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Lst>
  <p:notesMasterIdLst>
    <p:notesMasterId r:id="rId22"/>
  </p:notesMasterIdLst>
  <p:sldIdLst>
    <p:sldId id="256" r:id="rId2"/>
    <p:sldId id="260" r:id="rId3"/>
    <p:sldId id="258" r:id="rId4"/>
    <p:sldId id="279" r:id="rId5"/>
    <p:sldId id="281" r:id="rId6"/>
    <p:sldId id="257" r:id="rId7"/>
    <p:sldId id="259" r:id="rId8"/>
    <p:sldId id="261" r:id="rId9"/>
    <p:sldId id="262" r:id="rId10"/>
    <p:sldId id="263" r:id="rId11"/>
    <p:sldId id="266" r:id="rId12"/>
    <p:sldId id="267" r:id="rId13"/>
    <p:sldId id="265" r:id="rId14"/>
    <p:sldId id="272" r:id="rId15"/>
    <p:sldId id="274" r:id="rId16"/>
    <p:sldId id="276" r:id="rId17"/>
    <p:sldId id="277" r:id="rId18"/>
    <p:sldId id="278" r:id="rId19"/>
    <p:sldId id="264" r:id="rId20"/>
    <p:sldId id="270" r:id="rId21"/>
  </p:sldIdLst>
  <p:sldSz cx="9144000" cy="5143500" type="screen16x9"/>
  <p:notesSz cx="6858000" cy="9144000"/>
  <p:embeddedFontLst>
    <p:embeddedFont>
      <p:font typeface="Londrina Solid" panose="020B0604020202020204" charset="0"/>
      <p:regular r:id="rId23"/>
    </p:embeddedFont>
    <p:embeddedFont>
      <p:font typeface="Source Sans Pro" panose="020B0503030403020204" pitchFamily="34" charset="0"/>
      <p:regular r:id="rId24"/>
      <p:bold r:id="rId25"/>
      <p:italic r:id="rId26"/>
      <p:boldItalic r:id="rId27"/>
    </p:embeddedFont>
    <p:embeddedFont>
      <p:font typeface="Source Sans Pro SemiBold" panose="020B0603030403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EA45B1F-4D96-44F2-B882-8E806A098ACE}">
  <a:tblStyle styleId="{4EA45B1F-4D96-44F2-B882-8E806A098AC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245"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5" name="Google Shape;124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6"/>
        <p:cNvGrpSpPr/>
        <p:nvPr/>
      </p:nvGrpSpPr>
      <p:grpSpPr>
        <a:xfrm>
          <a:off x="0" y="0"/>
          <a:ext cx="0" cy="0"/>
          <a:chOff x="0" y="0"/>
          <a:chExt cx="0" cy="0"/>
        </a:xfrm>
      </p:grpSpPr>
      <p:sp>
        <p:nvSpPr>
          <p:cNvPr id="2017" name="Google Shape;2017;g13d58b62516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8" name="Google Shape;2018;g13d58b62516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8"/>
        <p:cNvGrpSpPr/>
        <p:nvPr/>
      </p:nvGrpSpPr>
      <p:grpSpPr>
        <a:xfrm>
          <a:off x="0" y="0"/>
          <a:ext cx="0" cy="0"/>
          <a:chOff x="0" y="0"/>
          <a:chExt cx="0" cy="0"/>
        </a:xfrm>
      </p:grpSpPr>
      <p:sp>
        <p:nvSpPr>
          <p:cNvPr id="1879" name="Google Shape;1879;g136c3d4bd86_0_5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0" name="Google Shape;1880;g136c3d4bd86_0_5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8"/>
        <p:cNvGrpSpPr/>
        <p:nvPr/>
      </p:nvGrpSpPr>
      <p:grpSpPr>
        <a:xfrm>
          <a:off x="0" y="0"/>
          <a:ext cx="0" cy="0"/>
          <a:chOff x="0" y="0"/>
          <a:chExt cx="0" cy="0"/>
        </a:xfrm>
      </p:grpSpPr>
      <p:sp>
        <p:nvSpPr>
          <p:cNvPr id="2419" name="Google Shape;2419;g13d58b62516_0_6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0" name="Google Shape;2420;g13d58b62516_0_6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3"/>
        <p:cNvGrpSpPr/>
        <p:nvPr/>
      </p:nvGrpSpPr>
      <p:grpSpPr>
        <a:xfrm>
          <a:off x="0" y="0"/>
          <a:ext cx="0" cy="0"/>
          <a:chOff x="0" y="0"/>
          <a:chExt cx="0" cy="0"/>
        </a:xfrm>
      </p:grpSpPr>
      <p:sp>
        <p:nvSpPr>
          <p:cNvPr id="2604" name="Google Shape;2604;g136c3d4bd86_0_5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5" name="Google Shape;2605;g136c3d4bd86_0_5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1"/>
        <p:cNvGrpSpPr/>
        <p:nvPr/>
      </p:nvGrpSpPr>
      <p:grpSpPr>
        <a:xfrm>
          <a:off x="0" y="0"/>
          <a:ext cx="0" cy="0"/>
          <a:chOff x="0" y="0"/>
          <a:chExt cx="0" cy="0"/>
        </a:xfrm>
      </p:grpSpPr>
      <p:sp>
        <p:nvSpPr>
          <p:cNvPr id="2802" name="Google Shape;2802;g13d58b62516_0_7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3" name="Google Shape;2803;g13d58b62516_0_7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8"/>
        <p:cNvGrpSpPr/>
        <p:nvPr/>
      </p:nvGrpSpPr>
      <p:grpSpPr>
        <a:xfrm>
          <a:off x="0" y="0"/>
          <a:ext cx="0" cy="0"/>
          <a:chOff x="0" y="0"/>
          <a:chExt cx="0" cy="0"/>
        </a:xfrm>
      </p:grpSpPr>
      <p:sp>
        <p:nvSpPr>
          <p:cNvPr id="2839" name="Google Shape;2839;g136c3d4bd86_0_5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0" name="Google Shape;2840;g136c3d4bd86_0_5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0"/>
        <p:cNvGrpSpPr/>
        <p:nvPr/>
      </p:nvGrpSpPr>
      <p:grpSpPr>
        <a:xfrm>
          <a:off x="0" y="0"/>
          <a:ext cx="0" cy="0"/>
          <a:chOff x="0" y="0"/>
          <a:chExt cx="0" cy="0"/>
        </a:xfrm>
      </p:grpSpPr>
      <p:sp>
        <p:nvSpPr>
          <p:cNvPr id="2871" name="Google Shape;2871;g136c3d4bd86_0_5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2" name="Google Shape;2872;g136c3d4bd86_0_5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4"/>
        <p:cNvGrpSpPr/>
        <p:nvPr/>
      </p:nvGrpSpPr>
      <p:grpSpPr>
        <a:xfrm>
          <a:off x="0" y="0"/>
          <a:ext cx="0" cy="0"/>
          <a:chOff x="0" y="0"/>
          <a:chExt cx="0" cy="0"/>
        </a:xfrm>
      </p:grpSpPr>
      <p:sp>
        <p:nvSpPr>
          <p:cNvPr id="1835" name="Google Shape;1835;g136c3d4bd86_0_57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6" name="Google Shape;1836;g136c3d4bd86_0_57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6"/>
        <p:cNvGrpSpPr/>
        <p:nvPr/>
      </p:nvGrpSpPr>
      <p:grpSpPr>
        <a:xfrm>
          <a:off x="0" y="0"/>
          <a:ext cx="0" cy="0"/>
          <a:chOff x="0" y="0"/>
          <a:chExt cx="0" cy="0"/>
        </a:xfrm>
      </p:grpSpPr>
      <p:sp>
        <p:nvSpPr>
          <p:cNvPr id="2187" name="Google Shape;2187;g136c3d4bd86_0_55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8" name="Google Shape;2188;g136c3d4bd86_0_5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gf47878eed1_0_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3" name="Google Shape;1613;gf47878eed1_0_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1"/>
        <p:cNvGrpSpPr/>
        <p:nvPr/>
      </p:nvGrpSpPr>
      <p:grpSpPr>
        <a:xfrm>
          <a:off x="0" y="0"/>
          <a:ext cx="0" cy="0"/>
          <a:chOff x="0" y="0"/>
          <a:chExt cx="0" cy="0"/>
        </a:xfrm>
      </p:grpSpPr>
      <p:sp>
        <p:nvSpPr>
          <p:cNvPr id="1342" name="Google Shape;1342;gf47878eed1_0_6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3" name="Google Shape;1343;gf47878eed1_0_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3"/>
        <p:cNvGrpSpPr/>
        <p:nvPr/>
      </p:nvGrpSpPr>
      <p:grpSpPr>
        <a:xfrm>
          <a:off x="0" y="0"/>
          <a:ext cx="0" cy="0"/>
          <a:chOff x="0" y="0"/>
          <a:chExt cx="0" cy="0"/>
        </a:xfrm>
      </p:grpSpPr>
      <p:sp>
        <p:nvSpPr>
          <p:cNvPr id="1314" name="Google Shape;1314;gf47878eed1_0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5" name="Google Shape;1315;gf47878eed1_0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Google Shape;1368;g136c3d4bd86_0_4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9" name="Google Shape;1369;g136c3d4bd86_0_4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gf47878eed1_0_8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3" name="Google Shape;1663;gf47878eed1_0_8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g13d58b62516_0_2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8" name="Google Shape;1768;g13d58b62516_0_2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0"/>
        <p:cNvGrpSpPr/>
        <p:nvPr/>
      </p:nvGrpSpPr>
      <p:grpSpPr>
        <a:xfrm>
          <a:off x="0" y="0"/>
          <a:ext cx="0" cy="0"/>
          <a:chOff x="0" y="0"/>
          <a:chExt cx="0" cy="0"/>
        </a:xfrm>
      </p:grpSpPr>
      <p:sp>
        <p:nvSpPr>
          <p:cNvPr id="1821" name="Google Shape;1821;g136c3d4bd86_0_57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2" name="Google Shape;1822;g136c3d4bd86_0_57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8"/>
        <p:cNvGrpSpPr/>
        <p:nvPr/>
      </p:nvGrpSpPr>
      <p:grpSpPr>
        <a:xfrm>
          <a:off x="0" y="0"/>
          <a:ext cx="0" cy="0"/>
          <a:chOff x="0" y="0"/>
          <a:chExt cx="0" cy="0"/>
        </a:xfrm>
      </p:grpSpPr>
      <p:sp>
        <p:nvSpPr>
          <p:cNvPr id="1909" name="Google Shape;1909;g136c3d4bd86_0_5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0" name="Google Shape;1910;g136c3d4bd86_0_5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714900" y="1846088"/>
            <a:ext cx="7714200" cy="12939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5200"/>
              <a:buNone/>
              <a:defRPr sz="9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392500" y="2976563"/>
            <a:ext cx="4359000" cy="40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atin typeface="Source Sans Pro SemiBold"/>
                <a:ea typeface="Source Sans Pro SemiBold"/>
                <a:cs typeface="Source Sans Pro SemiBold"/>
                <a:sym typeface="Source Sans Pro SemiBol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txBox="1">
            <a:spLocks noGrp="1"/>
          </p:cNvSpPr>
          <p:nvPr>
            <p:ph type="title" idx="2"/>
          </p:nvPr>
        </p:nvSpPr>
        <p:spPr>
          <a:xfrm>
            <a:off x="1504650" y="755000"/>
            <a:ext cx="6134700" cy="10809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3800"/>
              <a:buNone/>
              <a:defRPr/>
            </a:lvl1pPr>
            <a:lvl2pPr lvl="1">
              <a:spcBef>
                <a:spcPts val="0"/>
              </a:spcBef>
              <a:spcAft>
                <a:spcPts val="0"/>
              </a:spcAft>
              <a:buSzPts val="3800"/>
              <a:buNone/>
              <a:defRPr>
                <a:latin typeface="Source Sans Pro"/>
                <a:ea typeface="Source Sans Pro"/>
                <a:cs typeface="Source Sans Pro"/>
                <a:sym typeface="Source Sans Pro"/>
              </a:defRPr>
            </a:lvl2pPr>
            <a:lvl3pPr lvl="2">
              <a:spcBef>
                <a:spcPts val="0"/>
              </a:spcBef>
              <a:spcAft>
                <a:spcPts val="0"/>
              </a:spcAft>
              <a:buSzPts val="3800"/>
              <a:buNone/>
              <a:defRPr>
                <a:latin typeface="Source Sans Pro"/>
                <a:ea typeface="Source Sans Pro"/>
                <a:cs typeface="Source Sans Pro"/>
                <a:sym typeface="Source Sans Pro"/>
              </a:defRPr>
            </a:lvl3pPr>
            <a:lvl4pPr lvl="3">
              <a:spcBef>
                <a:spcPts val="0"/>
              </a:spcBef>
              <a:spcAft>
                <a:spcPts val="0"/>
              </a:spcAft>
              <a:buSzPts val="3800"/>
              <a:buNone/>
              <a:defRPr>
                <a:latin typeface="Source Sans Pro"/>
                <a:ea typeface="Source Sans Pro"/>
                <a:cs typeface="Source Sans Pro"/>
                <a:sym typeface="Source Sans Pro"/>
              </a:defRPr>
            </a:lvl4pPr>
            <a:lvl5pPr lvl="4">
              <a:spcBef>
                <a:spcPts val="0"/>
              </a:spcBef>
              <a:spcAft>
                <a:spcPts val="0"/>
              </a:spcAft>
              <a:buSzPts val="3800"/>
              <a:buNone/>
              <a:defRPr>
                <a:latin typeface="Source Sans Pro"/>
                <a:ea typeface="Source Sans Pro"/>
                <a:cs typeface="Source Sans Pro"/>
                <a:sym typeface="Source Sans Pro"/>
              </a:defRPr>
            </a:lvl5pPr>
            <a:lvl6pPr lvl="5">
              <a:spcBef>
                <a:spcPts val="0"/>
              </a:spcBef>
              <a:spcAft>
                <a:spcPts val="0"/>
              </a:spcAft>
              <a:buSzPts val="3800"/>
              <a:buNone/>
              <a:defRPr>
                <a:latin typeface="Source Sans Pro"/>
                <a:ea typeface="Source Sans Pro"/>
                <a:cs typeface="Source Sans Pro"/>
                <a:sym typeface="Source Sans Pro"/>
              </a:defRPr>
            </a:lvl6pPr>
            <a:lvl7pPr lvl="6">
              <a:spcBef>
                <a:spcPts val="0"/>
              </a:spcBef>
              <a:spcAft>
                <a:spcPts val="0"/>
              </a:spcAft>
              <a:buSzPts val="3800"/>
              <a:buNone/>
              <a:defRPr>
                <a:latin typeface="Source Sans Pro"/>
                <a:ea typeface="Source Sans Pro"/>
                <a:cs typeface="Source Sans Pro"/>
                <a:sym typeface="Source Sans Pro"/>
              </a:defRPr>
            </a:lvl7pPr>
            <a:lvl8pPr lvl="7">
              <a:spcBef>
                <a:spcPts val="0"/>
              </a:spcBef>
              <a:spcAft>
                <a:spcPts val="0"/>
              </a:spcAft>
              <a:buSzPts val="3800"/>
              <a:buNone/>
              <a:defRPr>
                <a:latin typeface="Source Sans Pro"/>
                <a:ea typeface="Source Sans Pro"/>
                <a:cs typeface="Source Sans Pro"/>
                <a:sym typeface="Source Sans Pro"/>
              </a:defRPr>
            </a:lvl8pPr>
            <a:lvl9pPr lvl="8">
              <a:spcBef>
                <a:spcPts val="0"/>
              </a:spcBef>
              <a:spcAft>
                <a:spcPts val="0"/>
              </a:spcAft>
              <a:buSzPts val="3800"/>
              <a:buNone/>
              <a:defRPr>
                <a:latin typeface="Source Sans Pro"/>
                <a:ea typeface="Source Sans Pro"/>
                <a:cs typeface="Source Sans Pro"/>
                <a:sym typeface="Source Sans Pro"/>
              </a:defRPr>
            </a:lvl9pPr>
          </a:lstStyle>
          <a:p>
            <a:endParaRPr/>
          </a:p>
        </p:txBody>
      </p:sp>
      <p:grpSp>
        <p:nvGrpSpPr>
          <p:cNvPr id="13" name="Google Shape;13;p2"/>
          <p:cNvGrpSpPr/>
          <p:nvPr/>
        </p:nvGrpSpPr>
        <p:grpSpPr>
          <a:xfrm>
            <a:off x="1009670" y="379215"/>
            <a:ext cx="194923" cy="194923"/>
            <a:chOff x="3414512" y="2592150"/>
            <a:chExt cx="58460" cy="58460"/>
          </a:xfrm>
        </p:grpSpPr>
        <p:sp>
          <p:nvSpPr>
            <p:cNvPr id="14" name="Google Shape;14;p2"/>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377420" y="1002940"/>
            <a:ext cx="194923" cy="194923"/>
            <a:chOff x="3414512" y="2592150"/>
            <a:chExt cx="58460" cy="58460"/>
          </a:xfrm>
        </p:grpSpPr>
        <p:sp>
          <p:nvSpPr>
            <p:cNvPr id="19" name="Google Shape;19;p2"/>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7151606" y="315496"/>
            <a:ext cx="1680923" cy="599752"/>
            <a:chOff x="2892547" y="2631926"/>
            <a:chExt cx="334612" cy="119392"/>
          </a:xfrm>
        </p:grpSpPr>
        <p:sp>
          <p:nvSpPr>
            <p:cNvPr id="24" name="Google Shape;24;p2"/>
            <p:cNvSpPr/>
            <p:nvPr/>
          </p:nvSpPr>
          <p:spPr>
            <a:xfrm>
              <a:off x="2893597" y="2631926"/>
              <a:ext cx="329609" cy="116026"/>
            </a:xfrm>
            <a:custGeom>
              <a:avLst/>
              <a:gdLst/>
              <a:ahLst/>
              <a:cxnLst/>
              <a:rect l="l" t="t" r="r" b="b"/>
              <a:pathLst>
                <a:path w="10673" h="3757" extrusionOk="0">
                  <a:moveTo>
                    <a:pt x="10672" y="2733"/>
                  </a:moveTo>
                  <a:cubicBezTo>
                    <a:pt x="9258" y="2751"/>
                    <a:pt x="8090" y="2819"/>
                    <a:pt x="8090" y="2819"/>
                  </a:cubicBezTo>
                  <a:cubicBezTo>
                    <a:pt x="8090" y="2819"/>
                    <a:pt x="8295" y="3723"/>
                    <a:pt x="7186" y="3739"/>
                  </a:cubicBezTo>
                  <a:cubicBezTo>
                    <a:pt x="6078" y="3757"/>
                    <a:pt x="6044" y="3007"/>
                    <a:pt x="6044" y="3007"/>
                  </a:cubicBezTo>
                  <a:cubicBezTo>
                    <a:pt x="6044" y="3007"/>
                    <a:pt x="5703" y="3365"/>
                    <a:pt x="5226" y="3263"/>
                  </a:cubicBezTo>
                  <a:cubicBezTo>
                    <a:pt x="4748" y="3160"/>
                    <a:pt x="4714" y="2751"/>
                    <a:pt x="4714" y="2751"/>
                  </a:cubicBezTo>
                  <a:lnTo>
                    <a:pt x="86" y="2751"/>
                  </a:lnTo>
                  <a:cubicBezTo>
                    <a:pt x="1" y="2751"/>
                    <a:pt x="724" y="2680"/>
                    <a:pt x="855" y="2592"/>
                  </a:cubicBezTo>
                  <a:cubicBezTo>
                    <a:pt x="989" y="2502"/>
                    <a:pt x="1072" y="2395"/>
                    <a:pt x="1286" y="2362"/>
                  </a:cubicBezTo>
                  <a:cubicBezTo>
                    <a:pt x="1580" y="2315"/>
                    <a:pt x="2034" y="2457"/>
                    <a:pt x="2278" y="2382"/>
                  </a:cubicBezTo>
                  <a:cubicBezTo>
                    <a:pt x="2819" y="2220"/>
                    <a:pt x="2693" y="1524"/>
                    <a:pt x="3879" y="1865"/>
                  </a:cubicBezTo>
                  <a:cubicBezTo>
                    <a:pt x="3879" y="1865"/>
                    <a:pt x="3418" y="893"/>
                    <a:pt x="3998" y="739"/>
                  </a:cubicBezTo>
                  <a:cubicBezTo>
                    <a:pt x="4578" y="586"/>
                    <a:pt x="5038" y="1217"/>
                    <a:pt x="5038" y="1217"/>
                  </a:cubicBezTo>
                  <a:cubicBezTo>
                    <a:pt x="5038" y="1217"/>
                    <a:pt x="4834" y="313"/>
                    <a:pt x="5925" y="279"/>
                  </a:cubicBezTo>
                  <a:cubicBezTo>
                    <a:pt x="7016" y="245"/>
                    <a:pt x="6641" y="1183"/>
                    <a:pt x="6641" y="1183"/>
                  </a:cubicBezTo>
                  <a:cubicBezTo>
                    <a:pt x="7231" y="1"/>
                    <a:pt x="8851" y="1019"/>
                    <a:pt x="7902" y="2291"/>
                  </a:cubicBezTo>
                  <a:cubicBezTo>
                    <a:pt x="7902" y="2291"/>
                    <a:pt x="8744" y="1552"/>
                    <a:pt x="9381" y="2318"/>
                  </a:cubicBezTo>
                  <a:cubicBezTo>
                    <a:pt x="9541" y="2510"/>
                    <a:pt x="10336" y="2244"/>
                    <a:pt x="10672" y="27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892547" y="2636373"/>
              <a:ext cx="334612" cy="114945"/>
            </a:xfrm>
            <a:custGeom>
              <a:avLst/>
              <a:gdLst/>
              <a:ahLst/>
              <a:cxnLst/>
              <a:rect l="l" t="t" r="r" b="b"/>
              <a:pathLst>
                <a:path w="10835" h="3722" extrusionOk="0">
                  <a:moveTo>
                    <a:pt x="8118" y="2562"/>
                  </a:moveTo>
                  <a:cubicBezTo>
                    <a:pt x="8121" y="2562"/>
                    <a:pt x="9129" y="2504"/>
                    <a:pt x="10415" y="2482"/>
                  </a:cubicBezTo>
                  <a:cubicBezTo>
                    <a:pt x="10235" y="2390"/>
                    <a:pt x="10006" y="2381"/>
                    <a:pt x="9815" y="2374"/>
                  </a:cubicBezTo>
                  <a:cubicBezTo>
                    <a:pt x="9600" y="2365"/>
                    <a:pt x="9422" y="2358"/>
                    <a:pt x="9329" y="2245"/>
                  </a:cubicBezTo>
                  <a:cubicBezTo>
                    <a:pt x="8765" y="1569"/>
                    <a:pt x="8012" y="2230"/>
                    <a:pt x="8010" y="2232"/>
                  </a:cubicBezTo>
                  <a:lnTo>
                    <a:pt x="8010" y="2232"/>
                  </a:lnTo>
                  <a:cubicBezTo>
                    <a:pt x="7971" y="2266"/>
                    <a:pt x="7912" y="2269"/>
                    <a:pt x="7869" y="2237"/>
                  </a:cubicBezTo>
                  <a:cubicBezTo>
                    <a:pt x="7819" y="2200"/>
                    <a:pt x="7808" y="2129"/>
                    <a:pt x="7846" y="2080"/>
                  </a:cubicBezTo>
                  <a:cubicBezTo>
                    <a:pt x="8156" y="1663"/>
                    <a:pt x="8168" y="1283"/>
                    <a:pt x="8031" y="1017"/>
                  </a:cubicBezTo>
                  <a:cubicBezTo>
                    <a:pt x="7972" y="900"/>
                    <a:pt x="7884" y="806"/>
                    <a:pt x="7781" y="738"/>
                  </a:cubicBezTo>
                  <a:cubicBezTo>
                    <a:pt x="7678" y="672"/>
                    <a:pt x="7560" y="633"/>
                    <a:pt x="7441" y="628"/>
                  </a:cubicBezTo>
                  <a:cubicBezTo>
                    <a:pt x="7199" y="620"/>
                    <a:pt x="6945" y="753"/>
                    <a:pt x="6777" y="1085"/>
                  </a:cubicBezTo>
                  <a:cubicBezTo>
                    <a:pt x="6753" y="1139"/>
                    <a:pt x="6690" y="1165"/>
                    <a:pt x="6634" y="1144"/>
                  </a:cubicBezTo>
                  <a:cubicBezTo>
                    <a:pt x="6576" y="1121"/>
                    <a:pt x="6548" y="1055"/>
                    <a:pt x="6570" y="998"/>
                  </a:cubicBezTo>
                  <a:cubicBezTo>
                    <a:pt x="6570" y="996"/>
                    <a:pt x="6882" y="218"/>
                    <a:pt x="5962" y="247"/>
                  </a:cubicBezTo>
                  <a:cubicBezTo>
                    <a:pt x="5007" y="277"/>
                    <a:pt x="5182" y="1047"/>
                    <a:pt x="5182" y="1049"/>
                  </a:cubicBezTo>
                  <a:lnTo>
                    <a:pt x="5182" y="1049"/>
                  </a:lnTo>
                  <a:cubicBezTo>
                    <a:pt x="5191" y="1091"/>
                    <a:pt x="5176" y="1136"/>
                    <a:pt x="5139" y="1163"/>
                  </a:cubicBezTo>
                  <a:cubicBezTo>
                    <a:pt x="5090" y="1199"/>
                    <a:pt x="5019" y="1189"/>
                    <a:pt x="4982" y="1139"/>
                  </a:cubicBezTo>
                  <a:cubicBezTo>
                    <a:pt x="4980" y="1137"/>
                    <a:pt x="4567" y="570"/>
                    <a:pt x="4061" y="704"/>
                  </a:cubicBezTo>
                  <a:cubicBezTo>
                    <a:pt x="3613" y="822"/>
                    <a:pt x="4014" y="1670"/>
                    <a:pt x="4016" y="1673"/>
                  </a:cubicBezTo>
                  <a:lnTo>
                    <a:pt x="4015" y="1673"/>
                  </a:lnTo>
                  <a:cubicBezTo>
                    <a:pt x="4026" y="1696"/>
                    <a:pt x="4029" y="1724"/>
                    <a:pt x="4022" y="1751"/>
                  </a:cubicBezTo>
                  <a:cubicBezTo>
                    <a:pt x="4004" y="1811"/>
                    <a:pt x="3942" y="1846"/>
                    <a:pt x="3882" y="1829"/>
                  </a:cubicBezTo>
                  <a:cubicBezTo>
                    <a:pt x="3163" y="1622"/>
                    <a:pt x="2977" y="1825"/>
                    <a:pt x="2791" y="2028"/>
                  </a:cubicBezTo>
                  <a:cubicBezTo>
                    <a:pt x="2674" y="2156"/>
                    <a:pt x="2557" y="2283"/>
                    <a:pt x="2344" y="2347"/>
                  </a:cubicBezTo>
                  <a:cubicBezTo>
                    <a:pt x="2192" y="2392"/>
                    <a:pt x="1993" y="2369"/>
                    <a:pt x="1789" y="2347"/>
                  </a:cubicBezTo>
                  <a:cubicBezTo>
                    <a:pt x="1626" y="2328"/>
                    <a:pt x="1460" y="2309"/>
                    <a:pt x="1338" y="2328"/>
                  </a:cubicBezTo>
                  <a:cubicBezTo>
                    <a:pt x="1205" y="2348"/>
                    <a:pt x="1129" y="2408"/>
                    <a:pt x="1050" y="2469"/>
                  </a:cubicBezTo>
                  <a:cubicBezTo>
                    <a:pt x="1040" y="2478"/>
                    <a:pt x="1029" y="2486"/>
                    <a:pt x="1018" y="2494"/>
                  </a:cubicBezTo>
                  <a:lnTo>
                    <a:pt x="4748" y="2494"/>
                  </a:lnTo>
                  <a:lnTo>
                    <a:pt x="4748" y="2494"/>
                  </a:lnTo>
                  <a:cubicBezTo>
                    <a:pt x="4806" y="2494"/>
                    <a:pt x="4855" y="2538"/>
                    <a:pt x="4860" y="2596"/>
                  </a:cubicBezTo>
                  <a:cubicBezTo>
                    <a:pt x="4860" y="2597"/>
                    <a:pt x="4887" y="2923"/>
                    <a:pt x="5283" y="3009"/>
                  </a:cubicBezTo>
                  <a:cubicBezTo>
                    <a:pt x="5679" y="3093"/>
                    <a:pt x="5967" y="2815"/>
                    <a:pt x="5995" y="2787"/>
                  </a:cubicBezTo>
                  <a:cubicBezTo>
                    <a:pt x="6014" y="2766"/>
                    <a:pt x="6041" y="2752"/>
                    <a:pt x="6072" y="2750"/>
                  </a:cubicBezTo>
                  <a:cubicBezTo>
                    <a:pt x="6134" y="2747"/>
                    <a:pt x="6187" y="2794"/>
                    <a:pt x="6191" y="2856"/>
                  </a:cubicBezTo>
                  <a:cubicBezTo>
                    <a:pt x="6191" y="2858"/>
                    <a:pt x="6219" y="3498"/>
                    <a:pt x="7219" y="3484"/>
                  </a:cubicBezTo>
                  <a:cubicBezTo>
                    <a:pt x="8188" y="3469"/>
                    <a:pt x="8015" y="2700"/>
                    <a:pt x="8014" y="2699"/>
                  </a:cubicBezTo>
                  <a:lnTo>
                    <a:pt x="8014" y="2699"/>
                  </a:lnTo>
                  <a:cubicBezTo>
                    <a:pt x="8013" y="2693"/>
                    <a:pt x="8012" y="2687"/>
                    <a:pt x="8012" y="2681"/>
                  </a:cubicBezTo>
                  <a:cubicBezTo>
                    <a:pt x="8008" y="2619"/>
                    <a:pt x="8056" y="2566"/>
                    <a:pt x="8118" y="2562"/>
                  </a:cubicBezTo>
                  <a:close/>
                  <a:moveTo>
                    <a:pt x="10701" y="2702"/>
                  </a:moveTo>
                  <a:cubicBezTo>
                    <a:pt x="9562" y="2716"/>
                    <a:pt x="8581" y="2763"/>
                    <a:pt x="8250" y="2781"/>
                  </a:cubicBezTo>
                  <a:cubicBezTo>
                    <a:pt x="8266" y="3059"/>
                    <a:pt x="8195" y="3693"/>
                    <a:pt x="7222" y="3708"/>
                  </a:cubicBezTo>
                  <a:cubicBezTo>
                    <a:pt x="6378" y="3721"/>
                    <a:pt x="6101" y="3313"/>
                    <a:pt x="6010" y="3062"/>
                  </a:cubicBezTo>
                  <a:cubicBezTo>
                    <a:pt x="5850" y="3170"/>
                    <a:pt x="5574" y="3301"/>
                    <a:pt x="5236" y="3229"/>
                  </a:cubicBezTo>
                  <a:cubicBezTo>
                    <a:pt x="4838" y="3143"/>
                    <a:pt x="4703" y="2871"/>
                    <a:pt x="4658" y="2720"/>
                  </a:cubicBezTo>
                  <a:lnTo>
                    <a:pt x="120" y="2720"/>
                  </a:lnTo>
                  <a:cubicBezTo>
                    <a:pt x="38" y="2720"/>
                    <a:pt x="0" y="2681"/>
                    <a:pt x="0" y="2606"/>
                  </a:cubicBezTo>
                  <a:cubicBezTo>
                    <a:pt x="0" y="2507"/>
                    <a:pt x="79" y="2496"/>
                    <a:pt x="200" y="2479"/>
                  </a:cubicBezTo>
                  <a:cubicBezTo>
                    <a:pt x="381" y="2454"/>
                    <a:pt x="755" y="2403"/>
                    <a:pt x="827" y="2355"/>
                  </a:cubicBezTo>
                  <a:cubicBezTo>
                    <a:pt x="856" y="2335"/>
                    <a:pt x="885" y="2313"/>
                    <a:pt x="913" y="2291"/>
                  </a:cubicBezTo>
                  <a:cubicBezTo>
                    <a:pt x="1015" y="2212"/>
                    <a:pt x="1113" y="2136"/>
                    <a:pt x="1304" y="2106"/>
                  </a:cubicBezTo>
                  <a:cubicBezTo>
                    <a:pt x="1457" y="2082"/>
                    <a:pt x="1637" y="2102"/>
                    <a:pt x="1814" y="2122"/>
                  </a:cubicBezTo>
                  <a:cubicBezTo>
                    <a:pt x="1994" y="2143"/>
                    <a:pt x="2172" y="2163"/>
                    <a:pt x="2280" y="2131"/>
                  </a:cubicBezTo>
                  <a:cubicBezTo>
                    <a:pt x="2433" y="2085"/>
                    <a:pt x="2529" y="1980"/>
                    <a:pt x="2626" y="1875"/>
                  </a:cubicBezTo>
                  <a:cubicBezTo>
                    <a:pt x="2837" y="1645"/>
                    <a:pt x="3050" y="1413"/>
                    <a:pt x="3728" y="1557"/>
                  </a:cubicBezTo>
                  <a:cubicBezTo>
                    <a:pt x="3617" y="1231"/>
                    <a:pt x="3489" y="622"/>
                    <a:pt x="4003" y="486"/>
                  </a:cubicBezTo>
                  <a:cubicBezTo>
                    <a:pt x="4401" y="381"/>
                    <a:pt x="4744" y="595"/>
                    <a:pt x="4951" y="779"/>
                  </a:cubicBezTo>
                  <a:cubicBezTo>
                    <a:pt x="4986" y="472"/>
                    <a:pt x="5176" y="47"/>
                    <a:pt x="5956" y="22"/>
                  </a:cubicBezTo>
                  <a:cubicBezTo>
                    <a:pt x="6653" y="1"/>
                    <a:pt x="6831" y="325"/>
                    <a:pt x="6851" y="620"/>
                  </a:cubicBezTo>
                  <a:cubicBezTo>
                    <a:pt x="7032" y="462"/>
                    <a:pt x="7244" y="396"/>
                    <a:pt x="7449" y="404"/>
                  </a:cubicBezTo>
                  <a:cubicBezTo>
                    <a:pt x="7610" y="410"/>
                    <a:pt x="7767" y="462"/>
                    <a:pt x="7904" y="550"/>
                  </a:cubicBezTo>
                  <a:cubicBezTo>
                    <a:pt x="8039" y="638"/>
                    <a:pt x="8153" y="762"/>
                    <a:pt x="8232" y="913"/>
                  </a:cubicBezTo>
                  <a:cubicBezTo>
                    <a:pt x="8358" y="1159"/>
                    <a:pt x="8388" y="1475"/>
                    <a:pt x="8250" y="1822"/>
                  </a:cubicBezTo>
                  <a:cubicBezTo>
                    <a:pt x="8585" y="1674"/>
                    <a:pt x="9081" y="1596"/>
                    <a:pt x="9501" y="2101"/>
                  </a:cubicBezTo>
                  <a:cubicBezTo>
                    <a:pt x="9530" y="2137"/>
                    <a:pt x="9663" y="2142"/>
                    <a:pt x="9824" y="2149"/>
                  </a:cubicBezTo>
                  <a:cubicBezTo>
                    <a:pt x="10148" y="2162"/>
                    <a:pt x="10561" y="2178"/>
                    <a:pt x="10800" y="2527"/>
                  </a:cubicBezTo>
                  <a:cubicBezTo>
                    <a:pt x="10835" y="2578"/>
                    <a:pt x="10822" y="2648"/>
                    <a:pt x="10770" y="2683"/>
                  </a:cubicBezTo>
                  <a:cubicBezTo>
                    <a:pt x="10749" y="2697"/>
                    <a:pt x="10725" y="2703"/>
                    <a:pt x="10701" y="2702"/>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923985" y="2684796"/>
              <a:ext cx="290203" cy="59634"/>
            </a:xfrm>
            <a:custGeom>
              <a:avLst/>
              <a:gdLst/>
              <a:ahLst/>
              <a:cxnLst/>
              <a:rect l="l" t="t" r="r" b="b"/>
              <a:pathLst>
                <a:path w="9397" h="1931" extrusionOk="0">
                  <a:moveTo>
                    <a:pt x="8311" y="677"/>
                  </a:moveTo>
                  <a:cubicBezTo>
                    <a:pt x="7747" y="1"/>
                    <a:pt x="6994" y="662"/>
                    <a:pt x="6992" y="664"/>
                  </a:cubicBezTo>
                  <a:lnTo>
                    <a:pt x="6992" y="664"/>
                  </a:lnTo>
                  <a:cubicBezTo>
                    <a:pt x="6953" y="698"/>
                    <a:pt x="6894" y="701"/>
                    <a:pt x="6851" y="669"/>
                  </a:cubicBezTo>
                  <a:cubicBezTo>
                    <a:pt x="6830" y="653"/>
                    <a:pt x="6816" y="631"/>
                    <a:pt x="6810" y="607"/>
                  </a:cubicBezTo>
                  <a:cubicBezTo>
                    <a:pt x="6674" y="675"/>
                    <a:pt x="6587" y="604"/>
                    <a:pt x="6587" y="604"/>
                  </a:cubicBezTo>
                  <a:cubicBezTo>
                    <a:pt x="6587" y="604"/>
                    <a:pt x="6707" y="1150"/>
                    <a:pt x="6084" y="1311"/>
                  </a:cubicBezTo>
                  <a:cubicBezTo>
                    <a:pt x="5462" y="1474"/>
                    <a:pt x="5207" y="690"/>
                    <a:pt x="5207" y="690"/>
                  </a:cubicBezTo>
                  <a:cubicBezTo>
                    <a:pt x="5207" y="690"/>
                    <a:pt x="5155" y="842"/>
                    <a:pt x="4670" y="953"/>
                  </a:cubicBezTo>
                  <a:cubicBezTo>
                    <a:pt x="4183" y="1064"/>
                    <a:pt x="4004" y="570"/>
                    <a:pt x="4004" y="570"/>
                  </a:cubicBezTo>
                  <a:lnTo>
                    <a:pt x="1668" y="570"/>
                  </a:lnTo>
                  <a:cubicBezTo>
                    <a:pt x="1580" y="657"/>
                    <a:pt x="1477" y="733"/>
                    <a:pt x="1326" y="779"/>
                  </a:cubicBezTo>
                  <a:cubicBezTo>
                    <a:pt x="1220" y="811"/>
                    <a:pt x="1089" y="809"/>
                    <a:pt x="950" y="797"/>
                  </a:cubicBezTo>
                  <a:cubicBezTo>
                    <a:pt x="892" y="792"/>
                    <a:pt x="831" y="785"/>
                    <a:pt x="771" y="779"/>
                  </a:cubicBezTo>
                  <a:cubicBezTo>
                    <a:pt x="608" y="760"/>
                    <a:pt x="442" y="741"/>
                    <a:pt x="320" y="760"/>
                  </a:cubicBezTo>
                  <a:cubicBezTo>
                    <a:pt x="187" y="780"/>
                    <a:pt x="111" y="840"/>
                    <a:pt x="32" y="901"/>
                  </a:cubicBezTo>
                  <a:cubicBezTo>
                    <a:pt x="22" y="910"/>
                    <a:pt x="11" y="918"/>
                    <a:pt x="0" y="926"/>
                  </a:cubicBezTo>
                  <a:lnTo>
                    <a:pt x="895" y="926"/>
                  </a:lnTo>
                  <a:lnTo>
                    <a:pt x="3730" y="926"/>
                  </a:lnTo>
                  <a:lnTo>
                    <a:pt x="3730" y="926"/>
                  </a:lnTo>
                  <a:cubicBezTo>
                    <a:pt x="3788" y="926"/>
                    <a:pt x="3837" y="970"/>
                    <a:pt x="3842" y="1028"/>
                  </a:cubicBezTo>
                  <a:cubicBezTo>
                    <a:pt x="3842" y="1029"/>
                    <a:pt x="3869" y="1355"/>
                    <a:pt x="4265" y="1441"/>
                  </a:cubicBezTo>
                  <a:cubicBezTo>
                    <a:pt x="4661" y="1525"/>
                    <a:pt x="4949" y="1247"/>
                    <a:pt x="4977" y="1219"/>
                  </a:cubicBezTo>
                  <a:cubicBezTo>
                    <a:pt x="4996" y="1198"/>
                    <a:pt x="5023" y="1184"/>
                    <a:pt x="5054" y="1182"/>
                  </a:cubicBezTo>
                  <a:cubicBezTo>
                    <a:pt x="5116" y="1179"/>
                    <a:pt x="5169" y="1226"/>
                    <a:pt x="5173" y="1288"/>
                  </a:cubicBezTo>
                  <a:cubicBezTo>
                    <a:pt x="5173" y="1290"/>
                    <a:pt x="5201" y="1930"/>
                    <a:pt x="6201" y="1916"/>
                  </a:cubicBezTo>
                  <a:cubicBezTo>
                    <a:pt x="7170" y="1901"/>
                    <a:pt x="6997" y="1132"/>
                    <a:pt x="6996" y="1131"/>
                  </a:cubicBezTo>
                  <a:lnTo>
                    <a:pt x="6996" y="1131"/>
                  </a:lnTo>
                  <a:cubicBezTo>
                    <a:pt x="6995" y="1125"/>
                    <a:pt x="6994" y="1119"/>
                    <a:pt x="6994" y="1113"/>
                  </a:cubicBezTo>
                  <a:cubicBezTo>
                    <a:pt x="6990" y="1051"/>
                    <a:pt x="7038" y="998"/>
                    <a:pt x="7100" y="994"/>
                  </a:cubicBezTo>
                  <a:cubicBezTo>
                    <a:pt x="7103" y="994"/>
                    <a:pt x="8111" y="936"/>
                    <a:pt x="9397" y="914"/>
                  </a:cubicBezTo>
                  <a:cubicBezTo>
                    <a:pt x="9217" y="822"/>
                    <a:pt x="8989" y="813"/>
                    <a:pt x="8797" y="806"/>
                  </a:cubicBezTo>
                  <a:cubicBezTo>
                    <a:pt x="8582" y="797"/>
                    <a:pt x="8404" y="790"/>
                    <a:pt x="8311" y="6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107793" y="2715492"/>
              <a:ext cx="30944" cy="20506"/>
            </a:xfrm>
            <a:custGeom>
              <a:avLst/>
              <a:gdLst/>
              <a:ahLst/>
              <a:cxnLst/>
              <a:rect l="l" t="t" r="r" b="b"/>
              <a:pathLst>
                <a:path w="1002" h="664" extrusionOk="0">
                  <a:moveTo>
                    <a:pt x="866" y="311"/>
                  </a:moveTo>
                  <a:cubicBezTo>
                    <a:pt x="848" y="344"/>
                    <a:pt x="829" y="371"/>
                    <a:pt x="804" y="401"/>
                  </a:cubicBezTo>
                  <a:cubicBezTo>
                    <a:pt x="714" y="502"/>
                    <a:pt x="624" y="558"/>
                    <a:pt x="498" y="606"/>
                  </a:cubicBezTo>
                  <a:cubicBezTo>
                    <a:pt x="392" y="643"/>
                    <a:pt x="295" y="663"/>
                    <a:pt x="184" y="658"/>
                  </a:cubicBezTo>
                  <a:cubicBezTo>
                    <a:pt x="143" y="656"/>
                    <a:pt x="105" y="653"/>
                    <a:pt x="67" y="638"/>
                  </a:cubicBezTo>
                  <a:cubicBezTo>
                    <a:pt x="52" y="633"/>
                    <a:pt x="39" y="627"/>
                    <a:pt x="26" y="618"/>
                  </a:cubicBezTo>
                  <a:cubicBezTo>
                    <a:pt x="20" y="613"/>
                    <a:pt x="0" y="597"/>
                    <a:pt x="8" y="587"/>
                  </a:cubicBezTo>
                  <a:cubicBezTo>
                    <a:pt x="13" y="584"/>
                    <a:pt x="32" y="589"/>
                    <a:pt x="39" y="591"/>
                  </a:cubicBezTo>
                  <a:cubicBezTo>
                    <a:pt x="51" y="592"/>
                    <a:pt x="63" y="592"/>
                    <a:pt x="75" y="593"/>
                  </a:cubicBezTo>
                  <a:cubicBezTo>
                    <a:pt x="111" y="593"/>
                    <a:pt x="144" y="591"/>
                    <a:pt x="180" y="586"/>
                  </a:cubicBezTo>
                  <a:cubicBezTo>
                    <a:pt x="281" y="570"/>
                    <a:pt x="361" y="545"/>
                    <a:pt x="453" y="502"/>
                  </a:cubicBezTo>
                  <a:cubicBezTo>
                    <a:pt x="555" y="453"/>
                    <a:pt x="628" y="402"/>
                    <a:pt x="700" y="316"/>
                  </a:cubicBezTo>
                  <a:cubicBezTo>
                    <a:pt x="718" y="292"/>
                    <a:pt x="733" y="270"/>
                    <a:pt x="748" y="245"/>
                  </a:cubicBezTo>
                  <a:cubicBezTo>
                    <a:pt x="814" y="107"/>
                    <a:pt x="789" y="6"/>
                    <a:pt x="870" y="16"/>
                  </a:cubicBezTo>
                  <a:cubicBezTo>
                    <a:pt x="1002" y="0"/>
                    <a:pt x="891" y="260"/>
                    <a:pt x="866" y="3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106126" y="2661016"/>
              <a:ext cx="32056" cy="12569"/>
            </a:xfrm>
            <a:custGeom>
              <a:avLst/>
              <a:gdLst/>
              <a:ahLst/>
              <a:cxnLst/>
              <a:rect l="l" t="t" r="r" b="b"/>
              <a:pathLst>
                <a:path w="1038" h="407" extrusionOk="0">
                  <a:moveTo>
                    <a:pt x="163" y="126"/>
                  </a:moveTo>
                  <a:cubicBezTo>
                    <a:pt x="169" y="120"/>
                    <a:pt x="175" y="116"/>
                    <a:pt x="181" y="111"/>
                  </a:cubicBezTo>
                  <a:cubicBezTo>
                    <a:pt x="280" y="36"/>
                    <a:pt x="377" y="1"/>
                    <a:pt x="502" y="2"/>
                  </a:cubicBezTo>
                  <a:cubicBezTo>
                    <a:pt x="623" y="9"/>
                    <a:pt x="716" y="34"/>
                    <a:pt x="822" y="93"/>
                  </a:cubicBezTo>
                  <a:cubicBezTo>
                    <a:pt x="851" y="112"/>
                    <a:pt x="1037" y="243"/>
                    <a:pt x="1009" y="294"/>
                  </a:cubicBezTo>
                  <a:cubicBezTo>
                    <a:pt x="1006" y="295"/>
                    <a:pt x="817" y="186"/>
                    <a:pt x="784" y="172"/>
                  </a:cubicBezTo>
                  <a:cubicBezTo>
                    <a:pt x="686" y="136"/>
                    <a:pt x="606" y="121"/>
                    <a:pt x="502" y="124"/>
                  </a:cubicBezTo>
                  <a:cubicBezTo>
                    <a:pt x="410" y="130"/>
                    <a:pt x="338" y="161"/>
                    <a:pt x="266" y="217"/>
                  </a:cubicBezTo>
                  <a:cubicBezTo>
                    <a:pt x="265" y="217"/>
                    <a:pt x="254" y="227"/>
                    <a:pt x="252" y="229"/>
                  </a:cubicBezTo>
                  <a:cubicBezTo>
                    <a:pt x="225" y="253"/>
                    <a:pt x="205" y="275"/>
                    <a:pt x="185" y="305"/>
                  </a:cubicBezTo>
                  <a:cubicBezTo>
                    <a:pt x="136" y="391"/>
                    <a:pt x="164" y="403"/>
                    <a:pt x="97" y="398"/>
                  </a:cubicBezTo>
                  <a:cubicBezTo>
                    <a:pt x="1" y="407"/>
                    <a:pt x="40" y="311"/>
                    <a:pt x="71" y="240"/>
                  </a:cubicBezTo>
                  <a:cubicBezTo>
                    <a:pt x="95" y="194"/>
                    <a:pt x="123" y="161"/>
                    <a:pt x="163" y="1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023424" y="2660831"/>
              <a:ext cx="19610" cy="17202"/>
            </a:xfrm>
            <a:custGeom>
              <a:avLst/>
              <a:gdLst/>
              <a:ahLst/>
              <a:cxnLst/>
              <a:rect l="l" t="t" r="r" b="b"/>
              <a:pathLst>
                <a:path w="635" h="557" extrusionOk="0">
                  <a:moveTo>
                    <a:pt x="423" y="442"/>
                  </a:moveTo>
                  <a:cubicBezTo>
                    <a:pt x="374" y="385"/>
                    <a:pt x="326" y="330"/>
                    <a:pt x="274" y="275"/>
                  </a:cubicBezTo>
                  <a:cubicBezTo>
                    <a:pt x="227" y="226"/>
                    <a:pt x="182" y="181"/>
                    <a:pt x="130" y="138"/>
                  </a:cubicBezTo>
                  <a:cubicBezTo>
                    <a:pt x="113" y="125"/>
                    <a:pt x="3" y="55"/>
                    <a:pt x="0" y="46"/>
                  </a:cubicBezTo>
                  <a:cubicBezTo>
                    <a:pt x="12" y="1"/>
                    <a:pt x="151" y="54"/>
                    <a:pt x="174" y="65"/>
                  </a:cubicBezTo>
                  <a:cubicBezTo>
                    <a:pt x="243" y="97"/>
                    <a:pt x="298" y="137"/>
                    <a:pt x="356" y="185"/>
                  </a:cubicBezTo>
                  <a:cubicBezTo>
                    <a:pt x="418" y="238"/>
                    <a:pt x="473" y="292"/>
                    <a:pt x="527" y="354"/>
                  </a:cubicBezTo>
                  <a:cubicBezTo>
                    <a:pt x="590" y="431"/>
                    <a:pt x="635" y="462"/>
                    <a:pt x="565" y="506"/>
                  </a:cubicBezTo>
                  <a:cubicBezTo>
                    <a:pt x="499" y="557"/>
                    <a:pt x="492" y="522"/>
                    <a:pt x="423" y="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5339932" y="201651"/>
            <a:ext cx="1273767" cy="454476"/>
            <a:chOff x="2892547" y="2631926"/>
            <a:chExt cx="334612" cy="119392"/>
          </a:xfrm>
        </p:grpSpPr>
        <p:sp>
          <p:nvSpPr>
            <p:cNvPr id="31" name="Google Shape;31;p2"/>
            <p:cNvSpPr/>
            <p:nvPr/>
          </p:nvSpPr>
          <p:spPr>
            <a:xfrm>
              <a:off x="2893597" y="2631926"/>
              <a:ext cx="329609" cy="116026"/>
            </a:xfrm>
            <a:custGeom>
              <a:avLst/>
              <a:gdLst/>
              <a:ahLst/>
              <a:cxnLst/>
              <a:rect l="l" t="t" r="r" b="b"/>
              <a:pathLst>
                <a:path w="10673" h="3757" extrusionOk="0">
                  <a:moveTo>
                    <a:pt x="10672" y="2733"/>
                  </a:moveTo>
                  <a:cubicBezTo>
                    <a:pt x="9258" y="2751"/>
                    <a:pt x="8090" y="2819"/>
                    <a:pt x="8090" y="2819"/>
                  </a:cubicBezTo>
                  <a:cubicBezTo>
                    <a:pt x="8090" y="2819"/>
                    <a:pt x="8295" y="3723"/>
                    <a:pt x="7186" y="3739"/>
                  </a:cubicBezTo>
                  <a:cubicBezTo>
                    <a:pt x="6078" y="3757"/>
                    <a:pt x="6044" y="3007"/>
                    <a:pt x="6044" y="3007"/>
                  </a:cubicBezTo>
                  <a:cubicBezTo>
                    <a:pt x="6044" y="3007"/>
                    <a:pt x="5703" y="3365"/>
                    <a:pt x="5226" y="3263"/>
                  </a:cubicBezTo>
                  <a:cubicBezTo>
                    <a:pt x="4748" y="3160"/>
                    <a:pt x="4714" y="2751"/>
                    <a:pt x="4714" y="2751"/>
                  </a:cubicBezTo>
                  <a:lnTo>
                    <a:pt x="86" y="2751"/>
                  </a:lnTo>
                  <a:cubicBezTo>
                    <a:pt x="1" y="2751"/>
                    <a:pt x="724" y="2680"/>
                    <a:pt x="855" y="2592"/>
                  </a:cubicBezTo>
                  <a:cubicBezTo>
                    <a:pt x="989" y="2502"/>
                    <a:pt x="1072" y="2395"/>
                    <a:pt x="1286" y="2362"/>
                  </a:cubicBezTo>
                  <a:cubicBezTo>
                    <a:pt x="1580" y="2315"/>
                    <a:pt x="2034" y="2457"/>
                    <a:pt x="2278" y="2382"/>
                  </a:cubicBezTo>
                  <a:cubicBezTo>
                    <a:pt x="2819" y="2220"/>
                    <a:pt x="2693" y="1524"/>
                    <a:pt x="3879" y="1865"/>
                  </a:cubicBezTo>
                  <a:cubicBezTo>
                    <a:pt x="3879" y="1865"/>
                    <a:pt x="3418" y="893"/>
                    <a:pt x="3998" y="739"/>
                  </a:cubicBezTo>
                  <a:cubicBezTo>
                    <a:pt x="4578" y="586"/>
                    <a:pt x="5038" y="1217"/>
                    <a:pt x="5038" y="1217"/>
                  </a:cubicBezTo>
                  <a:cubicBezTo>
                    <a:pt x="5038" y="1217"/>
                    <a:pt x="4834" y="313"/>
                    <a:pt x="5925" y="279"/>
                  </a:cubicBezTo>
                  <a:cubicBezTo>
                    <a:pt x="7016" y="245"/>
                    <a:pt x="6641" y="1183"/>
                    <a:pt x="6641" y="1183"/>
                  </a:cubicBezTo>
                  <a:cubicBezTo>
                    <a:pt x="7231" y="1"/>
                    <a:pt x="8851" y="1019"/>
                    <a:pt x="7902" y="2291"/>
                  </a:cubicBezTo>
                  <a:cubicBezTo>
                    <a:pt x="7902" y="2291"/>
                    <a:pt x="8744" y="1552"/>
                    <a:pt x="9381" y="2318"/>
                  </a:cubicBezTo>
                  <a:cubicBezTo>
                    <a:pt x="9541" y="2510"/>
                    <a:pt x="10336" y="2244"/>
                    <a:pt x="10672" y="27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892547" y="2636373"/>
              <a:ext cx="334612" cy="114945"/>
            </a:xfrm>
            <a:custGeom>
              <a:avLst/>
              <a:gdLst/>
              <a:ahLst/>
              <a:cxnLst/>
              <a:rect l="l" t="t" r="r" b="b"/>
              <a:pathLst>
                <a:path w="10835" h="3722" extrusionOk="0">
                  <a:moveTo>
                    <a:pt x="8118" y="2562"/>
                  </a:moveTo>
                  <a:cubicBezTo>
                    <a:pt x="8121" y="2562"/>
                    <a:pt x="9129" y="2504"/>
                    <a:pt x="10415" y="2482"/>
                  </a:cubicBezTo>
                  <a:cubicBezTo>
                    <a:pt x="10235" y="2390"/>
                    <a:pt x="10006" y="2381"/>
                    <a:pt x="9815" y="2374"/>
                  </a:cubicBezTo>
                  <a:cubicBezTo>
                    <a:pt x="9600" y="2365"/>
                    <a:pt x="9422" y="2358"/>
                    <a:pt x="9329" y="2245"/>
                  </a:cubicBezTo>
                  <a:cubicBezTo>
                    <a:pt x="8765" y="1569"/>
                    <a:pt x="8012" y="2230"/>
                    <a:pt x="8010" y="2232"/>
                  </a:cubicBezTo>
                  <a:lnTo>
                    <a:pt x="8010" y="2232"/>
                  </a:lnTo>
                  <a:cubicBezTo>
                    <a:pt x="7971" y="2266"/>
                    <a:pt x="7912" y="2269"/>
                    <a:pt x="7869" y="2237"/>
                  </a:cubicBezTo>
                  <a:cubicBezTo>
                    <a:pt x="7819" y="2200"/>
                    <a:pt x="7808" y="2129"/>
                    <a:pt x="7846" y="2080"/>
                  </a:cubicBezTo>
                  <a:cubicBezTo>
                    <a:pt x="8156" y="1663"/>
                    <a:pt x="8168" y="1283"/>
                    <a:pt x="8031" y="1017"/>
                  </a:cubicBezTo>
                  <a:cubicBezTo>
                    <a:pt x="7972" y="900"/>
                    <a:pt x="7884" y="806"/>
                    <a:pt x="7781" y="738"/>
                  </a:cubicBezTo>
                  <a:cubicBezTo>
                    <a:pt x="7678" y="672"/>
                    <a:pt x="7560" y="633"/>
                    <a:pt x="7441" y="628"/>
                  </a:cubicBezTo>
                  <a:cubicBezTo>
                    <a:pt x="7199" y="620"/>
                    <a:pt x="6945" y="753"/>
                    <a:pt x="6777" y="1085"/>
                  </a:cubicBezTo>
                  <a:cubicBezTo>
                    <a:pt x="6753" y="1139"/>
                    <a:pt x="6690" y="1165"/>
                    <a:pt x="6634" y="1144"/>
                  </a:cubicBezTo>
                  <a:cubicBezTo>
                    <a:pt x="6576" y="1121"/>
                    <a:pt x="6548" y="1055"/>
                    <a:pt x="6570" y="998"/>
                  </a:cubicBezTo>
                  <a:cubicBezTo>
                    <a:pt x="6570" y="996"/>
                    <a:pt x="6882" y="218"/>
                    <a:pt x="5962" y="247"/>
                  </a:cubicBezTo>
                  <a:cubicBezTo>
                    <a:pt x="5007" y="277"/>
                    <a:pt x="5182" y="1047"/>
                    <a:pt x="5182" y="1049"/>
                  </a:cubicBezTo>
                  <a:lnTo>
                    <a:pt x="5182" y="1049"/>
                  </a:lnTo>
                  <a:cubicBezTo>
                    <a:pt x="5191" y="1091"/>
                    <a:pt x="5176" y="1136"/>
                    <a:pt x="5139" y="1163"/>
                  </a:cubicBezTo>
                  <a:cubicBezTo>
                    <a:pt x="5090" y="1199"/>
                    <a:pt x="5019" y="1189"/>
                    <a:pt x="4982" y="1139"/>
                  </a:cubicBezTo>
                  <a:cubicBezTo>
                    <a:pt x="4980" y="1137"/>
                    <a:pt x="4567" y="570"/>
                    <a:pt x="4061" y="704"/>
                  </a:cubicBezTo>
                  <a:cubicBezTo>
                    <a:pt x="3613" y="822"/>
                    <a:pt x="4014" y="1670"/>
                    <a:pt x="4016" y="1673"/>
                  </a:cubicBezTo>
                  <a:lnTo>
                    <a:pt x="4015" y="1673"/>
                  </a:lnTo>
                  <a:cubicBezTo>
                    <a:pt x="4026" y="1696"/>
                    <a:pt x="4029" y="1724"/>
                    <a:pt x="4022" y="1751"/>
                  </a:cubicBezTo>
                  <a:cubicBezTo>
                    <a:pt x="4004" y="1811"/>
                    <a:pt x="3942" y="1846"/>
                    <a:pt x="3882" y="1829"/>
                  </a:cubicBezTo>
                  <a:cubicBezTo>
                    <a:pt x="3163" y="1622"/>
                    <a:pt x="2977" y="1825"/>
                    <a:pt x="2791" y="2028"/>
                  </a:cubicBezTo>
                  <a:cubicBezTo>
                    <a:pt x="2674" y="2156"/>
                    <a:pt x="2557" y="2283"/>
                    <a:pt x="2344" y="2347"/>
                  </a:cubicBezTo>
                  <a:cubicBezTo>
                    <a:pt x="2192" y="2392"/>
                    <a:pt x="1993" y="2369"/>
                    <a:pt x="1789" y="2347"/>
                  </a:cubicBezTo>
                  <a:cubicBezTo>
                    <a:pt x="1626" y="2328"/>
                    <a:pt x="1460" y="2309"/>
                    <a:pt x="1338" y="2328"/>
                  </a:cubicBezTo>
                  <a:cubicBezTo>
                    <a:pt x="1205" y="2348"/>
                    <a:pt x="1129" y="2408"/>
                    <a:pt x="1050" y="2469"/>
                  </a:cubicBezTo>
                  <a:cubicBezTo>
                    <a:pt x="1040" y="2478"/>
                    <a:pt x="1029" y="2486"/>
                    <a:pt x="1018" y="2494"/>
                  </a:cubicBezTo>
                  <a:lnTo>
                    <a:pt x="4748" y="2494"/>
                  </a:lnTo>
                  <a:lnTo>
                    <a:pt x="4748" y="2494"/>
                  </a:lnTo>
                  <a:cubicBezTo>
                    <a:pt x="4806" y="2494"/>
                    <a:pt x="4855" y="2538"/>
                    <a:pt x="4860" y="2596"/>
                  </a:cubicBezTo>
                  <a:cubicBezTo>
                    <a:pt x="4860" y="2597"/>
                    <a:pt x="4887" y="2923"/>
                    <a:pt x="5283" y="3009"/>
                  </a:cubicBezTo>
                  <a:cubicBezTo>
                    <a:pt x="5679" y="3093"/>
                    <a:pt x="5967" y="2815"/>
                    <a:pt x="5995" y="2787"/>
                  </a:cubicBezTo>
                  <a:cubicBezTo>
                    <a:pt x="6014" y="2766"/>
                    <a:pt x="6041" y="2752"/>
                    <a:pt x="6072" y="2750"/>
                  </a:cubicBezTo>
                  <a:cubicBezTo>
                    <a:pt x="6134" y="2747"/>
                    <a:pt x="6187" y="2794"/>
                    <a:pt x="6191" y="2856"/>
                  </a:cubicBezTo>
                  <a:cubicBezTo>
                    <a:pt x="6191" y="2858"/>
                    <a:pt x="6219" y="3498"/>
                    <a:pt x="7219" y="3484"/>
                  </a:cubicBezTo>
                  <a:cubicBezTo>
                    <a:pt x="8188" y="3469"/>
                    <a:pt x="8015" y="2700"/>
                    <a:pt x="8014" y="2699"/>
                  </a:cubicBezTo>
                  <a:lnTo>
                    <a:pt x="8014" y="2699"/>
                  </a:lnTo>
                  <a:cubicBezTo>
                    <a:pt x="8013" y="2693"/>
                    <a:pt x="8012" y="2687"/>
                    <a:pt x="8012" y="2681"/>
                  </a:cubicBezTo>
                  <a:cubicBezTo>
                    <a:pt x="8008" y="2619"/>
                    <a:pt x="8056" y="2566"/>
                    <a:pt x="8118" y="2562"/>
                  </a:cubicBezTo>
                  <a:close/>
                  <a:moveTo>
                    <a:pt x="10701" y="2702"/>
                  </a:moveTo>
                  <a:cubicBezTo>
                    <a:pt x="9562" y="2716"/>
                    <a:pt x="8581" y="2763"/>
                    <a:pt x="8250" y="2781"/>
                  </a:cubicBezTo>
                  <a:cubicBezTo>
                    <a:pt x="8266" y="3059"/>
                    <a:pt x="8195" y="3693"/>
                    <a:pt x="7222" y="3708"/>
                  </a:cubicBezTo>
                  <a:cubicBezTo>
                    <a:pt x="6378" y="3721"/>
                    <a:pt x="6101" y="3313"/>
                    <a:pt x="6010" y="3062"/>
                  </a:cubicBezTo>
                  <a:cubicBezTo>
                    <a:pt x="5850" y="3170"/>
                    <a:pt x="5574" y="3301"/>
                    <a:pt x="5236" y="3229"/>
                  </a:cubicBezTo>
                  <a:cubicBezTo>
                    <a:pt x="4838" y="3143"/>
                    <a:pt x="4703" y="2871"/>
                    <a:pt x="4658" y="2720"/>
                  </a:cubicBezTo>
                  <a:lnTo>
                    <a:pt x="120" y="2720"/>
                  </a:lnTo>
                  <a:cubicBezTo>
                    <a:pt x="38" y="2720"/>
                    <a:pt x="0" y="2681"/>
                    <a:pt x="0" y="2606"/>
                  </a:cubicBezTo>
                  <a:cubicBezTo>
                    <a:pt x="0" y="2507"/>
                    <a:pt x="79" y="2496"/>
                    <a:pt x="200" y="2479"/>
                  </a:cubicBezTo>
                  <a:cubicBezTo>
                    <a:pt x="381" y="2454"/>
                    <a:pt x="755" y="2403"/>
                    <a:pt x="827" y="2355"/>
                  </a:cubicBezTo>
                  <a:cubicBezTo>
                    <a:pt x="856" y="2335"/>
                    <a:pt x="885" y="2313"/>
                    <a:pt x="913" y="2291"/>
                  </a:cubicBezTo>
                  <a:cubicBezTo>
                    <a:pt x="1015" y="2212"/>
                    <a:pt x="1113" y="2136"/>
                    <a:pt x="1304" y="2106"/>
                  </a:cubicBezTo>
                  <a:cubicBezTo>
                    <a:pt x="1457" y="2082"/>
                    <a:pt x="1637" y="2102"/>
                    <a:pt x="1814" y="2122"/>
                  </a:cubicBezTo>
                  <a:cubicBezTo>
                    <a:pt x="1994" y="2143"/>
                    <a:pt x="2172" y="2163"/>
                    <a:pt x="2280" y="2131"/>
                  </a:cubicBezTo>
                  <a:cubicBezTo>
                    <a:pt x="2433" y="2085"/>
                    <a:pt x="2529" y="1980"/>
                    <a:pt x="2626" y="1875"/>
                  </a:cubicBezTo>
                  <a:cubicBezTo>
                    <a:pt x="2837" y="1645"/>
                    <a:pt x="3050" y="1413"/>
                    <a:pt x="3728" y="1557"/>
                  </a:cubicBezTo>
                  <a:cubicBezTo>
                    <a:pt x="3617" y="1231"/>
                    <a:pt x="3489" y="622"/>
                    <a:pt x="4003" y="486"/>
                  </a:cubicBezTo>
                  <a:cubicBezTo>
                    <a:pt x="4401" y="381"/>
                    <a:pt x="4744" y="595"/>
                    <a:pt x="4951" y="779"/>
                  </a:cubicBezTo>
                  <a:cubicBezTo>
                    <a:pt x="4986" y="472"/>
                    <a:pt x="5176" y="47"/>
                    <a:pt x="5956" y="22"/>
                  </a:cubicBezTo>
                  <a:cubicBezTo>
                    <a:pt x="6653" y="1"/>
                    <a:pt x="6831" y="325"/>
                    <a:pt x="6851" y="620"/>
                  </a:cubicBezTo>
                  <a:cubicBezTo>
                    <a:pt x="7032" y="462"/>
                    <a:pt x="7244" y="396"/>
                    <a:pt x="7449" y="404"/>
                  </a:cubicBezTo>
                  <a:cubicBezTo>
                    <a:pt x="7610" y="410"/>
                    <a:pt x="7767" y="462"/>
                    <a:pt x="7904" y="550"/>
                  </a:cubicBezTo>
                  <a:cubicBezTo>
                    <a:pt x="8039" y="638"/>
                    <a:pt x="8153" y="762"/>
                    <a:pt x="8232" y="913"/>
                  </a:cubicBezTo>
                  <a:cubicBezTo>
                    <a:pt x="8358" y="1159"/>
                    <a:pt x="8388" y="1475"/>
                    <a:pt x="8250" y="1822"/>
                  </a:cubicBezTo>
                  <a:cubicBezTo>
                    <a:pt x="8585" y="1674"/>
                    <a:pt x="9081" y="1596"/>
                    <a:pt x="9501" y="2101"/>
                  </a:cubicBezTo>
                  <a:cubicBezTo>
                    <a:pt x="9530" y="2137"/>
                    <a:pt x="9663" y="2142"/>
                    <a:pt x="9824" y="2149"/>
                  </a:cubicBezTo>
                  <a:cubicBezTo>
                    <a:pt x="10148" y="2162"/>
                    <a:pt x="10561" y="2178"/>
                    <a:pt x="10800" y="2527"/>
                  </a:cubicBezTo>
                  <a:cubicBezTo>
                    <a:pt x="10835" y="2578"/>
                    <a:pt x="10822" y="2648"/>
                    <a:pt x="10770" y="2683"/>
                  </a:cubicBezTo>
                  <a:cubicBezTo>
                    <a:pt x="10749" y="2697"/>
                    <a:pt x="10725" y="2703"/>
                    <a:pt x="10701" y="2702"/>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923985" y="2684796"/>
              <a:ext cx="290203" cy="59634"/>
            </a:xfrm>
            <a:custGeom>
              <a:avLst/>
              <a:gdLst/>
              <a:ahLst/>
              <a:cxnLst/>
              <a:rect l="l" t="t" r="r" b="b"/>
              <a:pathLst>
                <a:path w="9397" h="1931" extrusionOk="0">
                  <a:moveTo>
                    <a:pt x="8311" y="677"/>
                  </a:moveTo>
                  <a:cubicBezTo>
                    <a:pt x="7747" y="1"/>
                    <a:pt x="6994" y="662"/>
                    <a:pt x="6992" y="664"/>
                  </a:cubicBezTo>
                  <a:lnTo>
                    <a:pt x="6992" y="664"/>
                  </a:lnTo>
                  <a:cubicBezTo>
                    <a:pt x="6953" y="698"/>
                    <a:pt x="6894" y="701"/>
                    <a:pt x="6851" y="669"/>
                  </a:cubicBezTo>
                  <a:cubicBezTo>
                    <a:pt x="6830" y="653"/>
                    <a:pt x="6816" y="631"/>
                    <a:pt x="6810" y="607"/>
                  </a:cubicBezTo>
                  <a:cubicBezTo>
                    <a:pt x="6674" y="675"/>
                    <a:pt x="6587" y="604"/>
                    <a:pt x="6587" y="604"/>
                  </a:cubicBezTo>
                  <a:cubicBezTo>
                    <a:pt x="6587" y="604"/>
                    <a:pt x="6707" y="1150"/>
                    <a:pt x="6084" y="1311"/>
                  </a:cubicBezTo>
                  <a:cubicBezTo>
                    <a:pt x="5462" y="1474"/>
                    <a:pt x="5207" y="690"/>
                    <a:pt x="5207" y="690"/>
                  </a:cubicBezTo>
                  <a:cubicBezTo>
                    <a:pt x="5207" y="690"/>
                    <a:pt x="5155" y="842"/>
                    <a:pt x="4670" y="953"/>
                  </a:cubicBezTo>
                  <a:cubicBezTo>
                    <a:pt x="4183" y="1064"/>
                    <a:pt x="4004" y="570"/>
                    <a:pt x="4004" y="570"/>
                  </a:cubicBezTo>
                  <a:lnTo>
                    <a:pt x="1668" y="570"/>
                  </a:lnTo>
                  <a:cubicBezTo>
                    <a:pt x="1580" y="657"/>
                    <a:pt x="1477" y="733"/>
                    <a:pt x="1326" y="779"/>
                  </a:cubicBezTo>
                  <a:cubicBezTo>
                    <a:pt x="1220" y="811"/>
                    <a:pt x="1089" y="809"/>
                    <a:pt x="950" y="797"/>
                  </a:cubicBezTo>
                  <a:cubicBezTo>
                    <a:pt x="892" y="792"/>
                    <a:pt x="831" y="785"/>
                    <a:pt x="771" y="779"/>
                  </a:cubicBezTo>
                  <a:cubicBezTo>
                    <a:pt x="608" y="760"/>
                    <a:pt x="442" y="741"/>
                    <a:pt x="320" y="760"/>
                  </a:cubicBezTo>
                  <a:cubicBezTo>
                    <a:pt x="187" y="780"/>
                    <a:pt x="111" y="840"/>
                    <a:pt x="32" y="901"/>
                  </a:cubicBezTo>
                  <a:cubicBezTo>
                    <a:pt x="22" y="910"/>
                    <a:pt x="11" y="918"/>
                    <a:pt x="0" y="926"/>
                  </a:cubicBezTo>
                  <a:lnTo>
                    <a:pt x="895" y="926"/>
                  </a:lnTo>
                  <a:lnTo>
                    <a:pt x="3730" y="926"/>
                  </a:lnTo>
                  <a:lnTo>
                    <a:pt x="3730" y="926"/>
                  </a:lnTo>
                  <a:cubicBezTo>
                    <a:pt x="3788" y="926"/>
                    <a:pt x="3837" y="970"/>
                    <a:pt x="3842" y="1028"/>
                  </a:cubicBezTo>
                  <a:cubicBezTo>
                    <a:pt x="3842" y="1029"/>
                    <a:pt x="3869" y="1355"/>
                    <a:pt x="4265" y="1441"/>
                  </a:cubicBezTo>
                  <a:cubicBezTo>
                    <a:pt x="4661" y="1525"/>
                    <a:pt x="4949" y="1247"/>
                    <a:pt x="4977" y="1219"/>
                  </a:cubicBezTo>
                  <a:cubicBezTo>
                    <a:pt x="4996" y="1198"/>
                    <a:pt x="5023" y="1184"/>
                    <a:pt x="5054" y="1182"/>
                  </a:cubicBezTo>
                  <a:cubicBezTo>
                    <a:pt x="5116" y="1179"/>
                    <a:pt x="5169" y="1226"/>
                    <a:pt x="5173" y="1288"/>
                  </a:cubicBezTo>
                  <a:cubicBezTo>
                    <a:pt x="5173" y="1290"/>
                    <a:pt x="5201" y="1930"/>
                    <a:pt x="6201" y="1916"/>
                  </a:cubicBezTo>
                  <a:cubicBezTo>
                    <a:pt x="7170" y="1901"/>
                    <a:pt x="6997" y="1132"/>
                    <a:pt x="6996" y="1131"/>
                  </a:cubicBezTo>
                  <a:lnTo>
                    <a:pt x="6996" y="1131"/>
                  </a:lnTo>
                  <a:cubicBezTo>
                    <a:pt x="6995" y="1125"/>
                    <a:pt x="6994" y="1119"/>
                    <a:pt x="6994" y="1113"/>
                  </a:cubicBezTo>
                  <a:cubicBezTo>
                    <a:pt x="6990" y="1051"/>
                    <a:pt x="7038" y="998"/>
                    <a:pt x="7100" y="994"/>
                  </a:cubicBezTo>
                  <a:cubicBezTo>
                    <a:pt x="7103" y="994"/>
                    <a:pt x="8111" y="936"/>
                    <a:pt x="9397" y="914"/>
                  </a:cubicBezTo>
                  <a:cubicBezTo>
                    <a:pt x="9217" y="822"/>
                    <a:pt x="8989" y="813"/>
                    <a:pt x="8797" y="806"/>
                  </a:cubicBezTo>
                  <a:cubicBezTo>
                    <a:pt x="8582" y="797"/>
                    <a:pt x="8404" y="790"/>
                    <a:pt x="8311" y="6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107793" y="2715492"/>
              <a:ext cx="30944" cy="20506"/>
            </a:xfrm>
            <a:custGeom>
              <a:avLst/>
              <a:gdLst/>
              <a:ahLst/>
              <a:cxnLst/>
              <a:rect l="l" t="t" r="r" b="b"/>
              <a:pathLst>
                <a:path w="1002" h="664" extrusionOk="0">
                  <a:moveTo>
                    <a:pt x="866" y="311"/>
                  </a:moveTo>
                  <a:cubicBezTo>
                    <a:pt x="848" y="344"/>
                    <a:pt x="829" y="371"/>
                    <a:pt x="804" y="401"/>
                  </a:cubicBezTo>
                  <a:cubicBezTo>
                    <a:pt x="714" y="502"/>
                    <a:pt x="624" y="558"/>
                    <a:pt x="498" y="606"/>
                  </a:cubicBezTo>
                  <a:cubicBezTo>
                    <a:pt x="392" y="643"/>
                    <a:pt x="295" y="663"/>
                    <a:pt x="184" y="658"/>
                  </a:cubicBezTo>
                  <a:cubicBezTo>
                    <a:pt x="143" y="656"/>
                    <a:pt x="105" y="653"/>
                    <a:pt x="67" y="638"/>
                  </a:cubicBezTo>
                  <a:cubicBezTo>
                    <a:pt x="52" y="633"/>
                    <a:pt x="39" y="627"/>
                    <a:pt x="26" y="618"/>
                  </a:cubicBezTo>
                  <a:cubicBezTo>
                    <a:pt x="20" y="613"/>
                    <a:pt x="0" y="597"/>
                    <a:pt x="8" y="587"/>
                  </a:cubicBezTo>
                  <a:cubicBezTo>
                    <a:pt x="13" y="584"/>
                    <a:pt x="32" y="589"/>
                    <a:pt x="39" y="591"/>
                  </a:cubicBezTo>
                  <a:cubicBezTo>
                    <a:pt x="51" y="592"/>
                    <a:pt x="63" y="592"/>
                    <a:pt x="75" y="593"/>
                  </a:cubicBezTo>
                  <a:cubicBezTo>
                    <a:pt x="111" y="593"/>
                    <a:pt x="144" y="591"/>
                    <a:pt x="180" y="586"/>
                  </a:cubicBezTo>
                  <a:cubicBezTo>
                    <a:pt x="281" y="570"/>
                    <a:pt x="361" y="545"/>
                    <a:pt x="453" y="502"/>
                  </a:cubicBezTo>
                  <a:cubicBezTo>
                    <a:pt x="555" y="453"/>
                    <a:pt x="628" y="402"/>
                    <a:pt x="700" y="316"/>
                  </a:cubicBezTo>
                  <a:cubicBezTo>
                    <a:pt x="718" y="292"/>
                    <a:pt x="733" y="270"/>
                    <a:pt x="748" y="245"/>
                  </a:cubicBezTo>
                  <a:cubicBezTo>
                    <a:pt x="814" y="107"/>
                    <a:pt x="789" y="6"/>
                    <a:pt x="870" y="16"/>
                  </a:cubicBezTo>
                  <a:cubicBezTo>
                    <a:pt x="1002" y="0"/>
                    <a:pt x="891" y="260"/>
                    <a:pt x="866" y="3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106126" y="2661016"/>
              <a:ext cx="32056" cy="12569"/>
            </a:xfrm>
            <a:custGeom>
              <a:avLst/>
              <a:gdLst/>
              <a:ahLst/>
              <a:cxnLst/>
              <a:rect l="l" t="t" r="r" b="b"/>
              <a:pathLst>
                <a:path w="1038" h="407" extrusionOk="0">
                  <a:moveTo>
                    <a:pt x="163" y="126"/>
                  </a:moveTo>
                  <a:cubicBezTo>
                    <a:pt x="169" y="120"/>
                    <a:pt x="175" y="116"/>
                    <a:pt x="181" y="111"/>
                  </a:cubicBezTo>
                  <a:cubicBezTo>
                    <a:pt x="280" y="36"/>
                    <a:pt x="377" y="1"/>
                    <a:pt x="502" y="2"/>
                  </a:cubicBezTo>
                  <a:cubicBezTo>
                    <a:pt x="623" y="9"/>
                    <a:pt x="716" y="34"/>
                    <a:pt x="822" y="93"/>
                  </a:cubicBezTo>
                  <a:cubicBezTo>
                    <a:pt x="851" y="112"/>
                    <a:pt x="1037" y="243"/>
                    <a:pt x="1009" y="294"/>
                  </a:cubicBezTo>
                  <a:cubicBezTo>
                    <a:pt x="1006" y="295"/>
                    <a:pt x="817" y="186"/>
                    <a:pt x="784" y="172"/>
                  </a:cubicBezTo>
                  <a:cubicBezTo>
                    <a:pt x="686" y="136"/>
                    <a:pt x="606" y="121"/>
                    <a:pt x="502" y="124"/>
                  </a:cubicBezTo>
                  <a:cubicBezTo>
                    <a:pt x="410" y="130"/>
                    <a:pt x="338" y="161"/>
                    <a:pt x="266" y="217"/>
                  </a:cubicBezTo>
                  <a:cubicBezTo>
                    <a:pt x="265" y="217"/>
                    <a:pt x="254" y="227"/>
                    <a:pt x="252" y="229"/>
                  </a:cubicBezTo>
                  <a:cubicBezTo>
                    <a:pt x="225" y="253"/>
                    <a:pt x="205" y="275"/>
                    <a:pt x="185" y="305"/>
                  </a:cubicBezTo>
                  <a:cubicBezTo>
                    <a:pt x="136" y="391"/>
                    <a:pt x="164" y="403"/>
                    <a:pt x="97" y="398"/>
                  </a:cubicBezTo>
                  <a:cubicBezTo>
                    <a:pt x="1" y="407"/>
                    <a:pt x="40" y="311"/>
                    <a:pt x="71" y="240"/>
                  </a:cubicBezTo>
                  <a:cubicBezTo>
                    <a:pt x="95" y="194"/>
                    <a:pt x="123" y="161"/>
                    <a:pt x="163" y="1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023424" y="2660831"/>
              <a:ext cx="19610" cy="17202"/>
            </a:xfrm>
            <a:custGeom>
              <a:avLst/>
              <a:gdLst/>
              <a:ahLst/>
              <a:cxnLst/>
              <a:rect l="l" t="t" r="r" b="b"/>
              <a:pathLst>
                <a:path w="635" h="557" extrusionOk="0">
                  <a:moveTo>
                    <a:pt x="423" y="442"/>
                  </a:moveTo>
                  <a:cubicBezTo>
                    <a:pt x="374" y="385"/>
                    <a:pt x="326" y="330"/>
                    <a:pt x="274" y="275"/>
                  </a:cubicBezTo>
                  <a:cubicBezTo>
                    <a:pt x="227" y="226"/>
                    <a:pt x="182" y="181"/>
                    <a:pt x="130" y="138"/>
                  </a:cubicBezTo>
                  <a:cubicBezTo>
                    <a:pt x="113" y="125"/>
                    <a:pt x="3" y="55"/>
                    <a:pt x="0" y="46"/>
                  </a:cubicBezTo>
                  <a:cubicBezTo>
                    <a:pt x="12" y="1"/>
                    <a:pt x="151" y="54"/>
                    <a:pt x="174" y="65"/>
                  </a:cubicBezTo>
                  <a:cubicBezTo>
                    <a:pt x="243" y="97"/>
                    <a:pt x="298" y="137"/>
                    <a:pt x="356" y="185"/>
                  </a:cubicBezTo>
                  <a:cubicBezTo>
                    <a:pt x="418" y="238"/>
                    <a:pt x="473" y="292"/>
                    <a:pt x="527" y="354"/>
                  </a:cubicBezTo>
                  <a:cubicBezTo>
                    <a:pt x="590" y="431"/>
                    <a:pt x="635" y="462"/>
                    <a:pt x="565" y="506"/>
                  </a:cubicBezTo>
                  <a:cubicBezTo>
                    <a:pt x="499" y="557"/>
                    <a:pt x="492" y="522"/>
                    <a:pt x="423" y="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3">
  <p:cSld name="TITLE_ONLY_1_1_1">
    <p:spTree>
      <p:nvGrpSpPr>
        <p:cNvPr id="1" name="Shape 334"/>
        <p:cNvGrpSpPr/>
        <p:nvPr/>
      </p:nvGrpSpPr>
      <p:grpSpPr>
        <a:xfrm>
          <a:off x="0" y="0"/>
          <a:ext cx="0" cy="0"/>
          <a:chOff x="0" y="0"/>
          <a:chExt cx="0" cy="0"/>
        </a:xfrm>
      </p:grpSpPr>
      <p:sp>
        <p:nvSpPr>
          <p:cNvPr id="335" name="Google Shape;335;p16"/>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grpSp>
        <p:nvGrpSpPr>
          <p:cNvPr id="337" name="Google Shape;337;p16"/>
          <p:cNvGrpSpPr/>
          <p:nvPr/>
        </p:nvGrpSpPr>
        <p:grpSpPr>
          <a:xfrm>
            <a:off x="8643976" y="367988"/>
            <a:ext cx="194923" cy="194923"/>
            <a:chOff x="3414512" y="2592150"/>
            <a:chExt cx="58460" cy="58460"/>
          </a:xfrm>
        </p:grpSpPr>
        <p:sp>
          <p:nvSpPr>
            <p:cNvPr id="338" name="Google Shape;338;p16"/>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6"/>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6"/>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6"/>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 name="Google Shape;342;p16"/>
          <p:cNvGrpSpPr/>
          <p:nvPr/>
        </p:nvGrpSpPr>
        <p:grpSpPr>
          <a:xfrm>
            <a:off x="803708" y="4819906"/>
            <a:ext cx="194923" cy="194923"/>
            <a:chOff x="3414512" y="2592150"/>
            <a:chExt cx="58460" cy="58460"/>
          </a:xfrm>
        </p:grpSpPr>
        <p:sp>
          <p:nvSpPr>
            <p:cNvPr id="343" name="Google Shape;343;p16"/>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6"/>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6"/>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6"/>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16"/>
          <p:cNvGrpSpPr/>
          <p:nvPr/>
        </p:nvGrpSpPr>
        <p:grpSpPr>
          <a:xfrm>
            <a:off x="5921459" y="4340153"/>
            <a:ext cx="1794701" cy="674675"/>
            <a:chOff x="2881584" y="2807119"/>
            <a:chExt cx="317534" cy="119361"/>
          </a:xfrm>
        </p:grpSpPr>
        <p:sp>
          <p:nvSpPr>
            <p:cNvPr id="348" name="Google Shape;348;p16"/>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6"/>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6"/>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6"/>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6"/>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6"/>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4">
  <p:cSld name="TITLE_ONLY_1_1_1_1">
    <p:spTree>
      <p:nvGrpSpPr>
        <p:cNvPr id="1" name="Shape 354"/>
        <p:cNvGrpSpPr/>
        <p:nvPr/>
      </p:nvGrpSpPr>
      <p:grpSpPr>
        <a:xfrm>
          <a:off x="0" y="0"/>
          <a:ext cx="0" cy="0"/>
          <a:chOff x="0" y="0"/>
          <a:chExt cx="0" cy="0"/>
        </a:xfrm>
      </p:grpSpPr>
      <p:sp>
        <p:nvSpPr>
          <p:cNvPr id="355" name="Google Shape;355;p17"/>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grpSp>
        <p:nvGrpSpPr>
          <p:cNvPr id="357" name="Google Shape;357;p17"/>
          <p:cNvGrpSpPr/>
          <p:nvPr/>
        </p:nvGrpSpPr>
        <p:grpSpPr>
          <a:xfrm>
            <a:off x="534530" y="318395"/>
            <a:ext cx="869503" cy="326870"/>
            <a:chOff x="2881584" y="2807119"/>
            <a:chExt cx="317534" cy="119361"/>
          </a:xfrm>
        </p:grpSpPr>
        <p:sp>
          <p:nvSpPr>
            <p:cNvPr id="358" name="Google Shape;358;p17"/>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7"/>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7"/>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7"/>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7"/>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7"/>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 name="Google Shape;364;p17"/>
          <p:cNvGrpSpPr/>
          <p:nvPr/>
        </p:nvGrpSpPr>
        <p:grpSpPr>
          <a:xfrm>
            <a:off x="8174841" y="756875"/>
            <a:ext cx="1068660" cy="401780"/>
            <a:chOff x="2881584" y="2807119"/>
            <a:chExt cx="317534" cy="119361"/>
          </a:xfrm>
        </p:grpSpPr>
        <p:sp>
          <p:nvSpPr>
            <p:cNvPr id="365" name="Google Shape;365;p17"/>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7"/>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7"/>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7"/>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7"/>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7"/>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17"/>
          <p:cNvGrpSpPr/>
          <p:nvPr/>
        </p:nvGrpSpPr>
        <p:grpSpPr>
          <a:xfrm>
            <a:off x="151908" y="3554585"/>
            <a:ext cx="194923" cy="194923"/>
            <a:chOff x="3414512" y="2592150"/>
            <a:chExt cx="58460" cy="58460"/>
          </a:xfrm>
        </p:grpSpPr>
        <p:sp>
          <p:nvSpPr>
            <p:cNvPr id="372" name="Google Shape;372;p17"/>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7"/>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7"/>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7"/>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376;p17"/>
          <p:cNvGrpSpPr/>
          <p:nvPr/>
        </p:nvGrpSpPr>
        <p:grpSpPr>
          <a:xfrm>
            <a:off x="8864267" y="2708916"/>
            <a:ext cx="194923" cy="194923"/>
            <a:chOff x="3414512" y="2592150"/>
            <a:chExt cx="58460" cy="58460"/>
          </a:xfrm>
        </p:grpSpPr>
        <p:sp>
          <p:nvSpPr>
            <p:cNvPr id="377" name="Google Shape;377;p17"/>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7"/>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7"/>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7"/>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17"/>
          <p:cNvGrpSpPr/>
          <p:nvPr/>
        </p:nvGrpSpPr>
        <p:grpSpPr>
          <a:xfrm>
            <a:off x="4829633" y="4831957"/>
            <a:ext cx="194923" cy="194923"/>
            <a:chOff x="3414512" y="2592150"/>
            <a:chExt cx="58460" cy="58460"/>
          </a:xfrm>
        </p:grpSpPr>
        <p:sp>
          <p:nvSpPr>
            <p:cNvPr id="382" name="Google Shape;382;p17"/>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7"/>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7"/>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7"/>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5">
  <p:cSld name="TITLE_ONLY_1_1_1_1_1">
    <p:spTree>
      <p:nvGrpSpPr>
        <p:cNvPr id="1" name="Shape 386"/>
        <p:cNvGrpSpPr/>
        <p:nvPr/>
      </p:nvGrpSpPr>
      <p:grpSpPr>
        <a:xfrm>
          <a:off x="0" y="0"/>
          <a:ext cx="0" cy="0"/>
          <a:chOff x="0" y="0"/>
          <a:chExt cx="0" cy="0"/>
        </a:xfrm>
      </p:grpSpPr>
      <p:sp>
        <p:nvSpPr>
          <p:cNvPr id="387" name="Google Shape;387;p18"/>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grpSp>
        <p:nvGrpSpPr>
          <p:cNvPr id="389" name="Google Shape;389;p18"/>
          <p:cNvGrpSpPr/>
          <p:nvPr/>
        </p:nvGrpSpPr>
        <p:grpSpPr>
          <a:xfrm>
            <a:off x="8525003" y="2394087"/>
            <a:ext cx="1404325" cy="527921"/>
            <a:chOff x="2881584" y="2807119"/>
            <a:chExt cx="317534" cy="119361"/>
          </a:xfrm>
        </p:grpSpPr>
        <p:sp>
          <p:nvSpPr>
            <p:cNvPr id="390" name="Google Shape;390;p18"/>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8"/>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8"/>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8"/>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8"/>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8"/>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18"/>
          <p:cNvGrpSpPr/>
          <p:nvPr/>
        </p:nvGrpSpPr>
        <p:grpSpPr>
          <a:xfrm>
            <a:off x="8423989" y="375310"/>
            <a:ext cx="194923" cy="194923"/>
            <a:chOff x="3414512" y="2592150"/>
            <a:chExt cx="58460" cy="58460"/>
          </a:xfrm>
        </p:grpSpPr>
        <p:sp>
          <p:nvSpPr>
            <p:cNvPr id="397" name="Google Shape;397;p18"/>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8"/>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8"/>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8"/>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18"/>
          <p:cNvGrpSpPr/>
          <p:nvPr/>
        </p:nvGrpSpPr>
        <p:grpSpPr>
          <a:xfrm>
            <a:off x="372339" y="789328"/>
            <a:ext cx="194923" cy="194923"/>
            <a:chOff x="3414512" y="2592150"/>
            <a:chExt cx="58460" cy="58460"/>
          </a:xfrm>
        </p:grpSpPr>
        <p:sp>
          <p:nvSpPr>
            <p:cNvPr id="402" name="Google Shape;402;p18"/>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8"/>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8"/>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8"/>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651"/>
        <p:cNvGrpSpPr/>
        <p:nvPr/>
      </p:nvGrpSpPr>
      <p:grpSpPr>
        <a:xfrm>
          <a:off x="0" y="0"/>
          <a:ext cx="0" cy="0"/>
          <a:chOff x="0" y="0"/>
          <a:chExt cx="0" cy="0"/>
        </a:xfrm>
      </p:grpSpPr>
      <p:sp>
        <p:nvSpPr>
          <p:cNvPr id="652" name="Google Shape;652;p26"/>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6"/>
          <p:cNvSpPr txBox="1">
            <a:spLocks noGrp="1"/>
          </p:cNvSpPr>
          <p:nvPr>
            <p:ph type="title"/>
          </p:nvPr>
        </p:nvSpPr>
        <p:spPr>
          <a:xfrm>
            <a:off x="4187775" y="3175950"/>
            <a:ext cx="4216500" cy="531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3000">
                <a:solidFill>
                  <a:schemeClr val="accent4"/>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654" name="Google Shape;654;p26"/>
          <p:cNvSpPr txBox="1">
            <a:spLocks noGrp="1"/>
          </p:cNvSpPr>
          <p:nvPr>
            <p:ph type="subTitle" idx="1"/>
          </p:nvPr>
        </p:nvSpPr>
        <p:spPr>
          <a:xfrm>
            <a:off x="4187875" y="1435650"/>
            <a:ext cx="4216500" cy="1740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655" name="Google Shape;655;p26"/>
          <p:cNvGrpSpPr/>
          <p:nvPr/>
        </p:nvGrpSpPr>
        <p:grpSpPr>
          <a:xfrm>
            <a:off x="1222352" y="372953"/>
            <a:ext cx="194923" cy="194923"/>
            <a:chOff x="3414512" y="2592150"/>
            <a:chExt cx="58460" cy="58460"/>
          </a:xfrm>
        </p:grpSpPr>
        <p:sp>
          <p:nvSpPr>
            <p:cNvPr id="656" name="Google Shape;656;p26"/>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6"/>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6"/>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6"/>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678"/>
        <p:cNvGrpSpPr/>
        <p:nvPr/>
      </p:nvGrpSpPr>
      <p:grpSpPr>
        <a:xfrm>
          <a:off x="0" y="0"/>
          <a:ext cx="0" cy="0"/>
          <a:chOff x="0" y="0"/>
          <a:chExt cx="0" cy="0"/>
        </a:xfrm>
      </p:grpSpPr>
      <p:sp>
        <p:nvSpPr>
          <p:cNvPr id="679" name="Google Shape;679;p28"/>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8"/>
          <p:cNvSpPr txBox="1">
            <a:spLocks noGrp="1"/>
          </p:cNvSpPr>
          <p:nvPr>
            <p:ph type="subTitle" idx="1"/>
          </p:nvPr>
        </p:nvSpPr>
        <p:spPr>
          <a:xfrm>
            <a:off x="4704750" y="3208375"/>
            <a:ext cx="3311400" cy="803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1" name="Google Shape;681;p28"/>
          <p:cNvSpPr txBox="1">
            <a:spLocks noGrp="1"/>
          </p:cNvSpPr>
          <p:nvPr>
            <p:ph type="title"/>
          </p:nvPr>
        </p:nvSpPr>
        <p:spPr>
          <a:xfrm>
            <a:off x="4704750" y="1131400"/>
            <a:ext cx="3200400" cy="1936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grpSp>
        <p:nvGrpSpPr>
          <p:cNvPr id="682" name="Google Shape;682;p28"/>
          <p:cNvGrpSpPr/>
          <p:nvPr/>
        </p:nvGrpSpPr>
        <p:grpSpPr>
          <a:xfrm>
            <a:off x="7378110" y="4822341"/>
            <a:ext cx="194923" cy="194923"/>
            <a:chOff x="3414512" y="2592150"/>
            <a:chExt cx="58460" cy="58460"/>
          </a:xfrm>
        </p:grpSpPr>
        <p:sp>
          <p:nvSpPr>
            <p:cNvPr id="683" name="Google Shape;683;p28"/>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8"/>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8"/>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8"/>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 name="Google Shape;687;p28"/>
          <p:cNvGrpSpPr/>
          <p:nvPr/>
        </p:nvGrpSpPr>
        <p:grpSpPr>
          <a:xfrm>
            <a:off x="8651337" y="1216366"/>
            <a:ext cx="194923" cy="194923"/>
            <a:chOff x="3414512" y="2592150"/>
            <a:chExt cx="58460" cy="58460"/>
          </a:xfrm>
        </p:grpSpPr>
        <p:sp>
          <p:nvSpPr>
            <p:cNvPr id="688" name="Google Shape;688;p28"/>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8"/>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8"/>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8"/>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28"/>
          <p:cNvGrpSpPr/>
          <p:nvPr/>
        </p:nvGrpSpPr>
        <p:grpSpPr>
          <a:xfrm>
            <a:off x="2080912" y="161865"/>
            <a:ext cx="194923" cy="194923"/>
            <a:chOff x="3414512" y="2592150"/>
            <a:chExt cx="58460" cy="58460"/>
          </a:xfrm>
        </p:grpSpPr>
        <p:sp>
          <p:nvSpPr>
            <p:cNvPr id="693" name="Google Shape;693;p28"/>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8"/>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8"/>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8"/>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28"/>
          <p:cNvGrpSpPr/>
          <p:nvPr/>
        </p:nvGrpSpPr>
        <p:grpSpPr>
          <a:xfrm>
            <a:off x="377488" y="3130766"/>
            <a:ext cx="194923" cy="194923"/>
            <a:chOff x="3414512" y="2592150"/>
            <a:chExt cx="58460" cy="58460"/>
          </a:xfrm>
        </p:grpSpPr>
        <p:sp>
          <p:nvSpPr>
            <p:cNvPr id="698" name="Google Shape;698;p28"/>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8"/>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8"/>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8"/>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 name="Google Shape;702;p28"/>
          <p:cNvGrpSpPr/>
          <p:nvPr/>
        </p:nvGrpSpPr>
        <p:grpSpPr>
          <a:xfrm rot="3451236">
            <a:off x="531780" y="544595"/>
            <a:ext cx="366544" cy="298508"/>
            <a:chOff x="1172345" y="3856132"/>
            <a:chExt cx="228133" cy="185791"/>
          </a:xfrm>
        </p:grpSpPr>
        <p:sp>
          <p:nvSpPr>
            <p:cNvPr id="703" name="Google Shape;703;p28"/>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8"/>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8"/>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8"/>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8"/>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8"/>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8"/>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8"/>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 name="Google Shape;711;p28"/>
          <p:cNvGrpSpPr/>
          <p:nvPr/>
        </p:nvGrpSpPr>
        <p:grpSpPr>
          <a:xfrm rot="-8099697">
            <a:off x="8565926" y="3460925"/>
            <a:ext cx="366538" cy="298509"/>
            <a:chOff x="1172345" y="3856132"/>
            <a:chExt cx="228133" cy="185791"/>
          </a:xfrm>
        </p:grpSpPr>
        <p:sp>
          <p:nvSpPr>
            <p:cNvPr id="712" name="Google Shape;712;p28"/>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8"/>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8"/>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8"/>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8"/>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8"/>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8"/>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8"/>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20;p28"/>
          <p:cNvGrpSpPr/>
          <p:nvPr/>
        </p:nvGrpSpPr>
        <p:grpSpPr>
          <a:xfrm>
            <a:off x="247851" y="4363938"/>
            <a:ext cx="1114893" cy="419100"/>
            <a:chOff x="2881584" y="2807119"/>
            <a:chExt cx="317534" cy="119361"/>
          </a:xfrm>
        </p:grpSpPr>
        <p:sp>
          <p:nvSpPr>
            <p:cNvPr id="721" name="Google Shape;721;p28"/>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8"/>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8"/>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8"/>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8"/>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8"/>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846"/>
        <p:cNvGrpSpPr/>
        <p:nvPr/>
      </p:nvGrpSpPr>
      <p:grpSpPr>
        <a:xfrm>
          <a:off x="0" y="0"/>
          <a:ext cx="0" cy="0"/>
          <a:chOff x="0" y="0"/>
          <a:chExt cx="0" cy="0"/>
        </a:xfrm>
      </p:grpSpPr>
      <p:sp>
        <p:nvSpPr>
          <p:cNvPr id="847" name="Google Shape;847;p34"/>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4"/>
          <p:cNvSpPr txBox="1">
            <a:spLocks noGrp="1"/>
          </p:cNvSpPr>
          <p:nvPr>
            <p:ph type="subTitle" idx="1"/>
          </p:nvPr>
        </p:nvSpPr>
        <p:spPr>
          <a:xfrm>
            <a:off x="715100" y="2202713"/>
            <a:ext cx="2568300" cy="713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5"/>
              </a:buClr>
              <a:buSzPts val="3000"/>
              <a:buFont typeface="Londrina Solid"/>
              <a:buNone/>
              <a:defRPr sz="3000">
                <a:solidFill>
                  <a:schemeClr val="accent5"/>
                </a:solidFill>
                <a:latin typeface="Londrina Solid"/>
                <a:ea typeface="Londrina Solid"/>
                <a:cs typeface="Londrina Solid"/>
                <a:sym typeface="Londrina Solid"/>
              </a:defRPr>
            </a:lvl1pPr>
            <a:lvl2pPr lvl="1" algn="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2pPr>
            <a:lvl3pPr lvl="2" algn="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3pPr>
            <a:lvl4pPr lvl="3" algn="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4pPr>
            <a:lvl5pPr lvl="4" algn="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5pPr>
            <a:lvl6pPr lvl="5" algn="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6pPr>
            <a:lvl7pPr lvl="6" algn="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7pPr>
            <a:lvl8pPr lvl="7" algn="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8pPr>
            <a:lvl9pPr lvl="8" algn="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9pPr>
          </a:lstStyle>
          <a:p>
            <a:endParaRPr/>
          </a:p>
        </p:txBody>
      </p:sp>
      <p:sp>
        <p:nvSpPr>
          <p:cNvPr id="849" name="Google Shape;849;p34"/>
          <p:cNvSpPr txBox="1">
            <a:spLocks noGrp="1"/>
          </p:cNvSpPr>
          <p:nvPr>
            <p:ph type="subTitle" idx="2"/>
          </p:nvPr>
        </p:nvSpPr>
        <p:spPr>
          <a:xfrm>
            <a:off x="5860775" y="2202713"/>
            <a:ext cx="2569500" cy="713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2"/>
              </a:buClr>
              <a:buSzPts val="3000"/>
              <a:buFont typeface="Londrina Solid"/>
              <a:buNone/>
              <a:defRPr sz="3000">
                <a:solidFill>
                  <a:schemeClr val="dk2"/>
                </a:solidFill>
                <a:latin typeface="Londrina Solid"/>
                <a:ea typeface="Londrina Solid"/>
                <a:cs typeface="Londrina Solid"/>
                <a:sym typeface="Londrina Solid"/>
              </a:defRPr>
            </a:lvl1pPr>
            <a:lvl2pPr lvl="1"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2pPr>
            <a:lvl3pPr lvl="2"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3pPr>
            <a:lvl4pPr lvl="3"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4pPr>
            <a:lvl5pPr lvl="4"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5pPr>
            <a:lvl6pPr lvl="5"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6pPr>
            <a:lvl7pPr lvl="6"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7pPr>
            <a:lvl8pPr lvl="7"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8pPr>
            <a:lvl9pPr lvl="8"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9pPr>
          </a:lstStyle>
          <a:p>
            <a:endParaRPr/>
          </a:p>
        </p:txBody>
      </p:sp>
      <p:sp>
        <p:nvSpPr>
          <p:cNvPr id="850" name="Google Shape;850;p34"/>
          <p:cNvSpPr txBox="1">
            <a:spLocks noGrp="1"/>
          </p:cNvSpPr>
          <p:nvPr>
            <p:ph type="subTitle" idx="3"/>
          </p:nvPr>
        </p:nvSpPr>
        <p:spPr>
          <a:xfrm>
            <a:off x="715100" y="2816738"/>
            <a:ext cx="2568300" cy="1230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851" name="Google Shape;851;p34"/>
          <p:cNvSpPr txBox="1">
            <a:spLocks noGrp="1"/>
          </p:cNvSpPr>
          <p:nvPr>
            <p:ph type="subTitle" idx="4"/>
          </p:nvPr>
        </p:nvSpPr>
        <p:spPr>
          <a:xfrm>
            <a:off x="5860775" y="2816738"/>
            <a:ext cx="2569500" cy="1230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52" name="Google Shape;852;p3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853" name="Google Shape;853;p34"/>
          <p:cNvSpPr txBox="1">
            <a:spLocks noGrp="1"/>
          </p:cNvSpPr>
          <p:nvPr>
            <p:ph type="title" idx="5" hasCustomPrompt="1"/>
          </p:nvPr>
        </p:nvSpPr>
        <p:spPr>
          <a:xfrm>
            <a:off x="1270400" y="1707963"/>
            <a:ext cx="2013000" cy="593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8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54" name="Google Shape;854;p34"/>
          <p:cNvSpPr txBox="1">
            <a:spLocks noGrp="1"/>
          </p:cNvSpPr>
          <p:nvPr>
            <p:ph type="title" idx="6" hasCustomPrompt="1"/>
          </p:nvPr>
        </p:nvSpPr>
        <p:spPr>
          <a:xfrm>
            <a:off x="5860775" y="1707975"/>
            <a:ext cx="2013000" cy="593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8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grpSp>
        <p:nvGrpSpPr>
          <p:cNvPr id="855" name="Google Shape;855;p34"/>
          <p:cNvGrpSpPr/>
          <p:nvPr/>
        </p:nvGrpSpPr>
        <p:grpSpPr>
          <a:xfrm>
            <a:off x="8003553" y="373164"/>
            <a:ext cx="194923" cy="194923"/>
            <a:chOff x="3414512" y="2592150"/>
            <a:chExt cx="58460" cy="58460"/>
          </a:xfrm>
        </p:grpSpPr>
        <p:sp>
          <p:nvSpPr>
            <p:cNvPr id="856" name="Google Shape;856;p34"/>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4"/>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4"/>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4"/>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 name="Google Shape;860;p34"/>
          <p:cNvGrpSpPr/>
          <p:nvPr/>
        </p:nvGrpSpPr>
        <p:grpSpPr>
          <a:xfrm>
            <a:off x="153803" y="3751732"/>
            <a:ext cx="194923" cy="194923"/>
            <a:chOff x="3414512" y="2592150"/>
            <a:chExt cx="58460" cy="58460"/>
          </a:xfrm>
        </p:grpSpPr>
        <p:sp>
          <p:nvSpPr>
            <p:cNvPr id="861" name="Google Shape;861;p34"/>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4"/>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4"/>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4"/>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 name="Google Shape;865;p34"/>
          <p:cNvGrpSpPr/>
          <p:nvPr/>
        </p:nvGrpSpPr>
        <p:grpSpPr>
          <a:xfrm>
            <a:off x="1641373" y="4827132"/>
            <a:ext cx="194923" cy="194923"/>
            <a:chOff x="3414512" y="2592150"/>
            <a:chExt cx="58460" cy="58460"/>
          </a:xfrm>
        </p:grpSpPr>
        <p:sp>
          <p:nvSpPr>
            <p:cNvPr id="866" name="Google Shape;866;p34"/>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4"/>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4"/>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4"/>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 name="Google Shape;870;p34"/>
          <p:cNvGrpSpPr/>
          <p:nvPr/>
        </p:nvGrpSpPr>
        <p:grpSpPr>
          <a:xfrm>
            <a:off x="8076336" y="1067485"/>
            <a:ext cx="1194785" cy="449131"/>
            <a:chOff x="2881584" y="2807119"/>
            <a:chExt cx="317534" cy="119361"/>
          </a:xfrm>
        </p:grpSpPr>
        <p:sp>
          <p:nvSpPr>
            <p:cNvPr id="871" name="Google Shape;871;p34"/>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4"/>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4"/>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4"/>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4"/>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4"/>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 name="Google Shape;877;p34"/>
          <p:cNvGrpSpPr/>
          <p:nvPr/>
        </p:nvGrpSpPr>
        <p:grpSpPr>
          <a:xfrm>
            <a:off x="8642248" y="4180007"/>
            <a:ext cx="194923" cy="194923"/>
            <a:chOff x="3414512" y="2592150"/>
            <a:chExt cx="58460" cy="58460"/>
          </a:xfrm>
        </p:grpSpPr>
        <p:sp>
          <p:nvSpPr>
            <p:cNvPr id="878" name="Google Shape;878;p34"/>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4"/>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4"/>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4"/>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948"/>
        <p:cNvGrpSpPr/>
        <p:nvPr/>
      </p:nvGrpSpPr>
      <p:grpSpPr>
        <a:xfrm>
          <a:off x="0" y="0"/>
          <a:ext cx="0" cy="0"/>
          <a:chOff x="0" y="0"/>
          <a:chExt cx="0" cy="0"/>
        </a:xfrm>
      </p:grpSpPr>
      <p:sp>
        <p:nvSpPr>
          <p:cNvPr id="949" name="Google Shape;949;p37"/>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7"/>
          <p:cNvSpPr txBox="1">
            <a:spLocks noGrp="1"/>
          </p:cNvSpPr>
          <p:nvPr>
            <p:ph type="subTitle" idx="1"/>
          </p:nvPr>
        </p:nvSpPr>
        <p:spPr>
          <a:xfrm>
            <a:off x="1991925" y="1976100"/>
            <a:ext cx="2214000" cy="634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1pPr>
            <a:lvl2pPr lvl="1"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2pPr>
            <a:lvl3pPr lvl="2"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3pPr>
            <a:lvl4pPr lvl="3"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4pPr>
            <a:lvl5pPr lvl="4"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5pPr>
            <a:lvl6pPr lvl="5"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6pPr>
            <a:lvl7pPr lvl="6"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7pPr>
            <a:lvl8pPr lvl="7"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8pPr>
            <a:lvl9pPr lvl="8"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9pPr>
          </a:lstStyle>
          <a:p>
            <a:endParaRPr/>
          </a:p>
        </p:txBody>
      </p:sp>
      <p:sp>
        <p:nvSpPr>
          <p:cNvPr id="951" name="Google Shape;951;p37"/>
          <p:cNvSpPr txBox="1">
            <a:spLocks noGrp="1"/>
          </p:cNvSpPr>
          <p:nvPr>
            <p:ph type="subTitle" idx="2"/>
          </p:nvPr>
        </p:nvSpPr>
        <p:spPr>
          <a:xfrm>
            <a:off x="1991925" y="2441369"/>
            <a:ext cx="2214000" cy="3939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2" name="Google Shape;952;p37"/>
          <p:cNvSpPr txBox="1">
            <a:spLocks noGrp="1"/>
          </p:cNvSpPr>
          <p:nvPr>
            <p:ph type="subTitle" idx="3"/>
          </p:nvPr>
        </p:nvSpPr>
        <p:spPr>
          <a:xfrm>
            <a:off x="4938075" y="2441369"/>
            <a:ext cx="2214000" cy="3939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3" name="Google Shape;953;p37"/>
          <p:cNvSpPr txBox="1">
            <a:spLocks noGrp="1"/>
          </p:cNvSpPr>
          <p:nvPr>
            <p:ph type="subTitle" idx="4"/>
          </p:nvPr>
        </p:nvSpPr>
        <p:spPr>
          <a:xfrm>
            <a:off x="1991925" y="4189097"/>
            <a:ext cx="2214000" cy="3939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4" name="Google Shape;954;p37"/>
          <p:cNvSpPr txBox="1">
            <a:spLocks noGrp="1"/>
          </p:cNvSpPr>
          <p:nvPr>
            <p:ph type="subTitle" idx="5"/>
          </p:nvPr>
        </p:nvSpPr>
        <p:spPr>
          <a:xfrm>
            <a:off x="4938075" y="4189097"/>
            <a:ext cx="2214000" cy="3939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5" name="Google Shape;955;p3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956" name="Google Shape;956;p37"/>
          <p:cNvSpPr txBox="1">
            <a:spLocks noGrp="1"/>
          </p:cNvSpPr>
          <p:nvPr>
            <p:ph type="subTitle" idx="6"/>
          </p:nvPr>
        </p:nvSpPr>
        <p:spPr>
          <a:xfrm>
            <a:off x="1991925" y="3724200"/>
            <a:ext cx="2214000" cy="634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1pPr>
            <a:lvl2pPr lvl="1"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2pPr>
            <a:lvl3pPr lvl="2"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3pPr>
            <a:lvl4pPr lvl="3"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4pPr>
            <a:lvl5pPr lvl="4"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5pPr>
            <a:lvl6pPr lvl="5"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6pPr>
            <a:lvl7pPr lvl="6"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7pPr>
            <a:lvl8pPr lvl="7"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8pPr>
            <a:lvl9pPr lvl="8"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9pPr>
          </a:lstStyle>
          <a:p>
            <a:endParaRPr/>
          </a:p>
        </p:txBody>
      </p:sp>
      <p:sp>
        <p:nvSpPr>
          <p:cNvPr id="957" name="Google Shape;957;p37"/>
          <p:cNvSpPr txBox="1">
            <a:spLocks noGrp="1"/>
          </p:cNvSpPr>
          <p:nvPr>
            <p:ph type="subTitle" idx="7"/>
          </p:nvPr>
        </p:nvSpPr>
        <p:spPr>
          <a:xfrm>
            <a:off x="4938074" y="1976100"/>
            <a:ext cx="2214000" cy="634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1pPr>
            <a:lvl2pPr lvl="1"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2pPr>
            <a:lvl3pPr lvl="2"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3pPr>
            <a:lvl4pPr lvl="3"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4pPr>
            <a:lvl5pPr lvl="4"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5pPr>
            <a:lvl6pPr lvl="5"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6pPr>
            <a:lvl7pPr lvl="6"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7pPr>
            <a:lvl8pPr lvl="7"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8pPr>
            <a:lvl9pPr lvl="8"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9pPr>
          </a:lstStyle>
          <a:p>
            <a:endParaRPr/>
          </a:p>
        </p:txBody>
      </p:sp>
      <p:sp>
        <p:nvSpPr>
          <p:cNvPr id="958" name="Google Shape;958;p37"/>
          <p:cNvSpPr txBox="1">
            <a:spLocks noGrp="1"/>
          </p:cNvSpPr>
          <p:nvPr>
            <p:ph type="subTitle" idx="8"/>
          </p:nvPr>
        </p:nvSpPr>
        <p:spPr>
          <a:xfrm>
            <a:off x="4938075" y="3724200"/>
            <a:ext cx="2214000" cy="634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1pPr>
            <a:lvl2pPr lvl="1"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2pPr>
            <a:lvl3pPr lvl="2"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3pPr>
            <a:lvl4pPr lvl="3"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4pPr>
            <a:lvl5pPr lvl="4"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5pPr>
            <a:lvl6pPr lvl="5"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6pPr>
            <a:lvl7pPr lvl="6"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7pPr>
            <a:lvl8pPr lvl="7"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8pPr>
            <a:lvl9pPr lvl="8" algn="ctr" rtl="0">
              <a:lnSpc>
                <a:spcPct val="100000"/>
              </a:lnSpc>
              <a:spcBef>
                <a:spcPts val="0"/>
              </a:spcBef>
              <a:spcAft>
                <a:spcPts val="0"/>
              </a:spcAft>
              <a:buClr>
                <a:schemeClr val="accent4"/>
              </a:buClr>
              <a:buSzPts val="3000"/>
              <a:buFont typeface="Londrina Solid"/>
              <a:buNone/>
              <a:defRPr sz="3000">
                <a:solidFill>
                  <a:schemeClr val="accent4"/>
                </a:solidFill>
                <a:latin typeface="Londrina Solid"/>
                <a:ea typeface="Londrina Solid"/>
                <a:cs typeface="Londrina Solid"/>
                <a:sym typeface="Londrina Solid"/>
              </a:defRPr>
            </a:lvl9pPr>
          </a:lstStyle>
          <a:p>
            <a:endParaRPr/>
          </a:p>
        </p:txBody>
      </p:sp>
      <p:grpSp>
        <p:nvGrpSpPr>
          <p:cNvPr id="959" name="Google Shape;959;p37"/>
          <p:cNvGrpSpPr/>
          <p:nvPr/>
        </p:nvGrpSpPr>
        <p:grpSpPr>
          <a:xfrm flipH="1">
            <a:off x="237316" y="3138602"/>
            <a:ext cx="1104085" cy="393945"/>
            <a:chOff x="2892547" y="2631926"/>
            <a:chExt cx="334612" cy="119392"/>
          </a:xfrm>
        </p:grpSpPr>
        <p:sp>
          <p:nvSpPr>
            <p:cNvPr id="960" name="Google Shape;960;p37"/>
            <p:cNvSpPr/>
            <p:nvPr/>
          </p:nvSpPr>
          <p:spPr>
            <a:xfrm>
              <a:off x="2893597" y="2631926"/>
              <a:ext cx="329609" cy="116026"/>
            </a:xfrm>
            <a:custGeom>
              <a:avLst/>
              <a:gdLst/>
              <a:ahLst/>
              <a:cxnLst/>
              <a:rect l="l" t="t" r="r" b="b"/>
              <a:pathLst>
                <a:path w="10673" h="3757" extrusionOk="0">
                  <a:moveTo>
                    <a:pt x="10672" y="2733"/>
                  </a:moveTo>
                  <a:cubicBezTo>
                    <a:pt x="9258" y="2751"/>
                    <a:pt x="8090" y="2819"/>
                    <a:pt x="8090" y="2819"/>
                  </a:cubicBezTo>
                  <a:cubicBezTo>
                    <a:pt x="8090" y="2819"/>
                    <a:pt x="8295" y="3723"/>
                    <a:pt x="7186" y="3739"/>
                  </a:cubicBezTo>
                  <a:cubicBezTo>
                    <a:pt x="6078" y="3757"/>
                    <a:pt x="6044" y="3007"/>
                    <a:pt x="6044" y="3007"/>
                  </a:cubicBezTo>
                  <a:cubicBezTo>
                    <a:pt x="6044" y="3007"/>
                    <a:pt x="5703" y="3365"/>
                    <a:pt x="5226" y="3263"/>
                  </a:cubicBezTo>
                  <a:cubicBezTo>
                    <a:pt x="4748" y="3160"/>
                    <a:pt x="4714" y="2751"/>
                    <a:pt x="4714" y="2751"/>
                  </a:cubicBezTo>
                  <a:lnTo>
                    <a:pt x="86" y="2751"/>
                  </a:lnTo>
                  <a:cubicBezTo>
                    <a:pt x="1" y="2751"/>
                    <a:pt x="724" y="2680"/>
                    <a:pt x="855" y="2592"/>
                  </a:cubicBezTo>
                  <a:cubicBezTo>
                    <a:pt x="989" y="2502"/>
                    <a:pt x="1072" y="2395"/>
                    <a:pt x="1286" y="2362"/>
                  </a:cubicBezTo>
                  <a:cubicBezTo>
                    <a:pt x="1580" y="2315"/>
                    <a:pt x="2034" y="2457"/>
                    <a:pt x="2278" y="2382"/>
                  </a:cubicBezTo>
                  <a:cubicBezTo>
                    <a:pt x="2819" y="2220"/>
                    <a:pt x="2693" y="1524"/>
                    <a:pt x="3879" y="1865"/>
                  </a:cubicBezTo>
                  <a:cubicBezTo>
                    <a:pt x="3879" y="1865"/>
                    <a:pt x="3418" y="893"/>
                    <a:pt x="3998" y="739"/>
                  </a:cubicBezTo>
                  <a:cubicBezTo>
                    <a:pt x="4578" y="586"/>
                    <a:pt x="5038" y="1217"/>
                    <a:pt x="5038" y="1217"/>
                  </a:cubicBezTo>
                  <a:cubicBezTo>
                    <a:pt x="5038" y="1217"/>
                    <a:pt x="4834" y="313"/>
                    <a:pt x="5925" y="279"/>
                  </a:cubicBezTo>
                  <a:cubicBezTo>
                    <a:pt x="7016" y="245"/>
                    <a:pt x="6641" y="1183"/>
                    <a:pt x="6641" y="1183"/>
                  </a:cubicBezTo>
                  <a:cubicBezTo>
                    <a:pt x="7231" y="1"/>
                    <a:pt x="8851" y="1019"/>
                    <a:pt x="7902" y="2291"/>
                  </a:cubicBezTo>
                  <a:cubicBezTo>
                    <a:pt x="7902" y="2291"/>
                    <a:pt x="8744" y="1552"/>
                    <a:pt x="9381" y="2318"/>
                  </a:cubicBezTo>
                  <a:cubicBezTo>
                    <a:pt x="9541" y="2510"/>
                    <a:pt x="10336" y="2244"/>
                    <a:pt x="10672" y="27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7"/>
            <p:cNvSpPr/>
            <p:nvPr/>
          </p:nvSpPr>
          <p:spPr>
            <a:xfrm>
              <a:off x="2892547" y="2636373"/>
              <a:ext cx="334612" cy="114945"/>
            </a:xfrm>
            <a:custGeom>
              <a:avLst/>
              <a:gdLst/>
              <a:ahLst/>
              <a:cxnLst/>
              <a:rect l="l" t="t" r="r" b="b"/>
              <a:pathLst>
                <a:path w="10835" h="3722" extrusionOk="0">
                  <a:moveTo>
                    <a:pt x="8118" y="2562"/>
                  </a:moveTo>
                  <a:cubicBezTo>
                    <a:pt x="8121" y="2562"/>
                    <a:pt x="9129" y="2504"/>
                    <a:pt x="10415" y="2482"/>
                  </a:cubicBezTo>
                  <a:cubicBezTo>
                    <a:pt x="10235" y="2390"/>
                    <a:pt x="10006" y="2381"/>
                    <a:pt x="9815" y="2374"/>
                  </a:cubicBezTo>
                  <a:cubicBezTo>
                    <a:pt x="9600" y="2365"/>
                    <a:pt x="9422" y="2358"/>
                    <a:pt x="9329" y="2245"/>
                  </a:cubicBezTo>
                  <a:cubicBezTo>
                    <a:pt x="8765" y="1569"/>
                    <a:pt x="8012" y="2230"/>
                    <a:pt x="8010" y="2232"/>
                  </a:cubicBezTo>
                  <a:lnTo>
                    <a:pt x="8010" y="2232"/>
                  </a:lnTo>
                  <a:cubicBezTo>
                    <a:pt x="7971" y="2266"/>
                    <a:pt x="7912" y="2269"/>
                    <a:pt x="7869" y="2237"/>
                  </a:cubicBezTo>
                  <a:cubicBezTo>
                    <a:pt x="7819" y="2200"/>
                    <a:pt x="7808" y="2129"/>
                    <a:pt x="7846" y="2080"/>
                  </a:cubicBezTo>
                  <a:cubicBezTo>
                    <a:pt x="8156" y="1663"/>
                    <a:pt x="8168" y="1283"/>
                    <a:pt x="8031" y="1017"/>
                  </a:cubicBezTo>
                  <a:cubicBezTo>
                    <a:pt x="7972" y="900"/>
                    <a:pt x="7884" y="806"/>
                    <a:pt x="7781" y="738"/>
                  </a:cubicBezTo>
                  <a:cubicBezTo>
                    <a:pt x="7678" y="672"/>
                    <a:pt x="7560" y="633"/>
                    <a:pt x="7441" y="628"/>
                  </a:cubicBezTo>
                  <a:cubicBezTo>
                    <a:pt x="7199" y="620"/>
                    <a:pt x="6945" y="753"/>
                    <a:pt x="6777" y="1085"/>
                  </a:cubicBezTo>
                  <a:cubicBezTo>
                    <a:pt x="6753" y="1139"/>
                    <a:pt x="6690" y="1165"/>
                    <a:pt x="6634" y="1144"/>
                  </a:cubicBezTo>
                  <a:cubicBezTo>
                    <a:pt x="6576" y="1121"/>
                    <a:pt x="6548" y="1055"/>
                    <a:pt x="6570" y="998"/>
                  </a:cubicBezTo>
                  <a:cubicBezTo>
                    <a:pt x="6570" y="996"/>
                    <a:pt x="6882" y="218"/>
                    <a:pt x="5962" y="247"/>
                  </a:cubicBezTo>
                  <a:cubicBezTo>
                    <a:pt x="5007" y="277"/>
                    <a:pt x="5182" y="1047"/>
                    <a:pt x="5182" y="1049"/>
                  </a:cubicBezTo>
                  <a:lnTo>
                    <a:pt x="5182" y="1049"/>
                  </a:lnTo>
                  <a:cubicBezTo>
                    <a:pt x="5191" y="1091"/>
                    <a:pt x="5176" y="1136"/>
                    <a:pt x="5139" y="1163"/>
                  </a:cubicBezTo>
                  <a:cubicBezTo>
                    <a:pt x="5090" y="1199"/>
                    <a:pt x="5019" y="1189"/>
                    <a:pt x="4982" y="1139"/>
                  </a:cubicBezTo>
                  <a:cubicBezTo>
                    <a:pt x="4980" y="1137"/>
                    <a:pt x="4567" y="570"/>
                    <a:pt x="4061" y="704"/>
                  </a:cubicBezTo>
                  <a:cubicBezTo>
                    <a:pt x="3613" y="822"/>
                    <a:pt x="4014" y="1670"/>
                    <a:pt x="4016" y="1673"/>
                  </a:cubicBezTo>
                  <a:lnTo>
                    <a:pt x="4015" y="1673"/>
                  </a:lnTo>
                  <a:cubicBezTo>
                    <a:pt x="4026" y="1696"/>
                    <a:pt x="4029" y="1724"/>
                    <a:pt x="4022" y="1751"/>
                  </a:cubicBezTo>
                  <a:cubicBezTo>
                    <a:pt x="4004" y="1811"/>
                    <a:pt x="3942" y="1846"/>
                    <a:pt x="3882" y="1829"/>
                  </a:cubicBezTo>
                  <a:cubicBezTo>
                    <a:pt x="3163" y="1622"/>
                    <a:pt x="2977" y="1825"/>
                    <a:pt x="2791" y="2028"/>
                  </a:cubicBezTo>
                  <a:cubicBezTo>
                    <a:pt x="2674" y="2156"/>
                    <a:pt x="2557" y="2283"/>
                    <a:pt x="2344" y="2347"/>
                  </a:cubicBezTo>
                  <a:cubicBezTo>
                    <a:pt x="2192" y="2392"/>
                    <a:pt x="1993" y="2369"/>
                    <a:pt x="1789" y="2347"/>
                  </a:cubicBezTo>
                  <a:cubicBezTo>
                    <a:pt x="1626" y="2328"/>
                    <a:pt x="1460" y="2309"/>
                    <a:pt x="1338" y="2328"/>
                  </a:cubicBezTo>
                  <a:cubicBezTo>
                    <a:pt x="1205" y="2348"/>
                    <a:pt x="1129" y="2408"/>
                    <a:pt x="1050" y="2469"/>
                  </a:cubicBezTo>
                  <a:cubicBezTo>
                    <a:pt x="1040" y="2478"/>
                    <a:pt x="1029" y="2486"/>
                    <a:pt x="1018" y="2494"/>
                  </a:cubicBezTo>
                  <a:lnTo>
                    <a:pt x="4748" y="2494"/>
                  </a:lnTo>
                  <a:lnTo>
                    <a:pt x="4748" y="2494"/>
                  </a:lnTo>
                  <a:cubicBezTo>
                    <a:pt x="4806" y="2494"/>
                    <a:pt x="4855" y="2538"/>
                    <a:pt x="4860" y="2596"/>
                  </a:cubicBezTo>
                  <a:cubicBezTo>
                    <a:pt x="4860" y="2597"/>
                    <a:pt x="4887" y="2923"/>
                    <a:pt x="5283" y="3009"/>
                  </a:cubicBezTo>
                  <a:cubicBezTo>
                    <a:pt x="5679" y="3093"/>
                    <a:pt x="5967" y="2815"/>
                    <a:pt x="5995" y="2787"/>
                  </a:cubicBezTo>
                  <a:cubicBezTo>
                    <a:pt x="6014" y="2766"/>
                    <a:pt x="6041" y="2752"/>
                    <a:pt x="6072" y="2750"/>
                  </a:cubicBezTo>
                  <a:cubicBezTo>
                    <a:pt x="6134" y="2747"/>
                    <a:pt x="6187" y="2794"/>
                    <a:pt x="6191" y="2856"/>
                  </a:cubicBezTo>
                  <a:cubicBezTo>
                    <a:pt x="6191" y="2858"/>
                    <a:pt x="6219" y="3498"/>
                    <a:pt x="7219" y="3484"/>
                  </a:cubicBezTo>
                  <a:cubicBezTo>
                    <a:pt x="8188" y="3469"/>
                    <a:pt x="8015" y="2700"/>
                    <a:pt x="8014" y="2699"/>
                  </a:cubicBezTo>
                  <a:lnTo>
                    <a:pt x="8014" y="2699"/>
                  </a:lnTo>
                  <a:cubicBezTo>
                    <a:pt x="8013" y="2693"/>
                    <a:pt x="8012" y="2687"/>
                    <a:pt x="8012" y="2681"/>
                  </a:cubicBezTo>
                  <a:cubicBezTo>
                    <a:pt x="8008" y="2619"/>
                    <a:pt x="8056" y="2566"/>
                    <a:pt x="8118" y="2562"/>
                  </a:cubicBezTo>
                  <a:close/>
                  <a:moveTo>
                    <a:pt x="10701" y="2702"/>
                  </a:moveTo>
                  <a:cubicBezTo>
                    <a:pt x="9562" y="2716"/>
                    <a:pt x="8581" y="2763"/>
                    <a:pt x="8250" y="2781"/>
                  </a:cubicBezTo>
                  <a:cubicBezTo>
                    <a:pt x="8266" y="3059"/>
                    <a:pt x="8195" y="3693"/>
                    <a:pt x="7222" y="3708"/>
                  </a:cubicBezTo>
                  <a:cubicBezTo>
                    <a:pt x="6378" y="3721"/>
                    <a:pt x="6101" y="3313"/>
                    <a:pt x="6010" y="3062"/>
                  </a:cubicBezTo>
                  <a:cubicBezTo>
                    <a:pt x="5850" y="3170"/>
                    <a:pt x="5574" y="3301"/>
                    <a:pt x="5236" y="3229"/>
                  </a:cubicBezTo>
                  <a:cubicBezTo>
                    <a:pt x="4838" y="3143"/>
                    <a:pt x="4703" y="2871"/>
                    <a:pt x="4658" y="2720"/>
                  </a:cubicBezTo>
                  <a:lnTo>
                    <a:pt x="120" y="2720"/>
                  </a:lnTo>
                  <a:cubicBezTo>
                    <a:pt x="38" y="2720"/>
                    <a:pt x="0" y="2681"/>
                    <a:pt x="0" y="2606"/>
                  </a:cubicBezTo>
                  <a:cubicBezTo>
                    <a:pt x="0" y="2507"/>
                    <a:pt x="79" y="2496"/>
                    <a:pt x="200" y="2479"/>
                  </a:cubicBezTo>
                  <a:cubicBezTo>
                    <a:pt x="381" y="2454"/>
                    <a:pt x="755" y="2403"/>
                    <a:pt x="827" y="2355"/>
                  </a:cubicBezTo>
                  <a:cubicBezTo>
                    <a:pt x="856" y="2335"/>
                    <a:pt x="885" y="2313"/>
                    <a:pt x="913" y="2291"/>
                  </a:cubicBezTo>
                  <a:cubicBezTo>
                    <a:pt x="1015" y="2212"/>
                    <a:pt x="1113" y="2136"/>
                    <a:pt x="1304" y="2106"/>
                  </a:cubicBezTo>
                  <a:cubicBezTo>
                    <a:pt x="1457" y="2082"/>
                    <a:pt x="1637" y="2102"/>
                    <a:pt x="1814" y="2122"/>
                  </a:cubicBezTo>
                  <a:cubicBezTo>
                    <a:pt x="1994" y="2143"/>
                    <a:pt x="2172" y="2163"/>
                    <a:pt x="2280" y="2131"/>
                  </a:cubicBezTo>
                  <a:cubicBezTo>
                    <a:pt x="2433" y="2085"/>
                    <a:pt x="2529" y="1980"/>
                    <a:pt x="2626" y="1875"/>
                  </a:cubicBezTo>
                  <a:cubicBezTo>
                    <a:pt x="2837" y="1645"/>
                    <a:pt x="3050" y="1413"/>
                    <a:pt x="3728" y="1557"/>
                  </a:cubicBezTo>
                  <a:cubicBezTo>
                    <a:pt x="3617" y="1231"/>
                    <a:pt x="3489" y="622"/>
                    <a:pt x="4003" y="486"/>
                  </a:cubicBezTo>
                  <a:cubicBezTo>
                    <a:pt x="4401" y="381"/>
                    <a:pt x="4744" y="595"/>
                    <a:pt x="4951" y="779"/>
                  </a:cubicBezTo>
                  <a:cubicBezTo>
                    <a:pt x="4986" y="472"/>
                    <a:pt x="5176" y="47"/>
                    <a:pt x="5956" y="22"/>
                  </a:cubicBezTo>
                  <a:cubicBezTo>
                    <a:pt x="6653" y="1"/>
                    <a:pt x="6831" y="325"/>
                    <a:pt x="6851" y="620"/>
                  </a:cubicBezTo>
                  <a:cubicBezTo>
                    <a:pt x="7032" y="462"/>
                    <a:pt x="7244" y="396"/>
                    <a:pt x="7449" y="404"/>
                  </a:cubicBezTo>
                  <a:cubicBezTo>
                    <a:pt x="7610" y="410"/>
                    <a:pt x="7767" y="462"/>
                    <a:pt x="7904" y="550"/>
                  </a:cubicBezTo>
                  <a:cubicBezTo>
                    <a:pt x="8039" y="638"/>
                    <a:pt x="8153" y="762"/>
                    <a:pt x="8232" y="913"/>
                  </a:cubicBezTo>
                  <a:cubicBezTo>
                    <a:pt x="8358" y="1159"/>
                    <a:pt x="8388" y="1475"/>
                    <a:pt x="8250" y="1822"/>
                  </a:cubicBezTo>
                  <a:cubicBezTo>
                    <a:pt x="8585" y="1674"/>
                    <a:pt x="9081" y="1596"/>
                    <a:pt x="9501" y="2101"/>
                  </a:cubicBezTo>
                  <a:cubicBezTo>
                    <a:pt x="9530" y="2137"/>
                    <a:pt x="9663" y="2142"/>
                    <a:pt x="9824" y="2149"/>
                  </a:cubicBezTo>
                  <a:cubicBezTo>
                    <a:pt x="10148" y="2162"/>
                    <a:pt x="10561" y="2178"/>
                    <a:pt x="10800" y="2527"/>
                  </a:cubicBezTo>
                  <a:cubicBezTo>
                    <a:pt x="10835" y="2578"/>
                    <a:pt x="10822" y="2648"/>
                    <a:pt x="10770" y="2683"/>
                  </a:cubicBezTo>
                  <a:cubicBezTo>
                    <a:pt x="10749" y="2697"/>
                    <a:pt x="10725" y="2703"/>
                    <a:pt x="10701" y="2702"/>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7"/>
            <p:cNvSpPr/>
            <p:nvPr/>
          </p:nvSpPr>
          <p:spPr>
            <a:xfrm>
              <a:off x="2923985" y="2684796"/>
              <a:ext cx="290203" cy="59634"/>
            </a:xfrm>
            <a:custGeom>
              <a:avLst/>
              <a:gdLst/>
              <a:ahLst/>
              <a:cxnLst/>
              <a:rect l="l" t="t" r="r" b="b"/>
              <a:pathLst>
                <a:path w="9397" h="1931" extrusionOk="0">
                  <a:moveTo>
                    <a:pt x="8311" y="677"/>
                  </a:moveTo>
                  <a:cubicBezTo>
                    <a:pt x="7747" y="1"/>
                    <a:pt x="6994" y="662"/>
                    <a:pt x="6992" y="664"/>
                  </a:cubicBezTo>
                  <a:lnTo>
                    <a:pt x="6992" y="664"/>
                  </a:lnTo>
                  <a:cubicBezTo>
                    <a:pt x="6953" y="698"/>
                    <a:pt x="6894" y="701"/>
                    <a:pt x="6851" y="669"/>
                  </a:cubicBezTo>
                  <a:cubicBezTo>
                    <a:pt x="6830" y="653"/>
                    <a:pt x="6816" y="631"/>
                    <a:pt x="6810" y="607"/>
                  </a:cubicBezTo>
                  <a:cubicBezTo>
                    <a:pt x="6674" y="675"/>
                    <a:pt x="6587" y="604"/>
                    <a:pt x="6587" y="604"/>
                  </a:cubicBezTo>
                  <a:cubicBezTo>
                    <a:pt x="6587" y="604"/>
                    <a:pt x="6707" y="1150"/>
                    <a:pt x="6084" y="1311"/>
                  </a:cubicBezTo>
                  <a:cubicBezTo>
                    <a:pt x="5462" y="1474"/>
                    <a:pt x="5207" y="690"/>
                    <a:pt x="5207" y="690"/>
                  </a:cubicBezTo>
                  <a:cubicBezTo>
                    <a:pt x="5207" y="690"/>
                    <a:pt x="5155" y="842"/>
                    <a:pt x="4670" y="953"/>
                  </a:cubicBezTo>
                  <a:cubicBezTo>
                    <a:pt x="4183" y="1064"/>
                    <a:pt x="4004" y="570"/>
                    <a:pt x="4004" y="570"/>
                  </a:cubicBezTo>
                  <a:lnTo>
                    <a:pt x="1668" y="570"/>
                  </a:lnTo>
                  <a:cubicBezTo>
                    <a:pt x="1580" y="657"/>
                    <a:pt x="1477" y="733"/>
                    <a:pt x="1326" y="779"/>
                  </a:cubicBezTo>
                  <a:cubicBezTo>
                    <a:pt x="1220" y="811"/>
                    <a:pt x="1089" y="809"/>
                    <a:pt x="950" y="797"/>
                  </a:cubicBezTo>
                  <a:cubicBezTo>
                    <a:pt x="892" y="792"/>
                    <a:pt x="831" y="785"/>
                    <a:pt x="771" y="779"/>
                  </a:cubicBezTo>
                  <a:cubicBezTo>
                    <a:pt x="608" y="760"/>
                    <a:pt x="442" y="741"/>
                    <a:pt x="320" y="760"/>
                  </a:cubicBezTo>
                  <a:cubicBezTo>
                    <a:pt x="187" y="780"/>
                    <a:pt x="111" y="840"/>
                    <a:pt x="32" y="901"/>
                  </a:cubicBezTo>
                  <a:cubicBezTo>
                    <a:pt x="22" y="910"/>
                    <a:pt x="11" y="918"/>
                    <a:pt x="0" y="926"/>
                  </a:cubicBezTo>
                  <a:lnTo>
                    <a:pt x="895" y="926"/>
                  </a:lnTo>
                  <a:lnTo>
                    <a:pt x="3730" y="926"/>
                  </a:lnTo>
                  <a:lnTo>
                    <a:pt x="3730" y="926"/>
                  </a:lnTo>
                  <a:cubicBezTo>
                    <a:pt x="3788" y="926"/>
                    <a:pt x="3837" y="970"/>
                    <a:pt x="3842" y="1028"/>
                  </a:cubicBezTo>
                  <a:cubicBezTo>
                    <a:pt x="3842" y="1029"/>
                    <a:pt x="3869" y="1355"/>
                    <a:pt x="4265" y="1441"/>
                  </a:cubicBezTo>
                  <a:cubicBezTo>
                    <a:pt x="4661" y="1525"/>
                    <a:pt x="4949" y="1247"/>
                    <a:pt x="4977" y="1219"/>
                  </a:cubicBezTo>
                  <a:cubicBezTo>
                    <a:pt x="4996" y="1198"/>
                    <a:pt x="5023" y="1184"/>
                    <a:pt x="5054" y="1182"/>
                  </a:cubicBezTo>
                  <a:cubicBezTo>
                    <a:pt x="5116" y="1179"/>
                    <a:pt x="5169" y="1226"/>
                    <a:pt x="5173" y="1288"/>
                  </a:cubicBezTo>
                  <a:cubicBezTo>
                    <a:pt x="5173" y="1290"/>
                    <a:pt x="5201" y="1930"/>
                    <a:pt x="6201" y="1916"/>
                  </a:cubicBezTo>
                  <a:cubicBezTo>
                    <a:pt x="7170" y="1901"/>
                    <a:pt x="6997" y="1132"/>
                    <a:pt x="6996" y="1131"/>
                  </a:cubicBezTo>
                  <a:lnTo>
                    <a:pt x="6996" y="1131"/>
                  </a:lnTo>
                  <a:cubicBezTo>
                    <a:pt x="6995" y="1125"/>
                    <a:pt x="6994" y="1119"/>
                    <a:pt x="6994" y="1113"/>
                  </a:cubicBezTo>
                  <a:cubicBezTo>
                    <a:pt x="6990" y="1051"/>
                    <a:pt x="7038" y="998"/>
                    <a:pt x="7100" y="994"/>
                  </a:cubicBezTo>
                  <a:cubicBezTo>
                    <a:pt x="7103" y="994"/>
                    <a:pt x="8111" y="936"/>
                    <a:pt x="9397" y="914"/>
                  </a:cubicBezTo>
                  <a:cubicBezTo>
                    <a:pt x="9217" y="822"/>
                    <a:pt x="8989" y="813"/>
                    <a:pt x="8797" y="806"/>
                  </a:cubicBezTo>
                  <a:cubicBezTo>
                    <a:pt x="8582" y="797"/>
                    <a:pt x="8404" y="790"/>
                    <a:pt x="8311" y="6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7"/>
            <p:cNvSpPr/>
            <p:nvPr/>
          </p:nvSpPr>
          <p:spPr>
            <a:xfrm>
              <a:off x="3107793" y="2715492"/>
              <a:ext cx="30944" cy="20506"/>
            </a:xfrm>
            <a:custGeom>
              <a:avLst/>
              <a:gdLst/>
              <a:ahLst/>
              <a:cxnLst/>
              <a:rect l="l" t="t" r="r" b="b"/>
              <a:pathLst>
                <a:path w="1002" h="664" extrusionOk="0">
                  <a:moveTo>
                    <a:pt x="866" y="311"/>
                  </a:moveTo>
                  <a:cubicBezTo>
                    <a:pt x="848" y="344"/>
                    <a:pt x="829" y="371"/>
                    <a:pt x="804" y="401"/>
                  </a:cubicBezTo>
                  <a:cubicBezTo>
                    <a:pt x="714" y="502"/>
                    <a:pt x="624" y="558"/>
                    <a:pt x="498" y="606"/>
                  </a:cubicBezTo>
                  <a:cubicBezTo>
                    <a:pt x="392" y="643"/>
                    <a:pt x="295" y="663"/>
                    <a:pt x="184" y="658"/>
                  </a:cubicBezTo>
                  <a:cubicBezTo>
                    <a:pt x="143" y="656"/>
                    <a:pt x="105" y="653"/>
                    <a:pt x="67" y="638"/>
                  </a:cubicBezTo>
                  <a:cubicBezTo>
                    <a:pt x="52" y="633"/>
                    <a:pt x="39" y="627"/>
                    <a:pt x="26" y="618"/>
                  </a:cubicBezTo>
                  <a:cubicBezTo>
                    <a:pt x="20" y="613"/>
                    <a:pt x="0" y="597"/>
                    <a:pt x="8" y="587"/>
                  </a:cubicBezTo>
                  <a:cubicBezTo>
                    <a:pt x="13" y="584"/>
                    <a:pt x="32" y="589"/>
                    <a:pt x="39" y="591"/>
                  </a:cubicBezTo>
                  <a:cubicBezTo>
                    <a:pt x="51" y="592"/>
                    <a:pt x="63" y="592"/>
                    <a:pt x="75" y="593"/>
                  </a:cubicBezTo>
                  <a:cubicBezTo>
                    <a:pt x="111" y="593"/>
                    <a:pt x="144" y="591"/>
                    <a:pt x="180" y="586"/>
                  </a:cubicBezTo>
                  <a:cubicBezTo>
                    <a:pt x="281" y="570"/>
                    <a:pt x="361" y="545"/>
                    <a:pt x="453" y="502"/>
                  </a:cubicBezTo>
                  <a:cubicBezTo>
                    <a:pt x="555" y="453"/>
                    <a:pt x="628" y="402"/>
                    <a:pt x="700" y="316"/>
                  </a:cubicBezTo>
                  <a:cubicBezTo>
                    <a:pt x="718" y="292"/>
                    <a:pt x="733" y="270"/>
                    <a:pt x="748" y="245"/>
                  </a:cubicBezTo>
                  <a:cubicBezTo>
                    <a:pt x="814" y="107"/>
                    <a:pt x="789" y="6"/>
                    <a:pt x="870" y="16"/>
                  </a:cubicBezTo>
                  <a:cubicBezTo>
                    <a:pt x="1002" y="0"/>
                    <a:pt x="891" y="260"/>
                    <a:pt x="866" y="3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7"/>
            <p:cNvSpPr/>
            <p:nvPr/>
          </p:nvSpPr>
          <p:spPr>
            <a:xfrm>
              <a:off x="3106126" y="2661016"/>
              <a:ext cx="32056" cy="12569"/>
            </a:xfrm>
            <a:custGeom>
              <a:avLst/>
              <a:gdLst/>
              <a:ahLst/>
              <a:cxnLst/>
              <a:rect l="l" t="t" r="r" b="b"/>
              <a:pathLst>
                <a:path w="1038" h="407" extrusionOk="0">
                  <a:moveTo>
                    <a:pt x="163" y="126"/>
                  </a:moveTo>
                  <a:cubicBezTo>
                    <a:pt x="169" y="120"/>
                    <a:pt x="175" y="116"/>
                    <a:pt x="181" y="111"/>
                  </a:cubicBezTo>
                  <a:cubicBezTo>
                    <a:pt x="280" y="36"/>
                    <a:pt x="377" y="1"/>
                    <a:pt x="502" y="2"/>
                  </a:cubicBezTo>
                  <a:cubicBezTo>
                    <a:pt x="623" y="9"/>
                    <a:pt x="716" y="34"/>
                    <a:pt x="822" y="93"/>
                  </a:cubicBezTo>
                  <a:cubicBezTo>
                    <a:pt x="851" y="112"/>
                    <a:pt x="1037" y="243"/>
                    <a:pt x="1009" y="294"/>
                  </a:cubicBezTo>
                  <a:cubicBezTo>
                    <a:pt x="1006" y="295"/>
                    <a:pt x="817" y="186"/>
                    <a:pt x="784" y="172"/>
                  </a:cubicBezTo>
                  <a:cubicBezTo>
                    <a:pt x="686" y="136"/>
                    <a:pt x="606" y="121"/>
                    <a:pt x="502" y="124"/>
                  </a:cubicBezTo>
                  <a:cubicBezTo>
                    <a:pt x="410" y="130"/>
                    <a:pt x="338" y="161"/>
                    <a:pt x="266" y="217"/>
                  </a:cubicBezTo>
                  <a:cubicBezTo>
                    <a:pt x="265" y="217"/>
                    <a:pt x="254" y="227"/>
                    <a:pt x="252" y="229"/>
                  </a:cubicBezTo>
                  <a:cubicBezTo>
                    <a:pt x="225" y="253"/>
                    <a:pt x="205" y="275"/>
                    <a:pt x="185" y="305"/>
                  </a:cubicBezTo>
                  <a:cubicBezTo>
                    <a:pt x="136" y="391"/>
                    <a:pt x="164" y="403"/>
                    <a:pt x="97" y="398"/>
                  </a:cubicBezTo>
                  <a:cubicBezTo>
                    <a:pt x="1" y="407"/>
                    <a:pt x="40" y="311"/>
                    <a:pt x="71" y="240"/>
                  </a:cubicBezTo>
                  <a:cubicBezTo>
                    <a:pt x="95" y="194"/>
                    <a:pt x="123" y="161"/>
                    <a:pt x="163" y="1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7"/>
            <p:cNvSpPr/>
            <p:nvPr/>
          </p:nvSpPr>
          <p:spPr>
            <a:xfrm>
              <a:off x="3023424" y="2660831"/>
              <a:ext cx="19610" cy="17202"/>
            </a:xfrm>
            <a:custGeom>
              <a:avLst/>
              <a:gdLst/>
              <a:ahLst/>
              <a:cxnLst/>
              <a:rect l="l" t="t" r="r" b="b"/>
              <a:pathLst>
                <a:path w="635" h="557" extrusionOk="0">
                  <a:moveTo>
                    <a:pt x="423" y="442"/>
                  </a:moveTo>
                  <a:cubicBezTo>
                    <a:pt x="374" y="385"/>
                    <a:pt x="326" y="330"/>
                    <a:pt x="274" y="275"/>
                  </a:cubicBezTo>
                  <a:cubicBezTo>
                    <a:pt x="227" y="226"/>
                    <a:pt x="182" y="181"/>
                    <a:pt x="130" y="138"/>
                  </a:cubicBezTo>
                  <a:cubicBezTo>
                    <a:pt x="113" y="125"/>
                    <a:pt x="3" y="55"/>
                    <a:pt x="0" y="46"/>
                  </a:cubicBezTo>
                  <a:cubicBezTo>
                    <a:pt x="12" y="1"/>
                    <a:pt x="151" y="54"/>
                    <a:pt x="174" y="65"/>
                  </a:cubicBezTo>
                  <a:cubicBezTo>
                    <a:pt x="243" y="97"/>
                    <a:pt x="298" y="137"/>
                    <a:pt x="356" y="185"/>
                  </a:cubicBezTo>
                  <a:cubicBezTo>
                    <a:pt x="418" y="238"/>
                    <a:pt x="473" y="292"/>
                    <a:pt x="527" y="354"/>
                  </a:cubicBezTo>
                  <a:cubicBezTo>
                    <a:pt x="590" y="431"/>
                    <a:pt x="635" y="462"/>
                    <a:pt x="565" y="506"/>
                  </a:cubicBezTo>
                  <a:cubicBezTo>
                    <a:pt x="499" y="557"/>
                    <a:pt x="492" y="522"/>
                    <a:pt x="423" y="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6" name="Google Shape;966;p37"/>
          <p:cNvGrpSpPr/>
          <p:nvPr/>
        </p:nvGrpSpPr>
        <p:grpSpPr>
          <a:xfrm flipH="1">
            <a:off x="7597861" y="4750152"/>
            <a:ext cx="1327807" cy="473770"/>
            <a:chOff x="2892547" y="2631926"/>
            <a:chExt cx="334612" cy="119392"/>
          </a:xfrm>
        </p:grpSpPr>
        <p:sp>
          <p:nvSpPr>
            <p:cNvPr id="967" name="Google Shape;967;p37"/>
            <p:cNvSpPr/>
            <p:nvPr/>
          </p:nvSpPr>
          <p:spPr>
            <a:xfrm>
              <a:off x="2893597" y="2631926"/>
              <a:ext cx="329609" cy="116026"/>
            </a:xfrm>
            <a:custGeom>
              <a:avLst/>
              <a:gdLst/>
              <a:ahLst/>
              <a:cxnLst/>
              <a:rect l="l" t="t" r="r" b="b"/>
              <a:pathLst>
                <a:path w="10673" h="3757" extrusionOk="0">
                  <a:moveTo>
                    <a:pt x="10672" y="2733"/>
                  </a:moveTo>
                  <a:cubicBezTo>
                    <a:pt x="9258" y="2751"/>
                    <a:pt x="8090" y="2819"/>
                    <a:pt x="8090" y="2819"/>
                  </a:cubicBezTo>
                  <a:cubicBezTo>
                    <a:pt x="8090" y="2819"/>
                    <a:pt x="8295" y="3723"/>
                    <a:pt x="7186" y="3739"/>
                  </a:cubicBezTo>
                  <a:cubicBezTo>
                    <a:pt x="6078" y="3757"/>
                    <a:pt x="6044" y="3007"/>
                    <a:pt x="6044" y="3007"/>
                  </a:cubicBezTo>
                  <a:cubicBezTo>
                    <a:pt x="6044" y="3007"/>
                    <a:pt x="5703" y="3365"/>
                    <a:pt x="5226" y="3263"/>
                  </a:cubicBezTo>
                  <a:cubicBezTo>
                    <a:pt x="4748" y="3160"/>
                    <a:pt x="4714" y="2751"/>
                    <a:pt x="4714" y="2751"/>
                  </a:cubicBezTo>
                  <a:lnTo>
                    <a:pt x="86" y="2751"/>
                  </a:lnTo>
                  <a:cubicBezTo>
                    <a:pt x="1" y="2751"/>
                    <a:pt x="724" y="2680"/>
                    <a:pt x="855" y="2592"/>
                  </a:cubicBezTo>
                  <a:cubicBezTo>
                    <a:pt x="989" y="2502"/>
                    <a:pt x="1072" y="2395"/>
                    <a:pt x="1286" y="2362"/>
                  </a:cubicBezTo>
                  <a:cubicBezTo>
                    <a:pt x="1580" y="2315"/>
                    <a:pt x="2034" y="2457"/>
                    <a:pt x="2278" y="2382"/>
                  </a:cubicBezTo>
                  <a:cubicBezTo>
                    <a:pt x="2819" y="2220"/>
                    <a:pt x="2693" y="1524"/>
                    <a:pt x="3879" y="1865"/>
                  </a:cubicBezTo>
                  <a:cubicBezTo>
                    <a:pt x="3879" y="1865"/>
                    <a:pt x="3418" y="893"/>
                    <a:pt x="3998" y="739"/>
                  </a:cubicBezTo>
                  <a:cubicBezTo>
                    <a:pt x="4578" y="586"/>
                    <a:pt x="5038" y="1217"/>
                    <a:pt x="5038" y="1217"/>
                  </a:cubicBezTo>
                  <a:cubicBezTo>
                    <a:pt x="5038" y="1217"/>
                    <a:pt x="4834" y="313"/>
                    <a:pt x="5925" y="279"/>
                  </a:cubicBezTo>
                  <a:cubicBezTo>
                    <a:pt x="7016" y="245"/>
                    <a:pt x="6641" y="1183"/>
                    <a:pt x="6641" y="1183"/>
                  </a:cubicBezTo>
                  <a:cubicBezTo>
                    <a:pt x="7231" y="1"/>
                    <a:pt x="8851" y="1019"/>
                    <a:pt x="7902" y="2291"/>
                  </a:cubicBezTo>
                  <a:cubicBezTo>
                    <a:pt x="7902" y="2291"/>
                    <a:pt x="8744" y="1552"/>
                    <a:pt x="9381" y="2318"/>
                  </a:cubicBezTo>
                  <a:cubicBezTo>
                    <a:pt x="9541" y="2510"/>
                    <a:pt x="10336" y="2244"/>
                    <a:pt x="10672" y="27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7"/>
            <p:cNvSpPr/>
            <p:nvPr/>
          </p:nvSpPr>
          <p:spPr>
            <a:xfrm>
              <a:off x="2892547" y="2636373"/>
              <a:ext cx="334612" cy="114945"/>
            </a:xfrm>
            <a:custGeom>
              <a:avLst/>
              <a:gdLst/>
              <a:ahLst/>
              <a:cxnLst/>
              <a:rect l="l" t="t" r="r" b="b"/>
              <a:pathLst>
                <a:path w="10835" h="3722" extrusionOk="0">
                  <a:moveTo>
                    <a:pt x="8118" y="2562"/>
                  </a:moveTo>
                  <a:cubicBezTo>
                    <a:pt x="8121" y="2562"/>
                    <a:pt x="9129" y="2504"/>
                    <a:pt x="10415" y="2482"/>
                  </a:cubicBezTo>
                  <a:cubicBezTo>
                    <a:pt x="10235" y="2390"/>
                    <a:pt x="10006" y="2381"/>
                    <a:pt x="9815" y="2374"/>
                  </a:cubicBezTo>
                  <a:cubicBezTo>
                    <a:pt x="9600" y="2365"/>
                    <a:pt x="9422" y="2358"/>
                    <a:pt x="9329" y="2245"/>
                  </a:cubicBezTo>
                  <a:cubicBezTo>
                    <a:pt x="8765" y="1569"/>
                    <a:pt x="8012" y="2230"/>
                    <a:pt x="8010" y="2232"/>
                  </a:cubicBezTo>
                  <a:lnTo>
                    <a:pt x="8010" y="2232"/>
                  </a:lnTo>
                  <a:cubicBezTo>
                    <a:pt x="7971" y="2266"/>
                    <a:pt x="7912" y="2269"/>
                    <a:pt x="7869" y="2237"/>
                  </a:cubicBezTo>
                  <a:cubicBezTo>
                    <a:pt x="7819" y="2200"/>
                    <a:pt x="7808" y="2129"/>
                    <a:pt x="7846" y="2080"/>
                  </a:cubicBezTo>
                  <a:cubicBezTo>
                    <a:pt x="8156" y="1663"/>
                    <a:pt x="8168" y="1283"/>
                    <a:pt x="8031" y="1017"/>
                  </a:cubicBezTo>
                  <a:cubicBezTo>
                    <a:pt x="7972" y="900"/>
                    <a:pt x="7884" y="806"/>
                    <a:pt x="7781" y="738"/>
                  </a:cubicBezTo>
                  <a:cubicBezTo>
                    <a:pt x="7678" y="672"/>
                    <a:pt x="7560" y="633"/>
                    <a:pt x="7441" y="628"/>
                  </a:cubicBezTo>
                  <a:cubicBezTo>
                    <a:pt x="7199" y="620"/>
                    <a:pt x="6945" y="753"/>
                    <a:pt x="6777" y="1085"/>
                  </a:cubicBezTo>
                  <a:cubicBezTo>
                    <a:pt x="6753" y="1139"/>
                    <a:pt x="6690" y="1165"/>
                    <a:pt x="6634" y="1144"/>
                  </a:cubicBezTo>
                  <a:cubicBezTo>
                    <a:pt x="6576" y="1121"/>
                    <a:pt x="6548" y="1055"/>
                    <a:pt x="6570" y="998"/>
                  </a:cubicBezTo>
                  <a:cubicBezTo>
                    <a:pt x="6570" y="996"/>
                    <a:pt x="6882" y="218"/>
                    <a:pt x="5962" y="247"/>
                  </a:cubicBezTo>
                  <a:cubicBezTo>
                    <a:pt x="5007" y="277"/>
                    <a:pt x="5182" y="1047"/>
                    <a:pt x="5182" y="1049"/>
                  </a:cubicBezTo>
                  <a:lnTo>
                    <a:pt x="5182" y="1049"/>
                  </a:lnTo>
                  <a:cubicBezTo>
                    <a:pt x="5191" y="1091"/>
                    <a:pt x="5176" y="1136"/>
                    <a:pt x="5139" y="1163"/>
                  </a:cubicBezTo>
                  <a:cubicBezTo>
                    <a:pt x="5090" y="1199"/>
                    <a:pt x="5019" y="1189"/>
                    <a:pt x="4982" y="1139"/>
                  </a:cubicBezTo>
                  <a:cubicBezTo>
                    <a:pt x="4980" y="1137"/>
                    <a:pt x="4567" y="570"/>
                    <a:pt x="4061" y="704"/>
                  </a:cubicBezTo>
                  <a:cubicBezTo>
                    <a:pt x="3613" y="822"/>
                    <a:pt x="4014" y="1670"/>
                    <a:pt x="4016" y="1673"/>
                  </a:cubicBezTo>
                  <a:lnTo>
                    <a:pt x="4015" y="1673"/>
                  </a:lnTo>
                  <a:cubicBezTo>
                    <a:pt x="4026" y="1696"/>
                    <a:pt x="4029" y="1724"/>
                    <a:pt x="4022" y="1751"/>
                  </a:cubicBezTo>
                  <a:cubicBezTo>
                    <a:pt x="4004" y="1811"/>
                    <a:pt x="3942" y="1846"/>
                    <a:pt x="3882" y="1829"/>
                  </a:cubicBezTo>
                  <a:cubicBezTo>
                    <a:pt x="3163" y="1622"/>
                    <a:pt x="2977" y="1825"/>
                    <a:pt x="2791" y="2028"/>
                  </a:cubicBezTo>
                  <a:cubicBezTo>
                    <a:pt x="2674" y="2156"/>
                    <a:pt x="2557" y="2283"/>
                    <a:pt x="2344" y="2347"/>
                  </a:cubicBezTo>
                  <a:cubicBezTo>
                    <a:pt x="2192" y="2392"/>
                    <a:pt x="1993" y="2369"/>
                    <a:pt x="1789" y="2347"/>
                  </a:cubicBezTo>
                  <a:cubicBezTo>
                    <a:pt x="1626" y="2328"/>
                    <a:pt x="1460" y="2309"/>
                    <a:pt x="1338" y="2328"/>
                  </a:cubicBezTo>
                  <a:cubicBezTo>
                    <a:pt x="1205" y="2348"/>
                    <a:pt x="1129" y="2408"/>
                    <a:pt x="1050" y="2469"/>
                  </a:cubicBezTo>
                  <a:cubicBezTo>
                    <a:pt x="1040" y="2478"/>
                    <a:pt x="1029" y="2486"/>
                    <a:pt x="1018" y="2494"/>
                  </a:cubicBezTo>
                  <a:lnTo>
                    <a:pt x="4748" y="2494"/>
                  </a:lnTo>
                  <a:lnTo>
                    <a:pt x="4748" y="2494"/>
                  </a:lnTo>
                  <a:cubicBezTo>
                    <a:pt x="4806" y="2494"/>
                    <a:pt x="4855" y="2538"/>
                    <a:pt x="4860" y="2596"/>
                  </a:cubicBezTo>
                  <a:cubicBezTo>
                    <a:pt x="4860" y="2597"/>
                    <a:pt x="4887" y="2923"/>
                    <a:pt x="5283" y="3009"/>
                  </a:cubicBezTo>
                  <a:cubicBezTo>
                    <a:pt x="5679" y="3093"/>
                    <a:pt x="5967" y="2815"/>
                    <a:pt x="5995" y="2787"/>
                  </a:cubicBezTo>
                  <a:cubicBezTo>
                    <a:pt x="6014" y="2766"/>
                    <a:pt x="6041" y="2752"/>
                    <a:pt x="6072" y="2750"/>
                  </a:cubicBezTo>
                  <a:cubicBezTo>
                    <a:pt x="6134" y="2747"/>
                    <a:pt x="6187" y="2794"/>
                    <a:pt x="6191" y="2856"/>
                  </a:cubicBezTo>
                  <a:cubicBezTo>
                    <a:pt x="6191" y="2858"/>
                    <a:pt x="6219" y="3498"/>
                    <a:pt x="7219" y="3484"/>
                  </a:cubicBezTo>
                  <a:cubicBezTo>
                    <a:pt x="8188" y="3469"/>
                    <a:pt x="8015" y="2700"/>
                    <a:pt x="8014" y="2699"/>
                  </a:cubicBezTo>
                  <a:lnTo>
                    <a:pt x="8014" y="2699"/>
                  </a:lnTo>
                  <a:cubicBezTo>
                    <a:pt x="8013" y="2693"/>
                    <a:pt x="8012" y="2687"/>
                    <a:pt x="8012" y="2681"/>
                  </a:cubicBezTo>
                  <a:cubicBezTo>
                    <a:pt x="8008" y="2619"/>
                    <a:pt x="8056" y="2566"/>
                    <a:pt x="8118" y="2562"/>
                  </a:cubicBezTo>
                  <a:close/>
                  <a:moveTo>
                    <a:pt x="10701" y="2702"/>
                  </a:moveTo>
                  <a:cubicBezTo>
                    <a:pt x="9562" y="2716"/>
                    <a:pt x="8581" y="2763"/>
                    <a:pt x="8250" y="2781"/>
                  </a:cubicBezTo>
                  <a:cubicBezTo>
                    <a:pt x="8266" y="3059"/>
                    <a:pt x="8195" y="3693"/>
                    <a:pt x="7222" y="3708"/>
                  </a:cubicBezTo>
                  <a:cubicBezTo>
                    <a:pt x="6378" y="3721"/>
                    <a:pt x="6101" y="3313"/>
                    <a:pt x="6010" y="3062"/>
                  </a:cubicBezTo>
                  <a:cubicBezTo>
                    <a:pt x="5850" y="3170"/>
                    <a:pt x="5574" y="3301"/>
                    <a:pt x="5236" y="3229"/>
                  </a:cubicBezTo>
                  <a:cubicBezTo>
                    <a:pt x="4838" y="3143"/>
                    <a:pt x="4703" y="2871"/>
                    <a:pt x="4658" y="2720"/>
                  </a:cubicBezTo>
                  <a:lnTo>
                    <a:pt x="120" y="2720"/>
                  </a:lnTo>
                  <a:cubicBezTo>
                    <a:pt x="38" y="2720"/>
                    <a:pt x="0" y="2681"/>
                    <a:pt x="0" y="2606"/>
                  </a:cubicBezTo>
                  <a:cubicBezTo>
                    <a:pt x="0" y="2507"/>
                    <a:pt x="79" y="2496"/>
                    <a:pt x="200" y="2479"/>
                  </a:cubicBezTo>
                  <a:cubicBezTo>
                    <a:pt x="381" y="2454"/>
                    <a:pt x="755" y="2403"/>
                    <a:pt x="827" y="2355"/>
                  </a:cubicBezTo>
                  <a:cubicBezTo>
                    <a:pt x="856" y="2335"/>
                    <a:pt x="885" y="2313"/>
                    <a:pt x="913" y="2291"/>
                  </a:cubicBezTo>
                  <a:cubicBezTo>
                    <a:pt x="1015" y="2212"/>
                    <a:pt x="1113" y="2136"/>
                    <a:pt x="1304" y="2106"/>
                  </a:cubicBezTo>
                  <a:cubicBezTo>
                    <a:pt x="1457" y="2082"/>
                    <a:pt x="1637" y="2102"/>
                    <a:pt x="1814" y="2122"/>
                  </a:cubicBezTo>
                  <a:cubicBezTo>
                    <a:pt x="1994" y="2143"/>
                    <a:pt x="2172" y="2163"/>
                    <a:pt x="2280" y="2131"/>
                  </a:cubicBezTo>
                  <a:cubicBezTo>
                    <a:pt x="2433" y="2085"/>
                    <a:pt x="2529" y="1980"/>
                    <a:pt x="2626" y="1875"/>
                  </a:cubicBezTo>
                  <a:cubicBezTo>
                    <a:pt x="2837" y="1645"/>
                    <a:pt x="3050" y="1413"/>
                    <a:pt x="3728" y="1557"/>
                  </a:cubicBezTo>
                  <a:cubicBezTo>
                    <a:pt x="3617" y="1231"/>
                    <a:pt x="3489" y="622"/>
                    <a:pt x="4003" y="486"/>
                  </a:cubicBezTo>
                  <a:cubicBezTo>
                    <a:pt x="4401" y="381"/>
                    <a:pt x="4744" y="595"/>
                    <a:pt x="4951" y="779"/>
                  </a:cubicBezTo>
                  <a:cubicBezTo>
                    <a:pt x="4986" y="472"/>
                    <a:pt x="5176" y="47"/>
                    <a:pt x="5956" y="22"/>
                  </a:cubicBezTo>
                  <a:cubicBezTo>
                    <a:pt x="6653" y="1"/>
                    <a:pt x="6831" y="325"/>
                    <a:pt x="6851" y="620"/>
                  </a:cubicBezTo>
                  <a:cubicBezTo>
                    <a:pt x="7032" y="462"/>
                    <a:pt x="7244" y="396"/>
                    <a:pt x="7449" y="404"/>
                  </a:cubicBezTo>
                  <a:cubicBezTo>
                    <a:pt x="7610" y="410"/>
                    <a:pt x="7767" y="462"/>
                    <a:pt x="7904" y="550"/>
                  </a:cubicBezTo>
                  <a:cubicBezTo>
                    <a:pt x="8039" y="638"/>
                    <a:pt x="8153" y="762"/>
                    <a:pt x="8232" y="913"/>
                  </a:cubicBezTo>
                  <a:cubicBezTo>
                    <a:pt x="8358" y="1159"/>
                    <a:pt x="8388" y="1475"/>
                    <a:pt x="8250" y="1822"/>
                  </a:cubicBezTo>
                  <a:cubicBezTo>
                    <a:pt x="8585" y="1674"/>
                    <a:pt x="9081" y="1596"/>
                    <a:pt x="9501" y="2101"/>
                  </a:cubicBezTo>
                  <a:cubicBezTo>
                    <a:pt x="9530" y="2137"/>
                    <a:pt x="9663" y="2142"/>
                    <a:pt x="9824" y="2149"/>
                  </a:cubicBezTo>
                  <a:cubicBezTo>
                    <a:pt x="10148" y="2162"/>
                    <a:pt x="10561" y="2178"/>
                    <a:pt x="10800" y="2527"/>
                  </a:cubicBezTo>
                  <a:cubicBezTo>
                    <a:pt x="10835" y="2578"/>
                    <a:pt x="10822" y="2648"/>
                    <a:pt x="10770" y="2683"/>
                  </a:cubicBezTo>
                  <a:cubicBezTo>
                    <a:pt x="10749" y="2697"/>
                    <a:pt x="10725" y="2703"/>
                    <a:pt x="10701" y="2702"/>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7"/>
            <p:cNvSpPr/>
            <p:nvPr/>
          </p:nvSpPr>
          <p:spPr>
            <a:xfrm>
              <a:off x="2923985" y="2684796"/>
              <a:ext cx="290203" cy="59634"/>
            </a:xfrm>
            <a:custGeom>
              <a:avLst/>
              <a:gdLst/>
              <a:ahLst/>
              <a:cxnLst/>
              <a:rect l="l" t="t" r="r" b="b"/>
              <a:pathLst>
                <a:path w="9397" h="1931" extrusionOk="0">
                  <a:moveTo>
                    <a:pt x="8311" y="677"/>
                  </a:moveTo>
                  <a:cubicBezTo>
                    <a:pt x="7747" y="1"/>
                    <a:pt x="6994" y="662"/>
                    <a:pt x="6992" y="664"/>
                  </a:cubicBezTo>
                  <a:lnTo>
                    <a:pt x="6992" y="664"/>
                  </a:lnTo>
                  <a:cubicBezTo>
                    <a:pt x="6953" y="698"/>
                    <a:pt x="6894" y="701"/>
                    <a:pt x="6851" y="669"/>
                  </a:cubicBezTo>
                  <a:cubicBezTo>
                    <a:pt x="6830" y="653"/>
                    <a:pt x="6816" y="631"/>
                    <a:pt x="6810" y="607"/>
                  </a:cubicBezTo>
                  <a:cubicBezTo>
                    <a:pt x="6674" y="675"/>
                    <a:pt x="6587" y="604"/>
                    <a:pt x="6587" y="604"/>
                  </a:cubicBezTo>
                  <a:cubicBezTo>
                    <a:pt x="6587" y="604"/>
                    <a:pt x="6707" y="1150"/>
                    <a:pt x="6084" y="1311"/>
                  </a:cubicBezTo>
                  <a:cubicBezTo>
                    <a:pt x="5462" y="1474"/>
                    <a:pt x="5207" y="690"/>
                    <a:pt x="5207" y="690"/>
                  </a:cubicBezTo>
                  <a:cubicBezTo>
                    <a:pt x="5207" y="690"/>
                    <a:pt x="5155" y="842"/>
                    <a:pt x="4670" y="953"/>
                  </a:cubicBezTo>
                  <a:cubicBezTo>
                    <a:pt x="4183" y="1064"/>
                    <a:pt x="4004" y="570"/>
                    <a:pt x="4004" y="570"/>
                  </a:cubicBezTo>
                  <a:lnTo>
                    <a:pt x="1668" y="570"/>
                  </a:lnTo>
                  <a:cubicBezTo>
                    <a:pt x="1580" y="657"/>
                    <a:pt x="1477" y="733"/>
                    <a:pt x="1326" y="779"/>
                  </a:cubicBezTo>
                  <a:cubicBezTo>
                    <a:pt x="1220" y="811"/>
                    <a:pt x="1089" y="809"/>
                    <a:pt x="950" y="797"/>
                  </a:cubicBezTo>
                  <a:cubicBezTo>
                    <a:pt x="892" y="792"/>
                    <a:pt x="831" y="785"/>
                    <a:pt x="771" y="779"/>
                  </a:cubicBezTo>
                  <a:cubicBezTo>
                    <a:pt x="608" y="760"/>
                    <a:pt x="442" y="741"/>
                    <a:pt x="320" y="760"/>
                  </a:cubicBezTo>
                  <a:cubicBezTo>
                    <a:pt x="187" y="780"/>
                    <a:pt x="111" y="840"/>
                    <a:pt x="32" y="901"/>
                  </a:cubicBezTo>
                  <a:cubicBezTo>
                    <a:pt x="22" y="910"/>
                    <a:pt x="11" y="918"/>
                    <a:pt x="0" y="926"/>
                  </a:cubicBezTo>
                  <a:lnTo>
                    <a:pt x="895" y="926"/>
                  </a:lnTo>
                  <a:lnTo>
                    <a:pt x="3730" y="926"/>
                  </a:lnTo>
                  <a:lnTo>
                    <a:pt x="3730" y="926"/>
                  </a:lnTo>
                  <a:cubicBezTo>
                    <a:pt x="3788" y="926"/>
                    <a:pt x="3837" y="970"/>
                    <a:pt x="3842" y="1028"/>
                  </a:cubicBezTo>
                  <a:cubicBezTo>
                    <a:pt x="3842" y="1029"/>
                    <a:pt x="3869" y="1355"/>
                    <a:pt x="4265" y="1441"/>
                  </a:cubicBezTo>
                  <a:cubicBezTo>
                    <a:pt x="4661" y="1525"/>
                    <a:pt x="4949" y="1247"/>
                    <a:pt x="4977" y="1219"/>
                  </a:cubicBezTo>
                  <a:cubicBezTo>
                    <a:pt x="4996" y="1198"/>
                    <a:pt x="5023" y="1184"/>
                    <a:pt x="5054" y="1182"/>
                  </a:cubicBezTo>
                  <a:cubicBezTo>
                    <a:pt x="5116" y="1179"/>
                    <a:pt x="5169" y="1226"/>
                    <a:pt x="5173" y="1288"/>
                  </a:cubicBezTo>
                  <a:cubicBezTo>
                    <a:pt x="5173" y="1290"/>
                    <a:pt x="5201" y="1930"/>
                    <a:pt x="6201" y="1916"/>
                  </a:cubicBezTo>
                  <a:cubicBezTo>
                    <a:pt x="7170" y="1901"/>
                    <a:pt x="6997" y="1132"/>
                    <a:pt x="6996" y="1131"/>
                  </a:cubicBezTo>
                  <a:lnTo>
                    <a:pt x="6996" y="1131"/>
                  </a:lnTo>
                  <a:cubicBezTo>
                    <a:pt x="6995" y="1125"/>
                    <a:pt x="6994" y="1119"/>
                    <a:pt x="6994" y="1113"/>
                  </a:cubicBezTo>
                  <a:cubicBezTo>
                    <a:pt x="6990" y="1051"/>
                    <a:pt x="7038" y="998"/>
                    <a:pt x="7100" y="994"/>
                  </a:cubicBezTo>
                  <a:cubicBezTo>
                    <a:pt x="7103" y="994"/>
                    <a:pt x="8111" y="936"/>
                    <a:pt x="9397" y="914"/>
                  </a:cubicBezTo>
                  <a:cubicBezTo>
                    <a:pt x="9217" y="822"/>
                    <a:pt x="8989" y="813"/>
                    <a:pt x="8797" y="806"/>
                  </a:cubicBezTo>
                  <a:cubicBezTo>
                    <a:pt x="8582" y="797"/>
                    <a:pt x="8404" y="790"/>
                    <a:pt x="8311" y="6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7"/>
            <p:cNvSpPr/>
            <p:nvPr/>
          </p:nvSpPr>
          <p:spPr>
            <a:xfrm>
              <a:off x="3107793" y="2715492"/>
              <a:ext cx="30944" cy="20506"/>
            </a:xfrm>
            <a:custGeom>
              <a:avLst/>
              <a:gdLst/>
              <a:ahLst/>
              <a:cxnLst/>
              <a:rect l="l" t="t" r="r" b="b"/>
              <a:pathLst>
                <a:path w="1002" h="664" extrusionOk="0">
                  <a:moveTo>
                    <a:pt x="866" y="311"/>
                  </a:moveTo>
                  <a:cubicBezTo>
                    <a:pt x="848" y="344"/>
                    <a:pt x="829" y="371"/>
                    <a:pt x="804" y="401"/>
                  </a:cubicBezTo>
                  <a:cubicBezTo>
                    <a:pt x="714" y="502"/>
                    <a:pt x="624" y="558"/>
                    <a:pt x="498" y="606"/>
                  </a:cubicBezTo>
                  <a:cubicBezTo>
                    <a:pt x="392" y="643"/>
                    <a:pt x="295" y="663"/>
                    <a:pt x="184" y="658"/>
                  </a:cubicBezTo>
                  <a:cubicBezTo>
                    <a:pt x="143" y="656"/>
                    <a:pt x="105" y="653"/>
                    <a:pt x="67" y="638"/>
                  </a:cubicBezTo>
                  <a:cubicBezTo>
                    <a:pt x="52" y="633"/>
                    <a:pt x="39" y="627"/>
                    <a:pt x="26" y="618"/>
                  </a:cubicBezTo>
                  <a:cubicBezTo>
                    <a:pt x="20" y="613"/>
                    <a:pt x="0" y="597"/>
                    <a:pt x="8" y="587"/>
                  </a:cubicBezTo>
                  <a:cubicBezTo>
                    <a:pt x="13" y="584"/>
                    <a:pt x="32" y="589"/>
                    <a:pt x="39" y="591"/>
                  </a:cubicBezTo>
                  <a:cubicBezTo>
                    <a:pt x="51" y="592"/>
                    <a:pt x="63" y="592"/>
                    <a:pt x="75" y="593"/>
                  </a:cubicBezTo>
                  <a:cubicBezTo>
                    <a:pt x="111" y="593"/>
                    <a:pt x="144" y="591"/>
                    <a:pt x="180" y="586"/>
                  </a:cubicBezTo>
                  <a:cubicBezTo>
                    <a:pt x="281" y="570"/>
                    <a:pt x="361" y="545"/>
                    <a:pt x="453" y="502"/>
                  </a:cubicBezTo>
                  <a:cubicBezTo>
                    <a:pt x="555" y="453"/>
                    <a:pt x="628" y="402"/>
                    <a:pt x="700" y="316"/>
                  </a:cubicBezTo>
                  <a:cubicBezTo>
                    <a:pt x="718" y="292"/>
                    <a:pt x="733" y="270"/>
                    <a:pt x="748" y="245"/>
                  </a:cubicBezTo>
                  <a:cubicBezTo>
                    <a:pt x="814" y="107"/>
                    <a:pt x="789" y="6"/>
                    <a:pt x="870" y="16"/>
                  </a:cubicBezTo>
                  <a:cubicBezTo>
                    <a:pt x="1002" y="0"/>
                    <a:pt x="891" y="260"/>
                    <a:pt x="866" y="3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7"/>
            <p:cNvSpPr/>
            <p:nvPr/>
          </p:nvSpPr>
          <p:spPr>
            <a:xfrm>
              <a:off x="3106126" y="2661016"/>
              <a:ext cx="32056" cy="12569"/>
            </a:xfrm>
            <a:custGeom>
              <a:avLst/>
              <a:gdLst/>
              <a:ahLst/>
              <a:cxnLst/>
              <a:rect l="l" t="t" r="r" b="b"/>
              <a:pathLst>
                <a:path w="1038" h="407" extrusionOk="0">
                  <a:moveTo>
                    <a:pt x="163" y="126"/>
                  </a:moveTo>
                  <a:cubicBezTo>
                    <a:pt x="169" y="120"/>
                    <a:pt x="175" y="116"/>
                    <a:pt x="181" y="111"/>
                  </a:cubicBezTo>
                  <a:cubicBezTo>
                    <a:pt x="280" y="36"/>
                    <a:pt x="377" y="1"/>
                    <a:pt x="502" y="2"/>
                  </a:cubicBezTo>
                  <a:cubicBezTo>
                    <a:pt x="623" y="9"/>
                    <a:pt x="716" y="34"/>
                    <a:pt x="822" y="93"/>
                  </a:cubicBezTo>
                  <a:cubicBezTo>
                    <a:pt x="851" y="112"/>
                    <a:pt x="1037" y="243"/>
                    <a:pt x="1009" y="294"/>
                  </a:cubicBezTo>
                  <a:cubicBezTo>
                    <a:pt x="1006" y="295"/>
                    <a:pt x="817" y="186"/>
                    <a:pt x="784" y="172"/>
                  </a:cubicBezTo>
                  <a:cubicBezTo>
                    <a:pt x="686" y="136"/>
                    <a:pt x="606" y="121"/>
                    <a:pt x="502" y="124"/>
                  </a:cubicBezTo>
                  <a:cubicBezTo>
                    <a:pt x="410" y="130"/>
                    <a:pt x="338" y="161"/>
                    <a:pt x="266" y="217"/>
                  </a:cubicBezTo>
                  <a:cubicBezTo>
                    <a:pt x="265" y="217"/>
                    <a:pt x="254" y="227"/>
                    <a:pt x="252" y="229"/>
                  </a:cubicBezTo>
                  <a:cubicBezTo>
                    <a:pt x="225" y="253"/>
                    <a:pt x="205" y="275"/>
                    <a:pt x="185" y="305"/>
                  </a:cubicBezTo>
                  <a:cubicBezTo>
                    <a:pt x="136" y="391"/>
                    <a:pt x="164" y="403"/>
                    <a:pt x="97" y="398"/>
                  </a:cubicBezTo>
                  <a:cubicBezTo>
                    <a:pt x="1" y="407"/>
                    <a:pt x="40" y="311"/>
                    <a:pt x="71" y="240"/>
                  </a:cubicBezTo>
                  <a:cubicBezTo>
                    <a:pt x="95" y="194"/>
                    <a:pt x="123" y="161"/>
                    <a:pt x="163" y="1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7"/>
            <p:cNvSpPr/>
            <p:nvPr/>
          </p:nvSpPr>
          <p:spPr>
            <a:xfrm>
              <a:off x="3023424" y="2660831"/>
              <a:ext cx="19610" cy="17202"/>
            </a:xfrm>
            <a:custGeom>
              <a:avLst/>
              <a:gdLst/>
              <a:ahLst/>
              <a:cxnLst/>
              <a:rect l="l" t="t" r="r" b="b"/>
              <a:pathLst>
                <a:path w="635" h="557" extrusionOk="0">
                  <a:moveTo>
                    <a:pt x="423" y="442"/>
                  </a:moveTo>
                  <a:cubicBezTo>
                    <a:pt x="374" y="385"/>
                    <a:pt x="326" y="330"/>
                    <a:pt x="274" y="275"/>
                  </a:cubicBezTo>
                  <a:cubicBezTo>
                    <a:pt x="227" y="226"/>
                    <a:pt x="182" y="181"/>
                    <a:pt x="130" y="138"/>
                  </a:cubicBezTo>
                  <a:cubicBezTo>
                    <a:pt x="113" y="125"/>
                    <a:pt x="3" y="55"/>
                    <a:pt x="0" y="46"/>
                  </a:cubicBezTo>
                  <a:cubicBezTo>
                    <a:pt x="12" y="1"/>
                    <a:pt x="151" y="54"/>
                    <a:pt x="174" y="65"/>
                  </a:cubicBezTo>
                  <a:cubicBezTo>
                    <a:pt x="243" y="97"/>
                    <a:pt x="298" y="137"/>
                    <a:pt x="356" y="185"/>
                  </a:cubicBezTo>
                  <a:cubicBezTo>
                    <a:pt x="418" y="238"/>
                    <a:pt x="473" y="292"/>
                    <a:pt x="527" y="354"/>
                  </a:cubicBezTo>
                  <a:cubicBezTo>
                    <a:pt x="590" y="431"/>
                    <a:pt x="635" y="462"/>
                    <a:pt x="565" y="506"/>
                  </a:cubicBezTo>
                  <a:cubicBezTo>
                    <a:pt x="499" y="557"/>
                    <a:pt x="492" y="522"/>
                    <a:pt x="423" y="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3" name="Google Shape;973;p37"/>
          <p:cNvGrpSpPr/>
          <p:nvPr/>
        </p:nvGrpSpPr>
        <p:grpSpPr>
          <a:xfrm rot="-10144656">
            <a:off x="443679" y="574402"/>
            <a:ext cx="451138" cy="367425"/>
            <a:chOff x="1172345" y="3856132"/>
            <a:chExt cx="228133" cy="185791"/>
          </a:xfrm>
        </p:grpSpPr>
        <p:sp>
          <p:nvSpPr>
            <p:cNvPr id="974" name="Google Shape;974;p37"/>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7"/>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7"/>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7"/>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7"/>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7"/>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7"/>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7"/>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37"/>
          <p:cNvGrpSpPr/>
          <p:nvPr/>
        </p:nvGrpSpPr>
        <p:grpSpPr>
          <a:xfrm>
            <a:off x="8423990" y="3346689"/>
            <a:ext cx="194923" cy="194923"/>
            <a:chOff x="3414512" y="2592150"/>
            <a:chExt cx="58460" cy="58460"/>
          </a:xfrm>
        </p:grpSpPr>
        <p:sp>
          <p:nvSpPr>
            <p:cNvPr id="983" name="Google Shape;983;p37"/>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7"/>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7"/>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7"/>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ive columns">
  <p:cSld name="TITLE_ONLY_1_1_2">
    <p:spTree>
      <p:nvGrpSpPr>
        <p:cNvPr id="1" name="Shape 987"/>
        <p:cNvGrpSpPr/>
        <p:nvPr/>
      </p:nvGrpSpPr>
      <p:grpSpPr>
        <a:xfrm>
          <a:off x="0" y="0"/>
          <a:ext cx="0" cy="0"/>
          <a:chOff x="0" y="0"/>
          <a:chExt cx="0" cy="0"/>
        </a:xfrm>
      </p:grpSpPr>
      <p:sp>
        <p:nvSpPr>
          <p:cNvPr id="988" name="Google Shape;988;p38"/>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9" name="Google Shape;989;p38"/>
          <p:cNvGrpSpPr/>
          <p:nvPr/>
        </p:nvGrpSpPr>
        <p:grpSpPr>
          <a:xfrm>
            <a:off x="282525" y="248652"/>
            <a:ext cx="1523464" cy="572705"/>
            <a:chOff x="2881584" y="2807119"/>
            <a:chExt cx="317534" cy="119361"/>
          </a:xfrm>
        </p:grpSpPr>
        <p:sp>
          <p:nvSpPr>
            <p:cNvPr id="990" name="Google Shape;990;p38"/>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8"/>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8"/>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8"/>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8"/>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8"/>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6" name="Google Shape;996;p38"/>
          <p:cNvGrpSpPr/>
          <p:nvPr/>
        </p:nvGrpSpPr>
        <p:grpSpPr>
          <a:xfrm>
            <a:off x="7765051" y="946342"/>
            <a:ext cx="1523464" cy="572705"/>
            <a:chOff x="2881584" y="2807119"/>
            <a:chExt cx="317534" cy="119361"/>
          </a:xfrm>
        </p:grpSpPr>
        <p:sp>
          <p:nvSpPr>
            <p:cNvPr id="997" name="Google Shape;997;p38"/>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8"/>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8"/>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8"/>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8"/>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8"/>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38"/>
          <p:cNvGrpSpPr/>
          <p:nvPr/>
        </p:nvGrpSpPr>
        <p:grpSpPr>
          <a:xfrm>
            <a:off x="1210930" y="4825990"/>
            <a:ext cx="194923" cy="194923"/>
            <a:chOff x="3414512" y="2592150"/>
            <a:chExt cx="58460" cy="58460"/>
          </a:xfrm>
        </p:grpSpPr>
        <p:sp>
          <p:nvSpPr>
            <p:cNvPr id="1004" name="Google Shape;1004;p38"/>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8"/>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8"/>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8"/>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8" name="Google Shape;1008;p38"/>
          <p:cNvGrpSpPr/>
          <p:nvPr/>
        </p:nvGrpSpPr>
        <p:grpSpPr>
          <a:xfrm>
            <a:off x="162630" y="3122312"/>
            <a:ext cx="194923" cy="194923"/>
            <a:chOff x="3414512" y="2592150"/>
            <a:chExt cx="58460" cy="58460"/>
          </a:xfrm>
        </p:grpSpPr>
        <p:sp>
          <p:nvSpPr>
            <p:cNvPr id="1009" name="Google Shape;1009;p38"/>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8"/>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8"/>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8"/>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3" name="Google Shape;1013;p38"/>
          <p:cNvGrpSpPr/>
          <p:nvPr/>
        </p:nvGrpSpPr>
        <p:grpSpPr>
          <a:xfrm>
            <a:off x="7368605" y="382653"/>
            <a:ext cx="194923" cy="194923"/>
            <a:chOff x="3414512" y="2592150"/>
            <a:chExt cx="58460" cy="58460"/>
          </a:xfrm>
        </p:grpSpPr>
        <p:sp>
          <p:nvSpPr>
            <p:cNvPr id="1014" name="Google Shape;1014;p38"/>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8"/>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8"/>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8"/>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8" name="Google Shape;1018;p3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019" name="Google Shape;1019;p38"/>
          <p:cNvSpPr txBox="1">
            <a:spLocks noGrp="1"/>
          </p:cNvSpPr>
          <p:nvPr>
            <p:ph type="subTitle" idx="1"/>
          </p:nvPr>
        </p:nvSpPr>
        <p:spPr>
          <a:xfrm>
            <a:off x="721425" y="1525550"/>
            <a:ext cx="2298000" cy="566100"/>
          </a:xfrm>
          <a:prstGeom prst="rect">
            <a:avLst/>
          </a:prstGeom>
        </p:spPr>
        <p:txBody>
          <a:bodyPr spcFirstLastPara="1" wrap="square" lIns="91425" tIns="91425" rIns="91425" bIns="91425" anchor="b" anchorCtr="0">
            <a:noAutofit/>
          </a:bodyPr>
          <a:lstStyle>
            <a:lvl1pPr marL="0" marR="0" lvl="0" indent="0" algn="l" rtl="0">
              <a:lnSpc>
                <a:spcPct val="100000"/>
              </a:lnSpc>
              <a:spcBef>
                <a:spcPts val="0"/>
              </a:spcBef>
              <a:spcAft>
                <a:spcPts val="0"/>
              </a:spcAft>
              <a:buNone/>
              <a:defRPr sz="3000">
                <a:solidFill>
                  <a:schemeClr val="accent4"/>
                </a:solidFill>
                <a:latin typeface="Londrina Solid"/>
                <a:ea typeface="Londrina Solid"/>
                <a:cs typeface="Londrina Solid"/>
                <a:sym typeface="Londrina Solid"/>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020" name="Google Shape;1020;p38"/>
          <p:cNvSpPr txBox="1">
            <a:spLocks noGrp="1"/>
          </p:cNvSpPr>
          <p:nvPr>
            <p:ph type="subTitle" idx="2"/>
          </p:nvPr>
        </p:nvSpPr>
        <p:spPr>
          <a:xfrm>
            <a:off x="720000" y="1957300"/>
            <a:ext cx="18276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21" name="Google Shape;1021;p38"/>
          <p:cNvSpPr txBox="1">
            <a:spLocks noGrp="1"/>
          </p:cNvSpPr>
          <p:nvPr>
            <p:ph type="subTitle" idx="3"/>
          </p:nvPr>
        </p:nvSpPr>
        <p:spPr>
          <a:xfrm>
            <a:off x="3015000" y="1965575"/>
            <a:ext cx="2298000" cy="566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22" name="Google Shape;1022;p38"/>
          <p:cNvSpPr txBox="1">
            <a:spLocks noGrp="1"/>
          </p:cNvSpPr>
          <p:nvPr>
            <p:ph type="subTitle" idx="4"/>
          </p:nvPr>
        </p:nvSpPr>
        <p:spPr>
          <a:xfrm>
            <a:off x="5311500" y="1965575"/>
            <a:ext cx="2298000" cy="566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23" name="Google Shape;1023;p38"/>
          <p:cNvSpPr txBox="1">
            <a:spLocks noGrp="1"/>
          </p:cNvSpPr>
          <p:nvPr>
            <p:ph type="subTitle" idx="5"/>
          </p:nvPr>
        </p:nvSpPr>
        <p:spPr>
          <a:xfrm>
            <a:off x="715100" y="3836475"/>
            <a:ext cx="2298000" cy="566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24" name="Google Shape;1024;p38"/>
          <p:cNvSpPr txBox="1">
            <a:spLocks noGrp="1"/>
          </p:cNvSpPr>
          <p:nvPr>
            <p:ph type="subTitle" idx="6"/>
          </p:nvPr>
        </p:nvSpPr>
        <p:spPr>
          <a:xfrm>
            <a:off x="3015000" y="3836475"/>
            <a:ext cx="2298000" cy="566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25" name="Google Shape;1025;p38"/>
          <p:cNvSpPr txBox="1">
            <a:spLocks noGrp="1"/>
          </p:cNvSpPr>
          <p:nvPr>
            <p:ph type="subTitle" idx="7"/>
          </p:nvPr>
        </p:nvSpPr>
        <p:spPr>
          <a:xfrm>
            <a:off x="3016350" y="1519050"/>
            <a:ext cx="2298000" cy="566100"/>
          </a:xfrm>
          <a:prstGeom prst="rect">
            <a:avLst/>
          </a:prstGeom>
        </p:spPr>
        <p:txBody>
          <a:bodyPr spcFirstLastPara="1" wrap="square" lIns="91425" tIns="91425" rIns="91425" bIns="91425" anchor="b" anchorCtr="0">
            <a:noAutofit/>
          </a:bodyPr>
          <a:lstStyle>
            <a:lvl1pPr marL="0" marR="0" lvl="0" indent="0" algn="l" rtl="0">
              <a:lnSpc>
                <a:spcPct val="100000"/>
              </a:lnSpc>
              <a:spcBef>
                <a:spcPts val="0"/>
              </a:spcBef>
              <a:spcAft>
                <a:spcPts val="0"/>
              </a:spcAft>
              <a:buNone/>
              <a:defRPr sz="3000">
                <a:solidFill>
                  <a:schemeClr val="accent4"/>
                </a:solidFill>
                <a:latin typeface="Londrina Solid"/>
                <a:ea typeface="Londrina Solid"/>
                <a:cs typeface="Londrina Solid"/>
                <a:sym typeface="Londrina Solid"/>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026" name="Google Shape;1026;p38"/>
          <p:cNvSpPr txBox="1">
            <a:spLocks noGrp="1"/>
          </p:cNvSpPr>
          <p:nvPr>
            <p:ph type="subTitle" idx="8"/>
          </p:nvPr>
        </p:nvSpPr>
        <p:spPr>
          <a:xfrm>
            <a:off x="5311500" y="1519050"/>
            <a:ext cx="2298000" cy="566100"/>
          </a:xfrm>
          <a:prstGeom prst="rect">
            <a:avLst/>
          </a:prstGeom>
        </p:spPr>
        <p:txBody>
          <a:bodyPr spcFirstLastPara="1" wrap="square" lIns="91425" tIns="91425" rIns="91425" bIns="91425" anchor="b" anchorCtr="0">
            <a:noAutofit/>
          </a:bodyPr>
          <a:lstStyle>
            <a:lvl1pPr marL="0" marR="0" lvl="0" indent="0" algn="l" rtl="0">
              <a:lnSpc>
                <a:spcPct val="100000"/>
              </a:lnSpc>
              <a:spcBef>
                <a:spcPts val="0"/>
              </a:spcBef>
              <a:spcAft>
                <a:spcPts val="0"/>
              </a:spcAft>
              <a:buNone/>
              <a:defRPr sz="3000">
                <a:solidFill>
                  <a:schemeClr val="accent4"/>
                </a:solidFill>
                <a:latin typeface="Londrina Solid"/>
                <a:ea typeface="Londrina Solid"/>
                <a:cs typeface="Londrina Solid"/>
                <a:sym typeface="Londrina Solid"/>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027" name="Google Shape;1027;p38"/>
          <p:cNvSpPr txBox="1">
            <a:spLocks noGrp="1"/>
          </p:cNvSpPr>
          <p:nvPr>
            <p:ph type="subTitle" idx="9"/>
          </p:nvPr>
        </p:nvSpPr>
        <p:spPr>
          <a:xfrm>
            <a:off x="721425" y="3399038"/>
            <a:ext cx="2298000" cy="566100"/>
          </a:xfrm>
          <a:prstGeom prst="rect">
            <a:avLst/>
          </a:prstGeom>
        </p:spPr>
        <p:txBody>
          <a:bodyPr spcFirstLastPara="1" wrap="square" lIns="91425" tIns="91425" rIns="91425" bIns="91425" anchor="b" anchorCtr="0">
            <a:noAutofit/>
          </a:bodyPr>
          <a:lstStyle>
            <a:lvl1pPr marL="0" marR="0" lvl="0" indent="0" algn="l" rtl="0">
              <a:lnSpc>
                <a:spcPct val="100000"/>
              </a:lnSpc>
              <a:spcBef>
                <a:spcPts val="0"/>
              </a:spcBef>
              <a:spcAft>
                <a:spcPts val="0"/>
              </a:spcAft>
              <a:buNone/>
              <a:defRPr sz="3000">
                <a:solidFill>
                  <a:schemeClr val="accent4"/>
                </a:solidFill>
                <a:latin typeface="Londrina Solid"/>
                <a:ea typeface="Londrina Solid"/>
                <a:cs typeface="Londrina Solid"/>
                <a:sym typeface="Londrina Solid"/>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028" name="Google Shape;1028;p38"/>
          <p:cNvSpPr txBox="1">
            <a:spLocks noGrp="1"/>
          </p:cNvSpPr>
          <p:nvPr>
            <p:ph type="subTitle" idx="13"/>
          </p:nvPr>
        </p:nvSpPr>
        <p:spPr>
          <a:xfrm>
            <a:off x="3016350" y="3392538"/>
            <a:ext cx="2298000" cy="566100"/>
          </a:xfrm>
          <a:prstGeom prst="rect">
            <a:avLst/>
          </a:prstGeom>
        </p:spPr>
        <p:txBody>
          <a:bodyPr spcFirstLastPara="1" wrap="square" lIns="91425" tIns="91425" rIns="91425" bIns="91425" anchor="b" anchorCtr="0">
            <a:noAutofit/>
          </a:bodyPr>
          <a:lstStyle>
            <a:lvl1pPr marL="0" marR="0" lvl="0" indent="0" algn="l" rtl="0">
              <a:lnSpc>
                <a:spcPct val="100000"/>
              </a:lnSpc>
              <a:spcBef>
                <a:spcPts val="0"/>
              </a:spcBef>
              <a:spcAft>
                <a:spcPts val="0"/>
              </a:spcAft>
              <a:buNone/>
              <a:defRPr sz="3000">
                <a:solidFill>
                  <a:schemeClr val="accent4"/>
                </a:solidFill>
                <a:latin typeface="Londrina Solid"/>
                <a:ea typeface="Londrina Solid"/>
                <a:cs typeface="Londrina Solid"/>
                <a:sym typeface="Londrina Solid"/>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18">
          <p15:clr>
            <a:srgbClr val="FA7B17"/>
          </p15:clr>
        </p15:guide>
        <p15:guide id="2" orient="horz" pos="1233">
          <p15:clr>
            <a:srgbClr val="FA7B17"/>
          </p15:clr>
        </p15:guide>
        <p15:guide id="3" pos="1899">
          <p15:clr>
            <a:srgbClr val="FA7B17"/>
          </p15:clr>
        </p15:guide>
        <p15:guide id="4" pos="3347">
          <p15:clr>
            <a:srgbClr val="FA7B17"/>
          </p15:clr>
        </p15:guide>
        <p15:guide id="5" pos="4792">
          <p15:clr>
            <a:srgbClr val="FA7B17"/>
          </p15:clr>
        </p15:guide>
        <p15:guide id="6" orient="horz" pos="2141">
          <p15:clr>
            <a:srgbClr val="FA7B17"/>
          </p15:clr>
        </p15:guide>
        <p15:guide id="7" orient="horz" pos="957">
          <p15:clr>
            <a:srgbClr val="FA7B17"/>
          </p15:clr>
        </p15:guide>
        <p15:guide id="8" orient="horz" pos="2501">
          <p15:clr>
            <a:srgbClr val="FA7B17"/>
          </p15:clr>
        </p15:guide>
        <p15:guide id="9" orient="horz" pos="2417">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029"/>
        <p:cNvGrpSpPr/>
        <p:nvPr/>
      </p:nvGrpSpPr>
      <p:grpSpPr>
        <a:xfrm>
          <a:off x="0" y="0"/>
          <a:ext cx="0" cy="0"/>
          <a:chOff x="0" y="0"/>
          <a:chExt cx="0" cy="0"/>
        </a:xfrm>
      </p:grpSpPr>
      <p:sp>
        <p:nvSpPr>
          <p:cNvPr id="1030" name="Google Shape;1030;p39"/>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39"/>
          <p:cNvGrpSpPr/>
          <p:nvPr/>
        </p:nvGrpSpPr>
        <p:grpSpPr>
          <a:xfrm>
            <a:off x="8638195" y="822806"/>
            <a:ext cx="194923" cy="194923"/>
            <a:chOff x="3414512" y="2592150"/>
            <a:chExt cx="58460" cy="58460"/>
          </a:xfrm>
        </p:grpSpPr>
        <p:sp>
          <p:nvSpPr>
            <p:cNvPr id="1032" name="Google Shape;1032;p39"/>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9"/>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9"/>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9"/>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6" name="Google Shape;1036;p39"/>
          <p:cNvGrpSpPr/>
          <p:nvPr/>
        </p:nvGrpSpPr>
        <p:grpSpPr>
          <a:xfrm>
            <a:off x="162545" y="4406406"/>
            <a:ext cx="194923" cy="194923"/>
            <a:chOff x="3414512" y="2592150"/>
            <a:chExt cx="58460" cy="58460"/>
          </a:xfrm>
        </p:grpSpPr>
        <p:sp>
          <p:nvSpPr>
            <p:cNvPr id="1037" name="Google Shape;1037;p39"/>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9"/>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9"/>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9"/>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1" name="Google Shape;1041;p39"/>
          <p:cNvGrpSpPr/>
          <p:nvPr/>
        </p:nvGrpSpPr>
        <p:grpSpPr>
          <a:xfrm>
            <a:off x="8331433" y="3138231"/>
            <a:ext cx="194923" cy="194923"/>
            <a:chOff x="3414512" y="2592150"/>
            <a:chExt cx="58460" cy="58460"/>
          </a:xfrm>
        </p:grpSpPr>
        <p:sp>
          <p:nvSpPr>
            <p:cNvPr id="1042" name="Google Shape;1042;p39"/>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9"/>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9"/>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9"/>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6" name="Google Shape;1046;p3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047" name="Google Shape;1047;p39"/>
          <p:cNvSpPr txBox="1">
            <a:spLocks noGrp="1"/>
          </p:cNvSpPr>
          <p:nvPr>
            <p:ph type="subTitle" idx="1"/>
          </p:nvPr>
        </p:nvSpPr>
        <p:spPr>
          <a:xfrm>
            <a:off x="717600" y="2452225"/>
            <a:ext cx="2336400" cy="381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8" name="Google Shape;1048;p39"/>
          <p:cNvSpPr txBox="1">
            <a:spLocks noGrp="1"/>
          </p:cNvSpPr>
          <p:nvPr>
            <p:ph type="subTitle" idx="2"/>
          </p:nvPr>
        </p:nvSpPr>
        <p:spPr>
          <a:xfrm>
            <a:off x="3403827" y="2452225"/>
            <a:ext cx="2336400" cy="381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9" name="Google Shape;1049;p39"/>
          <p:cNvSpPr txBox="1">
            <a:spLocks noGrp="1"/>
          </p:cNvSpPr>
          <p:nvPr>
            <p:ph type="subTitle" idx="3"/>
          </p:nvPr>
        </p:nvSpPr>
        <p:spPr>
          <a:xfrm>
            <a:off x="6090054" y="2452225"/>
            <a:ext cx="2336400" cy="381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0" name="Google Shape;1050;p39"/>
          <p:cNvSpPr txBox="1">
            <a:spLocks noGrp="1"/>
          </p:cNvSpPr>
          <p:nvPr>
            <p:ph type="subTitle" idx="4"/>
          </p:nvPr>
        </p:nvSpPr>
        <p:spPr>
          <a:xfrm>
            <a:off x="717600" y="4203292"/>
            <a:ext cx="2336400" cy="381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1" name="Google Shape;1051;p39"/>
          <p:cNvSpPr txBox="1">
            <a:spLocks noGrp="1"/>
          </p:cNvSpPr>
          <p:nvPr>
            <p:ph type="subTitle" idx="5"/>
          </p:nvPr>
        </p:nvSpPr>
        <p:spPr>
          <a:xfrm>
            <a:off x="3403808" y="4203292"/>
            <a:ext cx="2336400" cy="381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2" name="Google Shape;1052;p39"/>
          <p:cNvSpPr txBox="1">
            <a:spLocks noGrp="1"/>
          </p:cNvSpPr>
          <p:nvPr>
            <p:ph type="subTitle" idx="6"/>
          </p:nvPr>
        </p:nvSpPr>
        <p:spPr>
          <a:xfrm>
            <a:off x="6090054" y="4203292"/>
            <a:ext cx="2336400" cy="381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3" name="Google Shape;1053;p39"/>
          <p:cNvSpPr txBox="1">
            <a:spLocks noGrp="1"/>
          </p:cNvSpPr>
          <p:nvPr>
            <p:ph type="subTitle" idx="7"/>
          </p:nvPr>
        </p:nvSpPr>
        <p:spPr>
          <a:xfrm>
            <a:off x="717550" y="1970925"/>
            <a:ext cx="2336400" cy="631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4"/>
              </a:buClr>
              <a:buSzPts val="2400"/>
              <a:buFont typeface="Londrina Solid"/>
              <a:buNone/>
              <a:defRPr sz="3000">
                <a:solidFill>
                  <a:schemeClr val="accent4"/>
                </a:solidFill>
                <a:latin typeface="Londrina Solid"/>
                <a:ea typeface="Londrina Solid"/>
                <a:cs typeface="Londrina Solid"/>
                <a:sym typeface="Londrina Solid"/>
              </a:defRPr>
            </a:lvl1pPr>
            <a:lvl2pPr lvl="1"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2pPr>
            <a:lvl3pPr lvl="2"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3pPr>
            <a:lvl4pPr lvl="3"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4pPr>
            <a:lvl5pPr lvl="4"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5pPr>
            <a:lvl6pPr lvl="5"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6pPr>
            <a:lvl7pPr lvl="6"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7pPr>
            <a:lvl8pPr lvl="7"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8pPr>
            <a:lvl9pPr lvl="8"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9pPr>
          </a:lstStyle>
          <a:p>
            <a:endParaRPr/>
          </a:p>
        </p:txBody>
      </p:sp>
      <p:sp>
        <p:nvSpPr>
          <p:cNvPr id="1054" name="Google Shape;1054;p39"/>
          <p:cNvSpPr txBox="1">
            <a:spLocks noGrp="1"/>
          </p:cNvSpPr>
          <p:nvPr>
            <p:ph type="subTitle" idx="8"/>
          </p:nvPr>
        </p:nvSpPr>
        <p:spPr>
          <a:xfrm>
            <a:off x="3403800" y="1970925"/>
            <a:ext cx="2336400" cy="631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4"/>
              </a:buClr>
              <a:buSzPts val="2400"/>
              <a:buFont typeface="Londrina Solid"/>
              <a:buNone/>
              <a:defRPr sz="3000">
                <a:solidFill>
                  <a:schemeClr val="accent4"/>
                </a:solidFill>
                <a:latin typeface="Londrina Solid"/>
                <a:ea typeface="Londrina Solid"/>
                <a:cs typeface="Londrina Solid"/>
                <a:sym typeface="Londrina Solid"/>
              </a:defRPr>
            </a:lvl1pPr>
            <a:lvl2pPr lvl="1"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2pPr>
            <a:lvl3pPr lvl="2"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3pPr>
            <a:lvl4pPr lvl="3"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4pPr>
            <a:lvl5pPr lvl="4"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5pPr>
            <a:lvl6pPr lvl="5"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6pPr>
            <a:lvl7pPr lvl="6"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7pPr>
            <a:lvl8pPr lvl="7"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8pPr>
            <a:lvl9pPr lvl="8"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9pPr>
          </a:lstStyle>
          <a:p>
            <a:endParaRPr/>
          </a:p>
        </p:txBody>
      </p:sp>
      <p:sp>
        <p:nvSpPr>
          <p:cNvPr id="1055" name="Google Shape;1055;p39"/>
          <p:cNvSpPr txBox="1">
            <a:spLocks noGrp="1"/>
          </p:cNvSpPr>
          <p:nvPr>
            <p:ph type="subTitle" idx="9"/>
          </p:nvPr>
        </p:nvSpPr>
        <p:spPr>
          <a:xfrm>
            <a:off x="6090050" y="1970925"/>
            <a:ext cx="2336400" cy="631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4"/>
              </a:buClr>
              <a:buSzPts val="2400"/>
              <a:buFont typeface="Londrina Solid"/>
              <a:buNone/>
              <a:defRPr sz="3000">
                <a:solidFill>
                  <a:schemeClr val="accent4"/>
                </a:solidFill>
                <a:latin typeface="Londrina Solid"/>
                <a:ea typeface="Londrina Solid"/>
                <a:cs typeface="Londrina Solid"/>
                <a:sym typeface="Londrina Solid"/>
              </a:defRPr>
            </a:lvl1pPr>
            <a:lvl2pPr lvl="1"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2pPr>
            <a:lvl3pPr lvl="2"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3pPr>
            <a:lvl4pPr lvl="3"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4pPr>
            <a:lvl5pPr lvl="4"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5pPr>
            <a:lvl6pPr lvl="5"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6pPr>
            <a:lvl7pPr lvl="6"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7pPr>
            <a:lvl8pPr lvl="7"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8pPr>
            <a:lvl9pPr lvl="8"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9pPr>
          </a:lstStyle>
          <a:p>
            <a:endParaRPr/>
          </a:p>
        </p:txBody>
      </p:sp>
      <p:sp>
        <p:nvSpPr>
          <p:cNvPr id="1056" name="Google Shape;1056;p39"/>
          <p:cNvSpPr txBox="1">
            <a:spLocks noGrp="1"/>
          </p:cNvSpPr>
          <p:nvPr>
            <p:ph type="subTitle" idx="13"/>
          </p:nvPr>
        </p:nvSpPr>
        <p:spPr>
          <a:xfrm>
            <a:off x="717550" y="3722092"/>
            <a:ext cx="2336400" cy="631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4"/>
              </a:buClr>
              <a:buSzPts val="2400"/>
              <a:buFont typeface="Londrina Solid"/>
              <a:buNone/>
              <a:defRPr sz="3000">
                <a:solidFill>
                  <a:schemeClr val="accent4"/>
                </a:solidFill>
                <a:latin typeface="Londrina Solid"/>
                <a:ea typeface="Londrina Solid"/>
                <a:cs typeface="Londrina Solid"/>
                <a:sym typeface="Londrina Solid"/>
              </a:defRPr>
            </a:lvl1pPr>
            <a:lvl2pPr lvl="1"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2pPr>
            <a:lvl3pPr lvl="2"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3pPr>
            <a:lvl4pPr lvl="3"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4pPr>
            <a:lvl5pPr lvl="4"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5pPr>
            <a:lvl6pPr lvl="5"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6pPr>
            <a:lvl7pPr lvl="6"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7pPr>
            <a:lvl8pPr lvl="7"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8pPr>
            <a:lvl9pPr lvl="8"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9pPr>
          </a:lstStyle>
          <a:p>
            <a:endParaRPr/>
          </a:p>
        </p:txBody>
      </p:sp>
      <p:sp>
        <p:nvSpPr>
          <p:cNvPr id="1057" name="Google Shape;1057;p39"/>
          <p:cNvSpPr txBox="1">
            <a:spLocks noGrp="1"/>
          </p:cNvSpPr>
          <p:nvPr>
            <p:ph type="subTitle" idx="14"/>
          </p:nvPr>
        </p:nvSpPr>
        <p:spPr>
          <a:xfrm>
            <a:off x="3403800" y="3722092"/>
            <a:ext cx="2336400" cy="631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4"/>
              </a:buClr>
              <a:buSzPts val="2400"/>
              <a:buFont typeface="Londrina Solid"/>
              <a:buNone/>
              <a:defRPr sz="3000">
                <a:solidFill>
                  <a:schemeClr val="accent4"/>
                </a:solidFill>
                <a:latin typeface="Londrina Solid"/>
                <a:ea typeface="Londrina Solid"/>
                <a:cs typeface="Londrina Solid"/>
                <a:sym typeface="Londrina Solid"/>
              </a:defRPr>
            </a:lvl1pPr>
            <a:lvl2pPr lvl="1"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2pPr>
            <a:lvl3pPr lvl="2"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3pPr>
            <a:lvl4pPr lvl="3"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4pPr>
            <a:lvl5pPr lvl="4"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5pPr>
            <a:lvl6pPr lvl="5"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6pPr>
            <a:lvl7pPr lvl="6"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7pPr>
            <a:lvl8pPr lvl="7"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8pPr>
            <a:lvl9pPr lvl="8"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9pPr>
          </a:lstStyle>
          <a:p>
            <a:endParaRPr/>
          </a:p>
        </p:txBody>
      </p:sp>
      <p:sp>
        <p:nvSpPr>
          <p:cNvPr id="1058" name="Google Shape;1058;p39"/>
          <p:cNvSpPr txBox="1">
            <a:spLocks noGrp="1"/>
          </p:cNvSpPr>
          <p:nvPr>
            <p:ph type="subTitle" idx="15"/>
          </p:nvPr>
        </p:nvSpPr>
        <p:spPr>
          <a:xfrm>
            <a:off x="6090050" y="3722092"/>
            <a:ext cx="2336400" cy="631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4"/>
              </a:buClr>
              <a:buSzPts val="2400"/>
              <a:buFont typeface="Londrina Solid"/>
              <a:buNone/>
              <a:defRPr sz="3000">
                <a:solidFill>
                  <a:schemeClr val="accent4"/>
                </a:solidFill>
                <a:latin typeface="Londrina Solid"/>
                <a:ea typeface="Londrina Solid"/>
                <a:cs typeface="Londrina Solid"/>
                <a:sym typeface="Londrina Solid"/>
              </a:defRPr>
            </a:lvl1pPr>
            <a:lvl2pPr lvl="1"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2pPr>
            <a:lvl3pPr lvl="2"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3pPr>
            <a:lvl4pPr lvl="3"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4pPr>
            <a:lvl5pPr lvl="4"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5pPr>
            <a:lvl6pPr lvl="5"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6pPr>
            <a:lvl7pPr lvl="6"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7pPr>
            <a:lvl8pPr lvl="7"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8pPr>
            <a:lvl9pPr lvl="8"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9pPr>
          </a:lstStyle>
          <a:p>
            <a:endParaRPr/>
          </a:p>
        </p:txBody>
      </p:sp>
      <p:grpSp>
        <p:nvGrpSpPr>
          <p:cNvPr id="1059" name="Google Shape;1059;p39"/>
          <p:cNvGrpSpPr/>
          <p:nvPr/>
        </p:nvGrpSpPr>
        <p:grpSpPr>
          <a:xfrm flipH="1">
            <a:off x="44625" y="2821131"/>
            <a:ext cx="1141729" cy="407352"/>
            <a:chOff x="2892547" y="2631926"/>
            <a:chExt cx="334612" cy="119392"/>
          </a:xfrm>
        </p:grpSpPr>
        <p:sp>
          <p:nvSpPr>
            <p:cNvPr id="1060" name="Google Shape;1060;p39"/>
            <p:cNvSpPr/>
            <p:nvPr/>
          </p:nvSpPr>
          <p:spPr>
            <a:xfrm>
              <a:off x="2893597" y="2631926"/>
              <a:ext cx="329609" cy="116026"/>
            </a:xfrm>
            <a:custGeom>
              <a:avLst/>
              <a:gdLst/>
              <a:ahLst/>
              <a:cxnLst/>
              <a:rect l="l" t="t" r="r" b="b"/>
              <a:pathLst>
                <a:path w="10673" h="3757" extrusionOk="0">
                  <a:moveTo>
                    <a:pt x="10672" y="2733"/>
                  </a:moveTo>
                  <a:cubicBezTo>
                    <a:pt x="9258" y="2751"/>
                    <a:pt x="8090" y="2819"/>
                    <a:pt x="8090" y="2819"/>
                  </a:cubicBezTo>
                  <a:cubicBezTo>
                    <a:pt x="8090" y="2819"/>
                    <a:pt x="8295" y="3723"/>
                    <a:pt x="7186" y="3739"/>
                  </a:cubicBezTo>
                  <a:cubicBezTo>
                    <a:pt x="6078" y="3757"/>
                    <a:pt x="6044" y="3007"/>
                    <a:pt x="6044" y="3007"/>
                  </a:cubicBezTo>
                  <a:cubicBezTo>
                    <a:pt x="6044" y="3007"/>
                    <a:pt x="5703" y="3365"/>
                    <a:pt x="5226" y="3263"/>
                  </a:cubicBezTo>
                  <a:cubicBezTo>
                    <a:pt x="4748" y="3160"/>
                    <a:pt x="4714" y="2751"/>
                    <a:pt x="4714" y="2751"/>
                  </a:cubicBezTo>
                  <a:lnTo>
                    <a:pt x="86" y="2751"/>
                  </a:lnTo>
                  <a:cubicBezTo>
                    <a:pt x="1" y="2751"/>
                    <a:pt x="724" y="2680"/>
                    <a:pt x="855" y="2592"/>
                  </a:cubicBezTo>
                  <a:cubicBezTo>
                    <a:pt x="989" y="2502"/>
                    <a:pt x="1072" y="2395"/>
                    <a:pt x="1286" y="2362"/>
                  </a:cubicBezTo>
                  <a:cubicBezTo>
                    <a:pt x="1580" y="2315"/>
                    <a:pt x="2034" y="2457"/>
                    <a:pt x="2278" y="2382"/>
                  </a:cubicBezTo>
                  <a:cubicBezTo>
                    <a:pt x="2819" y="2220"/>
                    <a:pt x="2693" y="1524"/>
                    <a:pt x="3879" y="1865"/>
                  </a:cubicBezTo>
                  <a:cubicBezTo>
                    <a:pt x="3879" y="1865"/>
                    <a:pt x="3418" y="893"/>
                    <a:pt x="3998" y="739"/>
                  </a:cubicBezTo>
                  <a:cubicBezTo>
                    <a:pt x="4578" y="586"/>
                    <a:pt x="5038" y="1217"/>
                    <a:pt x="5038" y="1217"/>
                  </a:cubicBezTo>
                  <a:cubicBezTo>
                    <a:pt x="5038" y="1217"/>
                    <a:pt x="4834" y="313"/>
                    <a:pt x="5925" y="279"/>
                  </a:cubicBezTo>
                  <a:cubicBezTo>
                    <a:pt x="7016" y="245"/>
                    <a:pt x="6641" y="1183"/>
                    <a:pt x="6641" y="1183"/>
                  </a:cubicBezTo>
                  <a:cubicBezTo>
                    <a:pt x="7231" y="1"/>
                    <a:pt x="8851" y="1019"/>
                    <a:pt x="7902" y="2291"/>
                  </a:cubicBezTo>
                  <a:cubicBezTo>
                    <a:pt x="7902" y="2291"/>
                    <a:pt x="8744" y="1552"/>
                    <a:pt x="9381" y="2318"/>
                  </a:cubicBezTo>
                  <a:cubicBezTo>
                    <a:pt x="9541" y="2510"/>
                    <a:pt x="10336" y="2244"/>
                    <a:pt x="10672" y="27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9"/>
            <p:cNvSpPr/>
            <p:nvPr/>
          </p:nvSpPr>
          <p:spPr>
            <a:xfrm>
              <a:off x="2892547" y="2636373"/>
              <a:ext cx="334612" cy="114945"/>
            </a:xfrm>
            <a:custGeom>
              <a:avLst/>
              <a:gdLst/>
              <a:ahLst/>
              <a:cxnLst/>
              <a:rect l="l" t="t" r="r" b="b"/>
              <a:pathLst>
                <a:path w="10835" h="3722" extrusionOk="0">
                  <a:moveTo>
                    <a:pt x="8118" y="2562"/>
                  </a:moveTo>
                  <a:cubicBezTo>
                    <a:pt x="8121" y="2562"/>
                    <a:pt x="9129" y="2504"/>
                    <a:pt x="10415" y="2482"/>
                  </a:cubicBezTo>
                  <a:cubicBezTo>
                    <a:pt x="10235" y="2390"/>
                    <a:pt x="10006" y="2381"/>
                    <a:pt x="9815" y="2374"/>
                  </a:cubicBezTo>
                  <a:cubicBezTo>
                    <a:pt x="9600" y="2365"/>
                    <a:pt x="9422" y="2358"/>
                    <a:pt x="9329" y="2245"/>
                  </a:cubicBezTo>
                  <a:cubicBezTo>
                    <a:pt x="8765" y="1569"/>
                    <a:pt x="8012" y="2230"/>
                    <a:pt x="8010" y="2232"/>
                  </a:cubicBezTo>
                  <a:lnTo>
                    <a:pt x="8010" y="2232"/>
                  </a:lnTo>
                  <a:cubicBezTo>
                    <a:pt x="7971" y="2266"/>
                    <a:pt x="7912" y="2269"/>
                    <a:pt x="7869" y="2237"/>
                  </a:cubicBezTo>
                  <a:cubicBezTo>
                    <a:pt x="7819" y="2200"/>
                    <a:pt x="7808" y="2129"/>
                    <a:pt x="7846" y="2080"/>
                  </a:cubicBezTo>
                  <a:cubicBezTo>
                    <a:pt x="8156" y="1663"/>
                    <a:pt x="8168" y="1283"/>
                    <a:pt x="8031" y="1017"/>
                  </a:cubicBezTo>
                  <a:cubicBezTo>
                    <a:pt x="7972" y="900"/>
                    <a:pt x="7884" y="806"/>
                    <a:pt x="7781" y="738"/>
                  </a:cubicBezTo>
                  <a:cubicBezTo>
                    <a:pt x="7678" y="672"/>
                    <a:pt x="7560" y="633"/>
                    <a:pt x="7441" y="628"/>
                  </a:cubicBezTo>
                  <a:cubicBezTo>
                    <a:pt x="7199" y="620"/>
                    <a:pt x="6945" y="753"/>
                    <a:pt x="6777" y="1085"/>
                  </a:cubicBezTo>
                  <a:cubicBezTo>
                    <a:pt x="6753" y="1139"/>
                    <a:pt x="6690" y="1165"/>
                    <a:pt x="6634" y="1144"/>
                  </a:cubicBezTo>
                  <a:cubicBezTo>
                    <a:pt x="6576" y="1121"/>
                    <a:pt x="6548" y="1055"/>
                    <a:pt x="6570" y="998"/>
                  </a:cubicBezTo>
                  <a:cubicBezTo>
                    <a:pt x="6570" y="996"/>
                    <a:pt x="6882" y="218"/>
                    <a:pt x="5962" y="247"/>
                  </a:cubicBezTo>
                  <a:cubicBezTo>
                    <a:pt x="5007" y="277"/>
                    <a:pt x="5182" y="1047"/>
                    <a:pt x="5182" y="1049"/>
                  </a:cubicBezTo>
                  <a:lnTo>
                    <a:pt x="5182" y="1049"/>
                  </a:lnTo>
                  <a:cubicBezTo>
                    <a:pt x="5191" y="1091"/>
                    <a:pt x="5176" y="1136"/>
                    <a:pt x="5139" y="1163"/>
                  </a:cubicBezTo>
                  <a:cubicBezTo>
                    <a:pt x="5090" y="1199"/>
                    <a:pt x="5019" y="1189"/>
                    <a:pt x="4982" y="1139"/>
                  </a:cubicBezTo>
                  <a:cubicBezTo>
                    <a:pt x="4980" y="1137"/>
                    <a:pt x="4567" y="570"/>
                    <a:pt x="4061" y="704"/>
                  </a:cubicBezTo>
                  <a:cubicBezTo>
                    <a:pt x="3613" y="822"/>
                    <a:pt x="4014" y="1670"/>
                    <a:pt x="4016" y="1673"/>
                  </a:cubicBezTo>
                  <a:lnTo>
                    <a:pt x="4015" y="1673"/>
                  </a:lnTo>
                  <a:cubicBezTo>
                    <a:pt x="4026" y="1696"/>
                    <a:pt x="4029" y="1724"/>
                    <a:pt x="4022" y="1751"/>
                  </a:cubicBezTo>
                  <a:cubicBezTo>
                    <a:pt x="4004" y="1811"/>
                    <a:pt x="3942" y="1846"/>
                    <a:pt x="3882" y="1829"/>
                  </a:cubicBezTo>
                  <a:cubicBezTo>
                    <a:pt x="3163" y="1622"/>
                    <a:pt x="2977" y="1825"/>
                    <a:pt x="2791" y="2028"/>
                  </a:cubicBezTo>
                  <a:cubicBezTo>
                    <a:pt x="2674" y="2156"/>
                    <a:pt x="2557" y="2283"/>
                    <a:pt x="2344" y="2347"/>
                  </a:cubicBezTo>
                  <a:cubicBezTo>
                    <a:pt x="2192" y="2392"/>
                    <a:pt x="1993" y="2369"/>
                    <a:pt x="1789" y="2347"/>
                  </a:cubicBezTo>
                  <a:cubicBezTo>
                    <a:pt x="1626" y="2328"/>
                    <a:pt x="1460" y="2309"/>
                    <a:pt x="1338" y="2328"/>
                  </a:cubicBezTo>
                  <a:cubicBezTo>
                    <a:pt x="1205" y="2348"/>
                    <a:pt x="1129" y="2408"/>
                    <a:pt x="1050" y="2469"/>
                  </a:cubicBezTo>
                  <a:cubicBezTo>
                    <a:pt x="1040" y="2478"/>
                    <a:pt x="1029" y="2486"/>
                    <a:pt x="1018" y="2494"/>
                  </a:cubicBezTo>
                  <a:lnTo>
                    <a:pt x="4748" y="2494"/>
                  </a:lnTo>
                  <a:lnTo>
                    <a:pt x="4748" y="2494"/>
                  </a:lnTo>
                  <a:cubicBezTo>
                    <a:pt x="4806" y="2494"/>
                    <a:pt x="4855" y="2538"/>
                    <a:pt x="4860" y="2596"/>
                  </a:cubicBezTo>
                  <a:cubicBezTo>
                    <a:pt x="4860" y="2597"/>
                    <a:pt x="4887" y="2923"/>
                    <a:pt x="5283" y="3009"/>
                  </a:cubicBezTo>
                  <a:cubicBezTo>
                    <a:pt x="5679" y="3093"/>
                    <a:pt x="5967" y="2815"/>
                    <a:pt x="5995" y="2787"/>
                  </a:cubicBezTo>
                  <a:cubicBezTo>
                    <a:pt x="6014" y="2766"/>
                    <a:pt x="6041" y="2752"/>
                    <a:pt x="6072" y="2750"/>
                  </a:cubicBezTo>
                  <a:cubicBezTo>
                    <a:pt x="6134" y="2747"/>
                    <a:pt x="6187" y="2794"/>
                    <a:pt x="6191" y="2856"/>
                  </a:cubicBezTo>
                  <a:cubicBezTo>
                    <a:pt x="6191" y="2858"/>
                    <a:pt x="6219" y="3498"/>
                    <a:pt x="7219" y="3484"/>
                  </a:cubicBezTo>
                  <a:cubicBezTo>
                    <a:pt x="8188" y="3469"/>
                    <a:pt x="8015" y="2700"/>
                    <a:pt x="8014" y="2699"/>
                  </a:cubicBezTo>
                  <a:lnTo>
                    <a:pt x="8014" y="2699"/>
                  </a:lnTo>
                  <a:cubicBezTo>
                    <a:pt x="8013" y="2693"/>
                    <a:pt x="8012" y="2687"/>
                    <a:pt x="8012" y="2681"/>
                  </a:cubicBezTo>
                  <a:cubicBezTo>
                    <a:pt x="8008" y="2619"/>
                    <a:pt x="8056" y="2566"/>
                    <a:pt x="8118" y="2562"/>
                  </a:cubicBezTo>
                  <a:close/>
                  <a:moveTo>
                    <a:pt x="10701" y="2702"/>
                  </a:moveTo>
                  <a:cubicBezTo>
                    <a:pt x="9562" y="2716"/>
                    <a:pt x="8581" y="2763"/>
                    <a:pt x="8250" y="2781"/>
                  </a:cubicBezTo>
                  <a:cubicBezTo>
                    <a:pt x="8266" y="3059"/>
                    <a:pt x="8195" y="3693"/>
                    <a:pt x="7222" y="3708"/>
                  </a:cubicBezTo>
                  <a:cubicBezTo>
                    <a:pt x="6378" y="3721"/>
                    <a:pt x="6101" y="3313"/>
                    <a:pt x="6010" y="3062"/>
                  </a:cubicBezTo>
                  <a:cubicBezTo>
                    <a:pt x="5850" y="3170"/>
                    <a:pt x="5574" y="3301"/>
                    <a:pt x="5236" y="3229"/>
                  </a:cubicBezTo>
                  <a:cubicBezTo>
                    <a:pt x="4838" y="3143"/>
                    <a:pt x="4703" y="2871"/>
                    <a:pt x="4658" y="2720"/>
                  </a:cubicBezTo>
                  <a:lnTo>
                    <a:pt x="120" y="2720"/>
                  </a:lnTo>
                  <a:cubicBezTo>
                    <a:pt x="38" y="2720"/>
                    <a:pt x="0" y="2681"/>
                    <a:pt x="0" y="2606"/>
                  </a:cubicBezTo>
                  <a:cubicBezTo>
                    <a:pt x="0" y="2507"/>
                    <a:pt x="79" y="2496"/>
                    <a:pt x="200" y="2479"/>
                  </a:cubicBezTo>
                  <a:cubicBezTo>
                    <a:pt x="381" y="2454"/>
                    <a:pt x="755" y="2403"/>
                    <a:pt x="827" y="2355"/>
                  </a:cubicBezTo>
                  <a:cubicBezTo>
                    <a:pt x="856" y="2335"/>
                    <a:pt x="885" y="2313"/>
                    <a:pt x="913" y="2291"/>
                  </a:cubicBezTo>
                  <a:cubicBezTo>
                    <a:pt x="1015" y="2212"/>
                    <a:pt x="1113" y="2136"/>
                    <a:pt x="1304" y="2106"/>
                  </a:cubicBezTo>
                  <a:cubicBezTo>
                    <a:pt x="1457" y="2082"/>
                    <a:pt x="1637" y="2102"/>
                    <a:pt x="1814" y="2122"/>
                  </a:cubicBezTo>
                  <a:cubicBezTo>
                    <a:pt x="1994" y="2143"/>
                    <a:pt x="2172" y="2163"/>
                    <a:pt x="2280" y="2131"/>
                  </a:cubicBezTo>
                  <a:cubicBezTo>
                    <a:pt x="2433" y="2085"/>
                    <a:pt x="2529" y="1980"/>
                    <a:pt x="2626" y="1875"/>
                  </a:cubicBezTo>
                  <a:cubicBezTo>
                    <a:pt x="2837" y="1645"/>
                    <a:pt x="3050" y="1413"/>
                    <a:pt x="3728" y="1557"/>
                  </a:cubicBezTo>
                  <a:cubicBezTo>
                    <a:pt x="3617" y="1231"/>
                    <a:pt x="3489" y="622"/>
                    <a:pt x="4003" y="486"/>
                  </a:cubicBezTo>
                  <a:cubicBezTo>
                    <a:pt x="4401" y="381"/>
                    <a:pt x="4744" y="595"/>
                    <a:pt x="4951" y="779"/>
                  </a:cubicBezTo>
                  <a:cubicBezTo>
                    <a:pt x="4986" y="472"/>
                    <a:pt x="5176" y="47"/>
                    <a:pt x="5956" y="22"/>
                  </a:cubicBezTo>
                  <a:cubicBezTo>
                    <a:pt x="6653" y="1"/>
                    <a:pt x="6831" y="325"/>
                    <a:pt x="6851" y="620"/>
                  </a:cubicBezTo>
                  <a:cubicBezTo>
                    <a:pt x="7032" y="462"/>
                    <a:pt x="7244" y="396"/>
                    <a:pt x="7449" y="404"/>
                  </a:cubicBezTo>
                  <a:cubicBezTo>
                    <a:pt x="7610" y="410"/>
                    <a:pt x="7767" y="462"/>
                    <a:pt x="7904" y="550"/>
                  </a:cubicBezTo>
                  <a:cubicBezTo>
                    <a:pt x="8039" y="638"/>
                    <a:pt x="8153" y="762"/>
                    <a:pt x="8232" y="913"/>
                  </a:cubicBezTo>
                  <a:cubicBezTo>
                    <a:pt x="8358" y="1159"/>
                    <a:pt x="8388" y="1475"/>
                    <a:pt x="8250" y="1822"/>
                  </a:cubicBezTo>
                  <a:cubicBezTo>
                    <a:pt x="8585" y="1674"/>
                    <a:pt x="9081" y="1596"/>
                    <a:pt x="9501" y="2101"/>
                  </a:cubicBezTo>
                  <a:cubicBezTo>
                    <a:pt x="9530" y="2137"/>
                    <a:pt x="9663" y="2142"/>
                    <a:pt x="9824" y="2149"/>
                  </a:cubicBezTo>
                  <a:cubicBezTo>
                    <a:pt x="10148" y="2162"/>
                    <a:pt x="10561" y="2178"/>
                    <a:pt x="10800" y="2527"/>
                  </a:cubicBezTo>
                  <a:cubicBezTo>
                    <a:pt x="10835" y="2578"/>
                    <a:pt x="10822" y="2648"/>
                    <a:pt x="10770" y="2683"/>
                  </a:cubicBezTo>
                  <a:cubicBezTo>
                    <a:pt x="10749" y="2697"/>
                    <a:pt x="10725" y="2703"/>
                    <a:pt x="10701" y="2702"/>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9"/>
            <p:cNvSpPr/>
            <p:nvPr/>
          </p:nvSpPr>
          <p:spPr>
            <a:xfrm>
              <a:off x="2923985" y="2684796"/>
              <a:ext cx="290203" cy="59634"/>
            </a:xfrm>
            <a:custGeom>
              <a:avLst/>
              <a:gdLst/>
              <a:ahLst/>
              <a:cxnLst/>
              <a:rect l="l" t="t" r="r" b="b"/>
              <a:pathLst>
                <a:path w="9397" h="1931" extrusionOk="0">
                  <a:moveTo>
                    <a:pt x="8311" y="677"/>
                  </a:moveTo>
                  <a:cubicBezTo>
                    <a:pt x="7747" y="1"/>
                    <a:pt x="6994" y="662"/>
                    <a:pt x="6992" y="664"/>
                  </a:cubicBezTo>
                  <a:lnTo>
                    <a:pt x="6992" y="664"/>
                  </a:lnTo>
                  <a:cubicBezTo>
                    <a:pt x="6953" y="698"/>
                    <a:pt x="6894" y="701"/>
                    <a:pt x="6851" y="669"/>
                  </a:cubicBezTo>
                  <a:cubicBezTo>
                    <a:pt x="6830" y="653"/>
                    <a:pt x="6816" y="631"/>
                    <a:pt x="6810" y="607"/>
                  </a:cubicBezTo>
                  <a:cubicBezTo>
                    <a:pt x="6674" y="675"/>
                    <a:pt x="6587" y="604"/>
                    <a:pt x="6587" y="604"/>
                  </a:cubicBezTo>
                  <a:cubicBezTo>
                    <a:pt x="6587" y="604"/>
                    <a:pt x="6707" y="1150"/>
                    <a:pt x="6084" y="1311"/>
                  </a:cubicBezTo>
                  <a:cubicBezTo>
                    <a:pt x="5462" y="1474"/>
                    <a:pt x="5207" y="690"/>
                    <a:pt x="5207" y="690"/>
                  </a:cubicBezTo>
                  <a:cubicBezTo>
                    <a:pt x="5207" y="690"/>
                    <a:pt x="5155" y="842"/>
                    <a:pt x="4670" y="953"/>
                  </a:cubicBezTo>
                  <a:cubicBezTo>
                    <a:pt x="4183" y="1064"/>
                    <a:pt x="4004" y="570"/>
                    <a:pt x="4004" y="570"/>
                  </a:cubicBezTo>
                  <a:lnTo>
                    <a:pt x="1668" y="570"/>
                  </a:lnTo>
                  <a:cubicBezTo>
                    <a:pt x="1580" y="657"/>
                    <a:pt x="1477" y="733"/>
                    <a:pt x="1326" y="779"/>
                  </a:cubicBezTo>
                  <a:cubicBezTo>
                    <a:pt x="1220" y="811"/>
                    <a:pt x="1089" y="809"/>
                    <a:pt x="950" y="797"/>
                  </a:cubicBezTo>
                  <a:cubicBezTo>
                    <a:pt x="892" y="792"/>
                    <a:pt x="831" y="785"/>
                    <a:pt x="771" y="779"/>
                  </a:cubicBezTo>
                  <a:cubicBezTo>
                    <a:pt x="608" y="760"/>
                    <a:pt x="442" y="741"/>
                    <a:pt x="320" y="760"/>
                  </a:cubicBezTo>
                  <a:cubicBezTo>
                    <a:pt x="187" y="780"/>
                    <a:pt x="111" y="840"/>
                    <a:pt x="32" y="901"/>
                  </a:cubicBezTo>
                  <a:cubicBezTo>
                    <a:pt x="22" y="910"/>
                    <a:pt x="11" y="918"/>
                    <a:pt x="0" y="926"/>
                  </a:cubicBezTo>
                  <a:lnTo>
                    <a:pt x="895" y="926"/>
                  </a:lnTo>
                  <a:lnTo>
                    <a:pt x="3730" y="926"/>
                  </a:lnTo>
                  <a:lnTo>
                    <a:pt x="3730" y="926"/>
                  </a:lnTo>
                  <a:cubicBezTo>
                    <a:pt x="3788" y="926"/>
                    <a:pt x="3837" y="970"/>
                    <a:pt x="3842" y="1028"/>
                  </a:cubicBezTo>
                  <a:cubicBezTo>
                    <a:pt x="3842" y="1029"/>
                    <a:pt x="3869" y="1355"/>
                    <a:pt x="4265" y="1441"/>
                  </a:cubicBezTo>
                  <a:cubicBezTo>
                    <a:pt x="4661" y="1525"/>
                    <a:pt x="4949" y="1247"/>
                    <a:pt x="4977" y="1219"/>
                  </a:cubicBezTo>
                  <a:cubicBezTo>
                    <a:pt x="4996" y="1198"/>
                    <a:pt x="5023" y="1184"/>
                    <a:pt x="5054" y="1182"/>
                  </a:cubicBezTo>
                  <a:cubicBezTo>
                    <a:pt x="5116" y="1179"/>
                    <a:pt x="5169" y="1226"/>
                    <a:pt x="5173" y="1288"/>
                  </a:cubicBezTo>
                  <a:cubicBezTo>
                    <a:pt x="5173" y="1290"/>
                    <a:pt x="5201" y="1930"/>
                    <a:pt x="6201" y="1916"/>
                  </a:cubicBezTo>
                  <a:cubicBezTo>
                    <a:pt x="7170" y="1901"/>
                    <a:pt x="6997" y="1132"/>
                    <a:pt x="6996" y="1131"/>
                  </a:cubicBezTo>
                  <a:lnTo>
                    <a:pt x="6996" y="1131"/>
                  </a:lnTo>
                  <a:cubicBezTo>
                    <a:pt x="6995" y="1125"/>
                    <a:pt x="6994" y="1119"/>
                    <a:pt x="6994" y="1113"/>
                  </a:cubicBezTo>
                  <a:cubicBezTo>
                    <a:pt x="6990" y="1051"/>
                    <a:pt x="7038" y="998"/>
                    <a:pt x="7100" y="994"/>
                  </a:cubicBezTo>
                  <a:cubicBezTo>
                    <a:pt x="7103" y="994"/>
                    <a:pt x="8111" y="936"/>
                    <a:pt x="9397" y="914"/>
                  </a:cubicBezTo>
                  <a:cubicBezTo>
                    <a:pt x="9217" y="822"/>
                    <a:pt x="8989" y="813"/>
                    <a:pt x="8797" y="806"/>
                  </a:cubicBezTo>
                  <a:cubicBezTo>
                    <a:pt x="8582" y="797"/>
                    <a:pt x="8404" y="790"/>
                    <a:pt x="8311" y="6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9"/>
            <p:cNvSpPr/>
            <p:nvPr/>
          </p:nvSpPr>
          <p:spPr>
            <a:xfrm>
              <a:off x="3107793" y="2715492"/>
              <a:ext cx="30944" cy="20506"/>
            </a:xfrm>
            <a:custGeom>
              <a:avLst/>
              <a:gdLst/>
              <a:ahLst/>
              <a:cxnLst/>
              <a:rect l="l" t="t" r="r" b="b"/>
              <a:pathLst>
                <a:path w="1002" h="664" extrusionOk="0">
                  <a:moveTo>
                    <a:pt x="866" y="311"/>
                  </a:moveTo>
                  <a:cubicBezTo>
                    <a:pt x="848" y="344"/>
                    <a:pt x="829" y="371"/>
                    <a:pt x="804" y="401"/>
                  </a:cubicBezTo>
                  <a:cubicBezTo>
                    <a:pt x="714" y="502"/>
                    <a:pt x="624" y="558"/>
                    <a:pt x="498" y="606"/>
                  </a:cubicBezTo>
                  <a:cubicBezTo>
                    <a:pt x="392" y="643"/>
                    <a:pt x="295" y="663"/>
                    <a:pt x="184" y="658"/>
                  </a:cubicBezTo>
                  <a:cubicBezTo>
                    <a:pt x="143" y="656"/>
                    <a:pt x="105" y="653"/>
                    <a:pt x="67" y="638"/>
                  </a:cubicBezTo>
                  <a:cubicBezTo>
                    <a:pt x="52" y="633"/>
                    <a:pt x="39" y="627"/>
                    <a:pt x="26" y="618"/>
                  </a:cubicBezTo>
                  <a:cubicBezTo>
                    <a:pt x="20" y="613"/>
                    <a:pt x="0" y="597"/>
                    <a:pt x="8" y="587"/>
                  </a:cubicBezTo>
                  <a:cubicBezTo>
                    <a:pt x="13" y="584"/>
                    <a:pt x="32" y="589"/>
                    <a:pt x="39" y="591"/>
                  </a:cubicBezTo>
                  <a:cubicBezTo>
                    <a:pt x="51" y="592"/>
                    <a:pt x="63" y="592"/>
                    <a:pt x="75" y="593"/>
                  </a:cubicBezTo>
                  <a:cubicBezTo>
                    <a:pt x="111" y="593"/>
                    <a:pt x="144" y="591"/>
                    <a:pt x="180" y="586"/>
                  </a:cubicBezTo>
                  <a:cubicBezTo>
                    <a:pt x="281" y="570"/>
                    <a:pt x="361" y="545"/>
                    <a:pt x="453" y="502"/>
                  </a:cubicBezTo>
                  <a:cubicBezTo>
                    <a:pt x="555" y="453"/>
                    <a:pt x="628" y="402"/>
                    <a:pt x="700" y="316"/>
                  </a:cubicBezTo>
                  <a:cubicBezTo>
                    <a:pt x="718" y="292"/>
                    <a:pt x="733" y="270"/>
                    <a:pt x="748" y="245"/>
                  </a:cubicBezTo>
                  <a:cubicBezTo>
                    <a:pt x="814" y="107"/>
                    <a:pt x="789" y="6"/>
                    <a:pt x="870" y="16"/>
                  </a:cubicBezTo>
                  <a:cubicBezTo>
                    <a:pt x="1002" y="0"/>
                    <a:pt x="891" y="260"/>
                    <a:pt x="866" y="3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9"/>
            <p:cNvSpPr/>
            <p:nvPr/>
          </p:nvSpPr>
          <p:spPr>
            <a:xfrm>
              <a:off x="3106126" y="2661016"/>
              <a:ext cx="32056" cy="12569"/>
            </a:xfrm>
            <a:custGeom>
              <a:avLst/>
              <a:gdLst/>
              <a:ahLst/>
              <a:cxnLst/>
              <a:rect l="l" t="t" r="r" b="b"/>
              <a:pathLst>
                <a:path w="1038" h="407" extrusionOk="0">
                  <a:moveTo>
                    <a:pt x="163" y="126"/>
                  </a:moveTo>
                  <a:cubicBezTo>
                    <a:pt x="169" y="120"/>
                    <a:pt x="175" y="116"/>
                    <a:pt x="181" y="111"/>
                  </a:cubicBezTo>
                  <a:cubicBezTo>
                    <a:pt x="280" y="36"/>
                    <a:pt x="377" y="1"/>
                    <a:pt x="502" y="2"/>
                  </a:cubicBezTo>
                  <a:cubicBezTo>
                    <a:pt x="623" y="9"/>
                    <a:pt x="716" y="34"/>
                    <a:pt x="822" y="93"/>
                  </a:cubicBezTo>
                  <a:cubicBezTo>
                    <a:pt x="851" y="112"/>
                    <a:pt x="1037" y="243"/>
                    <a:pt x="1009" y="294"/>
                  </a:cubicBezTo>
                  <a:cubicBezTo>
                    <a:pt x="1006" y="295"/>
                    <a:pt x="817" y="186"/>
                    <a:pt x="784" y="172"/>
                  </a:cubicBezTo>
                  <a:cubicBezTo>
                    <a:pt x="686" y="136"/>
                    <a:pt x="606" y="121"/>
                    <a:pt x="502" y="124"/>
                  </a:cubicBezTo>
                  <a:cubicBezTo>
                    <a:pt x="410" y="130"/>
                    <a:pt x="338" y="161"/>
                    <a:pt x="266" y="217"/>
                  </a:cubicBezTo>
                  <a:cubicBezTo>
                    <a:pt x="265" y="217"/>
                    <a:pt x="254" y="227"/>
                    <a:pt x="252" y="229"/>
                  </a:cubicBezTo>
                  <a:cubicBezTo>
                    <a:pt x="225" y="253"/>
                    <a:pt x="205" y="275"/>
                    <a:pt x="185" y="305"/>
                  </a:cubicBezTo>
                  <a:cubicBezTo>
                    <a:pt x="136" y="391"/>
                    <a:pt x="164" y="403"/>
                    <a:pt x="97" y="398"/>
                  </a:cubicBezTo>
                  <a:cubicBezTo>
                    <a:pt x="1" y="407"/>
                    <a:pt x="40" y="311"/>
                    <a:pt x="71" y="240"/>
                  </a:cubicBezTo>
                  <a:cubicBezTo>
                    <a:pt x="95" y="194"/>
                    <a:pt x="123" y="161"/>
                    <a:pt x="163" y="1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9"/>
            <p:cNvSpPr/>
            <p:nvPr/>
          </p:nvSpPr>
          <p:spPr>
            <a:xfrm>
              <a:off x="3023424" y="2660831"/>
              <a:ext cx="19610" cy="17202"/>
            </a:xfrm>
            <a:custGeom>
              <a:avLst/>
              <a:gdLst/>
              <a:ahLst/>
              <a:cxnLst/>
              <a:rect l="l" t="t" r="r" b="b"/>
              <a:pathLst>
                <a:path w="635" h="557" extrusionOk="0">
                  <a:moveTo>
                    <a:pt x="423" y="442"/>
                  </a:moveTo>
                  <a:cubicBezTo>
                    <a:pt x="374" y="385"/>
                    <a:pt x="326" y="330"/>
                    <a:pt x="274" y="275"/>
                  </a:cubicBezTo>
                  <a:cubicBezTo>
                    <a:pt x="227" y="226"/>
                    <a:pt x="182" y="181"/>
                    <a:pt x="130" y="138"/>
                  </a:cubicBezTo>
                  <a:cubicBezTo>
                    <a:pt x="113" y="125"/>
                    <a:pt x="3" y="55"/>
                    <a:pt x="0" y="46"/>
                  </a:cubicBezTo>
                  <a:cubicBezTo>
                    <a:pt x="12" y="1"/>
                    <a:pt x="151" y="54"/>
                    <a:pt x="174" y="65"/>
                  </a:cubicBezTo>
                  <a:cubicBezTo>
                    <a:pt x="243" y="97"/>
                    <a:pt x="298" y="137"/>
                    <a:pt x="356" y="185"/>
                  </a:cubicBezTo>
                  <a:cubicBezTo>
                    <a:pt x="418" y="238"/>
                    <a:pt x="473" y="292"/>
                    <a:pt x="527" y="354"/>
                  </a:cubicBezTo>
                  <a:cubicBezTo>
                    <a:pt x="590" y="431"/>
                    <a:pt x="635" y="462"/>
                    <a:pt x="565" y="506"/>
                  </a:cubicBezTo>
                  <a:cubicBezTo>
                    <a:pt x="499" y="557"/>
                    <a:pt x="492" y="522"/>
                    <a:pt x="423" y="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066"/>
        <p:cNvGrpSpPr/>
        <p:nvPr/>
      </p:nvGrpSpPr>
      <p:grpSpPr>
        <a:xfrm>
          <a:off x="0" y="0"/>
          <a:ext cx="0" cy="0"/>
          <a:chOff x="0" y="0"/>
          <a:chExt cx="0" cy="0"/>
        </a:xfrm>
      </p:grpSpPr>
      <p:sp>
        <p:nvSpPr>
          <p:cNvPr id="1067" name="Google Shape;1067;p40"/>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0"/>
          <p:cNvSpPr txBox="1">
            <a:spLocks noGrp="1"/>
          </p:cNvSpPr>
          <p:nvPr>
            <p:ph type="title" hasCustomPrompt="1"/>
          </p:nvPr>
        </p:nvSpPr>
        <p:spPr>
          <a:xfrm>
            <a:off x="1352150" y="2059125"/>
            <a:ext cx="1233000" cy="65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800">
                <a:solidFill>
                  <a:schemeClr val="dk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69" name="Google Shape;1069;p40"/>
          <p:cNvSpPr txBox="1">
            <a:spLocks noGrp="1"/>
          </p:cNvSpPr>
          <p:nvPr>
            <p:ph type="subTitle" idx="1"/>
          </p:nvPr>
        </p:nvSpPr>
        <p:spPr>
          <a:xfrm>
            <a:off x="943550" y="3756675"/>
            <a:ext cx="2050200" cy="85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0" name="Google Shape;1070;p40"/>
          <p:cNvSpPr txBox="1">
            <a:spLocks noGrp="1"/>
          </p:cNvSpPr>
          <p:nvPr>
            <p:ph type="title" idx="2" hasCustomPrompt="1"/>
          </p:nvPr>
        </p:nvSpPr>
        <p:spPr>
          <a:xfrm>
            <a:off x="3955600" y="2059100"/>
            <a:ext cx="1233000" cy="65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800">
                <a:solidFill>
                  <a:schemeClr val="dk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71" name="Google Shape;1071;p40"/>
          <p:cNvSpPr txBox="1">
            <a:spLocks noGrp="1"/>
          </p:cNvSpPr>
          <p:nvPr>
            <p:ph type="subTitle" idx="3"/>
          </p:nvPr>
        </p:nvSpPr>
        <p:spPr>
          <a:xfrm>
            <a:off x="3546825" y="3756680"/>
            <a:ext cx="2050200" cy="85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2" name="Google Shape;1072;p40"/>
          <p:cNvSpPr txBox="1">
            <a:spLocks noGrp="1"/>
          </p:cNvSpPr>
          <p:nvPr>
            <p:ph type="title" idx="4" hasCustomPrompt="1"/>
          </p:nvPr>
        </p:nvSpPr>
        <p:spPr>
          <a:xfrm>
            <a:off x="6558700" y="2059100"/>
            <a:ext cx="1233000" cy="65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800">
                <a:solidFill>
                  <a:schemeClr val="dk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73" name="Google Shape;1073;p40"/>
          <p:cNvSpPr txBox="1">
            <a:spLocks noGrp="1"/>
          </p:cNvSpPr>
          <p:nvPr>
            <p:ph type="subTitle" idx="5"/>
          </p:nvPr>
        </p:nvSpPr>
        <p:spPr>
          <a:xfrm>
            <a:off x="6150100" y="3756680"/>
            <a:ext cx="2050200" cy="85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4" name="Google Shape;1074;p40"/>
          <p:cNvSpPr txBox="1">
            <a:spLocks noGrp="1"/>
          </p:cNvSpPr>
          <p:nvPr>
            <p:ph type="title" idx="6"/>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075" name="Google Shape;1075;p40"/>
          <p:cNvSpPr txBox="1">
            <a:spLocks noGrp="1"/>
          </p:cNvSpPr>
          <p:nvPr>
            <p:ph type="subTitle" idx="7"/>
          </p:nvPr>
        </p:nvSpPr>
        <p:spPr>
          <a:xfrm>
            <a:off x="799600" y="3234725"/>
            <a:ext cx="2338200" cy="656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4"/>
              </a:buClr>
              <a:buSzPts val="2400"/>
              <a:buFont typeface="Londrina Solid"/>
              <a:buNone/>
              <a:defRPr sz="3000">
                <a:solidFill>
                  <a:schemeClr val="accent4"/>
                </a:solidFill>
                <a:latin typeface="Londrina Solid"/>
                <a:ea typeface="Londrina Solid"/>
                <a:cs typeface="Londrina Solid"/>
                <a:sym typeface="Londrina Solid"/>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076" name="Google Shape;1076;p40"/>
          <p:cNvSpPr txBox="1">
            <a:spLocks noGrp="1"/>
          </p:cNvSpPr>
          <p:nvPr>
            <p:ph type="subTitle" idx="8"/>
          </p:nvPr>
        </p:nvSpPr>
        <p:spPr>
          <a:xfrm>
            <a:off x="3403000" y="3234725"/>
            <a:ext cx="2338200" cy="656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2400"/>
              <a:buFont typeface="Londrina Solid"/>
              <a:buNone/>
              <a:defRPr sz="3000">
                <a:solidFill>
                  <a:schemeClr val="accent4"/>
                </a:solidFill>
                <a:latin typeface="Londrina Solid"/>
                <a:ea typeface="Londrina Solid"/>
                <a:cs typeface="Londrina Solid"/>
                <a:sym typeface="Londrina Solid"/>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077" name="Google Shape;1077;p40"/>
          <p:cNvSpPr txBox="1">
            <a:spLocks noGrp="1"/>
          </p:cNvSpPr>
          <p:nvPr>
            <p:ph type="subTitle" idx="9"/>
          </p:nvPr>
        </p:nvSpPr>
        <p:spPr>
          <a:xfrm>
            <a:off x="6006400" y="3234725"/>
            <a:ext cx="2338200" cy="656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2400"/>
              <a:buFont typeface="Londrina Solid"/>
              <a:buNone/>
              <a:defRPr sz="3000">
                <a:solidFill>
                  <a:schemeClr val="accent4"/>
                </a:solidFill>
                <a:latin typeface="Londrina Solid"/>
                <a:ea typeface="Londrina Solid"/>
                <a:cs typeface="Londrina Solid"/>
                <a:sym typeface="Londrina Solid"/>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078" name="Google Shape;1078;p40"/>
          <p:cNvGrpSpPr/>
          <p:nvPr/>
        </p:nvGrpSpPr>
        <p:grpSpPr>
          <a:xfrm>
            <a:off x="-58216" y="294668"/>
            <a:ext cx="1072312" cy="403105"/>
            <a:chOff x="2881584" y="2807119"/>
            <a:chExt cx="317534" cy="119361"/>
          </a:xfrm>
        </p:grpSpPr>
        <p:sp>
          <p:nvSpPr>
            <p:cNvPr id="1079" name="Google Shape;1079;p40"/>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0"/>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0"/>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0"/>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0"/>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0"/>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5" name="Google Shape;1085;p40"/>
          <p:cNvGrpSpPr/>
          <p:nvPr/>
        </p:nvGrpSpPr>
        <p:grpSpPr>
          <a:xfrm>
            <a:off x="8472686" y="2912017"/>
            <a:ext cx="1454210" cy="546649"/>
            <a:chOff x="2881584" y="2807119"/>
            <a:chExt cx="317534" cy="119361"/>
          </a:xfrm>
        </p:grpSpPr>
        <p:sp>
          <p:nvSpPr>
            <p:cNvPr id="1086" name="Google Shape;1086;p40"/>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0"/>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0"/>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0"/>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0"/>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0"/>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2" name="Google Shape;1092;p40"/>
          <p:cNvGrpSpPr/>
          <p:nvPr/>
        </p:nvGrpSpPr>
        <p:grpSpPr>
          <a:xfrm>
            <a:off x="8638485" y="371667"/>
            <a:ext cx="194923" cy="194923"/>
            <a:chOff x="3414512" y="2592150"/>
            <a:chExt cx="58460" cy="58460"/>
          </a:xfrm>
        </p:grpSpPr>
        <p:sp>
          <p:nvSpPr>
            <p:cNvPr id="1093" name="Google Shape;1093;p40"/>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0"/>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0"/>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0"/>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40"/>
          <p:cNvGrpSpPr/>
          <p:nvPr/>
        </p:nvGrpSpPr>
        <p:grpSpPr>
          <a:xfrm>
            <a:off x="155983" y="2912034"/>
            <a:ext cx="194923" cy="194923"/>
            <a:chOff x="3414512" y="2592150"/>
            <a:chExt cx="58460" cy="58460"/>
          </a:xfrm>
        </p:grpSpPr>
        <p:sp>
          <p:nvSpPr>
            <p:cNvPr id="1098" name="Google Shape;1098;p40"/>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0"/>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0"/>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0"/>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 name="Google Shape;1102;p40"/>
          <p:cNvGrpSpPr/>
          <p:nvPr/>
        </p:nvGrpSpPr>
        <p:grpSpPr>
          <a:xfrm>
            <a:off x="799602" y="4818662"/>
            <a:ext cx="194923" cy="194923"/>
            <a:chOff x="3414512" y="2592150"/>
            <a:chExt cx="58460" cy="58460"/>
          </a:xfrm>
        </p:grpSpPr>
        <p:sp>
          <p:nvSpPr>
            <p:cNvPr id="1103" name="Google Shape;1103;p40"/>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0"/>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0"/>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0"/>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3"/>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1009670" y="379215"/>
            <a:ext cx="194923" cy="194923"/>
            <a:chOff x="3414512" y="2592150"/>
            <a:chExt cx="58460" cy="58460"/>
          </a:xfrm>
        </p:grpSpPr>
        <p:sp>
          <p:nvSpPr>
            <p:cNvPr id="40" name="Google Shape;40;p3"/>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4;p3"/>
          <p:cNvGrpSpPr/>
          <p:nvPr/>
        </p:nvGrpSpPr>
        <p:grpSpPr>
          <a:xfrm>
            <a:off x="2914995" y="4813565"/>
            <a:ext cx="194923" cy="194923"/>
            <a:chOff x="3414512" y="2592150"/>
            <a:chExt cx="58460" cy="58460"/>
          </a:xfrm>
        </p:grpSpPr>
        <p:sp>
          <p:nvSpPr>
            <p:cNvPr id="45" name="Google Shape;45;p3"/>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3"/>
          <p:cNvSpPr txBox="1">
            <a:spLocks noGrp="1"/>
          </p:cNvSpPr>
          <p:nvPr>
            <p:ph type="title"/>
          </p:nvPr>
        </p:nvSpPr>
        <p:spPr>
          <a:xfrm>
            <a:off x="2016450" y="2513227"/>
            <a:ext cx="5111100" cy="12270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8200">
                <a:solidFill>
                  <a:schemeClr val="accent4"/>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0" name="Google Shape;50;p3"/>
          <p:cNvSpPr txBox="1">
            <a:spLocks noGrp="1"/>
          </p:cNvSpPr>
          <p:nvPr>
            <p:ph type="title" idx="2" hasCustomPrompt="1"/>
          </p:nvPr>
        </p:nvSpPr>
        <p:spPr>
          <a:xfrm>
            <a:off x="3786900" y="1182377"/>
            <a:ext cx="1570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6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1" name="Google Shape;51;p3"/>
          <p:cNvSpPr txBox="1">
            <a:spLocks noGrp="1"/>
          </p:cNvSpPr>
          <p:nvPr>
            <p:ph type="subTitle" idx="1"/>
          </p:nvPr>
        </p:nvSpPr>
        <p:spPr>
          <a:xfrm>
            <a:off x="2016475" y="3611900"/>
            <a:ext cx="5111100" cy="44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Source Sans Pro SemiBold"/>
                <a:ea typeface="Source Sans Pro SemiBold"/>
                <a:cs typeface="Source Sans Pro SemiBold"/>
                <a:sym typeface="Source Sans Pro SemiBol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1">
  <p:cSld name="BLANK_1_1_1_1_1_1_3">
    <p:spTree>
      <p:nvGrpSpPr>
        <p:cNvPr id="1" name="Shape 1107"/>
        <p:cNvGrpSpPr/>
        <p:nvPr/>
      </p:nvGrpSpPr>
      <p:grpSpPr>
        <a:xfrm>
          <a:off x="0" y="0"/>
          <a:ext cx="0" cy="0"/>
          <a:chOff x="0" y="0"/>
          <a:chExt cx="0" cy="0"/>
        </a:xfrm>
      </p:grpSpPr>
      <p:sp>
        <p:nvSpPr>
          <p:cNvPr id="1108" name="Google Shape;1108;p41"/>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1"/>
          <p:cNvSpPr txBox="1">
            <a:spLocks noGrp="1"/>
          </p:cNvSpPr>
          <p:nvPr>
            <p:ph type="title" hasCustomPrompt="1"/>
          </p:nvPr>
        </p:nvSpPr>
        <p:spPr>
          <a:xfrm>
            <a:off x="2497925" y="661763"/>
            <a:ext cx="4148100" cy="102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200">
                <a:solidFill>
                  <a:schemeClr val="dk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110" name="Google Shape;1110;p41"/>
          <p:cNvSpPr txBox="1">
            <a:spLocks noGrp="1"/>
          </p:cNvSpPr>
          <p:nvPr>
            <p:ph type="subTitle" idx="1"/>
          </p:nvPr>
        </p:nvSpPr>
        <p:spPr>
          <a:xfrm>
            <a:off x="2497925" y="1484965"/>
            <a:ext cx="41481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1" name="Google Shape;1111;p41"/>
          <p:cNvSpPr txBox="1">
            <a:spLocks noGrp="1"/>
          </p:cNvSpPr>
          <p:nvPr>
            <p:ph type="title" idx="2" hasCustomPrompt="1"/>
          </p:nvPr>
        </p:nvSpPr>
        <p:spPr>
          <a:xfrm>
            <a:off x="2497925" y="1937410"/>
            <a:ext cx="4148100" cy="102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112" name="Google Shape;1112;p41"/>
          <p:cNvSpPr txBox="1">
            <a:spLocks noGrp="1"/>
          </p:cNvSpPr>
          <p:nvPr>
            <p:ph type="subTitle" idx="3"/>
          </p:nvPr>
        </p:nvSpPr>
        <p:spPr>
          <a:xfrm>
            <a:off x="2497925" y="2760751"/>
            <a:ext cx="41481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3" name="Google Shape;1113;p41"/>
          <p:cNvSpPr txBox="1">
            <a:spLocks noGrp="1"/>
          </p:cNvSpPr>
          <p:nvPr>
            <p:ph type="title" idx="4" hasCustomPrompt="1"/>
          </p:nvPr>
        </p:nvSpPr>
        <p:spPr>
          <a:xfrm>
            <a:off x="2497925" y="3213213"/>
            <a:ext cx="4148100" cy="102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200">
                <a:solidFill>
                  <a:schemeClr val="dk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114" name="Google Shape;1114;p41"/>
          <p:cNvSpPr txBox="1">
            <a:spLocks noGrp="1"/>
          </p:cNvSpPr>
          <p:nvPr>
            <p:ph type="subTitle" idx="5"/>
          </p:nvPr>
        </p:nvSpPr>
        <p:spPr>
          <a:xfrm>
            <a:off x="2497925" y="4036537"/>
            <a:ext cx="41481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115" name="Google Shape;1115;p41"/>
          <p:cNvGrpSpPr/>
          <p:nvPr/>
        </p:nvGrpSpPr>
        <p:grpSpPr>
          <a:xfrm>
            <a:off x="994633" y="4617527"/>
            <a:ext cx="194923" cy="194923"/>
            <a:chOff x="3414512" y="2592150"/>
            <a:chExt cx="58460" cy="58460"/>
          </a:xfrm>
        </p:grpSpPr>
        <p:sp>
          <p:nvSpPr>
            <p:cNvPr id="1116" name="Google Shape;1116;p41"/>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1"/>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1"/>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1"/>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130"/>
        <p:cNvGrpSpPr/>
        <p:nvPr/>
      </p:nvGrpSpPr>
      <p:grpSpPr>
        <a:xfrm>
          <a:off x="0" y="0"/>
          <a:ext cx="0" cy="0"/>
          <a:chOff x="0" y="0"/>
          <a:chExt cx="0" cy="0"/>
        </a:xfrm>
      </p:grpSpPr>
      <p:sp>
        <p:nvSpPr>
          <p:cNvPr id="1131" name="Google Shape;1131;p43"/>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2" name="Google Shape;1132;p43"/>
          <p:cNvGrpSpPr/>
          <p:nvPr/>
        </p:nvGrpSpPr>
        <p:grpSpPr>
          <a:xfrm>
            <a:off x="7470258" y="290808"/>
            <a:ext cx="1368797" cy="488384"/>
            <a:chOff x="2892547" y="2631926"/>
            <a:chExt cx="334612" cy="119392"/>
          </a:xfrm>
        </p:grpSpPr>
        <p:sp>
          <p:nvSpPr>
            <p:cNvPr id="1133" name="Google Shape;1133;p43"/>
            <p:cNvSpPr/>
            <p:nvPr/>
          </p:nvSpPr>
          <p:spPr>
            <a:xfrm>
              <a:off x="2893597" y="2631926"/>
              <a:ext cx="329609" cy="116026"/>
            </a:xfrm>
            <a:custGeom>
              <a:avLst/>
              <a:gdLst/>
              <a:ahLst/>
              <a:cxnLst/>
              <a:rect l="l" t="t" r="r" b="b"/>
              <a:pathLst>
                <a:path w="10673" h="3757" extrusionOk="0">
                  <a:moveTo>
                    <a:pt x="10672" y="2733"/>
                  </a:moveTo>
                  <a:cubicBezTo>
                    <a:pt x="9258" y="2751"/>
                    <a:pt x="8090" y="2819"/>
                    <a:pt x="8090" y="2819"/>
                  </a:cubicBezTo>
                  <a:cubicBezTo>
                    <a:pt x="8090" y="2819"/>
                    <a:pt x="8295" y="3723"/>
                    <a:pt x="7186" y="3739"/>
                  </a:cubicBezTo>
                  <a:cubicBezTo>
                    <a:pt x="6078" y="3757"/>
                    <a:pt x="6044" y="3007"/>
                    <a:pt x="6044" y="3007"/>
                  </a:cubicBezTo>
                  <a:cubicBezTo>
                    <a:pt x="6044" y="3007"/>
                    <a:pt x="5703" y="3365"/>
                    <a:pt x="5226" y="3263"/>
                  </a:cubicBezTo>
                  <a:cubicBezTo>
                    <a:pt x="4748" y="3160"/>
                    <a:pt x="4714" y="2751"/>
                    <a:pt x="4714" y="2751"/>
                  </a:cubicBezTo>
                  <a:lnTo>
                    <a:pt x="86" y="2751"/>
                  </a:lnTo>
                  <a:cubicBezTo>
                    <a:pt x="1" y="2751"/>
                    <a:pt x="724" y="2680"/>
                    <a:pt x="855" y="2592"/>
                  </a:cubicBezTo>
                  <a:cubicBezTo>
                    <a:pt x="989" y="2502"/>
                    <a:pt x="1072" y="2395"/>
                    <a:pt x="1286" y="2362"/>
                  </a:cubicBezTo>
                  <a:cubicBezTo>
                    <a:pt x="1580" y="2315"/>
                    <a:pt x="2034" y="2457"/>
                    <a:pt x="2278" y="2382"/>
                  </a:cubicBezTo>
                  <a:cubicBezTo>
                    <a:pt x="2819" y="2220"/>
                    <a:pt x="2693" y="1524"/>
                    <a:pt x="3879" y="1865"/>
                  </a:cubicBezTo>
                  <a:cubicBezTo>
                    <a:pt x="3879" y="1865"/>
                    <a:pt x="3418" y="893"/>
                    <a:pt x="3998" y="739"/>
                  </a:cubicBezTo>
                  <a:cubicBezTo>
                    <a:pt x="4578" y="586"/>
                    <a:pt x="5038" y="1217"/>
                    <a:pt x="5038" y="1217"/>
                  </a:cubicBezTo>
                  <a:cubicBezTo>
                    <a:pt x="5038" y="1217"/>
                    <a:pt x="4834" y="313"/>
                    <a:pt x="5925" y="279"/>
                  </a:cubicBezTo>
                  <a:cubicBezTo>
                    <a:pt x="7016" y="245"/>
                    <a:pt x="6641" y="1183"/>
                    <a:pt x="6641" y="1183"/>
                  </a:cubicBezTo>
                  <a:cubicBezTo>
                    <a:pt x="7231" y="1"/>
                    <a:pt x="8851" y="1019"/>
                    <a:pt x="7902" y="2291"/>
                  </a:cubicBezTo>
                  <a:cubicBezTo>
                    <a:pt x="7902" y="2291"/>
                    <a:pt x="8744" y="1552"/>
                    <a:pt x="9381" y="2318"/>
                  </a:cubicBezTo>
                  <a:cubicBezTo>
                    <a:pt x="9541" y="2510"/>
                    <a:pt x="10336" y="2244"/>
                    <a:pt x="10672" y="27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3"/>
            <p:cNvSpPr/>
            <p:nvPr/>
          </p:nvSpPr>
          <p:spPr>
            <a:xfrm>
              <a:off x="2892547" y="2636373"/>
              <a:ext cx="334612" cy="114945"/>
            </a:xfrm>
            <a:custGeom>
              <a:avLst/>
              <a:gdLst/>
              <a:ahLst/>
              <a:cxnLst/>
              <a:rect l="l" t="t" r="r" b="b"/>
              <a:pathLst>
                <a:path w="10835" h="3722" extrusionOk="0">
                  <a:moveTo>
                    <a:pt x="8118" y="2562"/>
                  </a:moveTo>
                  <a:cubicBezTo>
                    <a:pt x="8121" y="2562"/>
                    <a:pt x="9129" y="2504"/>
                    <a:pt x="10415" y="2482"/>
                  </a:cubicBezTo>
                  <a:cubicBezTo>
                    <a:pt x="10235" y="2390"/>
                    <a:pt x="10006" y="2381"/>
                    <a:pt x="9815" y="2374"/>
                  </a:cubicBezTo>
                  <a:cubicBezTo>
                    <a:pt x="9600" y="2365"/>
                    <a:pt x="9422" y="2358"/>
                    <a:pt x="9329" y="2245"/>
                  </a:cubicBezTo>
                  <a:cubicBezTo>
                    <a:pt x="8765" y="1569"/>
                    <a:pt x="8012" y="2230"/>
                    <a:pt x="8010" y="2232"/>
                  </a:cubicBezTo>
                  <a:lnTo>
                    <a:pt x="8010" y="2232"/>
                  </a:lnTo>
                  <a:cubicBezTo>
                    <a:pt x="7971" y="2266"/>
                    <a:pt x="7912" y="2269"/>
                    <a:pt x="7869" y="2237"/>
                  </a:cubicBezTo>
                  <a:cubicBezTo>
                    <a:pt x="7819" y="2200"/>
                    <a:pt x="7808" y="2129"/>
                    <a:pt x="7846" y="2080"/>
                  </a:cubicBezTo>
                  <a:cubicBezTo>
                    <a:pt x="8156" y="1663"/>
                    <a:pt x="8168" y="1283"/>
                    <a:pt x="8031" y="1017"/>
                  </a:cubicBezTo>
                  <a:cubicBezTo>
                    <a:pt x="7972" y="900"/>
                    <a:pt x="7884" y="806"/>
                    <a:pt x="7781" y="738"/>
                  </a:cubicBezTo>
                  <a:cubicBezTo>
                    <a:pt x="7678" y="672"/>
                    <a:pt x="7560" y="633"/>
                    <a:pt x="7441" y="628"/>
                  </a:cubicBezTo>
                  <a:cubicBezTo>
                    <a:pt x="7199" y="620"/>
                    <a:pt x="6945" y="753"/>
                    <a:pt x="6777" y="1085"/>
                  </a:cubicBezTo>
                  <a:cubicBezTo>
                    <a:pt x="6753" y="1139"/>
                    <a:pt x="6690" y="1165"/>
                    <a:pt x="6634" y="1144"/>
                  </a:cubicBezTo>
                  <a:cubicBezTo>
                    <a:pt x="6576" y="1121"/>
                    <a:pt x="6548" y="1055"/>
                    <a:pt x="6570" y="998"/>
                  </a:cubicBezTo>
                  <a:cubicBezTo>
                    <a:pt x="6570" y="996"/>
                    <a:pt x="6882" y="218"/>
                    <a:pt x="5962" y="247"/>
                  </a:cubicBezTo>
                  <a:cubicBezTo>
                    <a:pt x="5007" y="277"/>
                    <a:pt x="5182" y="1047"/>
                    <a:pt x="5182" y="1049"/>
                  </a:cubicBezTo>
                  <a:lnTo>
                    <a:pt x="5182" y="1049"/>
                  </a:lnTo>
                  <a:cubicBezTo>
                    <a:pt x="5191" y="1091"/>
                    <a:pt x="5176" y="1136"/>
                    <a:pt x="5139" y="1163"/>
                  </a:cubicBezTo>
                  <a:cubicBezTo>
                    <a:pt x="5090" y="1199"/>
                    <a:pt x="5019" y="1189"/>
                    <a:pt x="4982" y="1139"/>
                  </a:cubicBezTo>
                  <a:cubicBezTo>
                    <a:pt x="4980" y="1137"/>
                    <a:pt x="4567" y="570"/>
                    <a:pt x="4061" y="704"/>
                  </a:cubicBezTo>
                  <a:cubicBezTo>
                    <a:pt x="3613" y="822"/>
                    <a:pt x="4014" y="1670"/>
                    <a:pt x="4016" y="1673"/>
                  </a:cubicBezTo>
                  <a:lnTo>
                    <a:pt x="4015" y="1673"/>
                  </a:lnTo>
                  <a:cubicBezTo>
                    <a:pt x="4026" y="1696"/>
                    <a:pt x="4029" y="1724"/>
                    <a:pt x="4022" y="1751"/>
                  </a:cubicBezTo>
                  <a:cubicBezTo>
                    <a:pt x="4004" y="1811"/>
                    <a:pt x="3942" y="1846"/>
                    <a:pt x="3882" y="1829"/>
                  </a:cubicBezTo>
                  <a:cubicBezTo>
                    <a:pt x="3163" y="1622"/>
                    <a:pt x="2977" y="1825"/>
                    <a:pt x="2791" y="2028"/>
                  </a:cubicBezTo>
                  <a:cubicBezTo>
                    <a:pt x="2674" y="2156"/>
                    <a:pt x="2557" y="2283"/>
                    <a:pt x="2344" y="2347"/>
                  </a:cubicBezTo>
                  <a:cubicBezTo>
                    <a:pt x="2192" y="2392"/>
                    <a:pt x="1993" y="2369"/>
                    <a:pt x="1789" y="2347"/>
                  </a:cubicBezTo>
                  <a:cubicBezTo>
                    <a:pt x="1626" y="2328"/>
                    <a:pt x="1460" y="2309"/>
                    <a:pt x="1338" y="2328"/>
                  </a:cubicBezTo>
                  <a:cubicBezTo>
                    <a:pt x="1205" y="2348"/>
                    <a:pt x="1129" y="2408"/>
                    <a:pt x="1050" y="2469"/>
                  </a:cubicBezTo>
                  <a:cubicBezTo>
                    <a:pt x="1040" y="2478"/>
                    <a:pt x="1029" y="2486"/>
                    <a:pt x="1018" y="2494"/>
                  </a:cubicBezTo>
                  <a:lnTo>
                    <a:pt x="4748" y="2494"/>
                  </a:lnTo>
                  <a:lnTo>
                    <a:pt x="4748" y="2494"/>
                  </a:lnTo>
                  <a:cubicBezTo>
                    <a:pt x="4806" y="2494"/>
                    <a:pt x="4855" y="2538"/>
                    <a:pt x="4860" y="2596"/>
                  </a:cubicBezTo>
                  <a:cubicBezTo>
                    <a:pt x="4860" y="2597"/>
                    <a:pt x="4887" y="2923"/>
                    <a:pt x="5283" y="3009"/>
                  </a:cubicBezTo>
                  <a:cubicBezTo>
                    <a:pt x="5679" y="3093"/>
                    <a:pt x="5967" y="2815"/>
                    <a:pt x="5995" y="2787"/>
                  </a:cubicBezTo>
                  <a:cubicBezTo>
                    <a:pt x="6014" y="2766"/>
                    <a:pt x="6041" y="2752"/>
                    <a:pt x="6072" y="2750"/>
                  </a:cubicBezTo>
                  <a:cubicBezTo>
                    <a:pt x="6134" y="2747"/>
                    <a:pt x="6187" y="2794"/>
                    <a:pt x="6191" y="2856"/>
                  </a:cubicBezTo>
                  <a:cubicBezTo>
                    <a:pt x="6191" y="2858"/>
                    <a:pt x="6219" y="3498"/>
                    <a:pt x="7219" y="3484"/>
                  </a:cubicBezTo>
                  <a:cubicBezTo>
                    <a:pt x="8188" y="3469"/>
                    <a:pt x="8015" y="2700"/>
                    <a:pt x="8014" y="2699"/>
                  </a:cubicBezTo>
                  <a:lnTo>
                    <a:pt x="8014" y="2699"/>
                  </a:lnTo>
                  <a:cubicBezTo>
                    <a:pt x="8013" y="2693"/>
                    <a:pt x="8012" y="2687"/>
                    <a:pt x="8012" y="2681"/>
                  </a:cubicBezTo>
                  <a:cubicBezTo>
                    <a:pt x="8008" y="2619"/>
                    <a:pt x="8056" y="2566"/>
                    <a:pt x="8118" y="2562"/>
                  </a:cubicBezTo>
                  <a:close/>
                  <a:moveTo>
                    <a:pt x="10701" y="2702"/>
                  </a:moveTo>
                  <a:cubicBezTo>
                    <a:pt x="9562" y="2716"/>
                    <a:pt x="8581" y="2763"/>
                    <a:pt x="8250" y="2781"/>
                  </a:cubicBezTo>
                  <a:cubicBezTo>
                    <a:pt x="8266" y="3059"/>
                    <a:pt x="8195" y="3693"/>
                    <a:pt x="7222" y="3708"/>
                  </a:cubicBezTo>
                  <a:cubicBezTo>
                    <a:pt x="6378" y="3721"/>
                    <a:pt x="6101" y="3313"/>
                    <a:pt x="6010" y="3062"/>
                  </a:cubicBezTo>
                  <a:cubicBezTo>
                    <a:pt x="5850" y="3170"/>
                    <a:pt x="5574" y="3301"/>
                    <a:pt x="5236" y="3229"/>
                  </a:cubicBezTo>
                  <a:cubicBezTo>
                    <a:pt x="4838" y="3143"/>
                    <a:pt x="4703" y="2871"/>
                    <a:pt x="4658" y="2720"/>
                  </a:cubicBezTo>
                  <a:lnTo>
                    <a:pt x="120" y="2720"/>
                  </a:lnTo>
                  <a:cubicBezTo>
                    <a:pt x="38" y="2720"/>
                    <a:pt x="0" y="2681"/>
                    <a:pt x="0" y="2606"/>
                  </a:cubicBezTo>
                  <a:cubicBezTo>
                    <a:pt x="0" y="2507"/>
                    <a:pt x="79" y="2496"/>
                    <a:pt x="200" y="2479"/>
                  </a:cubicBezTo>
                  <a:cubicBezTo>
                    <a:pt x="381" y="2454"/>
                    <a:pt x="755" y="2403"/>
                    <a:pt x="827" y="2355"/>
                  </a:cubicBezTo>
                  <a:cubicBezTo>
                    <a:pt x="856" y="2335"/>
                    <a:pt x="885" y="2313"/>
                    <a:pt x="913" y="2291"/>
                  </a:cubicBezTo>
                  <a:cubicBezTo>
                    <a:pt x="1015" y="2212"/>
                    <a:pt x="1113" y="2136"/>
                    <a:pt x="1304" y="2106"/>
                  </a:cubicBezTo>
                  <a:cubicBezTo>
                    <a:pt x="1457" y="2082"/>
                    <a:pt x="1637" y="2102"/>
                    <a:pt x="1814" y="2122"/>
                  </a:cubicBezTo>
                  <a:cubicBezTo>
                    <a:pt x="1994" y="2143"/>
                    <a:pt x="2172" y="2163"/>
                    <a:pt x="2280" y="2131"/>
                  </a:cubicBezTo>
                  <a:cubicBezTo>
                    <a:pt x="2433" y="2085"/>
                    <a:pt x="2529" y="1980"/>
                    <a:pt x="2626" y="1875"/>
                  </a:cubicBezTo>
                  <a:cubicBezTo>
                    <a:pt x="2837" y="1645"/>
                    <a:pt x="3050" y="1413"/>
                    <a:pt x="3728" y="1557"/>
                  </a:cubicBezTo>
                  <a:cubicBezTo>
                    <a:pt x="3617" y="1231"/>
                    <a:pt x="3489" y="622"/>
                    <a:pt x="4003" y="486"/>
                  </a:cubicBezTo>
                  <a:cubicBezTo>
                    <a:pt x="4401" y="381"/>
                    <a:pt x="4744" y="595"/>
                    <a:pt x="4951" y="779"/>
                  </a:cubicBezTo>
                  <a:cubicBezTo>
                    <a:pt x="4986" y="472"/>
                    <a:pt x="5176" y="47"/>
                    <a:pt x="5956" y="22"/>
                  </a:cubicBezTo>
                  <a:cubicBezTo>
                    <a:pt x="6653" y="1"/>
                    <a:pt x="6831" y="325"/>
                    <a:pt x="6851" y="620"/>
                  </a:cubicBezTo>
                  <a:cubicBezTo>
                    <a:pt x="7032" y="462"/>
                    <a:pt x="7244" y="396"/>
                    <a:pt x="7449" y="404"/>
                  </a:cubicBezTo>
                  <a:cubicBezTo>
                    <a:pt x="7610" y="410"/>
                    <a:pt x="7767" y="462"/>
                    <a:pt x="7904" y="550"/>
                  </a:cubicBezTo>
                  <a:cubicBezTo>
                    <a:pt x="8039" y="638"/>
                    <a:pt x="8153" y="762"/>
                    <a:pt x="8232" y="913"/>
                  </a:cubicBezTo>
                  <a:cubicBezTo>
                    <a:pt x="8358" y="1159"/>
                    <a:pt x="8388" y="1475"/>
                    <a:pt x="8250" y="1822"/>
                  </a:cubicBezTo>
                  <a:cubicBezTo>
                    <a:pt x="8585" y="1674"/>
                    <a:pt x="9081" y="1596"/>
                    <a:pt x="9501" y="2101"/>
                  </a:cubicBezTo>
                  <a:cubicBezTo>
                    <a:pt x="9530" y="2137"/>
                    <a:pt x="9663" y="2142"/>
                    <a:pt x="9824" y="2149"/>
                  </a:cubicBezTo>
                  <a:cubicBezTo>
                    <a:pt x="10148" y="2162"/>
                    <a:pt x="10561" y="2178"/>
                    <a:pt x="10800" y="2527"/>
                  </a:cubicBezTo>
                  <a:cubicBezTo>
                    <a:pt x="10835" y="2578"/>
                    <a:pt x="10822" y="2648"/>
                    <a:pt x="10770" y="2683"/>
                  </a:cubicBezTo>
                  <a:cubicBezTo>
                    <a:pt x="10749" y="2697"/>
                    <a:pt x="10725" y="2703"/>
                    <a:pt x="10701" y="2702"/>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3"/>
            <p:cNvSpPr/>
            <p:nvPr/>
          </p:nvSpPr>
          <p:spPr>
            <a:xfrm>
              <a:off x="2923985" y="2684796"/>
              <a:ext cx="290203" cy="59634"/>
            </a:xfrm>
            <a:custGeom>
              <a:avLst/>
              <a:gdLst/>
              <a:ahLst/>
              <a:cxnLst/>
              <a:rect l="l" t="t" r="r" b="b"/>
              <a:pathLst>
                <a:path w="9397" h="1931" extrusionOk="0">
                  <a:moveTo>
                    <a:pt x="8311" y="677"/>
                  </a:moveTo>
                  <a:cubicBezTo>
                    <a:pt x="7747" y="1"/>
                    <a:pt x="6994" y="662"/>
                    <a:pt x="6992" y="664"/>
                  </a:cubicBezTo>
                  <a:lnTo>
                    <a:pt x="6992" y="664"/>
                  </a:lnTo>
                  <a:cubicBezTo>
                    <a:pt x="6953" y="698"/>
                    <a:pt x="6894" y="701"/>
                    <a:pt x="6851" y="669"/>
                  </a:cubicBezTo>
                  <a:cubicBezTo>
                    <a:pt x="6830" y="653"/>
                    <a:pt x="6816" y="631"/>
                    <a:pt x="6810" y="607"/>
                  </a:cubicBezTo>
                  <a:cubicBezTo>
                    <a:pt x="6674" y="675"/>
                    <a:pt x="6587" y="604"/>
                    <a:pt x="6587" y="604"/>
                  </a:cubicBezTo>
                  <a:cubicBezTo>
                    <a:pt x="6587" y="604"/>
                    <a:pt x="6707" y="1150"/>
                    <a:pt x="6084" y="1311"/>
                  </a:cubicBezTo>
                  <a:cubicBezTo>
                    <a:pt x="5462" y="1474"/>
                    <a:pt x="5207" y="690"/>
                    <a:pt x="5207" y="690"/>
                  </a:cubicBezTo>
                  <a:cubicBezTo>
                    <a:pt x="5207" y="690"/>
                    <a:pt x="5155" y="842"/>
                    <a:pt x="4670" y="953"/>
                  </a:cubicBezTo>
                  <a:cubicBezTo>
                    <a:pt x="4183" y="1064"/>
                    <a:pt x="4004" y="570"/>
                    <a:pt x="4004" y="570"/>
                  </a:cubicBezTo>
                  <a:lnTo>
                    <a:pt x="1668" y="570"/>
                  </a:lnTo>
                  <a:cubicBezTo>
                    <a:pt x="1580" y="657"/>
                    <a:pt x="1477" y="733"/>
                    <a:pt x="1326" y="779"/>
                  </a:cubicBezTo>
                  <a:cubicBezTo>
                    <a:pt x="1220" y="811"/>
                    <a:pt x="1089" y="809"/>
                    <a:pt x="950" y="797"/>
                  </a:cubicBezTo>
                  <a:cubicBezTo>
                    <a:pt x="892" y="792"/>
                    <a:pt x="831" y="785"/>
                    <a:pt x="771" y="779"/>
                  </a:cubicBezTo>
                  <a:cubicBezTo>
                    <a:pt x="608" y="760"/>
                    <a:pt x="442" y="741"/>
                    <a:pt x="320" y="760"/>
                  </a:cubicBezTo>
                  <a:cubicBezTo>
                    <a:pt x="187" y="780"/>
                    <a:pt x="111" y="840"/>
                    <a:pt x="32" y="901"/>
                  </a:cubicBezTo>
                  <a:cubicBezTo>
                    <a:pt x="22" y="910"/>
                    <a:pt x="11" y="918"/>
                    <a:pt x="0" y="926"/>
                  </a:cubicBezTo>
                  <a:lnTo>
                    <a:pt x="895" y="926"/>
                  </a:lnTo>
                  <a:lnTo>
                    <a:pt x="3730" y="926"/>
                  </a:lnTo>
                  <a:lnTo>
                    <a:pt x="3730" y="926"/>
                  </a:lnTo>
                  <a:cubicBezTo>
                    <a:pt x="3788" y="926"/>
                    <a:pt x="3837" y="970"/>
                    <a:pt x="3842" y="1028"/>
                  </a:cubicBezTo>
                  <a:cubicBezTo>
                    <a:pt x="3842" y="1029"/>
                    <a:pt x="3869" y="1355"/>
                    <a:pt x="4265" y="1441"/>
                  </a:cubicBezTo>
                  <a:cubicBezTo>
                    <a:pt x="4661" y="1525"/>
                    <a:pt x="4949" y="1247"/>
                    <a:pt x="4977" y="1219"/>
                  </a:cubicBezTo>
                  <a:cubicBezTo>
                    <a:pt x="4996" y="1198"/>
                    <a:pt x="5023" y="1184"/>
                    <a:pt x="5054" y="1182"/>
                  </a:cubicBezTo>
                  <a:cubicBezTo>
                    <a:pt x="5116" y="1179"/>
                    <a:pt x="5169" y="1226"/>
                    <a:pt x="5173" y="1288"/>
                  </a:cubicBezTo>
                  <a:cubicBezTo>
                    <a:pt x="5173" y="1290"/>
                    <a:pt x="5201" y="1930"/>
                    <a:pt x="6201" y="1916"/>
                  </a:cubicBezTo>
                  <a:cubicBezTo>
                    <a:pt x="7170" y="1901"/>
                    <a:pt x="6997" y="1132"/>
                    <a:pt x="6996" y="1131"/>
                  </a:cubicBezTo>
                  <a:lnTo>
                    <a:pt x="6996" y="1131"/>
                  </a:lnTo>
                  <a:cubicBezTo>
                    <a:pt x="6995" y="1125"/>
                    <a:pt x="6994" y="1119"/>
                    <a:pt x="6994" y="1113"/>
                  </a:cubicBezTo>
                  <a:cubicBezTo>
                    <a:pt x="6990" y="1051"/>
                    <a:pt x="7038" y="998"/>
                    <a:pt x="7100" y="994"/>
                  </a:cubicBezTo>
                  <a:cubicBezTo>
                    <a:pt x="7103" y="994"/>
                    <a:pt x="8111" y="936"/>
                    <a:pt x="9397" y="914"/>
                  </a:cubicBezTo>
                  <a:cubicBezTo>
                    <a:pt x="9217" y="822"/>
                    <a:pt x="8989" y="813"/>
                    <a:pt x="8797" y="806"/>
                  </a:cubicBezTo>
                  <a:cubicBezTo>
                    <a:pt x="8582" y="797"/>
                    <a:pt x="8404" y="790"/>
                    <a:pt x="8311" y="6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3"/>
            <p:cNvSpPr/>
            <p:nvPr/>
          </p:nvSpPr>
          <p:spPr>
            <a:xfrm>
              <a:off x="3107793" y="2715492"/>
              <a:ext cx="30944" cy="20506"/>
            </a:xfrm>
            <a:custGeom>
              <a:avLst/>
              <a:gdLst/>
              <a:ahLst/>
              <a:cxnLst/>
              <a:rect l="l" t="t" r="r" b="b"/>
              <a:pathLst>
                <a:path w="1002" h="664" extrusionOk="0">
                  <a:moveTo>
                    <a:pt x="866" y="311"/>
                  </a:moveTo>
                  <a:cubicBezTo>
                    <a:pt x="848" y="344"/>
                    <a:pt x="829" y="371"/>
                    <a:pt x="804" y="401"/>
                  </a:cubicBezTo>
                  <a:cubicBezTo>
                    <a:pt x="714" y="502"/>
                    <a:pt x="624" y="558"/>
                    <a:pt x="498" y="606"/>
                  </a:cubicBezTo>
                  <a:cubicBezTo>
                    <a:pt x="392" y="643"/>
                    <a:pt x="295" y="663"/>
                    <a:pt x="184" y="658"/>
                  </a:cubicBezTo>
                  <a:cubicBezTo>
                    <a:pt x="143" y="656"/>
                    <a:pt x="105" y="653"/>
                    <a:pt x="67" y="638"/>
                  </a:cubicBezTo>
                  <a:cubicBezTo>
                    <a:pt x="52" y="633"/>
                    <a:pt x="39" y="627"/>
                    <a:pt x="26" y="618"/>
                  </a:cubicBezTo>
                  <a:cubicBezTo>
                    <a:pt x="20" y="613"/>
                    <a:pt x="0" y="597"/>
                    <a:pt x="8" y="587"/>
                  </a:cubicBezTo>
                  <a:cubicBezTo>
                    <a:pt x="13" y="584"/>
                    <a:pt x="32" y="589"/>
                    <a:pt x="39" y="591"/>
                  </a:cubicBezTo>
                  <a:cubicBezTo>
                    <a:pt x="51" y="592"/>
                    <a:pt x="63" y="592"/>
                    <a:pt x="75" y="593"/>
                  </a:cubicBezTo>
                  <a:cubicBezTo>
                    <a:pt x="111" y="593"/>
                    <a:pt x="144" y="591"/>
                    <a:pt x="180" y="586"/>
                  </a:cubicBezTo>
                  <a:cubicBezTo>
                    <a:pt x="281" y="570"/>
                    <a:pt x="361" y="545"/>
                    <a:pt x="453" y="502"/>
                  </a:cubicBezTo>
                  <a:cubicBezTo>
                    <a:pt x="555" y="453"/>
                    <a:pt x="628" y="402"/>
                    <a:pt x="700" y="316"/>
                  </a:cubicBezTo>
                  <a:cubicBezTo>
                    <a:pt x="718" y="292"/>
                    <a:pt x="733" y="270"/>
                    <a:pt x="748" y="245"/>
                  </a:cubicBezTo>
                  <a:cubicBezTo>
                    <a:pt x="814" y="107"/>
                    <a:pt x="789" y="6"/>
                    <a:pt x="870" y="16"/>
                  </a:cubicBezTo>
                  <a:cubicBezTo>
                    <a:pt x="1002" y="0"/>
                    <a:pt x="891" y="260"/>
                    <a:pt x="866" y="3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3"/>
            <p:cNvSpPr/>
            <p:nvPr/>
          </p:nvSpPr>
          <p:spPr>
            <a:xfrm>
              <a:off x="3106126" y="2661016"/>
              <a:ext cx="32056" cy="12569"/>
            </a:xfrm>
            <a:custGeom>
              <a:avLst/>
              <a:gdLst/>
              <a:ahLst/>
              <a:cxnLst/>
              <a:rect l="l" t="t" r="r" b="b"/>
              <a:pathLst>
                <a:path w="1038" h="407" extrusionOk="0">
                  <a:moveTo>
                    <a:pt x="163" y="126"/>
                  </a:moveTo>
                  <a:cubicBezTo>
                    <a:pt x="169" y="120"/>
                    <a:pt x="175" y="116"/>
                    <a:pt x="181" y="111"/>
                  </a:cubicBezTo>
                  <a:cubicBezTo>
                    <a:pt x="280" y="36"/>
                    <a:pt x="377" y="1"/>
                    <a:pt x="502" y="2"/>
                  </a:cubicBezTo>
                  <a:cubicBezTo>
                    <a:pt x="623" y="9"/>
                    <a:pt x="716" y="34"/>
                    <a:pt x="822" y="93"/>
                  </a:cubicBezTo>
                  <a:cubicBezTo>
                    <a:pt x="851" y="112"/>
                    <a:pt x="1037" y="243"/>
                    <a:pt x="1009" y="294"/>
                  </a:cubicBezTo>
                  <a:cubicBezTo>
                    <a:pt x="1006" y="295"/>
                    <a:pt x="817" y="186"/>
                    <a:pt x="784" y="172"/>
                  </a:cubicBezTo>
                  <a:cubicBezTo>
                    <a:pt x="686" y="136"/>
                    <a:pt x="606" y="121"/>
                    <a:pt x="502" y="124"/>
                  </a:cubicBezTo>
                  <a:cubicBezTo>
                    <a:pt x="410" y="130"/>
                    <a:pt x="338" y="161"/>
                    <a:pt x="266" y="217"/>
                  </a:cubicBezTo>
                  <a:cubicBezTo>
                    <a:pt x="265" y="217"/>
                    <a:pt x="254" y="227"/>
                    <a:pt x="252" y="229"/>
                  </a:cubicBezTo>
                  <a:cubicBezTo>
                    <a:pt x="225" y="253"/>
                    <a:pt x="205" y="275"/>
                    <a:pt x="185" y="305"/>
                  </a:cubicBezTo>
                  <a:cubicBezTo>
                    <a:pt x="136" y="391"/>
                    <a:pt x="164" y="403"/>
                    <a:pt x="97" y="398"/>
                  </a:cubicBezTo>
                  <a:cubicBezTo>
                    <a:pt x="1" y="407"/>
                    <a:pt x="40" y="311"/>
                    <a:pt x="71" y="240"/>
                  </a:cubicBezTo>
                  <a:cubicBezTo>
                    <a:pt x="95" y="194"/>
                    <a:pt x="123" y="161"/>
                    <a:pt x="163" y="1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3"/>
            <p:cNvSpPr/>
            <p:nvPr/>
          </p:nvSpPr>
          <p:spPr>
            <a:xfrm>
              <a:off x="3023424" y="2660831"/>
              <a:ext cx="19610" cy="17202"/>
            </a:xfrm>
            <a:custGeom>
              <a:avLst/>
              <a:gdLst/>
              <a:ahLst/>
              <a:cxnLst/>
              <a:rect l="l" t="t" r="r" b="b"/>
              <a:pathLst>
                <a:path w="635" h="557" extrusionOk="0">
                  <a:moveTo>
                    <a:pt x="423" y="442"/>
                  </a:moveTo>
                  <a:cubicBezTo>
                    <a:pt x="374" y="385"/>
                    <a:pt x="326" y="330"/>
                    <a:pt x="274" y="275"/>
                  </a:cubicBezTo>
                  <a:cubicBezTo>
                    <a:pt x="227" y="226"/>
                    <a:pt x="182" y="181"/>
                    <a:pt x="130" y="138"/>
                  </a:cubicBezTo>
                  <a:cubicBezTo>
                    <a:pt x="113" y="125"/>
                    <a:pt x="3" y="55"/>
                    <a:pt x="0" y="46"/>
                  </a:cubicBezTo>
                  <a:cubicBezTo>
                    <a:pt x="12" y="1"/>
                    <a:pt x="151" y="54"/>
                    <a:pt x="174" y="65"/>
                  </a:cubicBezTo>
                  <a:cubicBezTo>
                    <a:pt x="243" y="97"/>
                    <a:pt x="298" y="137"/>
                    <a:pt x="356" y="185"/>
                  </a:cubicBezTo>
                  <a:cubicBezTo>
                    <a:pt x="418" y="238"/>
                    <a:pt x="473" y="292"/>
                    <a:pt x="527" y="354"/>
                  </a:cubicBezTo>
                  <a:cubicBezTo>
                    <a:pt x="590" y="431"/>
                    <a:pt x="635" y="462"/>
                    <a:pt x="565" y="506"/>
                  </a:cubicBezTo>
                  <a:cubicBezTo>
                    <a:pt x="499" y="557"/>
                    <a:pt x="492" y="522"/>
                    <a:pt x="423" y="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9" name="Google Shape;1139;p43"/>
          <p:cNvGrpSpPr/>
          <p:nvPr/>
        </p:nvGrpSpPr>
        <p:grpSpPr>
          <a:xfrm>
            <a:off x="8644130" y="2065592"/>
            <a:ext cx="194923" cy="194923"/>
            <a:chOff x="3414512" y="2592150"/>
            <a:chExt cx="58460" cy="58460"/>
          </a:xfrm>
        </p:grpSpPr>
        <p:sp>
          <p:nvSpPr>
            <p:cNvPr id="1140" name="Google Shape;1140;p43"/>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3"/>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3"/>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3"/>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43"/>
          <p:cNvGrpSpPr/>
          <p:nvPr/>
        </p:nvGrpSpPr>
        <p:grpSpPr>
          <a:xfrm rot="8702290">
            <a:off x="6039977" y="4509603"/>
            <a:ext cx="393697" cy="320642"/>
            <a:chOff x="1172345" y="3856132"/>
            <a:chExt cx="228133" cy="185791"/>
          </a:xfrm>
        </p:grpSpPr>
        <p:sp>
          <p:nvSpPr>
            <p:cNvPr id="1145" name="Google Shape;1145;p43"/>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3"/>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3"/>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3"/>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3"/>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3"/>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3"/>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3"/>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3" name="Google Shape;1153;p43"/>
          <p:cNvGrpSpPr/>
          <p:nvPr/>
        </p:nvGrpSpPr>
        <p:grpSpPr>
          <a:xfrm rot="-1003184">
            <a:off x="100265" y="1330459"/>
            <a:ext cx="495058" cy="403205"/>
            <a:chOff x="1172345" y="3856132"/>
            <a:chExt cx="228133" cy="185791"/>
          </a:xfrm>
        </p:grpSpPr>
        <p:sp>
          <p:nvSpPr>
            <p:cNvPr id="1154" name="Google Shape;1154;p43"/>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3"/>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3"/>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3"/>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3"/>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3"/>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3"/>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3"/>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2" name="Google Shape;1162;p43"/>
          <p:cNvGrpSpPr/>
          <p:nvPr/>
        </p:nvGrpSpPr>
        <p:grpSpPr>
          <a:xfrm>
            <a:off x="364955" y="3985092"/>
            <a:ext cx="194923" cy="194923"/>
            <a:chOff x="3414512" y="2592150"/>
            <a:chExt cx="58460" cy="58460"/>
          </a:xfrm>
        </p:grpSpPr>
        <p:sp>
          <p:nvSpPr>
            <p:cNvPr id="1163" name="Google Shape;1163;p43"/>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3"/>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3"/>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3"/>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7" name="Google Shape;1167;p43"/>
          <p:cNvGrpSpPr/>
          <p:nvPr/>
        </p:nvGrpSpPr>
        <p:grpSpPr>
          <a:xfrm>
            <a:off x="1852055" y="156642"/>
            <a:ext cx="194923" cy="194923"/>
            <a:chOff x="3414512" y="2592150"/>
            <a:chExt cx="58460" cy="58460"/>
          </a:xfrm>
        </p:grpSpPr>
        <p:sp>
          <p:nvSpPr>
            <p:cNvPr id="1168" name="Google Shape;1168;p43"/>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3"/>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3"/>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3"/>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2" name="Google Shape;1172;p43"/>
          <p:cNvGrpSpPr/>
          <p:nvPr/>
        </p:nvGrpSpPr>
        <p:grpSpPr>
          <a:xfrm>
            <a:off x="3117680" y="4818299"/>
            <a:ext cx="194923" cy="194923"/>
            <a:chOff x="3414512" y="2592150"/>
            <a:chExt cx="58460" cy="58460"/>
          </a:xfrm>
        </p:grpSpPr>
        <p:sp>
          <p:nvSpPr>
            <p:cNvPr id="1173" name="Google Shape;1173;p43"/>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3"/>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3"/>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3"/>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177"/>
        <p:cNvGrpSpPr/>
        <p:nvPr/>
      </p:nvGrpSpPr>
      <p:grpSpPr>
        <a:xfrm>
          <a:off x="0" y="0"/>
          <a:ext cx="0" cy="0"/>
          <a:chOff x="0" y="0"/>
          <a:chExt cx="0" cy="0"/>
        </a:xfrm>
      </p:grpSpPr>
      <p:sp>
        <p:nvSpPr>
          <p:cNvPr id="1178" name="Google Shape;1178;p44"/>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9" name="Google Shape;1179;p44"/>
          <p:cNvGrpSpPr/>
          <p:nvPr/>
        </p:nvGrpSpPr>
        <p:grpSpPr>
          <a:xfrm flipH="1">
            <a:off x="7593662" y="4276170"/>
            <a:ext cx="1670483" cy="596003"/>
            <a:chOff x="2892547" y="2631926"/>
            <a:chExt cx="334612" cy="119392"/>
          </a:xfrm>
        </p:grpSpPr>
        <p:sp>
          <p:nvSpPr>
            <p:cNvPr id="1180" name="Google Shape;1180;p44"/>
            <p:cNvSpPr/>
            <p:nvPr/>
          </p:nvSpPr>
          <p:spPr>
            <a:xfrm>
              <a:off x="2893597" y="2631926"/>
              <a:ext cx="329609" cy="116026"/>
            </a:xfrm>
            <a:custGeom>
              <a:avLst/>
              <a:gdLst/>
              <a:ahLst/>
              <a:cxnLst/>
              <a:rect l="l" t="t" r="r" b="b"/>
              <a:pathLst>
                <a:path w="10673" h="3757" extrusionOk="0">
                  <a:moveTo>
                    <a:pt x="10672" y="2733"/>
                  </a:moveTo>
                  <a:cubicBezTo>
                    <a:pt x="9258" y="2751"/>
                    <a:pt x="8090" y="2819"/>
                    <a:pt x="8090" y="2819"/>
                  </a:cubicBezTo>
                  <a:cubicBezTo>
                    <a:pt x="8090" y="2819"/>
                    <a:pt x="8295" y="3723"/>
                    <a:pt x="7186" y="3739"/>
                  </a:cubicBezTo>
                  <a:cubicBezTo>
                    <a:pt x="6078" y="3757"/>
                    <a:pt x="6044" y="3007"/>
                    <a:pt x="6044" y="3007"/>
                  </a:cubicBezTo>
                  <a:cubicBezTo>
                    <a:pt x="6044" y="3007"/>
                    <a:pt x="5703" y="3365"/>
                    <a:pt x="5226" y="3263"/>
                  </a:cubicBezTo>
                  <a:cubicBezTo>
                    <a:pt x="4748" y="3160"/>
                    <a:pt x="4714" y="2751"/>
                    <a:pt x="4714" y="2751"/>
                  </a:cubicBezTo>
                  <a:lnTo>
                    <a:pt x="86" y="2751"/>
                  </a:lnTo>
                  <a:cubicBezTo>
                    <a:pt x="1" y="2751"/>
                    <a:pt x="724" y="2680"/>
                    <a:pt x="855" y="2592"/>
                  </a:cubicBezTo>
                  <a:cubicBezTo>
                    <a:pt x="989" y="2502"/>
                    <a:pt x="1072" y="2395"/>
                    <a:pt x="1286" y="2362"/>
                  </a:cubicBezTo>
                  <a:cubicBezTo>
                    <a:pt x="1580" y="2315"/>
                    <a:pt x="2034" y="2457"/>
                    <a:pt x="2278" y="2382"/>
                  </a:cubicBezTo>
                  <a:cubicBezTo>
                    <a:pt x="2819" y="2220"/>
                    <a:pt x="2693" y="1524"/>
                    <a:pt x="3879" y="1865"/>
                  </a:cubicBezTo>
                  <a:cubicBezTo>
                    <a:pt x="3879" y="1865"/>
                    <a:pt x="3418" y="893"/>
                    <a:pt x="3998" y="739"/>
                  </a:cubicBezTo>
                  <a:cubicBezTo>
                    <a:pt x="4578" y="586"/>
                    <a:pt x="5038" y="1217"/>
                    <a:pt x="5038" y="1217"/>
                  </a:cubicBezTo>
                  <a:cubicBezTo>
                    <a:pt x="5038" y="1217"/>
                    <a:pt x="4834" y="313"/>
                    <a:pt x="5925" y="279"/>
                  </a:cubicBezTo>
                  <a:cubicBezTo>
                    <a:pt x="7016" y="245"/>
                    <a:pt x="6641" y="1183"/>
                    <a:pt x="6641" y="1183"/>
                  </a:cubicBezTo>
                  <a:cubicBezTo>
                    <a:pt x="7231" y="1"/>
                    <a:pt x="8851" y="1019"/>
                    <a:pt x="7902" y="2291"/>
                  </a:cubicBezTo>
                  <a:cubicBezTo>
                    <a:pt x="7902" y="2291"/>
                    <a:pt x="8744" y="1552"/>
                    <a:pt x="9381" y="2318"/>
                  </a:cubicBezTo>
                  <a:cubicBezTo>
                    <a:pt x="9541" y="2510"/>
                    <a:pt x="10336" y="2244"/>
                    <a:pt x="10672" y="27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4"/>
            <p:cNvSpPr/>
            <p:nvPr/>
          </p:nvSpPr>
          <p:spPr>
            <a:xfrm>
              <a:off x="2892547" y="2636373"/>
              <a:ext cx="334612" cy="114945"/>
            </a:xfrm>
            <a:custGeom>
              <a:avLst/>
              <a:gdLst/>
              <a:ahLst/>
              <a:cxnLst/>
              <a:rect l="l" t="t" r="r" b="b"/>
              <a:pathLst>
                <a:path w="10835" h="3722" extrusionOk="0">
                  <a:moveTo>
                    <a:pt x="8118" y="2562"/>
                  </a:moveTo>
                  <a:cubicBezTo>
                    <a:pt x="8121" y="2562"/>
                    <a:pt x="9129" y="2504"/>
                    <a:pt x="10415" y="2482"/>
                  </a:cubicBezTo>
                  <a:cubicBezTo>
                    <a:pt x="10235" y="2390"/>
                    <a:pt x="10006" y="2381"/>
                    <a:pt x="9815" y="2374"/>
                  </a:cubicBezTo>
                  <a:cubicBezTo>
                    <a:pt x="9600" y="2365"/>
                    <a:pt x="9422" y="2358"/>
                    <a:pt x="9329" y="2245"/>
                  </a:cubicBezTo>
                  <a:cubicBezTo>
                    <a:pt x="8765" y="1569"/>
                    <a:pt x="8012" y="2230"/>
                    <a:pt x="8010" y="2232"/>
                  </a:cubicBezTo>
                  <a:lnTo>
                    <a:pt x="8010" y="2232"/>
                  </a:lnTo>
                  <a:cubicBezTo>
                    <a:pt x="7971" y="2266"/>
                    <a:pt x="7912" y="2269"/>
                    <a:pt x="7869" y="2237"/>
                  </a:cubicBezTo>
                  <a:cubicBezTo>
                    <a:pt x="7819" y="2200"/>
                    <a:pt x="7808" y="2129"/>
                    <a:pt x="7846" y="2080"/>
                  </a:cubicBezTo>
                  <a:cubicBezTo>
                    <a:pt x="8156" y="1663"/>
                    <a:pt x="8168" y="1283"/>
                    <a:pt x="8031" y="1017"/>
                  </a:cubicBezTo>
                  <a:cubicBezTo>
                    <a:pt x="7972" y="900"/>
                    <a:pt x="7884" y="806"/>
                    <a:pt x="7781" y="738"/>
                  </a:cubicBezTo>
                  <a:cubicBezTo>
                    <a:pt x="7678" y="672"/>
                    <a:pt x="7560" y="633"/>
                    <a:pt x="7441" y="628"/>
                  </a:cubicBezTo>
                  <a:cubicBezTo>
                    <a:pt x="7199" y="620"/>
                    <a:pt x="6945" y="753"/>
                    <a:pt x="6777" y="1085"/>
                  </a:cubicBezTo>
                  <a:cubicBezTo>
                    <a:pt x="6753" y="1139"/>
                    <a:pt x="6690" y="1165"/>
                    <a:pt x="6634" y="1144"/>
                  </a:cubicBezTo>
                  <a:cubicBezTo>
                    <a:pt x="6576" y="1121"/>
                    <a:pt x="6548" y="1055"/>
                    <a:pt x="6570" y="998"/>
                  </a:cubicBezTo>
                  <a:cubicBezTo>
                    <a:pt x="6570" y="996"/>
                    <a:pt x="6882" y="218"/>
                    <a:pt x="5962" y="247"/>
                  </a:cubicBezTo>
                  <a:cubicBezTo>
                    <a:pt x="5007" y="277"/>
                    <a:pt x="5182" y="1047"/>
                    <a:pt x="5182" y="1049"/>
                  </a:cubicBezTo>
                  <a:lnTo>
                    <a:pt x="5182" y="1049"/>
                  </a:lnTo>
                  <a:cubicBezTo>
                    <a:pt x="5191" y="1091"/>
                    <a:pt x="5176" y="1136"/>
                    <a:pt x="5139" y="1163"/>
                  </a:cubicBezTo>
                  <a:cubicBezTo>
                    <a:pt x="5090" y="1199"/>
                    <a:pt x="5019" y="1189"/>
                    <a:pt x="4982" y="1139"/>
                  </a:cubicBezTo>
                  <a:cubicBezTo>
                    <a:pt x="4980" y="1137"/>
                    <a:pt x="4567" y="570"/>
                    <a:pt x="4061" y="704"/>
                  </a:cubicBezTo>
                  <a:cubicBezTo>
                    <a:pt x="3613" y="822"/>
                    <a:pt x="4014" y="1670"/>
                    <a:pt x="4016" y="1673"/>
                  </a:cubicBezTo>
                  <a:lnTo>
                    <a:pt x="4015" y="1673"/>
                  </a:lnTo>
                  <a:cubicBezTo>
                    <a:pt x="4026" y="1696"/>
                    <a:pt x="4029" y="1724"/>
                    <a:pt x="4022" y="1751"/>
                  </a:cubicBezTo>
                  <a:cubicBezTo>
                    <a:pt x="4004" y="1811"/>
                    <a:pt x="3942" y="1846"/>
                    <a:pt x="3882" y="1829"/>
                  </a:cubicBezTo>
                  <a:cubicBezTo>
                    <a:pt x="3163" y="1622"/>
                    <a:pt x="2977" y="1825"/>
                    <a:pt x="2791" y="2028"/>
                  </a:cubicBezTo>
                  <a:cubicBezTo>
                    <a:pt x="2674" y="2156"/>
                    <a:pt x="2557" y="2283"/>
                    <a:pt x="2344" y="2347"/>
                  </a:cubicBezTo>
                  <a:cubicBezTo>
                    <a:pt x="2192" y="2392"/>
                    <a:pt x="1993" y="2369"/>
                    <a:pt x="1789" y="2347"/>
                  </a:cubicBezTo>
                  <a:cubicBezTo>
                    <a:pt x="1626" y="2328"/>
                    <a:pt x="1460" y="2309"/>
                    <a:pt x="1338" y="2328"/>
                  </a:cubicBezTo>
                  <a:cubicBezTo>
                    <a:pt x="1205" y="2348"/>
                    <a:pt x="1129" y="2408"/>
                    <a:pt x="1050" y="2469"/>
                  </a:cubicBezTo>
                  <a:cubicBezTo>
                    <a:pt x="1040" y="2478"/>
                    <a:pt x="1029" y="2486"/>
                    <a:pt x="1018" y="2494"/>
                  </a:cubicBezTo>
                  <a:lnTo>
                    <a:pt x="4748" y="2494"/>
                  </a:lnTo>
                  <a:lnTo>
                    <a:pt x="4748" y="2494"/>
                  </a:lnTo>
                  <a:cubicBezTo>
                    <a:pt x="4806" y="2494"/>
                    <a:pt x="4855" y="2538"/>
                    <a:pt x="4860" y="2596"/>
                  </a:cubicBezTo>
                  <a:cubicBezTo>
                    <a:pt x="4860" y="2597"/>
                    <a:pt x="4887" y="2923"/>
                    <a:pt x="5283" y="3009"/>
                  </a:cubicBezTo>
                  <a:cubicBezTo>
                    <a:pt x="5679" y="3093"/>
                    <a:pt x="5967" y="2815"/>
                    <a:pt x="5995" y="2787"/>
                  </a:cubicBezTo>
                  <a:cubicBezTo>
                    <a:pt x="6014" y="2766"/>
                    <a:pt x="6041" y="2752"/>
                    <a:pt x="6072" y="2750"/>
                  </a:cubicBezTo>
                  <a:cubicBezTo>
                    <a:pt x="6134" y="2747"/>
                    <a:pt x="6187" y="2794"/>
                    <a:pt x="6191" y="2856"/>
                  </a:cubicBezTo>
                  <a:cubicBezTo>
                    <a:pt x="6191" y="2858"/>
                    <a:pt x="6219" y="3498"/>
                    <a:pt x="7219" y="3484"/>
                  </a:cubicBezTo>
                  <a:cubicBezTo>
                    <a:pt x="8188" y="3469"/>
                    <a:pt x="8015" y="2700"/>
                    <a:pt x="8014" y="2699"/>
                  </a:cubicBezTo>
                  <a:lnTo>
                    <a:pt x="8014" y="2699"/>
                  </a:lnTo>
                  <a:cubicBezTo>
                    <a:pt x="8013" y="2693"/>
                    <a:pt x="8012" y="2687"/>
                    <a:pt x="8012" y="2681"/>
                  </a:cubicBezTo>
                  <a:cubicBezTo>
                    <a:pt x="8008" y="2619"/>
                    <a:pt x="8056" y="2566"/>
                    <a:pt x="8118" y="2562"/>
                  </a:cubicBezTo>
                  <a:close/>
                  <a:moveTo>
                    <a:pt x="10701" y="2702"/>
                  </a:moveTo>
                  <a:cubicBezTo>
                    <a:pt x="9562" y="2716"/>
                    <a:pt x="8581" y="2763"/>
                    <a:pt x="8250" y="2781"/>
                  </a:cubicBezTo>
                  <a:cubicBezTo>
                    <a:pt x="8266" y="3059"/>
                    <a:pt x="8195" y="3693"/>
                    <a:pt x="7222" y="3708"/>
                  </a:cubicBezTo>
                  <a:cubicBezTo>
                    <a:pt x="6378" y="3721"/>
                    <a:pt x="6101" y="3313"/>
                    <a:pt x="6010" y="3062"/>
                  </a:cubicBezTo>
                  <a:cubicBezTo>
                    <a:pt x="5850" y="3170"/>
                    <a:pt x="5574" y="3301"/>
                    <a:pt x="5236" y="3229"/>
                  </a:cubicBezTo>
                  <a:cubicBezTo>
                    <a:pt x="4838" y="3143"/>
                    <a:pt x="4703" y="2871"/>
                    <a:pt x="4658" y="2720"/>
                  </a:cubicBezTo>
                  <a:lnTo>
                    <a:pt x="120" y="2720"/>
                  </a:lnTo>
                  <a:cubicBezTo>
                    <a:pt x="38" y="2720"/>
                    <a:pt x="0" y="2681"/>
                    <a:pt x="0" y="2606"/>
                  </a:cubicBezTo>
                  <a:cubicBezTo>
                    <a:pt x="0" y="2507"/>
                    <a:pt x="79" y="2496"/>
                    <a:pt x="200" y="2479"/>
                  </a:cubicBezTo>
                  <a:cubicBezTo>
                    <a:pt x="381" y="2454"/>
                    <a:pt x="755" y="2403"/>
                    <a:pt x="827" y="2355"/>
                  </a:cubicBezTo>
                  <a:cubicBezTo>
                    <a:pt x="856" y="2335"/>
                    <a:pt x="885" y="2313"/>
                    <a:pt x="913" y="2291"/>
                  </a:cubicBezTo>
                  <a:cubicBezTo>
                    <a:pt x="1015" y="2212"/>
                    <a:pt x="1113" y="2136"/>
                    <a:pt x="1304" y="2106"/>
                  </a:cubicBezTo>
                  <a:cubicBezTo>
                    <a:pt x="1457" y="2082"/>
                    <a:pt x="1637" y="2102"/>
                    <a:pt x="1814" y="2122"/>
                  </a:cubicBezTo>
                  <a:cubicBezTo>
                    <a:pt x="1994" y="2143"/>
                    <a:pt x="2172" y="2163"/>
                    <a:pt x="2280" y="2131"/>
                  </a:cubicBezTo>
                  <a:cubicBezTo>
                    <a:pt x="2433" y="2085"/>
                    <a:pt x="2529" y="1980"/>
                    <a:pt x="2626" y="1875"/>
                  </a:cubicBezTo>
                  <a:cubicBezTo>
                    <a:pt x="2837" y="1645"/>
                    <a:pt x="3050" y="1413"/>
                    <a:pt x="3728" y="1557"/>
                  </a:cubicBezTo>
                  <a:cubicBezTo>
                    <a:pt x="3617" y="1231"/>
                    <a:pt x="3489" y="622"/>
                    <a:pt x="4003" y="486"/>
                  </a:cubicBezTo>
                  <a:cubicBezTo>
                    <a:pt x="4401" y="381"/>
                    <a:pt x="4744" y="595"/>
                    <a:pt x="4951" y="779"/>
                  </a:cubicBezTo>
                  <a:cubicBezTo>
                    <a:pt x="4986" y="472"/>
                    <a:pt x="5176" y="47"/>
                    <a:pt x="5956" y="22"/>
                  </a:cubicBezTo>
                  <a:cubicBezTo>
                    <a:pt x="6653" y="1"/>
                    <a:pt x="6831" y="325"/>
                    <a:pt x="6851" y="620"/>
                  </a:cubicBezTo>
                  <a:cubicBezTo>
                    <a:pt x="7032" y="462"/>
                    <a:pt x="7244" y="396"/>
                    <a:pt x="7449" y="404"/>
                  </a:cubicBezTo>
                  <a:cubicBezTo>
                    <a:pt x="7610" y="410"/>
                    <a:pt x="7767" y="462"/>
                    <a:pt x="7904" y="550"/>
                  </a:cubicBezTo>
                  <a:cubicBezTo>
                    <a:pt x="8039" y="638"/>
                    <a:pt x="8153" y="762"/>
                    <a:pt x="8232" y="913"/>
                  </a:cubicBezTo>
                  <a:cubicBezTo>
                    <a:pt x="8358" y="1159"/>
                    <a:pt x="8388" y="1475"/>
                    <a:pt x="8250" y="1822"/>
                  </a:cubicBezTo>
                  <a:cubicBezTo>
                    <a:pt x="8585" y="1674"/>
                    <a:pt x="9081" y="1596"/>
                    <a:pt x="9501" y="2101"/>
                  </a:cubicBezTo>
                  <a:cubicBezTo>
                    <a:pt x="9530" y="2137"/>
                    <a:pt x="9663" y="2142"/>
                    <a:pt x="9824" y="2149"/>
                  </a:cubicBezTo>
                  <a:cubicBezTo>
                    <a:pt x="10148" y="2162"/>
                    <a:pt x="10561" y="2178"/>
                    <a:pt x="10800" y="2527"/>
                  </a:cubicBezTo>
                  <a:cubicBezTo>
                    <a:pt x="10835" y="2578"/>
                    <a:pt x="10822" y="2648"/>
                    <a:pt x="10770" y="2683"/>
                  </a:cubicBezTo>
                  <a:cubicBezTo>
                    <a:pt x="10749" y="2697"/>
                    <a:pt x="10725" y="2703"/>
                    <a:pt x="10701" y="2702"/>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4"/>
            <p:cNvSpPr/>
            <p:nvPr/>
          </p:nvSpPr>
          <p:spPr>
            <a:xfrm>
              <a:off x="2923985" y="2684796"/>
              <a:ext cx="290203" cy="59634"/>
            </a:xfrm>
            <a:custGeom>
              <a:avLst/>
              <a:gdLst/>
              <a:ahLst/>
              <a:cxnLst/>
              <a:rect l="l" t="t" r="r" b="b"/>
              <a:pathLst>
                <a:path w="9397" h="1931" extrusionOk="0">
                  <a:moveTo>
                    <a:pt x="8311" y="677"/>
                  </a:moveTo>
                  <a:cubicBezTo>
                    <a:pt x="7747" y="1"/>
                    <a:pt x="6994" y="662"/>
                    <a:pt x="6992" y="664"/>
                  </a:cubicBezTo>
                  <a:lnTo>
                    <a:pt x="6992" y="664"/>
                  </a:lnTo>
                  <a:cubicBezTo>
                    <a:pt x="6953" y="698"/>
                    <a:pt x="6894" y="701"/>
                    <a:pt x="6851" y="669"/>
                  </a:cubicBezTo>
                  <a:cubicBezTo>
                    <a:pt x="6830" y="653"/>
                    <a:pt x="6816" y="631"/>
                    <a:pt x="6810" y="607"/>
                  </a:cubicBezTo>
                  <a:cubicBezTo>
                    <a:pt x="6674" y="675"/>
                    <a:pt x="6587" y="604"/>
                    <a:pt x="6587" y="604"/>
                  </a:cubicBezTo>
                  <a:cubicBezTo>
                    <a:pt x="6587" y="604"/>
                    <a:pt x="6707" y="1150"/>
                    <a:pt x="6084" y="1311"/>
                  </a:cubicBezTo>
                  <a:cubicBezTo>
                    <a:pt x="5462" y="1474"/>
                    <a:pt x="5207" y="690"/>
                    <a:pt x="5207" y="690"/>
                  </a:cubicBezTo>
                  <a:cubicBezTo>
                    <a:pt x="5207" y="690"/>
                    <a:pt x="5155" y="842"/>
                    <a:pt x="4670" y="953"/>
                  </a:cubicBezTo>
                  <a:cubicBezTo>
                    <a:pt x="4183" y="1064"/>
                    <a:pt x="4004" y="570"/>
                    <a:pt x="4004" y="570"/>
                  </a:cubicBezTo>
                  <a:lnTo>
                    <a:pt x="1668" y="570"/>
                  </a:lnTo>
                  <a:cubicBezTo>
                    <a:pt x="1580" y="657"/>
                    <a:pt x="1477" y="733"/>
                    <a:pt x="1326" y="779"/>
                  </a:cubicBezTo>
                  <a:cubicBezTo>
                    <a:pt x="1220" y="811"/>
                    <a:pt x="1089" y="809"/>
                    <a:pt x="950" y="797"/>
                  </a:cubicBezTo>
                  <a:cubicBezTo>
                    <a:pt x="892" y="792"/>
                    <a:pt x="831" y="785"/>
                    <a:pt x="771" y="779"/>
                  </a:cubicBezTo>
                  <a:cubicBezTo>
                    <a:pt x="608" y="760"/>
                    <a:pt x="442" y="741"/>
                    <a:pt x="320" y="760"/>
                  </a:cubicBezTo>
                  <a:cubicBezTo>
                    <a:pt x="187" y="780"/>
                    <a:pt x="111" y="840"/>
                    <a:pt x="32" y="901"/>
                  </a:cubicBezTo>
                  <a:cubicBezTo>
                    <a:pt x="22" y="910"/>
                    <a:pt x="11" y="918"/>
                    <a:pt x="0" y="926"/>
                  </a:cubicBezTo>
                  <a:lnTo>
                    <a:pt x="895" y="926"/>
                  </a:lnTo>
                  <a:lnTo>
                    <a:pt x="3730" y="926"/>
                  </a:lnTo>
                  <a:lnTo>
                    <a:pt x="3730" y="926"/>
                  </a:lnTo>
                  <a:cubicBezTo>
                    <a:pt x="3788" y="926"/>
                    <a:pt x="3837" y="970"/>
                    <a:pt x="3842" y="1028"/>
                  </a:cubicBezTo>
                  <a:cubicBezTo>
                    <a:pt x="3842" y="1029"/>
                    <a:pt x="3869" y="1355"/>
                    <a:pt x="4265" y="1441"/>
                  </a:cubicBezTo>
                  <a:cubicBezTo>
                    <a:pt x="4661" y="1525"/>
                    <a:pt x="4949" y="1247"/>
                    <a:pt x="4977" y="1219"/>
                  </a:cubicBezTo>
                  <a:cubicBezTo>
                    <a:pt x="4996" y="1198"/>
                    <a:pt x="5023" y="1184"/>
                    <a:pt x="5054" y="1182"/>
                  </a:cubicBezTo>
                  <a:cubicBezTo>
                    <a:pt x="5116" y="1179"/>
                    <a:pt x="5169" y="1226"/>
                    <a:pt x="5173" y="1288"/>
                  </a:cubicBezTo>
                  <a:cubicBezTo>
                    <a:pt x="5173" y="1290"/>
                    <a:pt x="5201" y="1930"/>
                    <a:pt x="6201" y="1916"/>
                  </a:cubicBezTo>
                  <a:cubicBezTo>
                    <a:pt x="7170" y="1901"/>
                    <a:pt x="6997" y="1132"/>
                    <a:pt x="6996" y="1131"/>
                  </a:cubicBezTo>
                  <a:lnTo>
                    <a:pt x="6996" y="1131"/>
                  </a:lnTo>
                  <a:cubicBezTo>
                    <a:pt x="6995" y="1125"/>
                    <a:pt x="6994" y="1119"/>
                    <a:pt x="6994" y="1113"/>
                  </a:cubicBezTo>
                  <a:cubicBezTo>
                    <a:pt x="6990" y="1051"/>
                    <a:pt x="7038" y="998"/>
                    <a:pt x="7100" y="994"/>
                  </a:cubicBezTo>
                  <a:cubicBezTo>
                    <a:pt x="7103" y="994"/>
                    <a:pt x="8111" y="936"/>
                    <a:pt x="9397" y="914"/>
                  </a:cubicBezTo>
                  <a:cubicBezTo>
                    <a:pt x="9217" y="822"/>
                    <a:pt x="8989" y="813"/>
                    <a:pt x="8797" y="806"/>
                  </a:cubicBezTo>
                  <a:cubicBezTo>
                    <a:pt x="8582" y="797"/>
                    <a:pt x="8404" y="790"/>
                    <a:pt x="8311" y="6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4"/>
            <p:cNvSpPr/>
            <p:nvPr/>
          </p:nvSpPr>
          <p:spPr>
            <a:xfrm>
              <a:off x="3107793" y="2715492"/>
              <a:ext cx="30944" cy="20506"/>
            </a:xfrm>
            <a:custGeom>
              <a:avLst/>
              <a:gdLst/>
              <a:ahLst/>
              <a:cxnLst/>
              <a:rect l="l" t="t" r="r" b="b"/>
              <a:pathLst>
                <a:path w="1002" h="664" extrusionOk="0">
                  <a:moveTo>
                    <a:pt x="866" y="311"/>
                  </a:moveTo>
                  <a:cubicBezTo>
                    <a:pt x="848" y="344"/>
                    <a:pt x="829" y="371"/>
                    <a:pt x="804" y="401"/>
                  </a:cubicBezTo>
                  <a:cubicBezTo>
                    <a:pt x="714" y="502"/>
                    <a:pt x="624" y="558"/>
                    <a:pt x="498" y="606"/>
                  </a:cubicBezTo>
                  <a:cubicBezTo>
                    <a:pt x="392" y="643"/>
                    <a:pt x="295" y="663"/>
                    <a:pt x="184" y="658"/>
                  </a:cubicBezTo>
                  <a:cubicBezTo>
                    <a:pt x="143" y="656"/>
                    <a:pt x="105" y="653"/>
                    <a:pt x="67" y="638"/>
                  </a:cubicBezTo>
                  <a:cubicBezTo>
                    <a:pt x="52" y="633"/>
                    <a:pt x="39" y="627"/>
                    <a:pt x="26" y="618"/>
                  </a:cubicBezTo>
                  <a:cubicBezTo>
                    <a:pt x="20" y="613"/>
                    <a:pt x="0" y="597"/>
                    <a:pt x="8" y="587"/>
                  </a:cubicBezTo>
                  <a:cubicBezTo>
                    <a:pt x="13" y="584"/>
                    <a:pt x="32" y="589"/>
                    <a:pt x="39" y="591"/>
                  </a:cubicBezTo>
                  <a:cubicBezTo>
                    <a:pt x="51" y="592"/>
                    <a:pt x="63" y="592"/>
                    <a:pt x="75" y="593"/>
                  </a:cubicBezTo>
                  <a:cubicBezTo>
                    <a:pt x="111" y="593"/>
                    <a:pt x="144" y="591"/>
                    <a:pt x="180" y="586"/>
                  </a:cubicBezTo>
                  <a:cubicBezTo>
                    <a:pt x="281" y="570"/>
                    <a:pt x="361" y="545"/>
                    <a:pt x="453" y="502"/>
                  </a:cubicBezTo>
                  <a:cubicBezTo>
                    <a:pt x="555" y="453"/>
                    <a:pt x="628" y="402"/>
                    <a:pt x="700" y="316"/>
                  </a:cubicBezTo>
                  <a:cubicBezTo>
                    <a:pt x="718" y="292"/>
                    <a:pt x="733" y="270"/>
                    <a:pt x="748" y="245"/>
                  </a:cubicBezTo>
                  <a:cubicBezTo>
                    <a:pt x="814" y="107"/>
                    <a:pt x="789" y="6"/>
                    <a:pt x="870" y="16"/>
                  </a:cubicBezTo>
                  <a:cubicBezTo>
                    <a:pt x="1002" y="0"/>
                    <a:pt x="891" y="260"/>
                    <a:pt x="866" y="3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4"/>
            <p:cNvSpPr/>
            <p:nvPr/>
          </p:nvSpPr>
          <p:spPr>
            <a:xfrm>
              <a:off x="3106126" y="2661016"/>
              <a:ext cx="32056" cy="12569"/>
            </a:xfrm>
            <a:custGeom>
              <a:avLst/>
              <a:gdLst/>
              <a:ahLst/>
              <a:cxnLst/>
              <a:rect l="l" t="t" r="r" b="b"/>
              <a:pathLst>
                <a:path w="1038" h="407" extrusionOk="0">
                  <a:moveTo>
                    <a:pt x="163" y="126"/>
                  </a:moveTo>
                  <a:cubicBezTo>
                    <a:pt x="169" y="120"/>
                    <a:pt x="175" y="116"/>
                    <a:pt x="181" y="111"/>
                  </a:cubicBezTo>
                  <a:cubicBezTo>
                    <a:pt x="280" y="36"/>
                    <a:pt x="377" y="1"/>
                    <a:pt x="502" y="2"/>
                  </a:cubicBezTo>
                  <a:cubicBezTo>
                    <a:pt x="623" y="9"/>
                    <a:pt x="716" y="34"/>
                    <a:pt x="822" y="93"/>
                  </a:cubicBezTo>
                  <a:cubicBezTo>
                    <a:pt x="851" y="112"/>
                    <a:pt x="1037" y="243"/>
                    <a:pt x="1009" y="294"/>
                  </a:cubicBezTo>
                  <a:cubicBezTo>
                    <a:pt x="1006" y="295"/>
                    <a:pt x="817" y="186"/>
                    <a:pt x="784" y="172"/>
                  </a:cubicBezTo>
                  <a:cubicBezTo>
                    <a:pt x="686" y="136"/>
                    <a:pt x="606" y="121"/>
                    <a:pt x="502" y="124"/>
                  </a:cubicBezTo>
                  <a:cubicBezTo>
                    <a:pt x="410" y="130"/>
                    <a:pt x="338" y="161"/>
                    <a:pt x="266" y="217"/>
                  </a:cubicBezTo>
                  <a:cubicBezTo>
                    <a:pt x="265" y="217"/>
                    <a:pt x="254" y="227"/>
                    <a:pt x="252" y="229"/>
                  </a:cubicBezTo>
                  <a:cubicBezTo>
                    <a:pt x="225" y="253"/>
                    <a:pt x="205" y="275"/>
                    <a:pt x="185" y="305"/>
                  </a:cubicBezTo>
                  <a:cubicBezTo>
                    <a:pt x="136" y="391"/>
                    <a:pt x="164" y="403"/>
                    <a:pt x="97" y="398"/>
                  </a:cubicBezTo>
                  <a:cubicBezTo>
                    <a:pt x="1" y="407"/>
                    <a:pt x="40" y="311"/>
                    <a:pt x="71" y="240"/>
                  </a:cubicBezTo>
                  <a:cubicBezTo>
                    <a:pt x="95" y="194"/>
                    <a:pt x="123" y="161"/>
                    <a:pt x="163" y="1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4"/>
            <p:cNvSpPr/>
            <p:nvPr/>
          </p:nvSpPr>
          <p:spPr>
            <a:xfrm>
              <a:off x="3023424" y="2660831"/>
              <a:ext cx="19610" cy="17202"/>
            </a:xfrm>
            <a:custGeom>
              <a:avLst/>
              <a:gdLst/>
              <a:ahLst/>
              <a:cxnLst/>
              <a:rect l="l" t="t" r="r" b="b"/>
              <a:pathLst>
                <a:path w="635" h="557" extrusionOk="0">
                  <a:moveTo>
                    <a:pt x="423" y="442"/>
                  </a:moveTo>
                  <a:cubicBezTo>
                    <a:pt x="374" y="385"/>
                    <a:pt x="326" y="330"/>
                    <a:pt x="274" y="275"/>
                  </a:cubicBezTo>
                  <a:cubicBezTo>
                    <a:pt x="227" y="226"/>
                    <a:pt x="182" y="181"/>
                    <a:pt x="130" y="138"/>
                  </a:cubicBezTo>
                  <a:cubicBezTo>
                    <a:pt x="113" y="125"/>
                    <a:pt x="3" y="55"/>
                    <a:pt x="0" y="46"/>
                  </a:cubicBezTo>
                  <a:cubicBezTo>
                    <a:pt x="12" y="1"/>
                    <a:pt x="151" y="54"/>
                    <a:pt x="174" y="65"/>
                  </a:cubicBezTo>
                  <a:cubicBezTo>
                    <a:pt x="243" y="97"/>
                    <a:pt x="298" y="137"/>
                    <a:pt x="356" y="185"/>
                  </a:cubicBezTo>
                  <a:cubicBezTo>
                    <a:pt x="418" y="238"/>
                    <a:pt x="473" y="292"/>
                    <a:pt x="527" y="354"/>
                  </a:cubicBezTo>
                  <a:cubicBezTo>
                    <a:pt x="590" y="431"/>
                    <a:pt x="635" y="462"/>
                    <a:pt x="565" y="506"/>
                  </a:cubicBezTo>
                  <a:cubicBezTo>
                    <a:pt x="499" y="557"/>
                    <a:pt x="492" y="522"/>
                    <a:pt x="423" y="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6" name="Google Shape;1186;p44"/>
          <p:cNvGrpSpPr/>
          <p:nvPr/>
        </p:nvGrpSpPr>
        <p:grpSpPr>
          <a:xfrm>
            <a:off x="8428905" y="3130817"/>
            <a:ext cx="194923" cy="194923"/>
            <a:chOff x="3414512" y="2592150"/>
            <a:chExt cx="58460" cy="58460"/>
          </a:xfrm>
        </p:grpSpPr>
        <p:sp>
          <p:nvSpPr>
            <p:cNvPr id="1187" name="Google Shape;1187;p44"/>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4"/>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4"/>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4"/>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1" name="Google Shape;1191;p44"/>
          <p:cNvGrpSpPr/>
          <p:nvPr/>
        </p:nvGrpSpPr>
        <p:grpSpPr>
          <a:xfrm rot="-1698774">
            <a:off x="8644998" y="1060997"/>
            <a:ext cx="393700" cy="320646"/>
            <a:chOff x="1172345" y="3856132"/>
            <a:chExt cx="228133" cy="185791"/>
          </a:xfrm>
        </p:grpSpPr>
        <p:sp>
          <p:nvSpPr>
            <p:cNvPr id="1192" name="Google Shape;1192;p44"/>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4"/>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4"/>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4"/>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4"/>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4"/>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4"/>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4"/>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0" name="Google Shape;1200;p44"/>
          <p:cNvGrpSpPr/>
          <p:nvPr/>
        </p:nvGrpSpPr>
        <p:grpSpPr>
          <a:xfrm rot="-8397326">
            <a:off x="2431029" y="4466405"/>
            <a:ext cx="495069" cy="403208"/>
            <a:chOff x="1172345" y="3856132"/>
            <a:chExt cx="228133" cy="185791"/>
          </a:xfrm>
        </p:grpSpPr>
        <p:sp>
          <p:nvSpPr>
            <p:cNvPr id="1201" name="Google Shape;1201;p44"/>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4"/>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4"/>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4"/>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4"/>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4"/>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4"/>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4"/>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44"/>
          <p:cNvGrpSpPr/>
          <p:nvPr/>
        </p:nvGrpSpPr>
        <p:grpSpPr>
          <a:xfrm>
            <a:off x="386049" y="2276524"/>
            <a:ext cx="194923" cy="194923"/>
            <a:chOff x="3414512" y="2592150"/>
            <a:chExt cx="58460" cy="58460"/>
          </a:xfrm>
        </p:grpSpPr>
        <p:sp>
          <p:nvSpPr>
            <p:cNvPr id="1210" name="Google Shape;1210;p44"/>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4"/>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4"/>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4"/>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4" name="Google Shape;1214;p44"/>
          <p:cNvGrpSpPr/>
          <p:nvPr/>
        </p:nvGrpSpPr>
        <p:grpSpPr>
          <a:xfrm>
            <a:off x="6534805" y="156642"/>
            <a:ext cx="194923" cy="194923"/>
            <a:chOff x="3414512" y="2592150"/>
            <a:chExt cx="58460" cy="58460"/>
          </a:xfrm>
        </p:grpSpPr>
        <p:sp>
          <p:nvSpPr>
            <p:cNvPr id="1215" name="Google Shape;1215;p44"/>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4"/>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4"/>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4"/>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 name="Google Shape;1219;p44"/>
          <p:cNvGrpSpPr/>
          <p:nvPr/>
        </p:nvGrpSpPr>
        <p:grpSpPr>
          <a:xfrm>
            <a:off x="5427405" y="4786674"/>
            <a:ext cx="194923" cy="194923"/>
            <a:chOff x="3414512" y="2592150"/>
            <a:chExt cx="58460" cy="58460"/>
          </a:xfrm>
        </p:grpSpPr>
        <p:sp>
          <p:nvSpPr>
            <p:cNvPr id="1220" name="Google Shape;1220;p44"/>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4"/>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4"/>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4"/>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4" name="Google Shape;1224;p44"/>
          <p:cNvGrpSpPr/>
          <p:nvPr/>
        </p:nvGrpSpPr>
        <p:grpSpPr>
          <a:xfrm flipH="1">
            <a:off x="364947" y="290800"/>
            <a:ext cx="1368897" cy="488395"/>
            <a:chOff x="2892547" y="2631926"/>
            <a:chExt cx="334612" cy="119392"/>
          </a:xfrm>
        </p:grpSpPr>
        <p:sp>
          <p:nvSpPr>
            <p:cNvPr id="1225" name="Google Shape;1225;p44"/>
            <p:cNvSpPr/>
            <p:nvPr/>
          </p:nvSpPr>
          <p:spPr>
            <a:xfrm>
              <a:off x="2893597" y="2631926"/>
              <a:ext cx="329609" cy="116026"/>
            </a:xfrm>
            <a:custGeom>
              <a:avLst/>
              <a:gdLst/>
              <a:ahLst/>
              <a:cxnLst/>
              <a:rect l="l" t="t" r="r" b="b"/>
              <a:pathLst>
                <a:path w="10673" h="3757" extrusionOk="0">
                  <a:moveTo>
                    <a:pt x="10672" y="2733"/>
                  </a:moveTo>
                  <a:cubicBezTo>
                    <a:pt x="9258" y="2751"/>
                    <a:pt x="8090" y="2819"/>
                    <a:pt x="8090" y="2819"/>
                  </a:cubicBezTo>
                  <a:cubicBezTo>
                    <a:pt x="8090" y="2819"/>
                    <a:pt x="8295" y="3723"/>
                    <a:pt x="7186" y="3739"/>
                  </a:cubicBezTo>
                  <a:cubicBezTo>
                    <a:pt x="6078" y="3757"/>
                    <a:pt x="6044" y="3007"/>
                    <a:pt x="6044" y="3007"/>
                  </a:cubicBezTo>
                  <a:cubicBezTo>
                    <a:pt x="6044" y="3007"/>
                    <a:pt x="5703" y="3365"/>
                    <a:pt x="5226" y="3263"/>
                  </a:cubicBezTo>
                  <a:cubicBezTo>
                    <a:pt x="4748" y="3160"/>
                    <a:pt x="4714" y="2751"/>
                    <a:pt x="4714" y="2751"/>
                  </a:cubicBezTo>
                  <a:lnTo>
                    <a:pt x="86" y="2751"/>
                  </a:lnTo>
                  <a:cubicBezTo>
                    <a:pt x="1" y="2751"/>
                    <a:pt x="724" y="2680"/>
                    <a:pt x="855" y="2592"/>
                  </a:cubicBezTo>
                  <a:cubicBezTo>
                    <a:pt x="989" y="2502"/>
                    <a:pt x="1072" y="2395"/>
                    <a:pt x="1286" y="2362"/>
                  </a:cubicBezTo>
                  <a:cubicBezTo>
                    <a:pt x="1580" y="2315"/>
                    <a:pt x="2034" y="2457"/>
                    <a:pt x="2278" y="2382"/>
                  </a:cubicBezTo>
                  <a:cubicBezTo>
                    <a:pt x="2819" y="2220"/>
                    <a:pt x="2693" y="1524"/>
                    <a:pt x="3879" y="1865"/>
                  </a:cubicBezTo>
                  <a:cubicBezTo>
                    <a:pt x="3879" y="1865"/>
                    <a:pt x="3418" y="893"/>
                    <a:pt x="3998" y="739"/>
                  </a:cubicBezTo>
                  <a:cubicBezTo>
                    <a:pt x="4578" y="586"/>
                    <a:pt x="5038" y="1217"/>
                    <a:pt x="5038" y="1217"/>
                  </a:cubicBezTo>
                  <a:cubicBezTo>
                    <a:pt x="5038" y="1217"/>
                    <a:pt x="4834" y="313"/>
                    <a:pt x="5925" y="279"/>
                  </a:cubicBezTo>
                  <a:cubicBezTo>
                    <a:pt x="7016" y="245"/>
                    <a:pt x="6641" y="1183"/>
                    <a:pt x="6641" y="1183"/>
                  </a:cubicBezTo>
                  <a:cubicBezTo>
                    <a:pt x="7231" y="1"/>
                    <a:pt x="8851" y="1019"/>
                    <a:pt x="7902" y="2291"/>
                  </a:cubicBezTo>
                  <a:cubicBezTo>
                    <a:pt x="7902" y="2291"/>
                    <a:pt x="8744" y="1552"/>
                    <a:pt x="9381" y="2318"/>
                  </a:cubicBezTo>
                  <a:cubicBezTo>
                    <a:pt x="9541" y="2510"/>
                    <a:pt x="10336" y="2244"/>
                    <a:pt x="10672" y="27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4"/>
            <p:cNvSpPr/>
            <p:nvPr/>
          </p:nvSpPr>
          <p:spPr>
            <a:xfrm>
              <a:off x="2892547" y="2636373"/>
              <a:ext cx="334612" cy="114945"/>
            </a:xfrm>
            <a:custGeom>
              <a:avLst/>
              <a:gdLst/>
              <a:ahLst/>
              <a:cxnLst/>
              <a:rect l="l" t="t" r="r" b="b"/>
              <a:pathLst>
                <a:path w="10835" h="3722" extrusionOk="0">
                  <a:moveTo>
                    <a:pt x="8118" y="2562"/>
                  </a:moveTo>
                  <a:cubicBezTo>
                    <a:pt x="8121" y="2562"/>
                    <a:pt x="9129" y="2504"/>
                    <a:pt x="10415" y="2482"/>
                  </a:cubicBezTo>
                  <a:cubicBezTo>
                    <a:pt x="10235" y="2390"/>
                    <a:pt x="10006" y="2381"/>
                    <a:pt x="9815" y="2374"/>
                  </a:cubicBezTo>
                  <a:cubicBezTo>
                    <a:pt x="9600" y="2365"/>
                    <a:pt x="9422" y="2358"/>
                    <a:pt x="9329" y="2245"/>
                  </a:cubicBezTo>
                  <a:cubicBezTo>
                    <a:pt x="8765" y="1569"/>
                    <a:pt x="8012" y="2230"/>
                    <a:pt x="8010" y="2232"/>
                  </a:cubicBezTo>
                  <a:lnTo>
                    <a:pt x="8010" y="2232"/>
                  </a:lnTo>
                  <a:cubicBezTo>
                    <a:pt x="7971" y="2266"/>
                    <a:pt x="7912" y="2269"/>
                    <a:pt x="7869" y="2237"/>
                  </a:cubicBezTo>
                  <a:cubicBezTo>
                    <a:pt x="7819" y="2200"/>
                    <a:pt x="7808" y="2129"/>
                    <a:pt x="7846" y="2080"/>
                  </a:cubicBezTo>
                  <a:cubicBezTo>
                    <a:pt x="8156" y="1663"/>
                    <a:pt x="8168" y="1283"/>
                    <a:pt x="8031" y="1017"/>
                  </a:cubicBezTo>
                  <a:cubicBezTo>
                    <a:pt x="7972" y="900"/>
                    <a:pt x="7884" y="806"/>
                    <a:pt x="7781" y="738"/>
                  </a:cubicBezTo>
                  <a:cubicBezTo>
                    <a:pt x="7678" y="672"/>
                    <a:pt x="7560" y="633"/>
                    <a:pt x="7441" y="628"/>
                  </a:cubicBezTo>
                  <a:cubicBezTo>
                    <a:pt x="7199" y="620"/>
                    <a:pt x="6945" y="753"/>
                    <a:pt x="6777" y="1085"/>
                  </a:cubicBezTo>
                  <a:cubicBezTo>
                    <a:pt x="6753" y="1139"/>
                    <a:pt x="6690" y="1165"/>
                    <a:pt x="6634" y="1144"/>
                  </a:cubicBezTo>
                  <a:cubicBezTo>
                    <a:pt x="6576" y="1121"/>
                    <a:pt x="6548" y="1055"/>
                    <a:pt x="6570" y="998"/>
                  </a:cubicBezTo>
                  <a:cubicBezTo>
                    <a:pt x="6570" y="996"/>
                    <a:pt x="6882" y="218"/>
                    <a:pt x="5962" y="247"/>
                  </a:cubicBezTo>
                  <a:cubicBezTo>
                    <a:pt x="5007" y="277"/>
                    <a:pt x="5182" y="1047"/>
                    <a:pt x="5182" y="1049"/>
                  </a:cubicBezTo>
                  <a:lnTo>
                    <a:pt x="5182" y="1049"/>
                  </a:lnTo>
                  <a:cubicBezTo>
                    <a:pt x="5191" y="1091"/>
                    <a:pt x="5176" y="1136"/>
                    <a:pt x="5139" y="1163"/>
                  </a:cubicBezTo>
                  <a:cubicBezTo>
                    <a:pt x="5090" y="1199"/>
                    <a:pt x="5019" y="1189"/>
                    <a:pt x="4982" y="1139"/>
                  </a:cubicBezTo>
                  <a:cubicBezTo>
                    <a:pt x="4980" y="1137"/>
                    <a:pt x="4567" y="570"/>
                    <a:pt x="4061" y="704"/>
                  </a:cubicBezTo>
                  <a:cubicBezTo>
                    <a:pt x="3613" y="822"/>
                    <a:pt x="4014" y="1670"/>
                    <a:pt x="4016" y="1673"/>
                  </a:cubicBezTo>
                  <a:lnTo>
                    <a:pt x="4015" y="1673"/>
                  </a:lnTo>
                  <a:cubicBezTo>
                    <a:pt x="4026" y="1696"/>
                    <a:pt x="4029" y="1724"/>
                    <a:pt x="4022" y="1751"/>
                  </a:cubicBezTo>
                  <a:cubicBezTo>
                    <a:pt x="4004" y="1811"/>
                    <a:pt x="3942" y="1846"/>
                    <a:pt x="3882" y="1829"/>
                  </a:cubicBezTo>
                  <a:cubicBezTo>
                    <a:pt x="3163" y="1622"/>
                    <a:pt x="2977" y="1825"/>
                    <a:pt x="2791" y="2028"/>
                  </a:cubicBezTo>
                  <a:cubicBezTo>
                    <a:pt x="2674" y="2156"/>
                    <a:pt x="2557" y="2283"/>
                    <a:pt x="2344" y="2347"/>
                  </a:cubicBezTo>
                  <a:cubicBezTo>
                    <a:pt x="2192" y="2392"/>
                    <a:pt x="1993" y="2369"/>
                    <a:pt x="1789" y="2347"/>
                  </a:cubicBezTo>
                  <a:cubicBezTo>
                    <a:pt x="1626" y="2328"/>
                    <a:pt x="1460" y="2309"/>
                    <a:pt x="1338" y="2328"/>
                  </a:cubicBezTo>
                  <a:cubicBezTo>
                    <a:pt x="1205" y="2348"/>
                    <a:pt x="1129" y="2408"/>
                    <a:pt x="1050" y="2469"/>
                  </a:cubicBezTo>
                  <a:cubicBezTo>
                    <a:pt x="1040" y="2478"/>
                    <a:pt x="1029" y="2486"/>
                    <a:pt x="1018" y="2494"/>
                  </a:cubicBezTo>
                  <a:lnTo>
                    <a:pt x="4748" y="2494"/>
                  </a:lnTo>
                  <a:lnTo>
                    <a:pt x="4748" y="2494"/>
                  </a:lnTo>
                  <a:cubicBezTo>
                    <a:pt x="4806" y="2494"/>
                    <a:pt x="4855" y="2538"/>
                    <a:pt x="4860" y="2596"/>
                  </a:cubicBezTo>
                  <a:cubicBezTo>
                    <a:pt x="4860" y="2597"/>
                    <a:pt x="4887" y="2923"/>
                    <a:pt x="5283" y="3009"/>
                  </a:cubicBezTo>
                  <a:cubicBezTo>
                    <a:pt x="5679" y="3093"/>
                    <a:pt x="5967" y="2815"/>
                    <a:pt x="5995" y="2787"/>
                  </a:cubicBezTo>
                  <a:cubicBezTo>
                    <a:pt x="6014" y="2766"/>
                    <a:pt x="6041" y="2752"/>
                    <a:pt x="6072" y="2750"/>
                  </a:cubicBezTo>
                  <a:cubicBezTo>
                    <a:pt x="6134" y="2747"/>
                    <a:pt x="6187" y="2794"/>
                    <a:pt x="6191" y="2856"/>
                  </a:cubicBezTo>
                  <a:cubicBezTo>
                    <a:pt x="6191" y="2858"/>
                    <a:pt x="6219" y="3498"/>
                    <a:pt x="7219" y="3484"/>
                  </a:cubicBezTo>
                  <a:cubicBezTo>
                    <a:pt x="8188" y="3469"/>
                    <a:pt x="8015" y="2700"/>
                    <a:pt x="8014" y="2699"/>
                  </a:cubicBezTo>
                  <a:lnTo>
                    <a:pt x="8014" y="2699"/>
                  </a:lnTo>
                  <a:cubicBezTo>
                    <a:pt x="8013" y="2693"/>
                    <a:pt x="8012" y="2687"/>
                    <a:pt x="8012" y="2681"/>
                  </a:cubicBezTo>
                  <a:cubicBezTo>
                    <a:pt x="8008" y="2619"/>
                    <a:pt x="8056" y="2566"/>
                    <a:pt x="8118" y="2562"/>
                  </a:cubicBezTo>
                  <a:close/>
                  <a:moveTo>
                    <a:pt x="10701" y="2702"/>
                  </a:moveTo>
                  <a:cubicBezTo>
                    <a:pt x="9562" y="2716"/>
                    <a:pt x="8581" y="2763"/>
                    <a:pt x="8250" y="2781"/>
                  </a:cubicBezTo>
                  <a:cubicBezTo>
                    <a:pt x="8266" y="3059"/>
                    <a:pt x="8195" y="3693"/>
                    <a:pt x="7222" y="3708"/>
                  </a:cubicBezTo>
                  <a:cubicBezTo>
                    <a:pt x="6378" y="3721"/>
                    <a:pt x="6101" y="3313"/>
                    <a:pt x="6010" y="3062"/>
                  </a:cubicBezTo>
                  <a:cubicBezTo>
                    <a:pt x="5850" y="3170"/>
                    <a:pt x="5574" y="3301"/>
                    <a:pt x="5236" y="3229"/>
                  </a:cubicBezTo>
                  <a:cubicBezTo>
                    <a:pt x="4838" y="3143"/>
                    <a:pt x="4703" y="2871"/>
                    <a:pt x="4658" y="2720"/>
                  </a:cubicBezTo>
                  <a:lnTo>
                    <a:pt x="120" y="2720"/>
                  </a:lnTo>
                  <a:cubicBezTo>
                    <a:pt x="38" y="2720"/>
                    <a:pt x="0" y="2681"/>
                    <a:pt x="0" y="2606"/>
                  </a:cubicBezTo>
                  <a:cubicBezTo>
                    <a:pt x="0" y="2507"/>
                    <a:pt x="79" y="2496"/>
                    <a:pt x="200" y="2479"/>
                  </a:cubicBezTo>
                  <a:cubicBezTo>
                    <a:pt x="381" y="2454"/>
                    <a:pt x="755" y="2403"/>
                    <a:pt x="827" y="2355"/>
                  </a:cubicBezTo>
                  <a:cubicBezTo>
                    <a:pt x="856" y="2335"/>
                    <a:pt x="885" y="2313"/>
                    <a:pt x="913" y="2291"/>
                  </a:cubicBezTo>
                  <a:cubicBezTo>
                    <a:pt x="1015" y="2212"/>
                    <a:pt x="1113" y="2136"/>
                    <a:pt x="1304" y="2106"/>
                  </a:cubicBezTo>
                  <a:cubicBezTo>
                    <a:pt x="1457" y="2082"/>
                    <a:pt x="1637" y="2102"/>
                    <a:pt x="1814" y="2122"/>
                  </a:cubicBezTo>
                  <a:cubicBezTo>
                    <a:pt x="1994" y="2143"/>
                    <a:pt x="2172" y="2163"/>
                    <a:pt x="2280" y="2131"/>
                  </a:cubicBezTo>
                  <a:cubicBezTo>
                    <a:pt x="2433" y="2085"/>
                    <a:pt x="2529" y="1980"/>
                    <a:pt x="2626" y="1875"/>
                  </a:cubicBezTo>
                  <a:cubicBezTo>
                    <a:pt x="2837" y="1645"/>
                    <a:pt x="3050" y="1413"/>
                    <a:pt x="3728" y="1557"/>
                  </a:cubicBezTo>
                  <a:cubicBezTo>
                    <a:pt x="3617" y="1231"/>
                    <a:pt x="3489" y="622"/>
                    <a:pt x="4003" y="486"/>
                  </a:cubicBezTo>
                  <a:cubicBezTo>
                    <a:pt x="4401" y="381"/>
                    <a:pt x="4744" y="595"/>
                    <a:pt x="4951" y="779"/>
                  </a:cubicBezTo>
                  <a:cubicBezTo>
                    <a:pt x="4986" y="472"/>
                    <a:pt x="5176" y="47"/>
                    <a:pt x="5956" y="22"/>
                  </a:cubicBezTo>
                  <a:cubicBezTo>
                    <a:pt x="6653" y="1"/>
                    <a:pt x="6831" y="325"/>
                    <a:pt x="6851" y="620"/>
                  </a:cubicBezTo>
                  <a:cubicBezTo>
                    <a:pt x="7032" y="462"/>
                    <a:pt x="7244" y="396"/>
                    <a:pt x="7449" y="404"/>
                  </a:cubicBezTo>
                  <a:cubicBezTo>
                    <a:pt x="7610" y="410"/>
                    <a:pt x="7767" y="462"/>
                    <a:pt x="7904" y="550"/>
                  </a:cubicBezTo>
                  <a:cubicBezTo>
                    <a:pt x="8039" y="638"/>
                    <a:pt x="8153" y="762"/>
                    <a:pt x="8232" y="913"/>
                  </a:cubicBezTo>
                  <a:cubicBezTo>
                    <a:pt x="8358" y="1159"/>
                    <a:pt x="8388" y="1475"/>
                    <a:pt x="8250" y="1822"/>
                  </a:cubicBezTo>
                  <a:cubicBezTo>
                    <a:pt x="8585" y="1674"/>
                    <a:pt x="9081" y="1596"/>
                    <a:pt x="9501" y="2101"/>
                  </a:cubicBezTo>
                  <a:cubicBezTo>
                    <a:pt x="9530" y="2137"/>
                    <a:pt x="9663" y="2142"/>
                    <a:pt x="9824" y="2149"/>
                  </a:cubicBezTo>
                  <a:cubicBezTo>
                    <a:pt x="10148" y="2162"/>
                    <a:pt x="10561" y="2178"/>
                    <a:pt x="10800" y="2527"/>
                  </a:cubicBezTo>
                  <a:cubicBezTo>
                    <a:pt x="10835" y="2578"/>
                    <a:pt x="10822" y="2648"/>
                    <a:pt x="10770" y="2683"/>
                  </a:cubicBezTo>
                  <a:cubicBezTo>
                    <a:pt x="10749" y="2697"/>
                    <a:pt x="10725" y="2703"/>
                    <a:pt x="10701" y="2702"/>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4"/>
            <p:cNvSpPr/>
            <p:nvPr/>
          </p:nvSpPr>
          <p:spPr>
            <a:xfrm>
              <a:off x="2923985" y="2684796"/>
              <a:ext cx="290203" cy="59634"/>
            </a:xfrm>
            <a:custGeom>
              <a:avLst/>
              <a:gdLst/>
              <a:ahLst/>
              <a:cxnLst/>
              <a:rect l="l" t="t" r="r" b="b"/>
              <a:pathLst>
                <a:path w="9397" h="1931" extrusionOk="0">
                  <a:moveTo>
                    <a:pt x="8311" y="677"/>
                  </a:moveTo>
                  <a:cubicBezTo>
                    <a:pt x="7747" y="1"/>
                    <a:pt x="6994" y="662"/>
                    <a:pt x="6992" y="664"/>
                  </a:cubicBezTo>
                  <a:lnTo>
                    <a:pt x="6992" y="664"/>
                  </a:lnTo>
                  <a:cubicBezTo>
                    <a:pt x="6953" y="698"/>
                    <a:pt x="6894" y="701"/>
                    <a:pt x="6851" y="669"/>
                  </a:cubicBezTo>
                  <a:cubicBezTo>
                    <a:pt x="6830" y="653"/>
                    <a:pt x="6816" y="631"/>
                    <a:pt x="6810" y="607"/>
                  </a:cubicBezTo>
                  <a:cubicBezTo>
                    <a:pt x="6674" y="675"/>
                    <a:pt x="6587" y="604"/>
                    <a:pt x="6587" y="604"/>
                  </a:cubicBezTo>
                  <a:cubicBezTo>
                    <a:pt x="6587" y="604"/>
                    <a:pt x="6707" y="1150"/>
                    <a:pt x="6084" y="1311"/>
                  </a:cubicBezTo>
                  <a:cubicBezTo>
                    <a:pt x="5462" y="1474"/>
                    <a:pt x="5207" y="690"/>
                    <a:pt x="5207" y="690"/>
                  </a:cubicBezTo>
                  <a:cubicBezTo>
                    <a:pt x="5207" y="690"/>
                    <a:pt x="5155" y="842"/>
                    <a:pt x="4670" y="953"/>
                  </a:cubicBezTo>
                  <a:cubicBezTo>
                    <a:pt x="4183" y="1064"/>
                    <a:pt x="4004" y="570"/>
                    <a:pt x="4004" y="570"/>
                  </a:cubicBezTo>
                  <a:lnTo>
                    <a:pt x="1668" y="570"/>
                  </a:lnTo>
                  <a:cubicBezTo>
                    <a:pt x="1580" y="657"/>
                    <a:pt x="1477" y="733"/>
                    <a:pt x="1326" y="779"/>
                  </a:cubicBezTo>
                  <a:cubicBezTo>
                    <a:pt x="1220" y="811"/>
                    <a:pt x="1089" y="809"/>
                    <a:pt x="950" y="797"/>
                  </a:cubicBezTo>
                  <a:cubicBezTo>
                    <a:pt x="892" y="792"/>
                    <a:pt x="831" y="785"/>
                    <a:pt x="771" y="779"/>
                  </a:cubicBezTo>
                  <a:cubicBezTo>
                    <a:pt x="608" y="760"/>
                    <a:pt x="442" y="741"/>
                    <a:pt x="320" y="760"/>
                  </a:cubicBezTo>
                  <a:cubicBezTo>
                    <a:pt x="187" y="780"/>
                    <a:pt x="111" y="840"/>
                    <a:pt x="32" y="901"/>
                  </a:cubicBezTo>
                  <a:cubicBezTo>
                    <a:pt x="22" y="910"/>
                    <a:pt x="11" y="918"/>
                    <a:pt x="0" y="926"/>
                  </a:cubicBezTo>
                  <a:lnTo>
                    <a:pt x="895" y="926"/>
                  </a:lnTo>
                  <a:lnTo>
                    <a:pt x="3730" y="926"/>
                  </a:lnTo>
                  <a:lnTo>
                    <a:pt x="3730" y="926"/>
                  </a:lnTo>
                  <a:cubicBezTo>
                    <a:pt x="3788" y="926"/>
                    <a:pt x="3837" y="970"/>
                    <a:pt x="3842" y="1028"/>
                  </a:cubicBezTo>
                  <a:cubicBezTo>
                    <a:pt x="3842" y="1029"/>
                    <a:pt x="3869" y="1355"/>
                    <a:pt x="4265" y="1441"/>
                  </a:cubicBezTo>
                  <a:cubicBezTo>
                    <a:pt x="4661" y="1525"/>
                    <a:pt x="4949" y="1247"/>
                    <a:pt x="4977" y="1219"/>
                  </a:cubicBezTo>
                  <a:cubicBezTo>
                    <a:pt x="4996" y="1198"/>
                    <a:pt x="5023" y="1184"/>
                    <a:pt x="5054" y="1182"/>
                  </a:cubicBezTo>
                  <a:cubicBezTo>
                    <a:pt x="5116" y="1179"/>
                    <a:pt x="5169" y="1226"/>
                    <a:pt x="5173" y="1288"/>
                  </a:cubicBezTo>
                  <a:cubicBezTo>
                    <a:pt x="5173" y="1290"/>
                    <a:pt x="5201" y="1930"/>
                    <a:pt x="6201" y="1916"/>
                  </a:cubicBezTo>
                  <a:cubicBezTo>
                    <a:pt x="7170" y="1901"/>
                    <a:pt x="6997" y="1132"/>
                    <a:pt x="6996" y="1131"/>
                  </a:cubicBezTo>
                  <a:lnTo>
                    <a:pt x="6996" y="1131"/>
                  </a:lnTo>
                  <a:cubicBezTo>
                    <a:pt x="6995" y="1125"/>
                    <a:pt x="6994" y="1119"/>
                    <a:pt x="6994" y="1113"/>
                  </a:cubicBezTo>
                  <a:cubicBezTo>
                    <a:pt x="6990" y="1051"/>
                    <a:pt x="7038" y="998"/>
                    <a:pt x="7100" y="994"/>
                  </a:cubicBezTo>
                  <a:cubicBezTo>
                    <a:pt x="7103" y="994"/>
                    <a:pt x="8111" y="936"/>
                    <a:pt x="9397" y="914"/>
                  </a:cubicBezTo>
                  <a:cubicBezTo>
                    <a:pt x="9217" y="822"/>
                    <a:pt x="8989" y="813"/>
                    <a:pt x="8797" y="806"/>
                  </a:cubicBezTo>
                  <a:cubicBezTo>
                    <a:pt x="8582" y="797"/>
                    <a:pt x="8404" y="790"/>
                    <a:pt x="8311" y="6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4"/>
            <p:cNvSpPr/>
            <p:nvPr/>
          </p:nvSpPr>
          <p:spPr>
            <a:xfrm>
              <a:off x="3107793" y="2715492"/>
              <a:ext cx="30944" cy="20506"/>
            </a:xfrm>
            <a:custGeom>
              <a:avLst/>
              <a:gdLst/>
              <a:ahLst/>
              <a:cxnLst/>
              <a:rect l="l" t="t" r="r" b="b"/>
              <a:pathLst>
                <a:path w="1002" h="664" extrusionOk="0">
                  <a:moveTo>
                    <a:pt x="866" y="311"/>
                  </a:moveTo>
                  <a:cubicBezTo>
                    <a:pt x="848" y="344"/>
                    <a:pt x="829" y="371"/>
                    <a:pt x="804" y="401"/>
                  </a:cubicBezTo>
                  <a:cubicBezTo>
                    <a:pt x="714" y="502"/>
                    <a:pt x="624" y="558"/>
                    <a:pt x="498" y="606"/>
                  </a:cubicBezTo>
                  <a:cubicBezTo>
                    <a:pt x="392" y="643"/>
                    <a:pt x="295" y="663"/>
                    <a:pt x="184" y="658"/>
                  </a:cubicBezTo>
                  <a:cubicBezTo>
                    <a:pt x="143" y="656"/>
                    <a:pt x="105" y="653"/>
                    <a:pt x="67" y="638"/>
                  </a:cubicBezTo>
                  <a:cubicBezTo>
                    <a:pt x="52" y="633"/>
                    <a:pt x="39" y="627"/>
                    <a:pt x="26" y="618"/>
                  </a:cubicBezTo>
                  <a:cubicBezTo>
                    <a:pt x="20" y="613"/>
                    <a:pt x="0" y="597"/>
                    <a:pt x="8" y="587"/>
                  </a:cubicBezTo>
                  <a:cubicBezTo>
                    <a:pt x="13" y="584"/>
                    <a:pt x="32" y="589"/>
                    <a:pt x="39" y="591"/>
                  </a:cubicBezTo>
                  <a:cubicBezTo>
                    <a:pt x="51" y="592"/>
                    <a:pt x="63" y="592"/>
                    <a:pt x="75" y="593"/>
                  </a:cubicBezTo>
                  <a:cubicBezTo>
                    <a:pt x="111" y="593"/>
                    <a:pt x="144" y="591"/>
                    <a:pt x="180" y="586"/>
                  </a:cubicBezTo>
                  <a:cubicBezTo>
                    <a:pt x="281" y="570"/>
                    <a:pt x="361" y="545"/>
                    <a:pt x="453" y="502"/>
                  </a:cubicBezTo>
                  <a:cubicBezTo>
                    <a:pt x="555" y="453"/>
                    <a:pt x="628" y="402"/>
                    <a:pt x="700" y="316"/>
                  </a:cubicBezTo>
                  <a:cubicBezTo>
                    <a:pt x="718" y="292"/>
                    <a:pt x="733" y="270"/>
                    <a:pt x="748" y="245"/>
                  </a:cubicBezTo>
                  <a:cubicBezTo>
                    <a:pt x="814" y="107"/>
                    <a:pt x="789" y="6"/>
                    <a:pt x="870" y="16"/>
                  </a:cubicBezTo>
                  <a:cubicBezTo>
                    <a:pt x="1002" y="0"/>
                    <a:pt x="891" y="260"/>
                    <a:pt x="866" y="3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4"/>
            <p:cNvSpPr/>
            <p:nvPr/>
          </p:nvSpPr>
          <p:spPr>
            <a:xfrm>
              <a:off x="3106126" y="2661016"/>
              <a:ext cx="32056" cy="12569"/>
            </a:xfrm>
            <a:custGeom>
              <a:avLst/>
              <a:gdLst/>
              <a:ahLst/>
              <a:cxnLst/>
              <a:rect l="l" t="t" r="r" b="b"/>
              <a:pathLst>
                <a:path w="1038" h="407" extrusionOk="0">
                  <a:moveTo>
                    <a:pt x="163" y="126"/>
                  </a:moveTo>
                  <a:cubicBezTo>
                    <a:pt x="169" y="120"/>
                    <a:pt x="175" y="116"/>
                    <a:pt x="181" y="111"/>
                  </a:cubicBezTo>
                  <a:cubicBezTo>
                    <a:pt x="280" y="36"/>
                    <a:pt x="377" y="1"/>
                    <a:pt x="502" y="2"/>
                  </a:cubicBezTo>
                  <a:cubicBezTo>
                    <a:pt x="623" y="9"/>
                    <a:pt x="716" y="34"/>
                    <a:pt x="822" y="93"/>
                  </a:cubicBezTo>
                  <a:cubicBezTo>
                    <a:pt x="851" y="112"/>
                    <a:pt x="1037" y="243"/>
                    <a:pt x="1009" y="294"/>
                  </a:cubicBezTo>
                  <a:cubicBezTo>
                    <a:pt x="1006" y="295"/>
                    <a:pt x="817" y="186"/>
                    <a:pt x="784" y="172"/>
                  </a:cubicBezTo>
                  <a:cubicBezTo>
                    <a:pt x="686" y="136"/>
                    <a:pt x="606" y="121"/>
                    <a:pt x="502" y="124"/>
                  </a:cubicBezTo>
                  <a:cubicBezTo>
                    <a:pt x="410" y="130"/>
                    <a:pt x="338" y="161"/>
                    <a:pt x="266" y="217"/>
                  </a:cubicBezTo>
                  <a:cubicBezTo>
                    <a:pt x="265" y="217"/>
                    <a:pt x="254" y="227"/>
                    <a:pt x="252" y="229"/>
                  </a:cubicBezTo>
                  <a:cubicBezTo>
                    <a:pt x="225" y="253"/>
                    <a:pt x="205" y="275"/>
                    <a:pt x="185" y="305"/>
                  </a:cubicBezTo>
                  <a:cubicBezTo>
                    <a:pt x="136" y="391"/>
                    <a:pt x="164" y="403"/>
                    <a:pt x="97" y="398"/>
                  </a:cubicBezTo>
                  <a:cubicBezTo>
                    <a:pt x="1" y="407"/>
                    <a:pt x="40" y="311"/>
                    <a:pt x="71" y="240"/>
                  </a:cubicBezTo>
                  <a:cubicBezTo>
                    <a:pt x="95" y="194"/>
                    <a:pt x="123" y="161"/>
                    <a:pt x="163" y="1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4"/>
            <p:cNvSpPr/>
            <p:nvPr/>
          </p:nvSpPr>
          <p:spPr>
            <a:xfrm>
              <a:off x="3023424" y="2660831"/>
              <a:ext cx="19610" cy="17202"/>
            </a:xfrm>
            <a:custGeom>
              <a:avLst/>
              <a:gdLst/>
              <a:ahLst/>
              <a:cxnLst/>
              <a:rect l="l" t="t" r="r" b="b"/>
              <a:pathLst>
                <a:path w="635" h="557" extrusionOk="0">
                  <a:moveTo>
                    <a:pt x="423" y="442"/>
                  </a:moveTo>
                  <a:cubicBezTo>
                    <a:pt x="374" y="385"/>
                    <a:pt x="326" y="330"/>
                    <a:pt x="274" y="275"/>
                  </a:cubicBezTo>
                  <a:cubicBezTo>
                    <a:pt x="227" y="226"/>
                    <a:pt x="182" y="181"/>
                    <a:pt x="130" y="138"/>
                  </a:cubicBezTo>
                  <a:cubicBezTo>
                    <a:pt x="113" y="125"/>
                    <a:pt x="3" y="55"/>
                    <a:pt x="0" y="46"/>
                  </a:cubicBezTo>
                  <a:cubicBezTo>
                    <a:pt x="12" y="1"/>
                    <a:pt x="151" y="54"/>
                    <a:pt x="174" y="65"/>
                  </a:cubicBezTo>
                  <a:cubicBezTo>
                    <a:pt x="243" y="97"/>
                    <a:pt x="298" y="137"/>
                    <a:pt x="356" y="185"/>
                  </a:cubicBezTo>
                  <a:cubicBezTo>
                    <a:pt x="418" y="238"/>
                    <a:pt x="473" y="292"/>
                    <a:pt x="527" y="354"/>
                  </a:cubicBezTo>
                  <a:cubicBezTo>
                    <a:pt x="590" y="431"/>
                    <a:pt x="635" y="462"/>
                    <a:pt x="565" y="506"/>
                  </a:cubicBezTo>
                  <a:cubicBezTo>
                    <a:pt x="499" y="557"/>
                    <a:pt x="492" y="522"/>
                    <a:pt x="423" y="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2"/>
        <p:cNvGrpSpPr/>
        <p:nvPr/>
      </p:nvGrpSpPr>
      <p:grpSpPr>
        <a:xfrm>
          <a:off x="0" y="0"/>
          <a:ext cx="0" cy="0"/>
          <a:chOff x="0" y="0"/>
          <a:chExt cx="0" cy="0"/>
        </a:xfrm>
      </p:grpSpPr>
      <p:sp>
        <p:nvSpPr>
          <p:cNvPr id="53" name="Google Shape;53;p4"/>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4"/>
          <p:cNvGrpSpPr/>
          <p:nvPr/>
        </p:nvGrpSpPr>
        <p:grpSpPr>
          <a:xfrm>
            <a:off x="152095" y="4195265"/>
            <a:ext cx="194923" cy="194923"/>
            <a:chOff x="3414512" y="2592150"/>
            <a:chExt cx="58460" cy="58460"/>
          </a:xfrm>
        </p:grpSpPr>
        <p:sp>
          <p:nvSpPr>
            <p:cNvPr id="55" name="Google Shape;55;p4"/>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4"/>
          <p:cNvGrpSpPr/>
          <p:nvPr/>
        </p:nvGrpSpPr>
        <p:grpSpPr>
          <a:xfrm>
            <a:off x="8848870" y="2699940"/>
            <a:ext cx="194923" cy="194923"/>
            <a:chOff x="3414512" y="2592150"/>
            <a:chExt cx="58460" cy="58460"/>
          </a:xfrm>
        </p:grpSpPr>
        <p:sp>
          <p:nvSpPr>
            <p:cNvPr id="60" name="Google Shape;60;p4"/>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4"/>
          <p:cNvGrpSpPr/>
          <p:nvPr/>
        </p:nvGrpSpPr>
        <p:grpSpPr>
          <a:xfrm>
            <a:off x="7612920" y="373056"/>
            <a:ext cx="194923" cy="194923"/>
            <a:chOff x="3414512" y="2592150"/>
            <a:chExt cx="58460" cy="58460"/>
          </a:xfrm>
        </p:grpSpPr>
        <p:sp>
          <p:nvSpPr>
            <p:cNvPr id="65" name="Google Shape;65;p4"/>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4"/>
          <p:cNvGrpSpPr/>
          <p:nvPr/>
        </p:nvGrpSpPr>
        <p:grpSpPr>
          <a:xfrm>
            <a:off x="363676" y="2070293"/>
            <a:ext cx="194923" cy="194923"/>
            <a:chOff x="3414512" y="2592150"/>
            <a:chExt cx="58460" cy="58460"/>
          </a:xfrm>
        </p:grpSpPr>
        <p:sp>
          <p:nvSpPr>
            <p:cNvPr id="70" name="Google Shape;70;p4"/>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75" name="Google Shape;75;p4"/>
          <p:cNvSpPr txBox="1">
            <a:spLocks noGrp="1"/>
          </p:cNvSpPr>
          <p:nvPr>
            <p:ph type="body" idx="1"/>
          </p:nvPr>
        </p:nvSpPr>
        <p:spPr>
          <a:xfrm>
            <a:off x="720000" y="1152475"/>
            <a:ext cx="7704000" cy="6675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6"/>
        <p:cNvGrpSpPr/>
        <p:nvPr/>
      </p:nvGrpSpPr>
      <p:grpSpPr>
        <a:xfrm>
          <a:off x="0" y="0"/>
          <a:ext cx="0" cy="0"/>
          <a:chOff x="0" y="0"/>
          <a:chExt cx="0" cy="0"/>
        </a:xfrm>
      </p:grpSpPr>
      <p:sp>
        <p:nvSpPr>
          <p:cNvPr id="77" name="Google Shape;77;p5"/>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txBox="1">
            <a:spLocks noGrp="1"/>
          </p:cNvSpPr>
          <p:nvPr>
            <p:ph type="subTitle" idx="1"/>
          </p:nvPr>
        </p:nvSpPr>
        <p:spPr>
          <a:xfrm>
            <a:off x="1668938" y="2797375"/>
            <a:ext cx="2477400" cy="713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accent4"/>
              </a:buClr>
              <a:buSzPts val="2400"/>
              <a:buFont typeface="Londrina Solid"/>
              <a:buNone/>
              <a:defRPr sz="3000">
                <a:solidFill>
                  <a:schemeClr val="accent4"/>
                </a:solidFill>
                <a:latin typeface="Londrina Solid"/>
                <a:ea typeface="Londrina Solid"/>
                <a:cs typeface="Londrina Solid"/>
                <a:sym typeface="Londrina Solid"/>
              </a:defRPr>
            </a:lvl1pPr>
            <a:lvl2pPr lvl="1" algn="ctr">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2pPr>
            <a:lvl3pPr lvl="2" algn="ctr">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3pPr>
            <a:lvl4pPr lvl="3" algn="ctr">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4pPr>
            <a:lvl5pPr lvl="4" algn="ctr">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5pPr>
            <a:lvl6pPr lvl="5" algn="ctr">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6pPr>
            <a:lvl7pPr lvl="6" algn="ctr">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7pPr>
            <a:lvl8pPr lvl="7" algn="ctr">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8pPr>
            <a:lvl9pPr lvl="8" algn="ctr">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9pPr>
          </a:lstStyle>
          <a:p>
            <a:endParaRPr/>
          </a:p>
        </p:txBody>
      </p:sp>
      <p:sp>
        <p:nvSpPr>
          <p:cNvPr id="79" name="Google Shape;79;p5"/>
          <p:cNvSpPr txBox="1">
            <a:spLocks noGrp="1"/>
          </p:cNvSpPr>
          <p:nvPr>
            <p:ph type="subTitle" idx="2"/>
          </p:nvPr>
        </p:nvSpPr>
        <p:spPr>
          <a:xfrm>
            <a:off x="4997663" y="2797375"/>
            <a:ext cx="2477400" cy="713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4"/>
              </a:buClr>
              <a:buSzPts val="2400"/>
              <a:buFont typeface="Londrina Solid"/>
              <a:buNone/>
              <a:defRPr sz="3000">
                <a:solidFill>
                  <a:schemeClr val="accent4"/>
                </a:solidFill>
                <a:latin typeface="Londrina Solid"/>
                <a:ea typeface="Londrina Solid"/>
                <a:cs typeface="Londrina Solid"/>
                <a:sym typeface="Londrina Solid"/>
              </a:defRPr>
            </a:lvl1pPr>
            <a:lvl2pPr lvl="1"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2pPr>
            <a:lvl3pPr lvl="2"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3pPr>
            <a:lvl4pPr lvl="3"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4pPr>
            <a:lvl5pPr lvl="4"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5pPr>
            <a:lvl6pPr lvl="5"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6pPr>
            <a:lvl7pPr lvl="6"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7pPr>
            <a:lvl8pPr lvl="7"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8pPr>
            <a:lvl9pPr lvl="8" algn="ctr"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9pPr>
          </a:lstStyle>
          <a:p>
            <a:endParaRPr/>
          </a:p>
        </p:txBody>
      </p:sp>
      <p:sp>
        <p:nvSpPr>
          <p:cNvPr id="80" name="Google Shape;80;p5"/>
          <p:cNvSpPr txBox="1">
            <a:spLocks noGrp="1"/>
          </p:cNvSpPr>
          <p:nvPr>
            <p:ph type="subTitle" idx="3"/>
          </p:nvPr>
        </p:nvSpPr>
        <p:spPr>
          <a:xfrm>
            <a:off x="1668938" y="3411400"/>
            <a:ext cx="2477400" cy="105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 name="Google Shape;81;p5"/>
          <p:cNvSpPr txBox="1">
            <a:spLocks noGrp="1"/>
          </p:cNvSpPr>
          <p:nvPr>
            <p:ph type="subTitle" idx="4"/>
          </p:nvPr>
        </p:nvSpPr>
        <p:spPr>
          <a:xfrm>
            <a:off x="4997663" y="3411400"/>
            <a:ext cx="2477400" cy="105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 name="Google Shape;82;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grpSp>
        <p:nvGrpSpPr>
          <p:cNvPr id="83" name="Google Shape;83;p5"/>
          <p:cNvGrpSpPr/>
          <p:nvPr/>
        </p:nvGrpSpPr>
        <p:grpSpPr>
          <a:xfrm>
            <a:off x="375187" y="3981131"/>
            <a:ext cx="194923" cy="194923"/>
            <a:chOff x="3414512" y="2592150"/>
            <a:chExt cx="58460" cy="58460"/>
          </a:xfrm>
        </p:grpSpPr>
        <p:sp>
          <p:nvSpPr>
            <p:cNvPr id="84" name="Google Shape;84;p5"/>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5"/>
          <p:cNvGrpSpPr/>
          <p:nvPr/>
        </p:nvGrpSpPr>
        <p:grpSpPr>
          <a:xfrm>
            <a:off x="8428912" y="4821367"/>
            <a:ext cx="194923" cy="194923"/>
            <a:chOff x="3414512" y="2592150"/>
            <a:chExt cx="58460" cy="58460"/>
          </a:xfrm>
        </p:grpSpPr>
        <p:sp>
          <p:nvSpPr>
            <p:cNvPr id="89" name="Google Shape;89;p5"/>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5"/>
        <p:cNvGrpSpPr/>
        <p:nvPr/>
      </p:nvGrpSpPr>
      <p:grpSpPr>
        <a:xfrm>
          <a:off x="0" y="0"/>
          <a:ext cx="0" cy="0"/>
          <a:chOff x="0" y="0"/>
          <a:chExt cx="0" cy="0"/>
        </a:xfrm>
      </p:grpSpPr>
      <p:sp>
        <p:nvSpPr>
          <p:cNvPr id="126" name="Google Shape;126;p7"/>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 name="Google Shape;127;p7"/>
          <p:cNvGrpSpPr/>
          <p:nvPr/>
        </p:nvGrpSpPr>
        <p:grpSpPr>
          <a:xfrm>
            <a:off x="1427045" y="4812881"/>
            <a:ext cx="194923" cy="194923"/>
            <a:chOff x="3414512" y="2592150"/>
            <a:chExt cx="58460" cy="58460"/>
          </a:xfrm>
        </p:grpSpPr>
        <p:sp>
          <p:nvSpPr>
            <p:cNvPr id="128" name="Google Shape;128;p7"/>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7"/>
          <p:cNvGrpSpPr/>
          <p:nvPr/>
        </p:nvGrpSpPr>
        <p:grpSpPr>
          <a:xfrm>
            <a:off x="136895" y="3567031"/>
            <a:ext cx="194923" cy="194923"/>
            <a:chOff x="3414512" y="2592150"/>
            <a:chExt cx="58460" cy="58460"/>
          </a:xfrm>
        </p:grpSpPr>
        <p:sp>
          <p:nvSpPr>
            <p:cNvPr id="133" name="Google Shape;133;p7"/>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7"/>
          <p:cNvGrpSpPr/>
          <p:nvPr/>
        </p:nvGrpSpPr>
        <p:grpSpPr>
          <a:xfrm>
            <a:off x="8428895" y="3567031"/>
            <a:ext cx="194923" cy="194923"/>
            <a:chOff x="3414512" y="2592150"/>
            <a:chExt cx="58460" cy="58460"/>
          </a:xfrm>
        </p:grpSpPr>
        <p:sp>
          <p:nvSpPr>
            <p:cNvPr id="138" name="Google Shape;138;p7"/>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7"/>
          <p:cNvGrpSpPr/>
          <p:nvPr/>
        </p:nvGrpSpPr>
        <p:grpSpPr>
          <a:xfrm>
            <a:off x="4823320" y="149431"/>
            <a:ext cx="194923" cy="194923"/>
            <a:chOff x="3414512" y="2592150"/>
            <a:chExt cx="58460" cy="58460"/>
          </a:xfrm>
        </p:grpSpPr>
        <p:sp>
          <p:nvSpPr>
            <p:cNvPr id="143" name="Google Shape;143;p7"/>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48" name="Google Shape;148;p7"/>
          <p:cNvSpPr txBox="1">
            <a:spLocks noGrp="1"/>
          </p:cNvSpPr>
          <p:nvPr>
            <p:ph type="body" idx="1"/>
          </p:nvPr>
        </p:nvSpPr>
        <p:spPr>
          <a:xfrm>
            <a:off x="1175350" y="1841500"/>
            <a:ext cx="2927700" cy="2138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5"/>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7"/>
        <p:cNvGrpSpPr/>
        <p:nvPr/>
      </p:nvGrpSpPr>
      <p:grpSpPr>
        <a:xfrm>
          <a:off x="0" y="0"/>
          <a:ext cx="0" cy="0"/>
          <a:chOff x="0" y="0"/>
          <a:chExt cx="0" cy="0"/>
        </a:xfrm>
      </p:grpSpPr>
      <p:sp>
        <p:nvSpPr>
          <p:cNvPr id="158" name="Google Shape;158;p9"/>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txBox="1">
            <a:spLocks noGrp="1"/>
          </p:cNvSpPr>
          <p:nvPr>
            <p:ph type="title"/>
          </p:nvPr>
        </p:nvSpPr>
        <p:spPr>
          <a:xfrm>
            <a:off x="715100" y="535100"/>
            <a:ext cx="4661100" cy="841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0" name="Google Shape;160;p9"/>
          <p:cNvSpPr txBox="1">
            <a:spLocks noGrp="1"/>
          </p:cNvSpPr>
          <p:nvPr>
            <p:ph type="subTitle" idx="1"/>
          </p:nvPr>
        </p:nvSpPr>
        <p:spPr>
          <a:xfrm>
            <a:off x="715200" y="1299350"/>
            <a:ext cx="4661100" cy="122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atin typeface="Source Sans Pro SemiBold"/>
                <a:ea typeface="Source Sans Pro SemiBold"/>
                <a:cs typeface="Source Sans Pro SemiBold"/>
                <a:sym typeface="Source Sans Pro SemiBold"/>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61" name="Google Shape;161;p9"/>
          <p:cNvGrpSpPr/>
          <p:nvPr/>
        </p:nvGrpSpPr>
        <p:grpSpPr>
          <a:xfrm rot="-2029426">
            <a:off x="457649" y="4290206"/>
            <a:ext cx="648078" cy="527769"/>
            <a:chOff x="1172345" y="3856132"/>
            <a:chExt cx="228133" cy="185791"/>
          </a:xfrm>
        </p:grpSpPr>
        <p:sp>
          <p:nvSpPr>
            <p:cNvPr id="162" name="Google Shape;162;p9"/>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9"/>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9"/>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9"/>
          <p:cNvGrpSpPr/>
          <p:nvPr/>
        </p:nvGrpSpPr>
        <p:grpSpPr>
          <a:xfrm rot="9913123">
            <a:off x="8221491" y="1402998"/>
            <a:ext cx="414454" cy="337513"/>
            <a:chOff x="1172345" y="3856132"/>
            <a:chExt cx="228133" cy="185791"/>
          </a:xfrm>
        </p:grpSpPr>
        <p:sp>
          <p:nvSpPr>
            <p:cNvPr id="171" name="Google Shape;171;p9"/>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9"/>
          <p:cNvGrpSpPr/>
          <p:nvPr/>
        </p:nvGrpSpPr>
        <p:grpSpPr>
          <a:xfrm>
            <a:off x="170683" y="2282002"/>
            <a:ext cx="194923" cy="194923"/>
            <a:chOff x="3414512" y="2592150"/>
            <a:chExt cx="58460" cy="58460"/>
          </a:xfrm>
        </p:grpSpPr>
        <p:sp>
          <p:nvSpPr>
            <p:cNvPr id="180" name="Google Shape;180;p9"/>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1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16"/>
        <p:cNvGrpSpPr/>
        <p:nvPr/>
      </p:nvGrpSpPr>
      <p:grpSpPr>
        <a:xfrm>
          <a:off x="0" y="0"/>
          <a:ext cx="0" cy="0"/>
          <a:chOff x="0" y="0"/>
          <a:chExt cx="0" cy="0"/>
        </a:xfrm>
      </p:grpSpPr>
      <p:sp>
        <p:nvSpPr>
          <p:cNvPr id="217" name="Google Shape;217;p13"/>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 name="Google Shape;218;p13"/>
          <p:cNvGrpSpPr/>
          <p:nvPr/>
        </p:nvGrpSpPr>
        <p:grpSpPr>
          <a:xfrm>
            <a:off x="8843270" y="1848081"/>
            <a:ext cx="194923" cy="194923"/>
            <a:chOff x="3414512" y="2592150"/>
            <a:chExt cx="58460" cy="58460"/>
          </a:xfrm>
        </p:grpSpPr>
        <p:sp>
          <p:nvSpPr>
            <p:cNvPr id="219" name="Google Shape;219;p13"/>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3"/>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3"/>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3"/>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3"/>
          <p:cNvGrpSpPr/>
          <p:nvPr/>
        </p:nvGrpSpPr>
        <p:grpSpPr>
          <a:xfrm>
            <a:off x="376145" y="4182156"/>
            <a:ext cx="194923" cy="194923"/>
            <a:chOff x="3414512" y="2592150"/>
            <a:chExt cx="58460" cy="58460"/>
          </a:xfrm>
        </p:grpSpPr>
        <p:sp>
          <p:nvSpPr>
            <p:cNvPr id="224" name="Google Shape;224;p13"/>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3"/>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3"/>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3"/>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3"/>
          <p:cNvGrpSpPr/>
          <p:nvPr/>
        </p:nvGrpSpPr>
        <p:grpSpPr>
          <a:xfrm>
            <a:off x="6928977" y="4608500"/>
            <a:ext cx="194923" cy="194923"/>
            <a:chOff x="3414512" y="2592150"/>
            <a:chExt cx="58460" cy="58460"/>
          </a:xfrm>
        </p:grpSpPr>
        <p:sp>
          <p:nvSpPr>
            <p:cNvPr id="229" name="Google Shape;229;p13"/>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3"/>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3"/>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3"/>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13"/>
          <p:cNvSpPr txBox="1">
            <a:spLocks noGrp="1"/>
          </p:cNvSpPr>
          <p:nvPr>
            <p:ph type="title" hasCustomPrompt="1"/>
          </p:nvPr>
        </p:nvSpPr>
        <p:spPr>
          <a:xfrm>
            <a:off x="928700" y="1731150"/>
            <a:ext cx="8661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8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34" name="Google Shape;234;p13"/>
          <p:cNvSpPr txBox="1">
            <a:spLocks noGrp="1"/>
          </p:cNvSpPr>
          <p:nvPr>
            <p:ph type="subTitle" idx="1"/>
          </p:nvPr>
        </p:nvSpPr>
        <p:spPr>
          <a:xfrm>
            <a:off x="2109026" y="2077500"/>
            <a:ext cx="23364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5" name="Google Shape;235;p13"/>
          <p:cNvSpPr txBox="1">
            <a:spLocks noGrp="1"/>
          </p:cNvSpPr>
          <p:nvPr>
            <p:ph type="title" idx="2" hasCustomPrompt="1"/>
          </p:nvPr>
        </p:nvSpPr>
        <p:spPr>
          <a:xfrm>
            <a:off x="4740313" y="1731150"/>
            <a:ext cx="8661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8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36" name="Google Shape;236;p13"/>
          <p:cNvSpPr txBox="1">
            <a:spLocks noGrp="1"/>
          </p:cNvSpPr>
          <p:nvPr>
            <p:ph type="subTitle" idx="3"/>
          </p:nvPr>
        </p:nvSpPr>
        <p:spPr>
          <a:xfrm>
            <a:off x="5920651" y="2077500"/>
            <a:ext cx="23364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7" name="Google Shape;237;p13"/>
          <p:cNvSpPr txBox="1">
            <a:spLocks noGrp="1"/>
          </p:cNvSpPr>
          <p:nvPr>
            <p:ph type="title" idx="4" hasCustomPrompt="1"/>
          </p:nvPr>
        </p:nvSpPr>
        <p:spPr>
          <a:xfrm>
            <a:off x="928700" y="3533910"/>
            <a:ext cx="8661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8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38" name="Google Shape;238;p13"/>
          <p:cNvSpPr txBox="1">
            <a:spLocks noGrp="1"/>
          </p:cNvSpPr>
          <p:nvPr>
            <p:ph type="subTitle" idx="5"/>
          </p:nvPr>
        </p:nvSpPr>
        <p:spPr>
          <a:xfrm>
            <a:off x="2109026" y="3888225"/>
            <a:ext cx="23364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9" name="Google Shape;239;p13"/>
          <p:cNvSpPr txBox="1">
            <a:spLocks noGrp="1"/>
          </p:cNvSpPr>
          <p:nvPr>
            <p:ph type="title" idx="6" hasCustomPrompt="1"/>
          </p:nvPr>
        </p:nvSpPr>
        <p:spPr>
          <a:xfrm>
            <a:off x="4740313" y="3533910"/>
            <a:ext cx="8661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8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40" name="Google Shape;240;p13"/>
          <p:cNvSpPr txBox="1">
            <a:spLocks noGrp="1"/>
          </p:cNvSpPr>
          <p:nvPr>
            <p:ph type="subTitle" idx="7"/>
          </p:nvPr>
        </p:nvSpPr>
        <p:spPr>
          <a:xfrm>
            <a:off x="5920651" y="3888225"/>
            <a:ext cx="2336400" cy="593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41" name="Google Shape;241;p13"/>
          <p:cNvSpPr txBox="1">
            <a:spLocks noGrp="1"/>
          </p:cNvSpPr>
          <p:nvPr>
            <p:ph type="title" idx="8"/>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242" name="Google Shape;242;p13"/>
          <p:cNvSpPr txBox="1">
            <a:spLocks noGrp="1"/>
          </p:cNvSpPr>
          <p:nvPr>
            <p:ph type="subTitle" idx="9"/>
          </p:nvPr>
        </p:nvSpPr>
        <p:spPr>
          <a:xfrm>
            <a:off x="2104113" y="1518950"/>
            <a:ext cx="2336400" cy="713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accent4"/>
              </a:buClr>
              <a:buSzPts val="2400"/>
              <a:buFont typeface="Londrina Solid"/>
              <a:buNone/>
              <a:defRPr sz="3000">
                <a:solidFill>
                  <a:schemeClr val="accent4"/>
                </a:solidFill>
                <a:latin typeface="Londrina Solid"/>
                <a:ea typeface="Londrina Solid"/>
                <a:cs typeface="Londrina Solid"/>
                <a:sym typeface="Londrina Solid"/>
              </a:defRPr>
            </a:lvl1pPr>
            <a:lvl2pPr lvl="1"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2pPr>
            <a:lvl3pPr lvl="2"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3pPr>
            <a:lvl4pPr lvl="3"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4pPr>
            <a:lvl5pPr lvl="4"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5pPr>
            <a:lvl6pPr lvl="5"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6pPr>
            <a:lvl7pPr lvl="6"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7pPr>
            <a:lvl8pPr lvl="7"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8pPr>
            <a:lvl9pPr lvl="8"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9pPr>
          </a:lstStyle>
          <a:p>
            <a:endParaRPr/>
          </a:p>
        </p:txBody>
      </p:sp>
      <p:sp>
        <p:nvSpPr>
          <p:cNvPr id="243" name="Google Shape;243;p13"/>
          <p:cNvSpPr txBox="1">
            <a:spLocks noGrp="1"/>
          </p:cNvSpPr>
          <p:nvPr>
            <p:ph type="subTitle" idx="13"/>
          </p:nvPr>
        </p:nvSpPr>
        <p:spPr>
          <a:xfrm>
            <a:off x="5920638" y="1518950"/>
            <a:ext cx="2336400" cy="713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accent4"/>
              </a:buClr>
              <a:buSzPts val="2400"/>
              <a:buFont typeface="Londrina Solid"/>
              <a:buNone/>
              <a:defRPr sz="3000">
                <a:solidFill>
                  <a:schemeClr val="accent4"/>
                </a:solidFill>
                <a:latin typeface="Londrina Solid"/>
                <a:ea typeface="Londrina Solid"/>
                <a:cs typeface="Londrina Solid"/>
                <a:sym typeface="Londrina Solid"/>
              </a:defRPr>
            </a:lvl1pPr>
            <a:lvl2pPr lvl="1"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2pPr>
            <a:lvl3pPr lvl="2"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3pPr>
            <a:lvl4pPr lvl="3"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4pPr>
            <a:lvl5pPr lvl="4"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5pPr>
            <a:lvl6pPr lvl="5"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6pPr>
            <a:lvl7pPr lvl="6"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7pPr>
            <a:lvl8pPr lvl="7"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8pPr>
            <a:lvl9pPr lvl="8"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9pPr>
          </a:lstStyle>
          <a:p>
            <a:endParaRPr/>
          </a:p>
        </p:txBody>
      </p:sp>
      <p:sp>
        <p:nvSpPr>
          <p:cNvPr id="244" name="Google Shape;244;p13"/>
          <p:cNvSpPr txBox="1">
            <a:spLocks noGrp="1"/>
          </p:cNvSpPr>
          <p:nvPr>
            <p:ph type="subTitle" idx="14"/>
          </p:nvPr>
        </p:nvSpPr>
        <p:spPr>
          <a:xfrm>
            <a:off x="2104113" y="3325125"/>
            <a:ext cx="2336400" cy="713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accent4"/>
              </a:buClr>
              <a:buSzPts val="2400"/>
              <a:buFont typeface="Londrina Solid"/>
              <a:buNone/>
              <a:defRPr sz="3000">
                <a:solidFill>
                  <a:schemeClr val="accent4"/>
                </a:solidFill>
                <a:latin typeface="Londrina Solid"/>
                <a:ea typeface="Londrina Solid"/>
                <a:cs typeface="Londrina Solid"/>
                <a:sym typeface="Londrina Solid"/>
              </a:defRPr>
            </a:lvl1pPr>
            <a:lvl2pPr lvl="1"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2pPr>
            <a:lvl3pPr lvl="2"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3pPr>
            <a:lvl4pPr lvl="3"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4pPr>
            <a:lvl5pPr lvl="4"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5pPr>
            <a:lvl6pPr lvl="5"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6pPr>
            <a:lvl7pPr lvl="6"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7pPr>
            <a:lvl8pPr lvl="7"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8pPr>
            <a:lvl9pPr lvl="8"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9pPr>
          </a:lstStyle>
          <a:p>
            <a:endParaRPr/>
          </a:p>
        </p:txBody>
      </p:sp>
      <p:sp>
        <p:nvSpPr>
          <p:cNvPr id="245" name="Google Shape;245;p13"/>
          <p:cNvSpPr txBox="1">
            <a:spLocks noGrp="1"/>
          </p:cNvSpPr>
          <p:nvPr>
            <p:ph type="subTitle" idx="15"/>
          </p:nvPr>
        </p:nvSpPr>
        <p:spPr>
          <a:xfrm>
            <a:off x="5920638" y="3325125"/>
            <a:ext cx="2336400" cy="7134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accent4"/>
              </a:buClr>
              <a:buSzPts val="2400"/>
              <a:buFont typeface="Londrina Solid"/>
              <a:buNone/>
              <a:defRPr sz="3000">
                <a:solidFill>
                  <a:schemeClr val="accent4"/>
                </a:solidFill>
                <a:latin typeface="Londrina Solid"/>
                <a:ea typeface="Londrina Solid"/>
                <a:cs typeface="Londrina Solid"/>
                <a:sym typeface="Londrina Solid"/>
              </a:defRPr>
            </a:lvl1pPr>
            <a:lvl2pPr lvl="1"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2pPr>
            <a:lvl3pPr lvl="2"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3pPr>
            <a:lvl4pPr lvl="3"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4pPr>
            <a:lvl5pPr lvl="4"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5pPr>
            <a:lvl6pPr lvl="5"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6pPr>
            <a:lvl7pPr lvl="6"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7pPr>
            <a:lvl8pPr lvl="7"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8pPr>
            <a:lvl9pPr lvl="8" rtl="0">
              <a:lnSpc>
                <a:spcPct val="100000"/>
              </a:lnSpc>
              <a:spcBef>
                <a:spcPts val="0"/>
              </a:spcBef>
              <a:spcAft>
                <a:spcPts val="0"/>
              </a:spcAft>
              <a:buClr>
                <a:schemeClr val="accent4"/>
              </a:buClr>
              <a:buSzPts val="2400"/>
              <a:buFont typeface="Londrina Solid"/>
              <a:buNone/>
              <a:defRPr sz="2400">
                <a:solidFill>
                  <a:schemeClr val="accent4"/>
                </a:solidFill>
                <a:latin typeface="Londrina Solid"/>
                <a:ea typeface="Londrina Solid"/>
                <a:cs typeface="Londrina Solid"/>
                <a:sym typeface="Londrina Solid"/>
              </a:defRPr>
            </a:lvl9pPr>
          </a:lstStyle>
          <a:p>
            <a:endParaRPr/>
          </a:p>
        </p:txBody>
      </p:sp>
      <p:grpSp>
        <p:nvGrpSpPr>
          <p:cNvPr id="246" name="Google Shape;246;p13"/>
          <p:cNvGrpSpPr/>
          <p:nvPr/>
        </p:nvGrpSpPr>
        <p:grpSpPr>
          <a:xfrm>
            <a:off x="8166847" y="440349"/>
            <a:ext cx="1298205" cy="487995"/>
            <a:chOff x="2881584" y="2807119"/>
            <a:chExt cx="317534" cy="119361"/>
          </a:xfrm>
        </p:grpSpPr>
        <p:sp>
          <p:nvSpPr>
            <p:cNvPr id="247" name="Google Shape;247;p13"/>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3"/>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13"/>
          <p:cNvGrpSpPr/>
          <p:nvPr/>
        </p:nvGrpSpPr>
        <p:grpSpPr>
          <a:xfrm>
            <a:off x="1436870" y="164176"/>
            <a:ext cx="194923" cy="194923"/>
            <a:chOff x="3414512" y="2592150"/>
            <a:chExt cx="58460" cy="58460"/>
          </a:xfrm>
        </p:grpSpPr>
        <p:sp>
          <p:nvSpPr>
            <p:cNvPr id="254" name="Google Shape;254;p13"/>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58;p13"/>
          <p:cNvGrpSpPr/>
          <p:nvPr/>
        </p:nvGrpSpPr>
        <p:grpSpPr>
          <a:xfrm>
            <a:off x="-74453" y="763297"/>
            <a:ext cx="1048687" cy="394189"/>
            <a:chOff x="2881584" y="2807119"/>
            <a:chExt cx="317534" cy="119361"/>
          </a:xfrm>
        </p:grpSpPr>
        <p:sp>
          <p:nvSpPr>
            <p:cNvPr id="259" name="Google Shape;259;p13"/>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302"/>
        <p:cNvGrpSpPr/>
        <p:nvPr/>
      </p:nvGrpSpPr>
      <p:grpSpPr>
        <a:xfrm>
          <a:off x="0" y="0"/>
          <a:ext cx="0" cy="0"/>
          <a:chOff x="0" y="0"/>
          <a:chExt cx="0" cy="0"/>
        </a:xfrm>
      </p:grpSpPr>
      <p:sp>
        <p:nvSpPr>
          <p:cNvPr id="303" name="Google Shape;303;p15"/>
          <p:cNvSpPr/>
          <p:nvPr/>
        </p:nvSpPr>
        <p:spPr>
          <a:xfrm>
            <a:off x="0" y="0"/>
            <a:ext cx="9144009" cy="5143562"/>
          </a:xfrm>
          <a:custGeom>
            <a:avLst/>
            <a:gdLst/>
            <a:ahLst/>
            <a:cxnLst/>
            <a:rect l="l" t="t" r="r" b="b"/>
            <a:pathLst>
              <a:path w="109437" h="61559" extrusionOk="0">
                <a:moveTo>
                  <a:pt x="107051" y="5554"/>
                </a:moveTo>
                <a:lnTo>
                  <a:pt x="104662" y="5554"/>
                </a:lnTo>
                <a:lnTo>
                  <a:pt x="104662" y="3165"/>
                </a:lnTo>
                <a:lnTo>
                  <a:pt x="107051" y="3165"/>
                </a:lnTo>
                <a:close/>
                <a:moveTo>
                  <a:pt x="107051" y="8092"/>
                </a:moveTo>
                <a:lnTo>
                  <a:pt x="104662" y="8092"/>
                </a:lnTo>
                <a:lnTo>
                  <a:pt x="104662" y="5703"/>
                </a:lnTo>
                <a:lnTo>
                  <a:pt x="107051" y="5703"/>
                </a:lnTo>
                <a:close/>
                <a:moveTo>
                  <a:pt x="107051" y="10629"/>
                </a:moveTo>
                <a:lnTo>
                  <a:pt x="104662" y="10629"/>
                </a:lnTo>
                <a:lnTo>
                  <a:pt x="104662" y="8240"/>
                </a:lnTo>
                <a:lnTo>
                  <a:pt x="107051" y="8240"/>
                </a:lnTo>
                <a:close/>
                <a:moveTo>
                  <a:pt x="107051" y="13166"/>
                </a:moveTo>
                <a:lnTo>
                  <a:pt x="104662" y="13166"/>
                </a:lnTo>
                <a:lnTo>
                  <a:pt x="104662" y="10777"/>
                </a:lnTo>
                <a:lnTo>
                  <a:pt x="107051" y="10777"/>
                </a:lnTo>
                <a:close/>
                <a:moveTo>
                  <a:pt x="107051" y="15704"/>
                </a:moveTo>
                <a:lnTo>
                  <a:pt x="104662" y="15704"/>
                </a:lnTo>
                <a:lnTo>
                  <a:pt x="104662" y="13316"/>
                </a:lnTo>
                <a:lnTo>
                  <a:pt x="107051" y="13316"/>
                </a:lnTo>
                <a:close/>
                <a:moveTo>
                  <a:pt x="107051" y="18242"/>
                </a:moveTo>
                <a:lnTo>
                  <a:pt x="104662" y="18242"/>
                </a:lnTo>
                <a:lnTo>
                  <a:pt x="104662" y="15853"/>
                </a:lnTo>
                <a:lnTo>
                  <a:pt x="107051" y="15853"/>
                </a:lnTo>
                <a:close/>
                <a:moveTo>
                  <a:pt x="107051" y="20778"/>
                </a:moveTo>
                <a:lnTo>
                  <a:pt x="104662" y="20778"/>
                </a:lnTo>
                <a:lnTo>
                  <a:pt x="104662" y="18389"/>
                </a:lnTo>
                <a:lnTo>
                  <a:pt x="107051" y="18389"/>
                </a:lnTo>
                <a:close/>
                <a:moveTo>
                  <a:pt x="107051" y="23316"/>
                </a:moveTo>
                <a:lnTo>
                  <a:pt x="104662" y="23316"/>
                </a:lnTo>
                <a:lnTo>
                  <a:pt x="104662" y="20928"/>
                </a:lnTo>
                <a:lnTo>
                  <a:pt x="107051" y="20928"/>
                </a:lnTo>
                <a:close/>
                <a:moveTo>
                  <a:pt x="107051" y="25854"/>
                </a:moveTo>
                <a:lnTo>
                  <a:pt x="104662" y="25854"/>
                </a:lnTo>
                <a:lnTo>
                  <a:pt x="104662" y="23465"/>
                </a:lnTo>
                <a:lnTo>
                  <a:pt x="107051" y="23465"/>
                </a:lnTo>
                <a:close/>
                <a:moveTo>
                  <a:pt x="107051" y="28391"/>
                </a:moveTo>
                <a:lnTo>
                  <a:pt x="104662" y="28391"/>
                </a:lnTo>
                <a:lnTo>
                  <a:pt x="104662" y="26002"/>
                </a:lnTo>
                <a:lnTo>
                  <a:pt x="107051" y="26002"/>
                </a:lnTo>
                <a:close/>
                <a:moveTo>
                  <a:pt x="107051" y="30928"/>
                </a:moveTo>
                <a:lnTo>
                  <a:pt x="104662" y="30928"/>
                </a:lnTo>
                <a:lnTo>
                  <a:pt x="104662" y="28540"/>
                </a:lnTo>
                <a:lnTo>
                  <a:pt x="107051" y="28540"/>
                </a:lnTo>
                <a:close/>
                <a:moveTo>
                  <a:pt x="107051" y="33466"/>
                </a:moveTo>
                <a:lnTo>
                  <a:pt x="104662" y="33466"/>
                </a:lnTo>
                <a:lnTo>
                  <a:pt x="104662" y="31077"/>
                </a:lnTo>
                <a:lnTo>
                  <a:pt x="107051" y="31077"/>
                </a:lnTo>
                <a:close/>
                <a:moveTo>
                  <a:pt x="107051" y="36003"/>
                </a:moveTo>
                <a:lnTo>
                  <a:pt x="104662" y="36003"/>
                </a:lnTo>
                <a:lnTo>
                  <a:pt x="104662" y="33614"/>
                </a:lnTo>
                <a:lnTo>
                  <a:pt x="107051" y="33614"/>
                </a:lnTo>
                <a:close/>
                <a:moveTo>
                  <a:pt x="107051" y="38540"/>
                </a:moveTo>
                <a:lnTo>
                  <a:pt x="104662" y="38540"/>
                </a:lnTo>
                <a:lnTo>
                  <a:pt x="104662" y="36152"/>
                </a:lnTo>
                <a:lnTo>
                  <a:pt x="107051" y="36152"/>
                </a:lnTo>
                <a:close/>
                <a:moveTo>
                  <a:pt x="107051" y="41079"/>
                </a:moveTo>
                <a:lnTo>
                  <a:pt x="104662" y="41079"/>
                </a:lnTo>
                <a:lnTo>
                  <a:pt x="104662" y="38690"/>
                </a:lnTo>
                <a:lnTo>
                  <a:pt x="107051" y="38690"/>
                </a:lnTo>
                <a:close/>
                <a:moveTo>
                  <a:pt x="107051" y="43616"/>
                </a:moveTo>
                <a:lnTo>
                  <a:pt x="104662" y="43616"/>
                </a:lnTo>
                <a:lnTo>
                  <a:pt x="104662" y="41226"/>
                </a:lnTo>
                <a:lnTo>
                  <a:pt x="107051" y="41226"/>
                </a:lnTo>
                <a:close/>
                <a:moveTo>
                  <a:pt x="107051" y="46152"/>
                </a:moveTo>
                <a:lnTo>
                  <a:pt x="104662" y="46152"/>
                </a:lnTo>
                <a:lnTo>
                  <a:pt x="104662" y="43764"/>
                </a:lnTo>
                <a:lnTo>
                  <a:pt x="107051" y="43764"/>
                </a:lnTo>
                <a:close/>
                <a:moveTo>
                  <a:pt x="107051" y="48691"/>
                </a:moveTo>
                <a:lnTo>
                  <a:pt x="104662" y="48691"/>
                </a:lnTo>
                <a:lnTo>
                  <a:pt x="104662" y="46302"/>
                </a:lnTo>
                <a:lnTo>
                  <a:pt x="107051" y="46302"/>
                </a:lnTo>
                <a:close/>
                <a:moveTo>
                  <a:pt x="107051" y="51228"/>
                </a:moveTo>
                <a:lnTo>
                  <a:pt x="104662" y="51228"/>
                </a:lnTo>
                <a:lnTo>
                  <a:pt x="104662" y="48839"/>
                </a:lnTo>
                <a:lnTo>
                  <a:pt x="107051" y="48839"/>
                </a:lnTo>
                <a:close/>
                <a:moveTo>
                  <a:pt x="107051" y="53765"/>
                </a:moveTo>
                <a:lnTo>
                  <a:pt x="104662" y="53765"/>
                </a:lnTo>
                <a:lnTo>
                  <a:pt x="104662" y="51376"/>
                </a:lnTo>
                <a:lnTo>
                  <a:pt x="107051" y="51376"/>
                </a:lnTo>
                <a:close/>
                <a:moveTo>
                  <a:pt x="107051" y="56303"/>
                </a:moveTo>
                <a:lnTo>
                  <a:pt x="104662" y="56303"/>
                </a:lnTo>
                <a:lnTo>
                  <a:pt x="104662" y="53914"/>
                </a:lnTo>
                <a:lnTo>
                  <a:pt x="107051" y="53914"/>
                </a:lnTo>
                <a:close/>
                <a:moveTo>
                  <a:pt x="107051" y="58840"/>
                </a:moveTo>
                <a:lnTo>
                  <a:pt x="104662" y="58840"/>
                </a:lnTo>
                <a:lnTo>
                  <a:pt x="104662" y="56451"/>
                </a:lnTo>
                <a:lnTo>
                  <a:pt x="107051" y="56451"/>
                </a:lnTo>
                <a:close/>
                <a:moveTo>
                  <a:pt x="104514" y="5554"/>
                </a:moveTo>
                <a:lnTo>
                  <a:pt x="102125" y="5554"/>
                </a:lnTo>
                <a:lnTo>
                  <a:pt x="102125" y="3165"/>
                </a:lnTo>
                <a:lnTo>
                  <a:pt x="104514" y="3165"/>
                </a:lnTo>
                <a:close/>
                <a:moveTo>
                  <a:pt x="104514" y="8092"/>
                </a:moveTo>
                <a:lnTo>
                  <a:pt x="102125" y="8092"/>
                </a:lnTo>
                <a:lnTo>
                  <a:pt x="102125" y="5703"/>
                </a:lnTo>
                <a:lnTo>
                  <a:pt x="104514" y="5703"/>
                </a:lnTo>
                <a:close/>
                <a:moveTo>
                  <a:pt x="104514" y="10629"/>
                </a:moveTo>
                <a:lnTo>
                  <a:pt x="102125" y="10629"/>
                </a:lnTo>
                <a:lnTo>
                  <a:pt x="102125" y="8240"/>
                </a:lnTo>
                <a:lnTo>
                  <a:pt x="104514" y="8240"/>
                </a:lnTo>
                <a:close/>
                <a:moveTo>
                  <a:pt x="104514" y="13166"/>
                </a:moveTo>
                <a:lnTo>
                  <a:pt x="102125" y="13166"/>
                </a:lnTo>
                <a:lnTo>
                  <a:pt x="102125" y="10777"/>
                </a:lnTo>
                <a:lnTo>
                  <a:pt x="104514" y="10777"/>
                </a:lnTo>
                <a:close/>
                <a:moveTo>
                  <a:pt x="104514" y="15704"/>
                </a:moveTo>
                <a:lnTo>
                  <a:pt x="102125" y="15704"/>
                </a:lnTo>
                <a:lnTo>
                  <a:pt x="102125" y="13316"/>
                </a:lnTo>
                <a:lnTo>
                  <a:pt x="104514" y="13316"/>
                </a:lnTo>
                <a:close/>
                <a:moveTo>
                  <a:pt x="104514" y="18242"/>
                </a:moveTo>
                <a:lnTo>
                  <a:pt x="102125" y="18242"/>
                </a:lnTo>
                <a:lnTo>
                  <a:pt x="102125" y="15853"/>
                </a:lnTo>
                <a:lnTo>
                  <a:pt x="104514" y="15853"/>
                </a:lnTo>
                <a:close/>
                <a:moveTo>
                  <a:pt x="104514" y="20778"/>
                </a:moveTo>
                <a:lnTo>
                  <a:pt x="102125" y="20778"/>
                </a:lnTo>
                <a:lnTo>
                  <a:pt x="102125" y="18389"/>
                </a:lnTo>
                <a:lnTo>
                  <a:pt x="104514" y="18389"/>
                </a:lnTo>
                <a:close/>
                <a:moveTo>
                  <a:pt x="104514" y="23316"/>
                </a:moveTo>
                <a:lnTo>
                  <a:pt x="102125" y="23316"/>
                </a:lnTo>
                <a:lnTo>
                  <a:pt x="102125" y="20928"/>
                </a:lnTo>
                <a:lnTo>
                  <a:pt x="104514" y="20928"/>
                </a:lnTo>
                <a:close/>
                <a:moveTo>
                  <a:pt x="104514" y="25854"/>
                </a:moveTo>
                <a:lnTo>
                  <a:pt x="102125" y="25854"/>
                </a:lnTo>
                <a:lnTo>
                  <a:pt x="102125" y="23465"/>
                </a:lnTo>
                <a:lnTo>
                  <a:pt x="104514" y="23465"/>
                </a:lnTo>
                <a:close/>
                <a:moveTo>
                  <a:pt x="104514" y="28391"/>
                </a:moveTo>
                <a:lnTo>
                  <a:pt x="102125" y="28391"/>
                </a:lnTo>
                <a:lnTo>
                  <a:pt x="102125" y="26002"/>
                </a:lnTo>
                <a:lnTo>
                  <a:pt x="104514" y="26002"/>
                </a:lnTo>
                <a:close/>
                <a:moveTo>
                  <a:pt x="104514" y="30928"/>
                </a:moveTo>
                <a:lnTo>
                  <a:pt x="102125" y="30928"/>
                </a:lnTo>
                <a:lnTo>
                  <a:pt x="102125" y="28540"/>
                </a:lnTo>
                <a:lnTo>
                  <a:pt x="104514" y="28540"/>
                </a:lnTo>
                <a:close/>
                <a:moveTo>
                  <a:pt x="104514" y="33466"/>
                </a:moveTo>
                <a:lnTo>
                  <a:pt x="102125" y="33466"/>
                </a:lnTo>
                <a:lnTo>
                  <a:pt x="102125" y="31077"/>
                </a:lnTo>
                <a:lnTo>
                  <a:pt x="104514" y="31077"/>
                </a:lnTo>
                <a:close/>
                <a:moveTo>
                  <a:pt x="104514" y="36003"/>
                </a:moveTo>
                <a:lnTo>
                  <a:pt x="102125" y="36003"/>
                </a:lnTo>
                <a:lnTo>
                  <a:pt x="102125" y="33614"/>
                </a:lnTo>
                <a:lnTo>
                  <a:pt x="104514" y="33614"/>
                </a:lnTo>
                <a:close/>
                <a:moveTo>
                  <a:pt x="104514" y="38540"/>
                </a:moveTo>
                <a:lnTo>
                  <a:pt x="102125" y="38540"/>
                </a:lnTo>
                <a:lnTo>
                  <a:pt x="102125" y="36152"/>
                </a:lnTo>
                <a:lnTo>
                  <a:pt x="104514" y="36152"/>
                </a:lnTo>
                <a:close/>
                <a:moveTo>
                  <a:pt x="104514" y="41079"/>
                </a:moveTo>
                <a:lnTo>
                  <a:pt x="102125" y="41079"/>
                </a:lnTo>
                <a:lnTo>
                  <a:pt x="102125" y="38690"/>
                </a:lnTo>
                <a:lnTo>
                  <a:pt x="104514" y="38690"/>
                </a:lnTo>
                <a:close/>
                <a:moveTo>
                  <a:pt x="104514" y="43616"/>
                </a:moveTo>
                <a:lnTo>
                  <a:pt x="102125" y="43616"/>
                </a:lnTo>
                <a:lnTo>
                  <a:pt x="102125" y="41226"/>
                </a:lnTo>
                <a:lnTo>
                  <a:pt x="104514" y="41226"/>
                </a:lnTo>
                <a:close/>
                <a:moveTo>
                  <a:pt x="104514" y="46152"/>
                </a:moveTo>
                <a:lnTo>
                  <a:pt x="102125" y="46152"/>
                </a:lnTo>
                <a:lnTo>
                  <a:pt x="102125" y="43764"/>
                </a:lnTo>
                <a:lnTo>
                  <a:pt x="104514" y="43764"/>
                </a:lnTo>
                <a:close/>
                <a:moveTo>
                  <a:pt x="104514" y="48691"/>
                </a:moveTo>
                <a:lnTo>
                  <a:pt x="102125" y="48691"/>
                </a:lnTo>
                <a:lnTo>
                  <a:pt x="102125" y="46302"/>
                </a:lnTo>
                <a:lnTo>
                  <a:pt x="104514" y="46302"/>
                </a:lnTo>
                <a:close/>
                <a:moveTo>
                  <a:pt x="104514" y="51228"/>
                </a:moveTo>
                <a:lnTo>
                  <a:pt x="102125" y="51228"/>
                </a:lnTo>
                <a:lnTo>
                  <a:pt x="102125" y="48839"/>
                </a:lnTo>
                <a:lnTo>
                  <a:pt x="104514" y="48839"/>
                </a:lnTo>
                <a:close/>
                <a:moveTo>
                  <a:pt x="104514" y="53765"/>
                </a:moveTo>
                <a:lnTo>
                  <a:pt x="102125" y="53765"/>
                </a:lnTo>
                <a:lnTo>
                  <a:pt x="102125" y="51376"/>
                </a:lnTo>
                <a:lnTo>
                  <a:pt x="104514" y="51376"/>
                </a:lnTo>
                <a:close/>
                <a:moveTo>
                  <a:pt x="104514" y="56303"/>
                </a:moveTo>
                <a:lnTo>
                  <a:pt x="102125" y="56303"/>
                </a:lnTo>
                <a:lnTo>
                  <a:pt x="102125" y="53914"/>
                </a:lnTo>
                <a:lnTo>
                  <a:pt x="104514" y="53914"/>
                </a:lnTo>
                <a:close/>
                <a:moveTo>
                  <a:pt x="104514" y="58840"/>
                </a:moveTo>
                <a:lnTo>
                  <a:pt x="102125" y="58840"/>
                </a:lnTo>
                <a:lnTo>
                  <a:pt x="102125" y="56451"/>
                </a:lnTo>
                <a:lnTo>
                  <a:pt x="104514" y="56451"/>
                </a:lnTo>
                <a:close/>
                <a:moveTo>
                  <a:pt x="101977" y="5554"/>
                </a:moveTo>
                <a:lnTo>
                  <a:pt x="99588" y="5554"/>
                </a:lnTo>
                <a:lnTo>
                  <a:pt x="99588" y="3165"/>
                </a:lnTo>
                <a:lnTo>
                  <a:pt x="101977" y="3165"/>
                </a:lnTo>
                <a:close/>
                <a:moveTo>
                  <a:pt x="101977" y="8092"/>
                </a:moveTo>
                <a:lnTo>
                  <a:pt x="99588" y="8092"/>
                </a:lnTo>
                <a:lnTo>
                  <a:pt x="99588" y="5703"/>
                </a:lnTo>
                <a:lnTo>
                  <a:pt x="101977" y="5703"/>
                </a:lnTo>
                <a:close/>
                <a:moveTo>
                  <a:pt x="101977" y="10629"/>
                </a:moveTo>
                <a:lnTo>
                  <a:pt x="99588" y="10629"/>
                </a:lnTo>
                <a:lnTo>
                  <a:pt x="99588" y="8240"/>
                </a:lnTo>
                <a:lnTo>
                  <a:pt x="101977" y="8240"/>
                </a:lnTo>
                <a:close/>
                <a:moveTo>
                  <a:pt x="101977" y="13166"/>
                </a:moveTo>
                <a:lnTo>
                  <a:pt x="99588" y="13166"/>
                </a:lnTo>
                <a:lnTo>
                  <a:pt x="99588" y="10777"/>
                </a:lnTo>
                <a:lnTo>
                  <a:pt x="101977" y="10777"/>
                </a:lnTo>
                <a:close/>
                <a:moveTo>
                  <a:pt x="101977" y="15704"/>
                </a:moveTo>
                <a:lnTo>
                  <a:pt x="99588" y="15704"/>
                </a:lnTo>
                <a:lnTo>
                  <a:pt x="99588" y="13316"/>
                </a:lnTo>
                <a:lnTo>
                  <a:pt x="101977" y="13316"/>
                </a:lnTo>
                <a:close/>
                <a:moveTo>
                  <a:pt x="101977" y="18242"/>
                </a:moveTo>
                <a:lnTo>
                  <a:pt x="99588" y="18242"/>
                </a:lnTo>
                <a:lnTo>
                  <a:pt x="99588" y="15853"/>
                </a:lnTo>
                <a:lnTo>
                  <a:pt x="101977" y="15853"/>
                </a:lnTo>
                <a:close/>
                <a:moveTo>
                  <a:pt x="101977" y="20778"/>
                </a:moveTo>
                <a:lnTo>
                  <a:pt x="99588" y="20778"/>
                </a:lnTo>
                <a:lnTo>
                  <a:pt x="99588" y="18389"/>
                </a:lnTo>
                <a:lnTo>
                  <a:pt x="101977" y="18389"/>
                </a:lnTo>
                <a:close/>
                <a:moveTo>
                  <a:pt x="101977" y="23316"/>
                </a:moveTo>
                <a:lnTo>
                  <a:pt x="99588" y="23316"/>
                </a:lnTo>
                <a:lnTo>
                  <a:pt x="99588" y="20928"/>
                </a:lnTo>
                <a:lnTo>
                  <a:pt x="101977" y="20928"/>
                </a:lnTo>
                <a:close/>
                <a:moveTo>
                  <a:pt x="101977" y="25854"/>
                </a:moveTo>
                <a:lnTo>
                  <a:pt x="99588" y="25854"/>
                </a:lnTo>
                <a:lnTo>
                  <a:pt x="99588" y="23465"/>
                </a:lnTo>
                <a:lnTo>
                  <a:pt x="101977" y="23465"/>
                </a:lnTo>
                <a:close/>
                <a:moveTo>
                  <a:pt x="101977" y="28391"/>
                </a:moveTo>
                <a:lnTo>
                  <a:pt x="99588" y="28391"/>
                </a:lnTo>
                <a:lnTo>
                  <a:pt x="99588" y="26002"/>
                </a:lnTo>
                <a:lnTo>
                  <a:pt x="101977" y="26002"/>
                </a:lnTo>
                <a:close/>
                <a:moveTo>
                  <a:pt x="101977" y="30928"/>
                </a:moveTo>
                <a:lnTo>
                  <a:pt x="99588" y="30928"/>
                </a:lnTo>
                <a:lnTo>
                  <a:pt x="99588" y="28540"/>
                </a:lnTo>
                <a:lnTo>
                  <a:pt x="101977" y="28540"/>
                </a:lnTo>
                <a:close/>
                <a:moveTo>
                  <a:pt x="101977" y="33466"/>
                </a:moveTo>
                <a:lnTo>
                  <a:pt x="99588" y="33466"/>
                </a:lnTo>
                <a:lnTo>
                  <a:pt x="99588" y="31077"/>
                </a:lnTo>
                <a:lnTo>
                  <a:pt x="101977" y="31077"/>
                </a:lnTo>
                <a:close/>
                <a:moveTo>
                  <a:pt x="101977" y="36003"/>
                </a:moveTo>
                <a:lnTo>
                  <a:pt x="99588" y="36003"/>
                </a:lnTo>
                <a:lnTo>
                  <a:pt x="99588" y="33614"/>
                </a:lnTo>
                <a:lnTo>
                  <a:pt x="101977" y="33614"/>
                </a:lnTo>
                <a:close/>
                <a:moveTo>
                  <a:pt x="101977" y="38540"/>
                </a:moveTo>
                <a:lnTo>
                  <a:pt x="99588" y="38540"/>
                </a:lnTo>
                <a:lnTo>
                  <a:pt x="99588" y="36152"/>
                </a:lnTo>
                <a:lnTo>
                  <a:pt x="101977" y="36152"/>
                </a:lnTo>
                <a:close/>
                <a:moveTo>
                  <a:pt x="101977" y="41079"/>
                </a:moveTo>
                <a:lnTo>
                  <a:pt x="99588" y="41079"/>
                </a:lnTo>
                <a:lnTo>
                  <a:pt x="99588" y="38690"/>
                </a:lnTo>
                <a:lnTo>
                  <a:pt x="101977" y="38690"/>
                </a:lnTo>
                <a:close/>
                <a:moveTo>
                  <a:pt x="101977" y="43616"/>
                </a:moveTo>
                <a:lnTo>
                  <a:pt x="99588" y="43616"/>
                </a:lnTo>
                <a:lnTo>
                  <a:pt x="99588" y="41226"/>
                </a:lnTo>
                <a:lnTo>
                  <a:pt x="101977" y="41226"/>
                </a:lnTo>
                <a:close/>
                <a:moveTo>
                  <a:pt x="101977" y="46152"/>
                </a:moveTo>
                <a:lnTo>
                  <a:pt x="99588" y="46152"/>
                </a:lnTo>
                <a:lnTo>
                  <a:pt x="99588" y="43764"/>
                </a:lnTo>
                <a:lnTo>
                  <a:pt x="101977" y="43764"/>
                </a:lnTo>
                <a:close/>
                <a:moveTo>
                  <a:pt x="101977" y="48691"/>
                </a:moveTo>
                <a:lnTo>
                  <a:pt x="99588" y="48691"/>
                </a:lnTo>
                <a:lnTo>
                  <a:pt x="99588" y="46302"/>
                </a:lnTo>
                <a:lnTo>
                  <a:pt x="101977" y="46302"/>
                </a:lnTo>
                <a:close/>
                <a:moveTo>
                  <a:pt x="101977" y="51228"/>
                </a:moveTo>
                <a:lnTo>
                  <a:pt x="99588" y="51228"/>
                </a:lnTo>
                <a:lnTo>
                  <a:pt x="99588" y="48839"/>
                </a:lnTo>
                <a:lnTo>
                  <a:pt x="101977" y="48839"/>
                </a:lnTo>
                <a:close/>
                <a:moveTo>
                  <a:pt x="101977" y="53765"/>
                </a:moveTo>
                <a:lnTo>
                  <a:pt x="99588" y="53765"/>
                </a:lnTo>
                <a:lnTo>
                  <a:pt x="99588" y="51376"/>
                </a:lnTo>
                <a:lnTo>
                  <a:pt x="101977" y="51376"/>
                </a:lnTo>
                <a:close/>
                <a:moveTo>
                  <a:pt x="101977" y="56303"/>
                </a:moveTo>
                <a:lnTo>
                  <a:pt x="99588" y="56303"/>
                </a:lnTo>
                <a:lnTo>
                  <a:pt x="99588" y="53914"/>
                </a:lnTo>
                <a:lnTo>
                  <a:pt x="101977" y="53914"/>
                </a:lnTo>
                <a:close/>
                <a:moveTo>
                  <a:pt x="101977" y="58840"/>
                </a:moveTo>
                <a:lnTo>
                  <a:pt x="99588" y="58840"/>
                </a:lnTo>
                <a:lnTo>
                  <a:pt x="99588" y="56451"/>
                </a:lnTo>
                <a:lnTo>
                  <a:pt x="101977" y="56451"/>
                </a:lnTo>
                <a:close/>
                <a:moveTo>
                  <a:pt x="99439" y="5554"/>
                </a:moveTo>
                <a:lnTo>
                  <a:pt x="97050" y="5554"/>
                </a:lnTo>
                <a:lnTo>
                  <a:pt x="97050" y="3165"/>
                </a:lnTo>
                <a:lnTo>
                  <a:pt x="99439" y="3165"/>
                </a:lnTo>
                <a:close/>
                <a:moveTo>
                  <a:pt x="99439" y="8092"/>
                </a:moveTo>
                <a:lnTo>
                  <a:pt x="97050" y="8092"/>
                </a:lnTo>
                <a:lnTo>
                  <a:pt x="97050" y="5703"/>
                </a:lnTo>
                <a:lnTo>
                  <a:pt x="99439" y="5703"/>
                </a:lnTo>
                <a:close/>
                <a:moveTo>
                  <a:pt x="99439" y="10629"/>
                </a:moveTo>
                <a:lnTo>
                  <a:pt x="97050" y="10629"/>
                </a:lnTo>
                <a:lnTo>
                  <a:pt x="97050" y="8240"/>
                </a:lnTo>
                <a:lnTo>
                  <a:pt x="99439" y="8240"/>
                </a:lnTo>
                <a:close/>
                <a:moveTo>
                  <a:pt x="99439" y="13166"/>
                </a:moveTo>
                <a:lnTo>
                  <a:pt x="97050" y="13166"/>
                </a:lnTo>
                <a:lnTo>
                  <a:pt x="97050" y="10777"/>
                </a:lnTo>
                <a:lnTo>
                  <a:pt x="99439" y="10777"/>
                </a:lnTo>
                <a:close/>
                <a:moveTo>
                  <a:pt x="99439" y="15704"/>
                </a:moveTo>
                <a:lnTo>
                  <a:pt x="97050" y="15704"/>
                </a:lnTo>
                <a:lnTo>
                  <a:pt x="97050" y="13316"/>
                </a:lnTo>
                <a:lnTo>
                  <a:pt x="99439" y="13316"/>
                </a:lnTo>
                <a:close/>
                <a:moveTo>
                  <a:pt x="99439" y="18242"/>
                </a:moveTo>
                <a:lnTo>
                  <a:pt x="97050" y="18242"/>
                </a:lnTo>
                <a:lnTo>
                  <a:pt x="97050" y="15853"/>
                </a:lnTo>
                <a:lnTo>
                  <a:pt x="99439" y="15853"/>
                </a:lnTo>
                <a:close/>
                <a:moveTo>
                  <a:pt x="99439" y="20778"/>
                </a:moveTo>
                <a:lnTo>
                  <a:pt x="97050" y="20778"/>
                </a:lnTo>
                <a:lnTo>
                  <a:pt x="97050" y="18389"/>
                </a:lnTo>
                <a:lnTo>
                  <a:pt x="99439" y="18389"/>
                </a:lnTo>
                <a:close/>
                <a:moveTo>
                  <a:pt x="99439" y="23316"/>
                </a:moveTo>
                <a:lnTo>
                  <a:pt x="97050" y="23316"/>
                </a:lnTo>
                <a:lnTo>
                  <a:pt x="97050" y="20928"/>
                </a:lnTo>
                <a:lnTo>
                  <a:pt x="99439" y="20928"/>
                </a:lnTo>
                <a:close/>
                <a:moveTo>
                  <a:pt x="99439" y="25854"/>
                </a:moveTo>
                <a:lnTo>
                  <a:pt x="97050" y="25854"/>
                </a:lnTo>
                <a:lnTo>
                  <a:pt x="97050" y="23465"/>
                </a:lnTo>
                <a:lnTo>
                  <a:pt x="99439" y="23465"/>
                </a:lnTo>
                <a:close/>
                <a:moveTo>
                  <a:pt x="99439" y="28391"/>
                </a:moveTo>
                <a:lnTo>
                  <a:pt x="97050" y="28391"/>
                </a:lnTo>
                <a:lnTo>
                  <a:pt x="97050" y="26002"/>
                </a:lnTo>
                <a:lnTo>
                  <a:pt x="99439" y="26002"/>
                </a:lnTo>
                <a:close/>
                <a:moveTo>
                  <a:pt x="99439" y="30928"/>
                </a:moveTo>
                <a:lnTo>
                  <a:pt x="97050" y="30928"/>
                </a:lnTo>
                <a:lnTo>
                  <a:pt x="97050" y="28540"/>
                </a:lnTo>
                <a:lnTo>
                  <a:pt x="99439" y="28540"/>
                </a:lnTo>
                <a:close/>
                <a:moveTo>
                  <a:pt x="99439" y="33466"/>
                </a:moveTo>
                <a:lnTo>
                  <a:pt x="97050" y="33466"/>
                </a:lnTo>
                <a:lnTo>
                  <a:pt x="97050" y="31077"/>
                </a:lnTo>
                <a:lnTo>
                  <a:pt x="99439" y="31077"/>
                </a:lnTo>
                <a:close/>
                <a:moveTo>
                  <a:pt x="99439" y="36003"/>
                </a:moveTo>
                <a:lnTo>
                  <a:pt x="97050" y="36003"/>
                </a:lnTo>
                <a:lnTo>
                  <a:pt x="97050" y="33614"/>
                </a:lnTo>
                <a:lnTo>
                  <a:pt x="99439" y="33614"/>
                </a:lnTo>
                <a:close/>
                <a:moveTo>
                  <a:pt x="99439" y="38540"/>
                </a:moveTo>
                <a:lnTo>
                  <a:pt x="97050" y="38540"/>
                </a:lnTo>
                <a:lnTo>
                  <a:pt x="97050" y="36152"/>
                </a:lnTo>
                <a:lnTo>
                  <a:pt x="99439" y="36152"/>
                </a:lnTo>
                <a:close/>
                <a:moveTo>
                  <a:pt x="99439" y="41079"/>
                </a:moveTo>
                <a:lnTo>
                  <a:pt x="97050" y="41079"/>
                </a:lnTo>
                <a:lnTo>
                  <a:pt x="97050" y="38690"/>
                </a:lnTo>
                <a:lnTo>
                  <a:pt x="99439" y="38690"/>
                </a:lnTo>
                <a:close/>
                <a:moveTo>
                  <a:pt x="99439" y="43616"/>
                </a:moveTo>
                <a:lnTo>
                  <a:pt x="97050" y="43616"/>
                </a:lnTo>
                <a:lnTo>
                  <a:pt x="97050" y="41226"/>
                </a:lnTo>
                <a:lnTo>
                  <a:pt x="99439" y="41226"/>
                </a:lnTo>
                <a:close/>
                <a:moveTo>
                  <a:pt x="99439" y="46152"/>
                </a:moveTo>
                <a:lnTo>
                  <a:pt x="97050" y="46152"/>
                </a:lnTo>
                <a:lnTo>
                  <a:pt x="97050" y="43764"/>
                </a:lnTo>
                <a:lnTo>
                  <a:pt x="99439" y="43764"/>
                </a:lnTo>
                <a:close/>
                <a:moveTo>
                  <a:pt x="99439" y="48691"/>
                </a:moveTo>
                <a:lnTo>
                  <a:pt x="97050" y="48691"/>
                </a:lnTo>
                <a:lnTo>
                  <a:pt x="97050" y="46302"/>
                </a:lnTo>
                <a:lnTo>
                  <a:pt x="99439" y="46302"/>
                </a:lnTo>
                <a:close/>
                <a:moveTo>
                  <a:pt x="99439" y="51228"/>
                </a:moveTo>
                <a:lnTo>
                  <a:pt x="97050" y="51228"/>
                </a:lnTo>
                <a:lnTo>
                  <a:pt x="97050" y="48839"/>
                </a:lnTo>
                <a:lnTo>
                  <a:pt x="99439" y="48839"/>
                </a:lnTo>
                <a:close/>
                <a:moveTo>
                  <a:pt x="99439" y="53765"/>
                </a:moveTo>
                <a:lnTo>
                  <a:pt x="97050" y="53765"/>
                </a:lnTo>
                <a:lnTo>
                  <a:pt x="97050" y="51376"/>
                </a:lnTo>
                <a:lnTo>
                  <a:pt x="99439" y="51376"/>
                </a:lnTo>
                <a:close/>
                <a:moveTo>
                  <a:pt x="99439" y="56303"/>
                </a:moveTo>
                <a:lnTo>
                  <a:pt x="97050" y="56303"/>
                </a:lnTo>
                <a:lnTo>
                  <a:pt x="97050" y="53914"/>
                </a:lnTo>
                <a:lnTo>
                  <a:pt x="99439" y="53914"/>
                </a:lnTo>
                <a:close/>
                <a:moveTo>
                  <a:pt x="99439" y="58840"/>
                </a:moveTo>
                <a:lnTo>
                  <a:pt x="97050" y="58840"/>
                </a:lnTo>
                <a:lnTo>
                  <a:pt x="97050" y="56451"/>
                </a:lnTo>
                <a:lnTo>
                  <a:pt x="99439" y="56451"/>
                </a:lnTo>
                <a:close/>
                <a:moveTo>
                  <a:pt x="96901" y="5554"/>
                </a:moveTo>
                <a:lnTo>
                  <a:pt x="94513" y="5554"/>
                </a:lnTo>
                <a:lnTo>
                  <a:pt x="94513" y="3165"/>
                </a:lnTo>
                <a:lnTo>
                  <a:pt x="96901" y="3165"/>
                </a:lnTo>
                <a:close/>
                <a:moveTo>
                  <a:pt x="96901" y="8092"/>
                </a:moveTo>
                <a:lnTo>
                  <a:pt x="94513" y="8092"/>
                </a:lnTo>
                <a:lnTo>
                  <a:pt x="94513" y="5703"/>
                </a:lnTo>
                <a:lnTo>
                  <a:pt x="96901" y="5703"/>
                </a:lnTo>
                <a:close/>
                <a:moveTo>
                  <a:pt x="96901" y="10629"/>
                </a:moveTo>
                <a:lnTo>
                  <a:pt x="94513" y="10629"/>
                </a:lnTo>
                <a:lnTo>
                  <a:pt x="94513" y="8240"/>
                </a:lnTo>
                <a:lnTo>
                  <a:pt x="96901" y="8240"/>
                </a:lnTo>
                <a:close/>
                <a:moveTo>
                  <a:pt x="96901" y="13166"/>
                </a:moveTo>
                <a:lnTo>
                  <a:pt x="94513" y="13166"/>
                </a:lnTo>
                <a:lnTo>
                  <a:pt x="94513" y="10777"/>
                </a:lnTo>
                <a:lnTo>
                  <a:pt x="96901" y="10777"/>
                </a:lnTo>
                <a:close/>
                <a:moveTo>
                  <a:pt x="96901" y="15704"/>
                </a:moveTo>
                <a:lnTo>
                  <a:pt x="94513" y="15704"/>
                </a:lnTo>
                <a:lnTo>
                  <a:pt x="94513" y="13316"/>
                </a:lnTo>
                <a:lnTo>
                  <a:pt x="96901" y="13316"/>
                </a:lnTo>
                <a:close/>
                <a:moveTo>
                  <a:pt x="96901" y="18242"/>
                </a:moveTo>
                <a:lnTo>
                  <a:pt x="94513" y="18242"/>
                </a:lnTo>
                <a:lnTo>
                  <a:pt x="94513" y="15853"/>
                </a:lnTo>
                <a:lnTo>
                  <a:pt x="96901" y="15853"/>
                </a:lnTo>
                <a:close/>
                <a:moveTo>
                  <a:pt x="96901" y="20778"/>
                </a:moveTo>
                <a:lnTo>
                  <a:pt x="94513" y="20778"/>
                </a:lnTo>
                <a:lnTo>
                  <a:pt x="94513" y="18389"/>
                </a:lnTo>
                <a:lnTo>
                  <a:pt x="96901" y="18389"/>
                </a:lnTo>
                <a:close/>
                <a:moveTo>
                  <a:pt x="96901" y="23316"/>
                </a:moveTo>
                <a:lnTo>
                  <a:pt x="94513" y="23316"/>
                </a:lnTo>
                <a:lnTo>
                  <a:pt x="94513" y="20928"/>
                </a:lnTo>
                <a:lnTo>
                  <a:pt x="96901" y="20928"/>
                </a:lnTo>
                <a:close/>
                <a:moveTo>
                  <a:pt x="96901" y="25854"/>
                </a:moveTo>
                <a:lnTo>
                  <a:pt x="94513" y="25854"/>
                </a:lnTo>
                <a:lnTo>
                  <a:pt x="94513" y="23465"/>
                </a:lnTo>
                <a:lnTo>
                  <a:pt x="96901" y="23465"/>
                </a:lnTo>
                <a:close/>
                <a:moveTo>
                  <a:pt x="96901" y="28391"/>
                </a:moveTo>
                <a:lnTo>
                  <a:pt x="94513" y="28391"/>
                </a:lnTo>
                <a:lnTo>
                  <a:pt x="94513" y="26002"/>
                </a:lnTo>
                <a:lnTo>
                  <a:pt x="96901" y="26002"/>
                </a:lnTo>
                <a:close/>
                <a:moveTo>
                  <a:pt x="96901" y="30928"/>
                </a:moveTo>
                <a:lnTo>
                  <a:pt x="94513" y="30928"/>
                </a:lnTo>
                <a:lnTo>
                  <a:pt x="94513" y="28540"/>
                </a:lnTo>
                <a:lnTo>
                  <a:pt x="96901" y="28540"/>
                </a:lnTo>
                <a:close/>
                <a:moveTo>
                  <a:pt x="96901" y="33466"/>
                </a:moveTo>
                <a:lnTo>
                  <a:pt x="94513" y="33466"/>
                </a:lnTo>
                <a:lnTo>
                  <a:pt x="94513" y="31077"/>
                </a:lnTo>
                <a:lnTo>
                  <a:pt x="96901" y="31077"/>
                </a:lnTo>
                <a:close/>
                <a:moveTo>
                  <a:pt x="96901" y="36003"/>
                </a:moveTo>
                <a:lnTo>
                  <a:pt x="94513" y="36003"/>
                </a:lnTo>
                <a:lnTo>
                  <a:pt x="94513" y="33614"/>
                </a:lnTo>
                <a:lnTo>
                  <a:pt x="96901" y="33614"/>
                </a:lnTo>
                <a:close/>
                <a:moveTo>
                  <a:pt x="96901" y="38540"/>
                </a:moveTo>
                <a:lnTo>
                  <a:pt x="94513" y="38540"/>
                </a:lnTo>
                <a:lnTo>
                  <a:pt x="94513" y="36152"/>
                </a:lnTo>
                <a:lnTo>
                  <a:pt x="96901" y="36152"/>
                </a:lnTo>
                <a:close/>
                <a:moveTo>
                  <a:pt x="96901" y="41079"/>
                </a:moveTo>
                <a:lnTo>
                  <a:pt x="94513" y="41079"/>
                </a:lnTo>
                <a:lnTo>
                  <a:pt x="94513" y="38690"/>
                </a:lnTo>
                <a:lnTo>
                  <a:pt x="96901" y="38690"/>
                </a:lnTo>
                <a:close/>
                <a:moveTo>
                  <a:pt x="96901" y="43616"/>
                </a:moveTo>
                <a:lnTo>
                  <a:pt x="94513" y="43616"/>
                </a:lnTo>
                <a:lnTo>
                  <a:pt x="94513" y="41226"/>
                </a:lnTo>
                <a:lnTo>
                  <a:pt x="96901" y="41226"/>
                </a:lnTo>
                <a:close/>
                <a:moveTo>
                  <a:pt x="96901" y="46152"/>
                </a:moveTo>
                <a:lnTo>
                  <a:pt x="94513" y="46152"/>
                </a:lnTo>
                <a:lnTo>
                  <a:pt x="94513" y="43764"/>
                </a:lnTo>
                <a:lnTo>
                  <a:pt x="96901" y="43764"/>
                </a:lnTo>
                <a:close/>
                <a:moveTo>
                  <a:pt x="96901" y="48691"/>
                </a:moveTo>
                <a:lnTo>
                  <a:pt x="94513" y="48691"/>
                </a:lnTo>
                <a:lnTo>
                  <a:pt x="94513" y="46302"/>
                </a:lnTo>
                <a:lnTo>
                  <a:pt x="96901" y="46302"/>
                </a:lnTo>
                <a:close/>
                <a:moveTo>
                  <a:pt x="96901" y="51228"/>
                </a:moveTo>
                <a:lnTo>
                  <a:pt x="94513" y="51228"/>
                </a:lnTo>
                <a:lnTo>
                  <a:pt x="94513" y="48839"/>
                </a:lnTo>
                <a:lnTo>
                  <a:pt x="96901" y="48839"/>
                </a:lnTo>
                <a:close/>
                <a:moveTo>
                  <a:pt x="96901" y="53765"/>
                </a:moveTo>
                <a:lnTo>
                  <a:pt x="94513" y="53765"/>
                </a:lnTo>
                <a:lnTo>
                  <a:pt x="94513" y="51376"/>
                </a:lnTo>
                <a:lnTo>
                  <a:pt x="96901" y="51376"/>
                </a:lnTo>
                <a:close/>
                <a:moveTo>
                  <a:pt x="96901" y="56303"/>
                </a:moveTo>
                <a:lnTo>
                  <a:pt x="94513" y="56303"/>
                </a:lnTo>
                <a:lnTo>
                  <a:pt x="94513" y="53914"/>
                </a:lnTo>
                <a:lnTo>
                  <a:pt x="96901" y="53914"/>
                </a:lnTo>
                <a:close/>
                <a:moveTo>
                  <a:pt x="96901" y="58840"/>
                </a:moveTo>
                <a:lnTo>
                  <a:pt x="94513" y="58840"/>
                </a:lnTo>
                <a:lnTo>
                  <a:pt x="94513" y="56451"/>
                </a:lnTo>
                <a:lnTo>
                  <a:pt x="96901" y="56451"/>
                </a:lnTo>
                <a:close/>
                <a:moveTo>
                  <a:pt x="94364" y="5554"/>
                </a:moveTo>
                <a:lnTo>
                  <a:pt x="91975" y="5554"/>
                </a:lnTo>
                <a:lnTo>
                  <a:pt x="91975" y="3165"/>
                </a:lnTo>
                <a:lnTo>
                  <a:pt x="94364" y="3165"/>
                </a:lnTo>
                <a:close/>
                <a:moveTo>
                  <a:pt x="94364" y="8092"/>
                </a:moveTo>
                <a:lnTo>
                  <a:pt x="91975" y="8092"/>
                </a:lnTo>
                <a:lnTo>
                  <a:pt x="91975" y="5703"/>
                </a:lnTo>
                <a:lnTo>
                  <a:pt x="94364" y="5703"/>
                </a:lnTo>
                <a:close/>
                <a:moveTo>
                  <a:pt x="94364" y="10629"/>
                </a:moveTo>
                <a:lnTo>
                  <a:pt x="91975" y="10629"/>
                </a:lnTo>
                <a:lnTo>
                  <a:pt x="91975" y="8240"/>
                </a:lnTo>
                <a:lnTo>
                  <a:pt x="94364" y="8240"/>
                </a:lnTo>
                <a:close/>
                <a:moveTo>
                  <a:pt x="94364" y="13166"/>
                </a:moveTo>
                <a:lnTo>
                  <a:pt x="91975" y="13166"/>
                </a:lnTo>
                <a:lnTo>
                  <a:pt x="91975" y="10777"/>
                </a:lnTo>
                <a:lnTo>
                  <a:pt x="94364" y="10777"/>
                </a:lnTo>
                <a:close/>
                <a:moveTo>
                  <a:pt x="94364" y="15704"/>
                </a:moveTo>
                <a:lnTo>
                  <a:pt x="91975" y="15704"/>
                </a:lnTo>
                <a:lnTo>
                  <a:pt x="91975" y="13316"/>
                </a:lnTo>
                <a:lnTo>
                  <a:pt x="94364" y="13316"/>
                </a:lnTo>
                <a:close/>
                <a:moveTo>
                  <a:pt x="94364" y="18242"/>
                </a:moveTo>
                <a:lnTo>
                  <a:pt x="91975" y="18242"/>
                </a:lnTo>
                <a:lnTo>
                  <a:pt x="91975" y="15853"/>
                </a:lnTo>
                <a:lnTo>
                  <a:pt x="94364" y="15853"/>
                </a:lnTo>
                <a:close/>
                <a:moveTo>
                  <a:pt x="94364" y="20778"/>
                </a:moveTo>
                <a:lnTo>
                  <a:pt x="91975" y="20778"/>
                </a:lnTo>
                <a:lnTo>
                  <a:pt x="91975" y="18389"/>
                </a:lnTo>
                <a:lnTo>
                  <a:pt x="94364" y="18389"/>
                </a:lnTo>
                <a:close/>
                <a:moveTo>
                  <a:pt x="94364" y="23316"/>
                </a:moveTo>
                <a:lnTo>
                  <a:pt x="91975" y="23316"/>
                </a:lnTo>
                <a:lnTo>
                  <a:pt x="91975" y="20928"/>
                </a:lnTo>
                <a:lnTo>
                  <a:pt x="94364" y="20928"/>
                </a:lnTo>
                <a:close/>
                <a:moveTo>
                  <a:pt x="94364" y="25854"/>
                </a:moveTo>
                <a:lnTo>
                  <a:pt x="91975" y="25854"/>
                </a:lnTo>
                <a:lnTo>
                  <a:pt x="91975" y="23465"/>
                </a:lnTo>
                <a:lnTo>
                  <a:pt x="94364" y="23465"/>
                </a:lnTo>
                <a:close/>
                <a:moveTo>
                  <a:pt x="94364" y="28391"/>
                </a:moveTo>
                <a:lnTo>
                  <a:pt x="91975" y="28391"/>
                </a:lnTo>
                <a:lnTo>
                  <a:pt x="91975" y="26002"/>
                </a:lnTo>
                <a:lnTo>
                  <a:pt x="94364" y="26002"/>
                </a:lnTo>
                <a:close/>
                <a:moveTo>
                  <a:pt x="94364" y="30928"/>
                </a:moveTo>
                <a:lnTo>
                  <a:pt x="91975" y="30928"/>
                </a:lnTo>
                <a:lnTo>
                  <a:pt x="91975" y="28540"/>
                </a:lnTo>
                <a:lnTo>
                  <a:pt x="94364" y="28540"/>
                </a:lnTo>
                <a:close/>
                <a:moveTo>
                  <a:pt x="94364" y="33466"/>
                </a:moveTo>
                <a:lnTo>
                  <a:pt x="91975" y="33466"/>
                </a:lnTo>
                <a:lnTo>
                  <a:pt x="91975" y="31077"/>
                </a:lnTo>
                <a:lnTo>
                  <a:pt x="94364" y="31077"/>
                </a:lnTo>
                <a:close/>
                <a:moveTo>
                  <a:pt x="94364" y="36003"/>
                </a:moveTo>
                <a:lnTo>
                  <a:pt x="91975" y="36003"/>
                </a:lnTo>
                <a:lnTo>
                  <a:pt x="91975" y="33614"/>
                </a:lnTo>
                <a:lnTo>
                  <a:pt x="94364" y="33614"/>
                </a:lnTo>
                <a:close/>
                <a:moveTo>
                  <a:pt x="94364" y="38540"/>
                </a:moveTo>
                <a:lnTo>
                  <a:pt x="91975" y="38540"/>
                </a:lnTo>
                <a:lnTo>
                  <a:pt x="91975" y="36152"/>
                </a:lnTo>
                <a:lnTo>
                  <a:pt x="94364" y="36152"/>
                </a:lnTo>
                <a:close/>
                <a:moveTo>
                  <a:pt x="94364" y="41079"/>
                </a:moveTo>
                <a:lnTo>
                  <a:pt x="91975" y="41079"/>
                </a:lnTo>
                <a:lnTo>
                  <a:pt x="91975" y="38690"/>
                </a:lnTo>
                <a:lnTo>
                  <a:pt x="94364" y="38690"/>
                </a:lnTo>
                <a:close/>
                <a:moveTo>
                  <a:pt x="94364" y="43616"/>
                </a:moveTo>
                <a:lnTo>
                  <a:pt x="91975" y="43616"/>
                </a:lnTo>
                <a:lnTo>
                  <a:pt x="91975" y="41226"/>
                </a:lnTo>
                <a:lnTo>
                  <a:pt x="94364" y="41226"/>
                </a:lnTo>
                <a:close/>
                <a:moveTo>
                  <a:pt x="94364" y="46152"/>
                </a:moveTo>
                <a:lnTo>
                  <a:pt x="91975" y="46152"/>
                </a:lnTo>
                <a:lnTo>
                  <a:pt x="91975" y="43764"/>
                </a:lnTo>
                <a:lnTo>
                  <a:pt x="94364" y="43764"/>
                </a:lnTo>
                <a:close/>
                <a:moveTo>
                  <a:pt x="94364" y="48691"/>
                </a:moveTo>
                <a:lnTo>
                  <a:pt x="91975" y="48691"/>
                </a:lnTo>
                <a:lnTo>
                  <a:pt x="91975" y="46302"/>
                </a:lnTo>
                <a:lnTo>
                  <a:pt x="94364" y="46302"/>
                </a:lnTo>
                <a:close/>
                <a:moveTo>
                  <a:pt x="94364" y="51228"/>
                </a:moveTo>
                <a:lnTo>
                  <a:pt x="91975" y="51228"/>
                </a:lnTo>
                <a:lnTo>
                  <a:pt x="91975" y="48839"/>
                </a:lnTo>
                <a:lnTo>
                  <a:pt x="94364" y="48839"/>
                </a:lnTo>
                <a:close/>
                <a:moveTo>
                  <a:pt x="94364" y="53765"/>
                </a:moveTo>
                <a:lnTo>
                  <a:pt x="91975" y="53765"/>
                </a:lnTo>
                <a:lnTo>
                  <a:pt x="91975" y="51376"/>
                </a:lnTo>
                <a:lnTo>
                  <a:pt x="94364" y="51376"/>
                </a:lnTo>
                <a:close/>
                <a:moveTo>
                  <a:pt x="94364" y="56303"/>
                </a:moveTo>
                <a:lnTo>
                  <a:pt x="91975" y="56303"/>
                </a:lnTo>
                <a:lnTo>
                  <a:pt x="91975" y="53914"/>
                </a:lnTo>
                <a:lnTo>
                  <a:pt x="94364" y="53914"/>
                </a:lnTo>
                <a:close/>
                <a:moveTo>
                  <a:pt x="94364" y="58840"/>
                </a:moveTo>
                <a:lnTo>
                  <a:pt x="91975" y="58840"/>
                </a:lnTo>
                <a:lnTo>
                  <a:pt x="91975" y="56451"/>
                </a:lnTo>
                <a:lnTo>
                  <a:pt x="94364" y="56451"/>
                </a:lnTo>
                <a:close/>
                <a:moveTo>
                  <a:pt x="91826" y="5554"/>
                </a:moveTo>
                <a:lnTo>
                  <a:pt x="89438" y="5554"/>
                </a:lnTo>
                <a:lnTo>
                  <a:pt x="89438" y="3165"/>
                </a:lnTo>
                <a:lnTo>
                  <a:pt x="91826" y="3165"/>
                </a:lnTo>
                <a:close/>
                <a:moveTo>
                  <a:pt x="91826" y="8092"/>
                </a:moveTo>
                <a:lnTo>
                  <a:pt x="89438" y="8092"/>
                </a:lnTo>
                <a:lnTo>
                  <a:pt x="89438" y="5703"/>
                </a:lnTo>
                <a:lnTo>
                  <a:pt x="91826" y="5703"/>
                </a:lnTo>
                <a:close/>
                <a:moveTo>
                  <a:pt x="91826" y="10629"/>
                </a:moveTo>
                <a:lnTo>
                  <a:pt x="89438" y="10629"/>
                </a:lnTo>
                <a:lnTo>
                  <a:pt x="89438" y="8240"/>
                </a:lnTo>
                <a:lnTo>
                  <a:pt x="91826" y="8240"/>
                </a:lnTo>
                <a:close/>
                <a:moveTo>
                  <a:pt x="91826" y="13166"/>
                </a:moveTo>
                <a:lnTo>
                  <a:pt x="89438" y="13166"/>
                </a:lnTo>
                <a:lnTo>
                  <a:pt x="89438" y="10777"/>
                </a:lnTo>
                <a:lnTo>
                  <a:pt x="91826" y="10777"/>
                </a:lnTo>
                <a:close/>
                <a:moveTo>
                  <a:pt x="91826" y="15704"/>
                </a:moveTo>
                <a:lnTo>
                  <a:pt x="89438" y="15704"/>
                </a:lnTo>
                <a:lnTo>
                  <a:pt x="89438" y="13316"/>
                </a:lnTo>
                <a:lnTo>
                  <a:pt x="91826" y="13316"/>
                </a:lnTo>
                <a:close/>
                <a:moveTo>
                  <a:pt x="91826" y="18242"/>
                </a:moveTo>
                <a:lnTo>
                  <a:pt x="89438" y="18242"/>
                </a:lnTo>
                <a:lnTo>
                  <a:pt x="89438" y="15853"/>
                </a:lnTo>
                <a:lnTo>
                  <a:pt x="91826" y="15853"/>
                </a:lnTo>
                <a:close/>
                <a:moveTo>
                  <a:pt x="91826" y="20778"/>
                </a:moveTo>
                <a:lnTo>
                  <a:pt x="89438" y="20778"/>
                </a:lnTo>
                <a:lnTo>
                  <a:pt x="89438" y="18389"/>
                </a:lnTo>
                <a:lnTo>
                  <a:pt x="91826" y="18389"/>
                </a:lnTo>
                <a:close/>
                <a:moveTo>
                  <a:pt x="91826" y="23316"/>
                </a:moveTo>
                <a:lnTo>
                  <a:pt x="89438" y="23316"/>
                </a:lnTo>
                <a:lnTo>
                  <a:pt x="89438" y="20928"/>
                </a:lnTo>
                <a:lnTo>
                  <a:pt x="91826" y="20928"/>
                </a:lnTo>
                <a:close/>
                <a:moveTo>
                  <a:pt x="91826" y="25854"/>
                </a:moveTo>
                <a:lnTo>
                  <a:pt x="89438" y="25854"/>
                </a:lnTo>
                <a:lnTo>
                  <a:pt x="89438" y="23465"/>
                </a:lnTo>
                <a:lnTo>
                  <a:pt x="91826" y="23465"/>
                </a:lnTo>
                <a:close/>
                <a:moveTo>
                  <a:pt x="91826" y="28391"/>
                </a:moveTo>
                <a:lnTo>
                  <a:pt x="89438" y="28391"/>
                </a:lnTo>
                <a:lnTo>
                  <a:pt x="89438" y="26002"/>
                </a:lnTo>
                <a:lnTo>
                  <a:pt x="91826" y="26002"/>
                </a:lnTo>
                <a:close/>
                <a:moveTo>
                  <a:pt x="91826" y="30928"/>
                </a:moveTo>
                <a:lnTo>
                  <a:pt x="89438" y="30928"/>
                </a:lnTo>
                <a:lnTo>
                  <a:pt x="89438" y="28540"/>
                </a:lnTo>
                <a:lnTo>
                  <a:pt x="91826" y="28540"/>
                </a:lnTo>
                <a:close/>
                <a:moveTo>
                  <a:pt x="91826" y="33466"/>
                </a:moveTo>
                <a:lnTo>
                  <a:pt x="89438" y="33466"/>
                </a:lnTo>
                <a:lnTo>
                  <a:pt x="89438" y="31077"/>
                </a:lnTo>
                <a:lnTo>
                  <a:pt x="91826" y="31077"/>
                </a:lnTo>
                <a:close/>
                <a:moveTo>
                  <a:pt x="91826" y="36003"/>
                </a:moveTo>
                <a:lnTo>
                  <a:pt x="89438" y="36003"/>
                </a:lnTo>
                <a:lnTo>
                  <a:pt x="89438" y="33614"/>
                </a:lnTo>
                <a:lnTo>
                  <a:pt x="91826" y="33614"/>
                </a:lnTo>
                <a:close/>
                <a:moveTo>
                  <a:pt x="91826" y="38540"/>
                </a:moveTo>
                <a:lnTo>
                  <a:pt x="89438" y="38540"/>
                </a:lnTo>
                <a:lnTo>
                  <a:pt x="89438" y="36152"/>
                </a:lnTo>
                <a:lnTo>
                  <a:pt x="91826" y="36152"/>
                </a:lnTo>
                <a:close/>
                <a:moveTo>
                  <a:pt x="91826" y="41079"/>
                </a:moveTo>
                <a:lnTo>
                  <a:pt x="89438" y="41079"/>
                </a:lnTo>
                <a:lnTo>
                  <a:pt x="89438" y="38690"/>
                </a:lnTo>
                <a:lnTo>
                  <a:pt x="91826" y="38690"/>
                </a:lnTo>
                <a:close/>
                <a:moveTo>
                  <a:pt x="91826" y="43616"/>
                </a:moveTo>
                <a:lnTo>
                  <a:pt x="89438" y="43616"/>
                </a:lnTo>
                <a:lnTo>
                  <a:pt x="89438" y="41226"/>
                </a:lnTo>
                <a:lnTo>
                  <a:pt x="91826" y="41226"/>
                </a:lnTo>
                <a:close/>
                <a:moveTo>
                  <a:pt x="91826" y="46152"/>
                </a:moveTo>
                <a:lnTo>
                  <a:pt x="89438" y="46152"/>
                </a:lnTo>
                <a:lnTo>
                  <a:pt x="89438" y="43764"/>
                </a:lnTo>
                <a:lnTo>
                  <a:pt x="91826" y="43764"/>
                </a:lnTo>
                <a:close/>
                <a:moveTo>
                  <a:pt x="91826" y="48691"/>
                </a:moveTo>
                <a:lnTo>
                  <a:pt x="89438" y="48691"/>
                </a:lnTo>
                <a:lnTo>
                  <a:pt x="89438" y="46302"/>
                </a:lnTo>
                <a:lnTo>
                  <a:pt x="91826" y="46302"/>
                </a:lnTo>
                <a:close/>
                <a:moveTo>
                  <a:pt x="91826" y="51228"/>
                </a:moveTo>
                <a:lnTo>
                  <a:pt x="89438" y="51228"/>
                </a:lnTo>
                <a:lnTo>
                  <a:pt x="89438" y="48839"/>
                </a:lnTo>
                <a:lnTo>
                  <a:pt x="91826" y="48839"/>
                </a:lnTo>
                <a:close/>
                <a:moveTo>
                  <a:pt x="91826" y="53765"/>
                </a:moveTo>
                <a:lnTo>
                  <a:pt x="89438" y="53765"/>
                </a:lnTo>
                <a:lnTo>
                  <a:pt x="89438" y="51376"/>
                </a:lnTo>
                <a:lnTo>
                  <a:pt x="91826" y="51376"/>
                </a:lnTo>
                <a:close/>
                <a:moveTo>
                  <a:pt x="91826" y="56303"/>
                </a:moveTo>
                <a:lnTo>
                  <a:pt x="89438" y="56303"/>
                </a:lnTo>
                <a:lnTo>
                  <a:pt x="89438" y="53914"/>
                </a:lnTo>
                <a:lnTo>
                  <a:pt x="91826" y="53914"/>
                </a:lnTo>
                <a:close/>
                <a:moveTo>
                  <a:pt x="91826" y="58840"/>
                </a:moveTo>
                <a:lnTo>
                  <a:pt x="89438" y="58840"/>
                </a:lnTo>
                <a:lnTo>
                  <a:pt x="89438" y="56451"/>
                </a:lnTo>
                <a:lnTo>
                  <a:pt x="91826" y="56451"/>
                </a:lnTo>
                <a:close/>
                <a:moveTo>
                  <a:pt x="89289" y="5554"/>
                </a:moveTo>
                <a:lnTo>
                  <a:pt x="86900" y="5554"/>
                </a:lnTo>
                <a:lnTo>
                  <a:pt x="86900" y="3165"/>
                </a:lnTo>
                <a:lnTo>
                  <a:pt x="89289" y="3165"/>
                </a:lnTo>
                <a:close/>
                <a:moveTo>
                  <a:pt x="89289" y="8092"/>
                </a:moveTo>
                <a:lnTo>
                  <a:pt x="86900" y="8092"/>
                </a:lnTo>
                <a:lnTo>
                  <a:pt x="86900" y="5703"/>
                </a:lnTo>
                <a:lnTo>
                  <a:pt x="89289" y="5703"/>
                </a:lnTo>
                <a:close/>
                <a:moveTo>
                  <a:pt x="89289" y="10629"/>
                </a:moveTo>
                <a:lnTo>
                  <a:pt x="86900" y="10629"/>
                </a:lnTo>
                <a:lnTo>
                  <a:pt x="86900" y="8240"/>
                </a:lnTo>
                <a:lnTo>
                  <a:pt x="89289" y="8240"/>
                </a:lnTo>
                <a:close/>
                <a:moveTo>
                  <a:pt x="89289" y="13166"/>
                </a:moveTo>
                <a:lnTo>
                  <a:pt x="86900" y="13166"/>
                </a:lnTo>
                <a:lnTo>
                  <a:pt x="86900" y="10777"/>
                </a:lnTo>
                <a:lnTo>
                  <a:pt x="89289" y="10777"/>
                </a:lnTo>
                <a:close/>
                <a:moveTo>
                  <a:pt x="89289" y="15704"/>
                </a:moveTo>
                <a:lnTo>
                  <a:pt x="86900" y="15704"/>
                </a:lnTo>
                <a:lnTo>
                  <a:pt x="86900" y="13316"/>
                </a:lnTo>
                <a:lnTo>
                  <a:pt x="89289" y="13316"/>
                </a:lnTo>
                <a:close/>
                <a:moveTo>
                  <a:pt x="89289" y="18242"/>
                </a:moveTo>
                <a:lnTo>
                  <a:pt x="86900" y="18242"/>
                </a:lnTo>
                <a:lnTo>
                  <a:pt x="86900" y="15853"/>
                </a:lnTo>
                <a:lnTo>
                  <a:pt x="89289" y="15853"/>
                </a:lnTo>
                <a:close/>
                <a:moveTo>
                  <a:pt x="89289" y="20778"/>
                </a:moveTo>
                <a:lnTo>
                  <a:pt x="86900" y="20778"/>
                </a:lnTo>
                <a:lnTo>
                  <a:pt x="86900" y="18389"/>
                </a:lnTo>
                <a:lnTo>
                  <a:pt x="89289" y="18389"/>
                </a:lnTo>
                <a:close/>
                <a:moveTo>
                  <a:pt x="89289" y="23316"/>
                </a:moveTo>
                <a:lnTo>
                  <a:pt x="86900" y="23316"/>
                </a:lnTo>
                <a:lnTo>
                  <a:pt x="86900" y="20928"/>
                </a:lnTo>
                <a:lnTo>
                  <a:pt x="89289" y="20928"/>
                </a:lnTo>
                <a:close/>
                <a:moveTo>
                  <a:pt x="89289" y="25854"/>
                </a:moveTo>
                <a:lnTo>
                  <a:pt x="86900" y="25854"/>
                </a:lnTo>
                <a:lnTo>
                  <a:pt x="86900" y="23465"/>
                </a:lnTo>
                <a:lnTo>
                  <a:pt x="89289" y="23465"/>
                </a:lnTo>
                <a:close/>
                <a:moveTo>
                  <a:pt x="89289" y="28391"/>
                </a:moveTo>
                <a:lnTo>
                  <a:pt x="86900" y="28391"/>
                </a:lnTo>
                <a:lnTo>
                  <a:pt x="86900" y="26002"/>
                </a:lnTo>
                <a:lnTo>
                  <a:pt x="89289" y="26002"/>
                </a:lnTo>
                <a:close/>
                <a:moveTo>
                  <a:pt x="89289" y="30928"/>
                </a:moveTo>
                <a:lnTo>
                  <a:pt x="86900" y="30928"/>
                </a:lnTo>
                <a:lnTo>
                  <a:pt x="86900" y="28540"/>
                </a:lnTo>
                <a:lnTo>
                  <a:pt x="89289" y="28540"/>
                </a:lnTo>
                <a:close/>
                <a:moveTo>
                  <a:pt x="89289" y="33466"/>
                </a:moveTo>
                <a:lnTo>
                  <a:pt x="86900" y="33466"/>
                </a:lnTo>
                <a:lnTo>
                  <a:pt x="86900" y="31077"/>
                </a:lnTo>
                <a:lnTo>
                  <a:pt x="89289" y="31077"/>
                </a:lnTo>
                <a:close/>
                <a:moveTo>
                  <a:pt x="89289" y="36003"/>
                </a:moveTo>
                <a:lnTo>
                  <a:pt x="86900" y="36003"/>
                </a:lnTo>
                <a:lnTo>
                  <a:pt x="86900" y="33614"/>
                </a:lnTo>
                <a:lnTo>
                  <a:pt x="89289" y="33614"/>
                </a:lnTo>
                <a:close/>
                <a:moveTo>
                  <a:pt x="89289" y="38540"/>
                </a:moveTo>
                <a:lnTo>
                  <a:pt x="86900" y="38540"/>
                </a:lnTo>
                <a:lnTo>
                  <a:pt x="86900" y="36152"/>
                </a:lnTo>
                <a:lnTo>
                  <a:pt x="89289" y="36152"/>
                </a:lnTo>
                <a:close/>
                <a:moveTo>
                  <a:pt x="89289" y="41079"/>
                </a:moveTo>
                <a:lnTo>
                  <a:pt x="86900" y="41079"/>
                </a:lnTo>
                <a:lnTo>
                  <a:pt x="86900" y="38690"/>
                </a:lnTo>
                <a:lnTo>
                  <a:pt x="89289" y="38690"/>
                </a:lnTo>
                <a:close/>
                <a:moveTo>
                  <a:pt x="89289" y="43616"/>
                </a:moveTo>
                <a:lnTo>
                  <a:pt x="86900" y="43616"/>
                </a:lnTo>
                <a:lnTo>
                  <a:pt x="86900" y="41226"/>
                </a:lnTo>
                <a:lnTo>
                  <a:pt x="89289" y="41226"/>
                </a:lnTo>
                <a:close/>
                <a:moveTo>
                  <a:pt x="89289" y="46152"/>
                </a:moveTo>
                <a:lnTo>
                  <a:pt x="86900" y="46152"/>
                </a:lnTo>
                <a:lnTo>
                  <a:pt x="86900" y="43764"/>
                </a:lnTo>
                <a:lnTo>
                  <a:pt x="89289" y="43764"/>
                </a:lnTo>
                <a:close/>
                <a:moveTo>
                  <a:pt x="89289" y="48691"/>
                </a:moveTo>
                <a:lnTo>
                  <a:pt x="86900" y="48691"/>
                </a:lnTo>
                <a:lnTo>
                  <a:pt x="86900" y="46302"/>
                </a:lnTo>
                <a:lnTo>
                  <a:pt x="89289" y="46302"/>
                </a:lnTo>
                <a:close/>
                <a:moveTo>
                  <a:pt x="89289" y="51228"/>
                </a:moveTo>
                <a:lnTo>
                  <a:pt x="86900" y="51228"/>
                </a:lnTo>
                <a:lnTo>
                  <a:pt x="86900" y="48839"/>
                </a:lnTo>
                <a:lnTo>
                  <a:pt x="89289" y="48839"/>
                </a:lnTo>
                <a:close/>
                <a:moveTo>
                  <a:pt x="89289" y="53765"/>
                </a:moveTo>
                <a:lnTo>
                  <a:pt x="86900" y="53765"/>
                </a:lnTo>
                <a:lnTo>
                  <a:pt x="86900" y="51376"/>
                </a:lnTo>
                <a:lnTo>
                  <a:pt x="89289" y="51376"/>
                </a:lnTo>
                <a:close/>
                <a:moveTo>
                  <a:pt x="89289" y="56303"/>
                </a:moveTo>
                <a:lnTo>
                  <a:pt x="86900" y="56303"/>
                </a:lnTo>
                <a:lnTo>
                  <a:pt x="86900" y="53914"/>
                </a:lnTo>
                <a:lnTo>
                  <a:pt x="89289" y="53914"/>
                </a:lnTo>
                <a:close/>
                <a:moveTo>
                  <a:pt x="89289" y="58840"/>
                </a:moveTo>
                <a:lnTo>
                  <a:pt x="86900" y="58840"/>
                </a:lnTo>
                <a:lnTo>
                  <a:pt x="86900" y="56451"/>
                </a:lnTo>
                <a:lnTo>
                  <a:pt x="89289" y="56451"/>
                </a:lnTo>
                <a:close/>
                <a:moveTo>
                  <a:pt x="86752" y="5554"/>
                </a:moveTo>
                <a:lnTo>
                  <a:pt x="84363" y="5554"/>
                </a:lnTo>
                <a:lnTo>
                  <a:pt x="84363" y="3165"/>
                </a:lnTo>
                <a:lnTo>
                  <a:pt x="86752" y="3165"/>
                </a:lnTo>
                <a:close/>
                <a:moveTo>
                  <a:pt x="86752" y="8092"/>
                </a:moveTo>
                <a:lnTo>
                  <a:pt x="84363" y="8092"/>
                </a:lnTo>
                <a:lnTo>
                  <a:pt x="84363" y="5703"/>
                </a:lnTo>
                <a:lnTo>
                  <a:pt x="86752" y="5703"/>
                </a:lnTo>
                <a:close/>
                <a:moveTo>
                  <a:pt x="86752" y="10629"/>
                </a:moveTo>
                <a:lnTo>
                  <a:pt x="84363" y="10629"/>
                </a:lnTo>
                <a:lnTo>
                  <a:pt x="84363" y="8240"/>
                </a:lnTo>
                <a:lnTo>
                  <a:pt x="86752" y="8240"/>
                </a:lnTo>
                <a:close/>
                <a:moveTo>
                  <a:pt x="86752" y="13166"/>
                </a:moveTo>
                <a:lnTo>
                  <a:pt x="84363" y="13166"/>
                </a:lnTo>
                <a:lnTo>
                  <a:pt x="84363" y="10777"/>
                </a:lnTo>
                <a:lnTo>
                  <a:pt x="86752" y="10777"/>
                </a:lnTo>
                <a:close/>
                <a:moveTo>
                  <a:pt x="86752" y="15704"/>
                </a:moveTo>
                <a:lnTo>
                  <a:pt x="84363" y="15704"/>
                </a:lnTo>
                <a:lnTo>
                  <a:pt x="84363" y="13316"/>
                </a:lnTo>
                <a:lnTo>
                  <a:pt x="86752" y="13316"/>
                </a:lnTo>
                <a:close/>
                <a:moveTo>
                  <a:pt x="86752" y="18242"/>
                </a:moveTo>
                <a:lnTo>
                  <a:pt x="84363" y="18242"/>
                </a:lnTo>
                <a:lnTo>
                  <a:pt x="84363" y="15853"/>
                </a:lnTo>
                <a:lnTo>
                  <a:pt x="86752" y="15853"/>
                </a:lnTo>
                <a:close/>
                <a:moveTo>
                  <a:pt x="86752" y="20778"/>
                </a:moveTo>
                <a:lnTo>
                  <a:pt x="84363" y="20778"/>
                </a:lnTo>
                <a:lnTo>
                  <a:pt x="84363" y="18389"/>
                </a:lnTo>
                <a:lnTo>
                  <a:pt x="86752" y="18389"/>
                </a:lnTo>
                <a:close/>
                <a:moveTo>
                  <a:pt x="86752" y="23316"/>
                </a:moveTo>
                <a:lnTo>
                  <a:pt x="84363" y="23316"/>
                </a:lnTo>
                <a:lnTo>
                  <a:pt x="84363" y="20928"/>
                </a:lnTo>
                <a:lnTo>
                  <a:pt x="86752" y="20928"/>
                </a:lnTo>
                <a:close/>
                <a:moveTo>
                  <a:pt x="86752" y="25854"/>
                </a:moveTo>
                <a:lnTo>
                  <a:pt x="84363" y="25854"/>
                </a:lnTo>
                <a:lnTo>
                  <a:pt x="84363" y="23465"/>
                </a:lnTo>
                <a:lnTo>
                  <a:pt x="86752" y="23465"/>
                </a:lnTo>
                <a:close/>
                <a:moveTo>
                  <a:pt x="86752" y="28391"/>
                </a:moveTo>
                <a:lnTo>
                  <a:pt x="84363" y="28391"/>
                </a:lnTo>
                <a:lnTo>
                  <a:pt x="84363" y="26002"/>
                </a:lnTo>
                <a:lnTo>
                  <a:pt x="86752" y="26002"/>
                </a:lnTo>
                <a:close/>
                <a:moveTo>
                  <a:pt x="86752" y="30928"/>
                </a:moveTo>
                <a:lnTo>
                  <a:pt x="84363" y="30928"/>
                </a:lnTo>
                <a:lnTo>
                  <a:pt x="84363" y="28540"/>
                </a:lnTo>
                <a:lnTo>
                  <a:pt x="86752" y="28540"/>
                </a:lnTo>
                <a:close/>
                <a:moveTo>
                  <a:pt x="86752" y="33466"/>
                </a:moveTo>
                <a:lnTo>
                  <a:pt x="84363" y="33466"/>
                </a:lnTo>
                <a:lnTo>
                  <a:pt x="84363" y="31077"/>
                </a:lnTo>
                <a:lnTo>
                  <a:pt x="86752" y="31077"/>
                </a:lnTo>
                <a:close/>
                <a:moveTo>
                  <a:pt x="86752" y="36003"/>
                </a:moveTo>
                <a:lnTo>
                  <a:pt x="84363" y="36003"/>
                </a:lnTo>
                <a:lnTo>
                  <a:pt x="84363" y="33614"/>
                </a:lnTo>
                <a:lnTo>
                  <a:pt x="86752" y="33614"/>
                </a:lnTo>
                <a:close/>
                <a:moveTo>
                  <a:pt x="86752" y="38540"/>
                </a:moveTo>
                <a:lnTo>
                  <a:pt x="84363" y="38540"/>
                </a:lnTo>
                <a:lnTo>
                  <a:pt x="84363" y="36152"/>
                </a:lnTo>
                <a:lnTo>
                  <a:pt x="86752" y="36152"/>
                </a:lnTo>
                <a:close/>
                <a:moveTo>
                  <a:pt x="86752" y="41079"/>
                </a:moveTo>
                <a:lnTo>
                  <a:pt x="84363" y="41079"/>
                </a:lnTo>
                <a:lnTo>
                  <a:pt x="84363" y="38690"/>
                </a:lnTo>
                <a:lnTo>
                  <a:pt x="86752" y="38690"/>
                </a:lnTo>
                <a:close/>
                <a:moveTo>
                  <a:pt x="86752" y="43616"/>
                </a:moveTo>
                <a:lnTo>
                  <a:pt x="84363" y="43616"/>
                </a:lnTo>
                <a:lnTo>
                  <a:pt x="84363" y="41226"/>
                </a:lnTo>
                <a:lnTo>
                  <a:pt x="86752" y="41226"/>
                </a:lnTo>
                <a:close/>
                <a:moveTo>
                  <a:pt x="86752" y="46152"/>
                </a:moveTo>
                <a:lnTo>
                  <a:pt x="84363" y="46152"/>
                </a:lnTo>
                <a:lnTo>
                  <a:pt x="84363" y="43764"/>
                </a:lnTo>
                <a:lnTo>
                  <a:pt x="86752" y="43764"/>
                </a:lnTo>
                <a:close/>
                <a:moveTo>
                  <a:pt x="86752" y="48691"/>
                </a:moveTo>
                <a:lnTo>
                  <a:pt x="84363" y="48691"/>
                </a:lnTo>
                <a:lnTo>
                  <a:pt x="84363" y="46302"/>
                </a:lnTo>
                <a:lnTo>
                  <a:pt x="86752" y="46302"/>
                </a:lnTo>
                <a:close/>
                <a:moveTo>
                  <a:pt x="86752" y="51228"/>
                </a:moveTo>
                <a:lnTo>
                  <a:pt x="84363" y="51228"/>
                </a:lnTo>
                <a:lnTo>
                  <a:pt x="84363" y="48839"/>
                </a:lnTo>
                <a:lnTo>
                  <a:pt x="86752" y="48839"/>
                </a:lnTo>
                <a:close/>
                <a:moveTo>
                  <a:pt x="86752" y="53765"/>
                </a:moveTo>
                <a:lnTo>
                  <a:pt x="84363" y="53765"/>
                </a:lnTo>
                <a:lnTo>
                  <a:pt x="84363" y="51376"/>
                </a:lnTo>
                <a:lnTo>
                  <a:pt x="86752" y="51376"/>
                </a:lnTo>
                <a:close/>
                <a:moveTo>
                  <a:pt x="86752" y="56303"/>
                </a:moveTo>
                <a:lnTo>
                  <a:pt x="84363" y="56303"/>
                </a:lnTo>
                <a:lnTo>
                  <a:pt x="84363" y="53914"/>
                </a:lnTo>
                <a:lnTo>
                  <a:pt x="86752" y="53914"/>
                </a:lnTo>
                <a:close/>
                <a:moveTo>
                  <a:pt x="86752" y="58840"/>
                </a:moveTo>
                <a:lnTo>
                  <a:pt x="84363" y="58840"/>
                </a:lnTo>
                <a:lnTo>
                  <a:pt x="84363" y="56451"/>
                </a:lnTo>
                <a:lnTo>
                  <a:pt x="86752" y="56451"/>
                </a:lnTo>
                <a:close/>
                <a:moveTo>
                  <a:pt x="84215" y="5554"/>
                </a:moveTo>
                <a:lnTo>
                  <a:pt x="81826" y="5554"/>
                </a:lnTo>
                <a:lnTo>
                  <a:pt x="81826" y="3165"/>
                </a:lnTo>
                <a:lnTo>
                  <a:pt x="84215" y="3165"/>
                </a:lnTo>
                <a:close/>
                <a:moveTo>
                  <a:pt x="84215" y="8092"/>
                </a:moveTo>
                <a:lnTo>
                  <a:pt x="81826" y="8092"/>
                </a:lnTo>
                <a:lnTo>
                  <a:pt x="81826" y="5703"/>
                </a:lnTo>
                <a:lnTo>
                  <a:pt x="84215" y="5703"/>
                </a:lnTo>
                <a:close/>
                <a:moveTo>
                  <a:pt x="84215" y="10629"/>
                </a:moveTo>
                <a:lnTo>
                  <a:pt x="81826" y="10629"/>
                </a:lnTo>
                <a:lnTo>
                  <a:pt x="81826" y="8240"/>
                </a:lnTo>
                <a:lnTo>
                  <a:pt x="84215" y="8240"/>
                </a:lnTo>
                <a:close/>
                <a:moveTo>
                  <a:pt x="84215" y="13166"/>
                </a:moveTo>
                <a:lnTo>
                  <a:pt x="81826" y="13166"/>
                </a:lnTo>
                <a:lnTo>
                  <a:pt x="81826" y="10777"/>
                </a:lnTo>
                <a:lnTo>
                  <a:pt x="84215" y="10777"/>
                </a:lnTo>
                <a:close/>
                <a:moveTo>
                  <a:pt x="84215" y="15704"/>
                </a:moveTo>
                <a:lnTo>
                  <a:pt x="81826" y="15704"/>
                </a:lnTo>
                <a:lnTo>
                  <a:pt x="81826" y="13316"/>
                </a:lnTo>
                <a:lnTo>
                  <a:pt x="84215" y="13316"/>
                </a:lnTo>
                <a:close/>
                <a:moveTo>
                  <a:pt x="84215" y="18242"/>
                </a:moveTo>
                <a:lnTo>
                  <a:pt x="81826" y="18242"/>
                </a:lnTo>
                <a:lnTo>
                  <a:pt x="81826" y="15853"/>
                </a:lnTo>
                <a:lnTo>
                  <a:pt x="84215" y="15853"/>
                </a:lnTo>
                <a:close/>
                <a:moveTo>
                  <a:pt x="84215" y="20778"/>
                </a:moveTo>
                <a:lnTo>
                  <a:pt x="81826" y="20778"/>
                </a:lnTo>
                <a:lnTo>
                  <a:pt x="81826" y="18389"/>
                </a:lnTo>
                <a:lnTo>
                  <a:pt x="84215" y="18389"/>
                </a:lnTo>
                <a:close/>
                <a:moveTo>
                  <a:pt x="84215" y="23316"/>
                </a:moveTo>
                <a:lnTo>
                  <a:pt x="81826" y="23316"/>
                </a:lnTo>
                <a:lnTo>
                  <a:pt x="81826" y="20928"/>
                </a:lnTo>
                <a:lnTo>
                  <a:pt x="84215" y="20928"/>
                </a:lnTo>
                <a:close/>
                <a:moveTo>
                  <a:pt x="84215" y="25854"/>
                </a:moveTo>
                <a:lnTo>
                  <a:pt x="81826" y="25854"/>
                </a:lnTo>
                <a:lnTo>
                  <a:pt x="81826" y="23465"/>
                </a:lnTo>
                <a:lnTo>
                  <a:pt x="84215" y="23465"/>
                </a:lnTo>
                <a:close/>
                <a:moveTo>
                  <a:pt x="84215" y="28391"/>
                </a:moveTo>
                <a:lnTo>
                  <a:pt x="81826" y="28391"/>
                </a:lnTo>
                <a:lnTo>
                  <a:pt x="81826" y="26002"/>
                </a:lnTo>
                <a:lnTo>
                  <a:pt x="84215" y="26002"/>
                </a:lnTo>
                <a:close/>
                <a:moveTo>
                  <a:pt x="84215" y="30928"/>
                </a:moveTo>
                <a:lnTo>
                  <a:pt x="81826" y="30928"/>
                </a:lnTo>
                <a:lnTo>
                  <a:pt x="81826" y="28540"/>
                </a:lnTo>
                <a:lnTo>
                  <a:pt x="84215" y="28540"/>
                </a:lnTo>
                <a:close/>
                <a:moveTo>
                  <a:pt x="84215" y="33466"/>
                </a:moveTo>
                <a:lnTo>
                  <a:pt x="81826" y="33466"/>
                </a:lnTo>
                <a:lnTo>
                  <a:pt x="81826" y="31077"/>
                </a:lnTo>
                <a:lnTo>
                  <a:pt x="84215" y="31077"/>
                </a:lnTo>
                <a:close/>
                <a:moveTo>
                  <a:pt x="84215" y="36003"/>
                </a:moveTo>
                <a:lnTo>
                  <a:pt x="81826" y="36003"/>
                </a:lnTo>
                <a:lnTo>
                  <a:pt x="81826" y="33614"/>
                </a:lnTo>
                <a:lnTo>
                  <a:pt x="84215" y="33614"/>
                </a:lnTo>
                <a:close/>
                <a:moveTo>
                  <a:pt x="84215" y="38540"/>
                </a:moveTo>
                <a:lnTo>
                  <a:pt x="81826" y="38540"/>
                </a:lnTo>
                <a:lnTo>
                  <a:pt x="81826" y="36152"/>
                </a:lnTo>
                <a:lnTo>
                  <a:pt x="84215" y="36152"/>
                </a:lnTo>
                <a:close/>
                <a:moveTo>
                  <a:pt x="84215" y="41079"/>
                </a:moveTo>
                <a:lnTo>
                  <a:pt x="81826" y="41079"/>
                </a:lnTo>
                <a:lnTo>
                  <a:pt x="81826" y="38690"/>
                </a:lnTo>
                <a:lnTo>
                  <a:pt x="84215" y="38690"/>
                </a:lnTo>
                <a:close/>
                <a:moveTo>
                  <a:pt x="84215" y="43616"/>
                </a:moveTo>
                <a:lnTo>
                  <a:pt x="81826" y="43616"/>
                </a:lnTo>
                <a:lnTo>
                  <a:pt x="81826" y="41226"/>
                </a:lnTo>
                <a:lnTo>
                  <a:pt x="84215" y="41226"/>
                </a:lnTo>
                <a:close/>
                <a:moveTo>
                  <a:pt x="84215" y="46152"/>
                </a:moveTo>
                <a:lnTo>
                  <a:pt x="81826" y="46152"/>
                </a:lnTo>
                <a:lnTo>
                  <a:pt x="81826" y="43764"/>
                </a:lnTo>
                <a:lnTo>
                  <a:pt x="84215" y="43764"/>
                </a:lnTo>
                <a:close/>
                <a:moveTo>
                  <a:pt x="84215" y="48691"/>
                </a:moveTo>
                <a:lnTo>
                  <a:pt x="81826" y="48691"/>
                </a:lnTo>
                <a:lnTo>
                  <a:pt x="81826" y="46302"/>
                </a:lnTo>
                <a:lnTo>
                  <a:pt x="84215" y="46302"/>
                </a:lnTo>
                <a:close/>
                <a:moveTo>
                  <a:pt x="84215" y="51228"/>
                </a:moveTo>
                <a:lnTo>
                  <a:pt x="81826" y="51228"/>
                </a:lnTo>
                <a:lnTo>
                  <a:pt x="81826" y="48839"/>
                </a:lnTo>
                <a:lnTo>
                  <a:pt x="84215" y="48839"/>
                </a:lnTo>
                <a:close/>
                <a:moveTo>
                  <a:pt x="84215" y="53765"/>
                </a:moveTo>
                <a:lnTo>
                  <a:pt x="81826" y="53765"/>
                </a:lnTo>
                <a:lnTo>
                  <a:pt x="81826" y="51376"/>
                </a:lnTo>
                <a:lnTo>
                  <a:pt x="84215" y="51376"/>
                </a:lnTo>
                <a:close/>
                <a:moveTo>
                  <a:pt x="84215" y="56303"/>
                </a:moveTo>
                <a:lnTo>
                  <a:pt x="81826" y="56303"/>
                </a:lnTo>
                <a:lnTo>
                  <a:pt x="81826" y="53914"/>
                </a:lnTo>
                <a:lnTo>
                  <a:pt x="84215" y="53914"/>
                </a:lnTo>
                <a:close/>
                <a:moveTo>
                  <a:pt x="84215" y="58840"/>
                </a:moveTo>
                <a:lnTo>
                  <a:pt x="81826" y="58840"/>
                </a:lnTo>
                <a:lnTo>
                  <a:pt x="81826" y="56451"/>
                </a:lnTo>
                <a:lnTo>
                  <a:pt x="84215" y="56451"/>
                </a:lnTo>
                <a:close/>
                <a:moveTo>
                  <a:pt x="81677" y="5554"/>
                </a:moveTo>
                <a:lnTo>
                  <a:pt x="79288" y="5554"/>
                </a:lnTo>
                <a:lnTo>
                  <a:pt x="79288" y="3165"/>
                </a:lnTo>
                <a:lnTo>
                  <a:pt x="81677" y="3165"/>
                </a:lnTo>
                <a:close/>
                <a:moveTo>
                  <a:pt x="81677" y="8092"/>
                </a:moveTo>
                <a:lnTo>
                  <a:pt x="79288" y="8092"/>
                </a:lnTo>
                <a:lnTo>
                  <a:pt x="79288" y="5703"/>
                </a:lnTo>
                <a:lnTo>
                  <a:pt x="81677" y="5703"/>
                </a:lnTo>
                <a:close/>
                <a:moveTo>
                  <a:pt x="81677" y="10629"/>
                </a:moveTo>
                <a:lnTo>
                  <a:pt x="79288" y="10629"/>
                </a:lnTo>
                <a:lnTo>
                  <a:pt x="79288" y="8240"/>
                </a:lnTo>
                <a:lnTo>
                  <a:pt x="81677" y="8240"/>
                </a:lnTo>
                <a:close/>
                <a:moveTo>
                  <a:pt x="81677" y="13166"/>
                </a:moveTo>
                <a:lnTo>
                  <a:pt x="79288" y="13166"/>
                </a:lnTo>
                <a:lnTo>
                  <a:pt x="79288" y="10777"/>
                </a:lnTo>
                <a:lnTo>
                  <a:pt x="81677" y="10777"/>
                </a:lnTo>
                <a:close/>
                <a:moveTo>
                  <a:pt x="81677" y="15704"/>
                </a:moveTo>
                <a:lnTo>
                  <a:pt x="79288" y="15704"/>
                </a:lnTo>
                <a:lnTo>
                  <a:pt x="79288" y="13316"/>
                </a:lnTo>
                <a:lnTo>
                  <a:pt x="81677" y="13316"/>
                </a:lnTo>
                <a:close/>
                <a:moveTo>
                  <a:pt x="81677" y="18242"/>
                </a:moveTo>
                <a:lnTo>
                  <a:pt x="79288" y="18242"/>
                </a:lnTo>
                <a:lnTo>
                  <a:pt x="79288" y="15853"/>
                </a:lnTo>
                <a:lnTo>
                  <a:pt x="81677" y="15853"/>
                </a:lnTo>
                <a:close/>
                <a:moveTo>
                  <a:pt x="81677" y="20778"/>
                </a:moveTo>
                <a:lnTo>
                  <a:pt x="79288" y="20778"/>
                </a:lnTo>
                <a:lnTo>
                  <a:pt x="79288" y="18389"/>
                </a:lnTo>
                <a:lnTo>
                  <a:pt x="81677" y="18389"/>
                </a:lnTo>
                <a:close/>
                <a:moveTo>
                  <a:pt x="81677" y="23316"/>
                </a:moveTo>
                <a:lnTo>
                  <a:pt x="79288" y="23316"/>
                </a:lnTo>
                <a:lnTo>
                  <a:pt x="79288" y="20928"/>
                </a:lnTo>
                <a:lnTo>
                  <a:pt x="81677" y="20928"/>
                </a:lnTo>
                <a:close/>
                <a:moveTo>
                  <a:pt x="81677" y="25854"/>
                </a:moveTo>
                <a:lnTo>
                  <a:pt x="79288" y="25854"/>
                </a:lnTo>
                <a:lnTo>
                  <a:pt x="79288" y="23465"/>
                </a:lnTo>
                <a:lnTo>
                  <a:pt x="81677" y="23465"/>
                </a:lnTo>
                <a:close/>
                <a:moveTo>
                  <a:pt x="81677" y="28391"/>
                </a:moveTo>
                <a:lnTo>
                  <a:pt x="79288" y="28391"/>
                </a:lnTo>
                <a:lnTo>
                  <a:pt x="79288" y="26002"/>
                </a:lnTo>
                <a:lnTo>
                  <a:pt x="81677" y="26002"/>
                </a:lnTo>
                <a:close/>
                <a:moveTo>
                  <a:pt x="81677" y="30928"/>
                </a:moveTo>
                <a:lnTo>
                  <a:pt x="79288" y="30928"/>
                </a:lnTo>
                <a:lnTo>
                  <a:pt x="79288" y="28540"/>
                </a:lnTo>
                <a:lnTo>
                  <a:pt x="81677" y="28540"/>
                </a:lnTo>
                <a:close/>
                <a:moveTo>
                  <a:pt x="81677" y="33466"/>
                </a:moveTo>
                <a:lnTo>
                  <a:pt x="79288" y="33466"/>
                </a:lnTo>
                <a:lnTo>
                  <a:pt x="79288" y="31077"/>
                </a:lnTo>
                <a:lnTo>
                  <a:pt x="81677" y="31077"/>
                </a:lnTo>
                <a:close/>
                <a:moveTo>
                  <a:pt x="81677" y="36003"/>
                </a:moveTo>
                <a:lnTo>
                  <a:pt x="79288" y="36003"/>
                </a:lnTo>
                <a:lnTo>
                  <a:pt x="79288" y="33614"/>
                </a:lnTo>
                <a:lnTo>
                  <a:pt x="81677" y="33614"/>
                </a:lnTo>
                <a:close/>
                <a:moveTo>
                  <a:pt x="81677" y="38540"/>
                </a:moveTo>
                <a:lnTo>
                  <a:pt x="79288" y="38540"/>
                </a:lnTo>
                <a:lnTo>
                  <a:pt x="79288" y="36152"/>
                </a:lnTo>
                <a:lnTo>
                  <a:pt x="81677" y="36152"/>
                </a:lnTo>
                <a:close/>
                <a:moveTo>
                  <a:pt x="81677" y="41079"/>
                </a:moveTo>
                <a:lnTo>
                  <a:pt x="79288" y="41079"/>
                </a:lnTo>
                <a:lnTo>
                  <a:pt x="79288" y="38690"/>
                </a:lnTo>
                <a:lnTo>
                  <a:pt x="81677" y="38690"/>
                </a:lnTo>
                <a:close/>
                <a:moveTo>
                  <a:pt x="81677" y="43616"/>
                </a:moveTo>
                <a:lnTo>
                  <a:pt x="79288" y="43616"/>
                </a:lnTo>
                <a:lnTo>
                  <a:pt x="79288" y="41226"/>
                </a:lnTo>
                <a:lnTo>
                  <a:pt x="81677" y="41226"/>
                </a:lnTo>
                <a:close/>
                <a:moveTo>
                  <a:pt x="81677" y="46152"/>
                </a:moveTo>
                <a:lnTo>
                  <a:pt x="79288" y="46152"/>
                </a:lnTo>
                <a:lnTo>
                  <a:pt x="79288" y="43764"/>
                </a:lnTo>
                <a:lnTo>
                  <a:pt x="81677" y="43764"/>
                </a:lnTo>
                <a:close/>
                <a:moveTo>
                  <a:pt x="81677" y="48691"/>
                </a:moveTo>
                <a:lnTo>
                  <a:pt x="79288" y="48691"/>
                </a:lnTo>
                <a:lnTo>
                  <a:pt x="79288" y="46302"/>
                </a:lnTo>
                <a:lnTo>
                  <a:pt x="81677" y="46302"/>
                </a:lnTo>
                <a:close/>
                <a:moveTo>
                  <a:pt x="81677" y="51228"/>
                </a:moveTo>
                <a:lnTo>
                  <a:pt x="79288" y="51228"/>
                </a:lnTo>
                <a:lnTo>
                  <a:pt x="79288" y="48839"/>
                </a:lnTo>
                <a:lnTo>
                  <a:pt x="81677" y="48839"/>
                </a:lnTo>
                <a:close/>
                <a:moveTo>
                  <a:pt x="81677" y="53765"/>
                </a:moveTo>
                <a:lnTo>
                  <a:pt x="79288" y="53765"/>
                </a:lnTo>
                <a:lnTo>
                  <a:pt x="79288" y="51376"/>
                </a:lnTo>
                <a:lnTo>
                  <a:pt x="81677" y="51376"/>
                </a:lnTo>
                <a:close/>
                <a:moveTo>
                  <a:pt x="81677" y="56303"/>
                </a:moveTo>
                <a:lnTo>
                  <a:pt x="79288" y="56303"/>
                </a:lnTo>
                <a:lnTo>
                  <a:pt x="79288" y="53914"/>
                </a:lnTo>
                <a:lnTo>
                  <a:pt x="81677" y="53914"/>
                </a:lnTo>
                <a:close/>
                <a:moveTo>
                  <a:pt x="81677" y="58840"/>
                </a:moveTo>
                <a:lnTo>
                  <a:pt x="79288" y="58840"/>
                </a:lnTo>
                <a:lnTo>
                  <a:pt x="79288" y="56451"/>
                </a:lnTo>
                <a:lnTo>
                  <a:pt x="81677" y="56451"/>
                </a:lnTo>
                <a:close/>
                <a:moveTo>
                  <a:pt x="79139" y="5554"/>
                </a:moveTo>
                <a:lnTo>
                  <a:pt x="76751" y="5554"/>
                </a:lnTo>
                <a:lnTo>
                  <a:pt x="76751" y="3165"/>
                </a:lnTo>
                <a:lnTo>
                  <a:pt x="79139" y="3165"/>
                </a:lnTo>
                <a:close/>
                <a:moveTo>
                  <a:pt x="79139" y="8092"/>
                </a:moveTo>
                <a:lnTo>
                  <a:pt x="76751" y="8092"/>
                </a:lnTo>
                <a:lnTo>
                  <a:pt x="76751" y="5703"/>
                </a:lnTo>
                <a:lnTo>
                  <a:pt x="79139" y="5703"/>
                </a:lnTo>
                <a:close/>
                <a:moveTo>
                  <a:pt x="79139" y="10629"/>
                </a:moveTo>
                <a:lnTo>
                  <a:pt x="76751" y="10629"/>
                </a:lnTo>
                <a:lnTo>
                  <a:pt x="76751" y="8240"/>
                </a:lnTo>
                <a:lnTo>
                  <a:pt x="79139" y="8240"/>
                </a:lnTo>
                <a:close/>
                <a:moveTo>
                  <a:pt x="79139" y="13166"/>
                </a:moveTo>
                <a:lnTo>
                  <a:pt x="76751" y="13166"/>
                </a:lnTo>
                <a:lnTo>
                  <a:pt x="76751" y="10777"/>
                </a:lnTo>
                <a:lnTo>
                  <a:pt x="79139" y="10777"/>
                </a:lnTo>
                <a:close/>
                <a:moveTo>
                  <a:pt x="79139" y="15704"/>
                </a:moveTo>
                <a:lnTo>
                  <a:pt x="76751" y="15704"/>
                </a:lnTo>
                <a:lnTo>
                  <a:pt x="76751" y="13316"/>
                </a:lnTo>
                <a:lnTo>
                  <a:pt x="79139" y="13316"/>
                </a:lnTo>
                <a:close/>
                <a:moveTo>
                  <a:pt x="79139" y="18242"/>
                </a:moveTo>
                <a:lnTo>
                  <a:pt x="76751" y="18242"/>
                </a:lnTo>
                <a:lnTo>
                  <a:pt x="76751" y="15853"/>
                </a:lnTo>
                <a:lnTo>
                  <a:pt x="79139" y="15853"/>
                </a:lnTo>
                <a:close/>
                <a:moveTo>
                  <a:pt x="79139" y="20778"/>
                </a:moveTo>
                <a:lnTo>
                  <a:pt x="76751" y="20778"/>
                </a:lnTo>
                <a:lnTo>
                  <a:pt x="76751" y="18389"/>
                </a:lnTo>
                <a:lnTo>
                  <a:pt x="79139" y="18389"/>
                </a:lnTo>
                <a:close/>
                <a:moveTo>
                  <a:pt x="79139" y="23316"/>
                </a:moveTo>
                <a:lnTo>
                  <a:pt x="76751" y="23316"/>
                </a:lnTo>
                <a:lnTo>
                  <a:pt x="76751" y="20928"/>
                </a:lnTo>
                <a:lnTo>
                  <a:pt x="79139" y="20928"/>
                </a:lnTo>
                <a:close/>
                <a:moveTo>
                  <a:pt x="79139" y="25854"/>
                </a:moveTo>
                <a:lnTo>
                  <a:pt x="76751" y="25854"/>
                </a:lnTo>
                <a:lnTo>
                  <a:pt x="76751" y="23465"/>
                </a:lnTo>
                <a:lnTo>
                  <a:pt x="79139" y="23465"/>
                </a:lnTo>
                <a:close/>
                <a:moveTo>
                  <a:pt x="79139" y="28391"/>
                </a:moveTo>
                <a:lnTo>
                  <a:pt x="76751" y="28391"/>
                </a:lnTo>
                <a:lnTo>
                  <a:pt x="76751" y="26002"/>
                </a:lnTo>
                <a:lnTo>
                  <a:pt x="79139" y="26002"/>
                </a:lnTo>
                <a:close/>
                <a:moveTo>
                  <a:pt x="79139" y="30928"/>
                </a:moveTo>
                <a:lnTo>
                  <a:pt x="76751" y="30928"/>
                </a:lnTo>
                <a:lnTo>
                  <a:pt x="76751" y="28540"/>
                </a:lnTo>
                <a:lnTo>
                  <a:pt x="79139" y="28540"/>
                </a:lnTo>
                <a:close/>
                <a:moveTo>
                  <a:pt x="79139" y="33466"/>
                </a:moveTo>
                <a:lnTo>
                  <a:pt x="76751" y="33466"/>
                </a:lnTo>
                <a:lnTo>
                  <a:pt x="76751" y="31077"/>
                </a:lnTo>
                <a:lnTo>
                  <a:pt x="79139" y="31077"/>
                </a:lnTo>
                <a:close/>
                <a:moveTo>
                  <a:pt x="79139" y="36003"/>
                </a:moveTo>
                <a:lnTo>
                  <a:pt x="76751" y="36003"/>
                </a:lnTo>
                <a:lnTo>
                  <a:pt x="76751" y="33614"/>
                </a:lnTo>
                <a:lnTo>
                  <a:pt x="79139" y="33614"/>
                </a:lnTo>
                <a:close/>
                <a:moveTo>
                  <a:pt x="79139" y="38540"/>
                </a:moveTo>
                <a:lnTo>
                  <a:pt x="76751" y="38540"/>
                </a:lnTo>
                <a:lnTo>
                  <a:pt x="76751" y="36152"/>
                </a:lnTo>
                <a:lnTo>
                  <a:pt x="79139" y="36152"/>
                </a:lnTo>
                <a:close/>
                <a:moveTo>
                  <a:pt x="79139" y="41079"/>
                </a:moveTo>
                <a:lnTo>
                  <a:pt x="76751" y="41079"/>
                </a:lnTo>
                <a:lnTo>
                  <a:pt x="76751" y="38690"/>
                </a:lnTo>
                <a:lnTo>
                  <a:pt x="79139" y="38690"/>
                </a:lnTo>
                <a:close/>
                <a:moveTo>
                  <a:pt x="79139" y="43616"/>
                </a:moveTo>
                <a:lnTo>
                  <a:pt x="76751" y="43616"/>
                </a:lnTo>
                <a:lnTo>
                  <a:pt x="76751" y="41226"/>
                </a:lnTo>
                <a:lnTo>
                  <a:pt x="79139" y="41226"/>
                </a:lnTo>
                <a:close/>
                <a:moveTo>
                  <a:pt x="79139" y="46152"/>
                </a:moveTo>
                <a:lnTo>
                  <a:pt x="76751" y="46152"/>
                </a:lnTo>
                <a:lnTo>
                  <a:pt x="76751" y="43764"/>
                </a:lnTo>
                <a:lnTo>
                  <a:pt x="79139" y="43764"/>
                </a:lnTo>
                <a:close/>
                <a:moveTo>
                  <a:pt x="79139" y="48691"/>
                </a:moveTo>
                <a:lnTo>
                  <a:pt x="76751" y="48691"/>
                </a:lnTo>
                <a:lnTo>
                  <a:pt x="76751" y="46302"/>
                </a:lnTo>
                <a:lnTo>
                  <a:pt x="79139" y="46302"/>
                </a:lnTo>
                <a:close/>
                <a:moveTo>
                  <a:pt x="79139" y="51228"/>
                </a:moveTo>
                <a:lnTo>
                  <a:pt x="76751" y="51228"/>
                </a:lnTo>
                <a:lnTo>
                  <a:pt x="76751" y="48839"/>
                </a:lnTo>
                <a:lnTo>
                  <a:pt x="79139" y="48839"/>
                </a:lnTo>
                <a:close/>
                <a:moveTo>
                  <a:pt x="79139" y="53765"/>
                </a:moveTo>
                <a:lnTo>
                  <a:pt x="76751" y="53765"/>
                </a:lnTo>
                <a:lnTo>
                  <a:pt x="76751" y="51376"/>
                </a:lnTo>
                <a:lnTo>
                  <a:pt x="79139" y="51376"/>
                </a:lnTo>
                <a:close/>
                <a:moveTo>
                  <a:pt x="79139" y="56303"/>
                </a:moveTo>
                <a:lnTo>
                  <a:pt x="76751" y="56303"/>
                </a:lnTo>
                <a:lnTo>
                  <a:pt x="76751" y="53914"/>
                </a:lnTo>
                <a:lnTo>
                  <a:pt x="79139" y="53914"/>
                </a:lnTo>
                <a:close/>
                <a:moveTo>
                  <a:pt x="79139" y="58840"/>
                </a:moveTo>
                <a:lnTo>
                  <a:pt x="76751" y="58840"/>
                </a:lnTo>
                <a:lnTo>
                  <a:pt x="76751" y="56451"/>
                </a:lnTo>
                <a:lnTo>
                  <a:pt x="79139" y="56451"/>
                </a:lnTo>
                <a:close/>
                <a:moveTo>
                  <a:pt x="76603" y="5554"/>
                </a:moveTo>
                <a:lnTo>
                  <a:pt x="74214" y="5554"/>
                </a:lnTo>
                <a:lnTo>
                  <a:pt x="74214" y="3165"/>
                </a:lnTo>
                <a:lnTo>
                  <a:pt x="76603" y="3165"/>
                </a:lnTo>
                <a:close/>
                <a:moveTo>
                  <a:pt x="76603" y="8092"/>
                </a:moveTo>
                <a:lnTo>
                  <a:pt x="74214" y="8092"/>
                </a:lnTo>
                <a:lnTo>
                  <a:pt x="74214" y="5703"/>
                </a:lnTo>
                <a:lnTo>
                  <a:pt x="76603" y="5703"/>
                </a:lnTo>
                <a:close/>
                <a:moveTo>
                  <a:pt x="76603" y="10629"/>
                </a:moveTo>
                <a:lnTo>
                  <a:pt x="74214" y="10629"/>
                </a:lnTo>
                <a:lnTo>
                  <a:pt x="74214" y="8240"/>
                </a:lnTo>
                <a:lnTo>
                  <a:pt x="76603" y="8240"/>
                </a:lnTo>
                <a:close/>
                <a:moveTo>
                  <a:pt x="76603" y="13166"/>
                </a:moveTo>
                <a:lnTo>
                  <a:pt x="74214" y="13166"/>
                </a:lnTo>
                <a:lnTo>
                  <a:pt x="74214" y="10777"/>
                </a:lnTo>
                <a:lnTo>
                  <a:pt x="76603" y="10777"/>
                </a:lnTo>
                <a:close/>
                <a:moveTo>
                  <a:pt x="76603" y="15704"/>
                </a:moveTo>
                <a:lnTo>
                  <a:pt x="74214" y="15704"/>
                </a:lnTo>
                <a:lnTo>
                  <a:pt x="74214" y="13316"/>
                </a:lnTo>
                <a:lnTo>
                  <a:pt x="76603" y="13316"/>
                </a:lnTo>
                <a:close/>
                <a:moveTo>
                  <a:pt x="76603" y="18242"/>
                </a:moveTo>
                <a:lnTo>
                  <a:pt x="74214" y="18242"/>
                </a:lnTo>
                <a:lnTo>
                  <a:pt x="74214" y="15853"/>
                </a:lnTo>
                <a:lnTo>
                  <a:pt x="76603" y="15853"/>
                </a:lnTo>
                <a:close/>
                <a:moveTo>
                  <a:pt x="76603" y="20778"/>
                </a:moveTo>
                <a:lnTo>
                  <a:pt x="74214" y="20778"/>
                </a:lnTo>
                <a:lnTo>
                  <a:pt x="74214" y="18389"/>
                </a:lnTo>
                <a:lnTo>
                  <a:pt x="76603" y="18389"/>
                </a:lnTo>
                <a:close/>
                <a:moveTo>
                  <a:pt x="76603" y="23316"/>
                </a:moveTo>
                <a:lnTo>
                  <a:pt x="74214" y="23316"/>
                </a:lnTo>
                <a:lnTo>
                  <a:pt x="74214" y="20928"/>
                </a:lnTo>
                <a:lnTo>
                  <a:pt x="76603" y="20928"/>
                </a:lnTo>
                <a:close/>
                <a:moveTo>
                  <a:pt x="76603" y="25854"/>
                </a:moveTo>
                <a:lnTo>
                  <a:pt x="74214" y="25854"/>
                </a:lnTo>
                <a:lnTo>
                  <a:pt x="74214" y="23465"/>
                </a:lnTo>
                <a:lnTo>
                  <a:pt x="76603" y="23465"/>
                </a:lnTo>
                <a:close/>
                <a:moveTo>
                  <a:pt x="76603" y="28391"/>
                </a:moveTo>
                <a:lnTo>
                  <a:pt x="74214" y="28391"/>
                </a:lnTo>
                <a:lnTo>
                  <a:pt x="74214" y="26002"/>
                </a:lnTo>
                <a:lnTo>
                  <a:pt x="76603" y="26002"/>
                </a:lnTo>
                <a:close/>
                <a:moveTo>
                  <a:pt x="76603" y="30928"/>
                </a:moveTo>
                <a:lnTo>
                  <a:pt x="74214" y="30928"/>
                </a:lnTo>
                <a:lnTo>
                  <a:pt x="74214" y="28540"/>
                </a:lnTo>
                <a:lnTo>
                  <a:pt x="76603" y="28540"/>
                </a:lnTo>
                <a:close/>
                <a:moveTo>
                  <a:pt x="76603" y="33466"/>
                </a:moveTo>
                <a:lnTo>
                  <a:pt x="74214" y="33466"/>
                </a:lnTo>
                <a:lnTo>
                  <a:pt x="74214" y="31077"/>
                </a:lnTo>
                <a:lnTo>
                  <a:pt x="76603" y="31077"/>
                </a:lnTo>
                <a:close/>
                <a:moveTo>
                  <a:pt x="76603" y="36003"/>
                </a:moveTo>
                <a:lnTo>
                  <a:pt x="74214" y="36003"/>
                </a:lnTo>
                <a:lnTo>
                  <a:pt x="74214" y="33614"/>
                </a:lnTo>
                <a:lnTo>
                  <a:pt x="76603" y="33614"/>
                </a:lnTo>
                <a:close/>
                <a:moveTo>
                  <a:pt x="76603" y="38540"/>
                </a:moveTo>
                <a:lnTo>
                  <a:pt x="74214" y="38540"/>
                </a:lnTo>
                <a:lnTo>
                  <a:pt x="74214" y="36152"/>
                </a:lnTo>
                <a:lnTo>
                  <a:pt x="76603" y="36152"/>
                </a:lnTo>
                <a:close/>
                <a:moveTo>
                  <a:pt x="76603" y="41079"/>
                </a:moveTo>
                <a:lnTo>
                  <a:pt x="74214" y="41079"/>
                </a:lnTo>
                <a:lnTo>
                  <a:pt x="74214" y="38690"/>
                </a:lnTo>
                <a:lnTo>
                  <a:pt x="76603" y="38690"/>
                </a:lnTo>
                <a:close/>
                <a:moveTo>
                  <a:pt x="76603" y="43616"/>
                </a:moveTo>
                <a:lnTo>
                  <a:pt x="74214" y="43616"/>
                </a:lnTo>
                <a:lnTo>
                  <a:pt x="74214" y="41226"/>
                </a:lnTo>
                <a:lnTo>
                  <a:pt x="76603" y="41226"/>
                </a:lnTo>
                <a:close/>
                <a:moveTo>
                  <a:pt x="76603" y="46152"/>
                </a:moveTo>
                <a:lnTo>
                  <a:pt x="74214" y="46152"/>
                </a:lnTo>
                <a:lnTo>
                  <a:pt x="74214" y="43764"/>
                </a:lnTo>
                <a:lnTo>
                  <a:pt x="76603" y="43764"/>
                </a:lnTo>
                <a:close/>
                <a:moveTo>
                  <a:pt x="76603" y="48691"/>
                </a:moveTo>
                <a:lnTo>
                  <a:pt x="74214" y="48691"/>
                </a:lnTo>
                <a:lnTo>
                  <a:pt x="74214" y="46302"/>
                </a:lnTo>
                <a:lnTo>
                  <a:pt x="76603" y="46302"/>
                </a:lnTo>
                <a:close/>
                <a:moveTo>
                  <a:pt x="76603" y="51228"/>
                </a:moveTo>
                <a:lnTo>
                  <a:pt x="74214" y="51228"/>
                </a:lnTo>
                <a:lnTo>
                  <a:pt x="74214" y="48839"/>
                </a:lnTo>
                <a:lnTo>
                  <a:pt x="76603" y="48839"/>
                </a:lnTo>
                <a:close/>
                <a:moveTo>
                  <a:pt x="76603" y="53765"/>
                </a:moveTo>
                <a:lnTo>
                  <a:pt x="74214" y="53765"/>
                </a:lnTo>
                <a:lnTo>
                  <a:pt x="74214" y="51376"/>
                </a:lnTo>
                <a:lnTo>
                  <a:pt x="76603" y="51376"/>
                </a:lnTo>
                <a:close/>
                <a:moveTo>
                  <a:pt x="76603" y="56303"/>
                </a:moveTo>
                <a:lnTo>
                  <a:pt x="74214" y="56303"/>
                </a:lnTo>
                <a:lnTo>
                  <a:pt x="74214" y="53914"/>
                </a:lnTo>
                <a:lnTo>
                  <a:pt x="76603" y="53914"/>
                </a:lnTo>
                <a:close/>
                <a:moveTo>
                  <a:pt x="76603" y="58840"/>
                </a:moveTo>
                <a:lnTo>
                  <a:pt x="74214" y="58840"/>
                </a:lnTo>
                <a:lnTo>
                  <a:pt x="74214" y="56451"/>
                </a:lnTo>
                <a:lnTo>
                  <a:pt x="76603" y="56451"/>
                </a:lnTo>
                <a:close/>
                <a:moveTo>
                  <a:pt x="74065" y="5554"/>
                </a:moveTo>
                <a:lnTo>
                  <a:pt x="71676" y="5554"/>
                </a:lnTo>
                <a:lnTo>
                  <a:pt x="71676" y="3165"/>
                </a:lnTo>
                <a:lnTo>
                  <a:pt x="74065" y="3165"/>
                </a:lnTo>
                <a:close/>
                <a:moveTo>
                  <a:pt x="74065" y="8092"/>
                </a:moveTo>
                <a:lnTo>
                  <a:pt x="71676" y="8092"/>
                </a:lnTo>
                <a:lnTo>
                  <a:pt x="71676" y="5703"/>
                </a:lnTo>
                <a:lnTo>
                  <a:pt x="74065" y="5703"/>
                </a:lnTo>
                <a:close/>
                <a:moveTo>
                  <a:pt x="74065" y="10629"/>
                </a:moveTo>
                <a:lnTo>
                  <a:pt x="71676" y="10629"/>
                </a:lnTo>
                <a:lnTo>
                  <a:pt x="71676" y="8240"/>
                </a:lnTo>
                <a:lnTo>
                  <a:pt x="74065" y="8240"/>
                </a:lnTo>
                <a:close/>
                <a:moveTo>
                  <a:pt x="74065" y="13166"/>
                </a:moveTo>
                <a:lnTo>
                  <a:pt x="71676" y="13166"/>
                </a:lnTo>
                <a:lnTo>
                  <a:pt x="71676" y="10777"/>
                </a:lnTo>
                <a:lnTo>
                  <a:pt x="74065" y="10777"/>
                </a:lnTo>
                <a:close/>
                <a:moveTo>
                  <a:pt x="74065" y="15704"/>
                </a:moveTo>
                <a:lnTo>
                  <a:pt x="71676" y="15704"/>
                </a:lnTo>
                <a:lnTo>
                  <a:pt x="71676" y="13316"/>
                </a:lnTo>
                <a:lnTo>
                  <a:pt x="74065" y="13316"/>
                </a:lnTo>
                <a:close/>
                <a:moveTo>
                  <a:pt x="74065" y="18242"/>
                </a:moveTo>
                <a:lnTo>
                  <a:pt x="71676" y="18242"/>
                </a:lnTo>
                <a:lnTo>
                  <a:pt x="71676" y="15853"/>
                </a:lnTo>
                <a:lnTo>
                  <a:pt x="74065" y="15853"/>
                </a:lnTo>
                <a:close/>
                <a:moveTo>
                  <a:pt x="74065" y="20778"/>
                </a:moveTo>
                <a:lnTo>
                  <a:pt x="71676" y="20778"/>
                </a:lnTo>
                <a:lnTo>
                  <a:pt x="71676" y="18389"/>
                </a:lnTo>
                <a:lnTo>
                  <a:pt x="74065" y="18389"/>
                </a:lnTo>
                <a:close/>
                <a:moveTo>
                  <a:pt x="74065" y="23316"/>
                </a:moveTo>
                <a:lnTo>
                  <a:pt x="71676" y="23316"/>
                </a:lnTo>
                <a:lnTo>
                  <a:pt x="71676" y="20928"/>
                </a:lnTo>
                <a:lnTo>
                  <a:pt x="74065" y="20928"/>
                </a:lnTo>
                <a:close/>
                <a:moveTo>
                  <a:pt x="74065" y="25854"/>
                </a:moveTo>
                <a:lnTo>
                  <a:pt x="71676" y="25854"/>
                </a:lnTo>
                <a:lnTo>
                  <a:pt x="71676" y="23465"/>
                </a:lnTo>
                <a:lnTo>
                  <a:pt x="74065" y="23465"/>
                </a:lnTo>
                <a:close/>
                <a:moveTo>
                  <a:pt x="74065" y="28391"/>
                </a:moveTo>
                <a:lnTo>
                  <a:pt x="71676" y="28391"/>
                </a:lnTo>
                <a:lnTo>
                  <a:pt x="71676" y="26002"/>
                </a:lnTo>
                <a:lnTo>
                  <a:pt x="74065" y="26002"/>
                </a:lnTo>
                <a:close/>
                <a:moveTo>
                  <a:pt x="74065" y="30928"/>
                </a:moveTo>
                <a:lnTo>
                  <a:pt x="71676" y="30928"/>
                </a:lnTo>
                <a:lnTo>
                  <a:pt x="71676" y="28540"/>
                </a:lnTo>
                <a:lnTo>
                  <a:pt x="74065" y="28540"/>
                </a:lnTo>
                <a:close/>
                <a:moveTo>
                  <a:pt x="74065" y="33466"/>
                </a:moveTo>
                <a:lnTo>
                  <a:pt x="71676" y="33466"/>
                </a:lnTo>
                <a:lnTo>
                  <a:pt x="71676" y="31077"/>
                </a:lnTo>
                <a:lnTo>
                  <a:pt x="74065" y="31077"/>
                </a:lnTo>
                <a:close/>
                <a:moveTo>
                  <a:pt x="74065" y="36003"/>
                </a:moveTo>
                <a:lnTo>
                  <a:pt x="71676" y="36003"/>
                </a:lnTo>
                <a:lnTo>
                  <a:pt x="71676" y="33614"/>
                </a:lnTo>
                <a:lnTo>
                  <a:pt x="74065" y="33614"/>
                </a:lnTo>
                <a:close/>
                <a:moveTo>
                  <a:pt x="74065" y="38540"/>
                </a:moveTo>
                <a:lnTo>
                  <a:pt x="71676" y="38540"/>
                </a:lnTo>
                <a:lnTo>
                  <a:pt x="71676" y="36152"/>
                </a:lnTo>
                <a:lnTo>
                  <a:pt x="74065" y="36152"/>
                </a:lnTo>
                <a:close/>
                <a:moveTo>
                  <a:pt x="74065" y="41079"/>
                </a:moveTo>
                <a:lnTo>
                  <a:pt x="71676" y="41079"/>
                </a:lnTo>
                <a:lnTo>
                  <a:pt x="71676" y="38690"/>
                </a:lnTo>
                <a:lnTo>
                  <a:pt x="74065" y="38690"/>
                </a:lnTo>
                <a:close/>
                <a:moveTo>
                  <a:pt x="74065" y="43616"/>
                </a:moveTo>
                <a:lnTo>
                  <a:pt x="71676" y="43616"/>
                </a:lnTo>
                <a:lnTo>
                  <a:pt x="71676" y="41226"/>
                </a:lnTo>
                <a:lnTo>
                  <a:pt x="74065" y="41226"/>
                </a:lnTo>
                <a:close/>
                <a:moveTo>
                  <a:pt x="74065" y="46152"/>
                </a:moveTo>
                <a:lnTo>
                  <a:pt x="71676" y="46152"/>
                </a:lnTo>
                <a:lnTo>
                  <a:pt x="71676" y="43764"/>
                </a:lnTo>
                <a:lnTo>
                  <a:pt x="74065" y="43764"/>
                </a:lnTo>
                <a:close/>
                <a:moveTo>
                  <a:pt x="74065" y="48691"/>
                </a:moveTo>
                <a:lnTo>
                  <a:pt x="71676" y="48691"/>
                </a:lnTo>
                <a:lnTo>
                  <a:pt x="71676" y="46302"/>
                </a:lnTo>
                <a:lnTo>
                  <a:pt x="74065" y="46302"/>
                </a:lnTo>
                <a:close/>
                <a:moveTo>
                  <a:pt x="74065" y="51228"/>
                </a:moveTo>
                <a:lnTo>
                  <a:pt x="71676" y="51228"/>
                </a:lnTo>
                <a:lnTo>
                  <a:pt x="71676" y="48839"/>
                </a:lnTo>
                <a:lnTo>
                  <a:pt x="74065" y="48839"/>
                </a:lnTo>
                <a:close/>
                <a:moveTo>
                  <a:pt x="74065" y="53765"/>
                </a:moveTo>
                <a:lnTo>
                  <a:pt x="71676" y="53765"/>
                </a:lnTo>
                <a:lnTo>
                  <a:pt x="71676" y="51376"/>
                </a:lnTo>
                <a:lnTo>
                  <a:pt x="74065" y="51376"/>
                </a:lnTo>
                <a:close/>
                <a:moveTo>
                  <a:pt x="74065" y="56303"/>
                </a:moveTo>
                <a:lnTo>
                  <a:pt x="71676" y="56303"/>
                </a:lnTo>
                <a:lnTo>
                  <a:pt x="71676" y="53914"/>
                </a:lnTo>
                <a:lnTo>
                  <a:pt x="74065" y="53914"/>
                </a:lnTo>
                <a:close/>
                <a:moveTo>
                  <a:pt x="74065" y="58840"/>
                </a:moveTo>
                <a:lnTo>
                  <a:pt x="71676" y="58840"/>
                </a:lnTo>
                <a:lnTo>
                  <a:pt x="71676" y="56451"/>
                </a:lnTo>
                <a:lnTo>
                  <a:pt x="74065" y="56451"/>
                </a:lnTo>
                <a:close/>
                <a:moveTo>
                  <a:pt x="71527" y="5554"/>
                </a:moveTo>
                <a:lnTo>
                  <a:pt x="69139" y="5554"/>
                </a:lnTo>
                <a:lnTo>
                  <a:pt x="69139" y="3165"/>
                </a:lnTo>
                <a:lnTo>
                  <a:pt x="71527" y="3165"/>
                </a:lnTo>
                <a:close/>
                <a:moveTo>
                  <a:pt x="71527" y="8092"/>
                </a:moveTo>
                <a:lnTo>
                  <a:pt x="69139" y="8092"/>
                </a:lnTo>
                <a:lnTo>
                  <a:pt x="69139" y="5703"/>
                </a:lnTo>
                <a:lnTo>
                  <a:pt x="71527" y="5703"/>
                </a:lnTo>
                <a:close/>
                <a:moveTo>
                  <a:pt x="71527" y="10629"/>
                </a:moveTo>
                <a:lnTo>
                  <a:pt x="69139" y="10629"/>
                </a:lnTo>
                <a:lnTo>
                  <a:pt x="69139" y="8240"/>
                </a:lnTo>
                <a:lnTo>
                  <a:pt x="71527" y="8240"/>
                </a:lnTo>
                <a:close/>
                <a:moveTo>
                  <a:pt x="71527" y="13166"/>
                </a:moveTo>
                <a:lnTo>
                  <a:pt x="69139" y="13166"/>
                </a:lnTo>
                <a:lnTo>
                  <a:pt x="69139" y="10777"/>
                </a:lnTo>
                <a:lnTo>
                  <a:pt x="71527" y="10777"/>
                </a:lnTo>
                <a:close/>
                <a:moveTo>
                  <a:pt x="71527" y="15704"/>
                </a:moveTo>
                <a:lnTo>
                  <a:pt x="69139" y="15704"/>
                </a:lnTo>
                <a:lnTo>
                  <a:pt x="69139" y="13316"/>
                </a:lnTo>
                <a:lnTo>
                  <a:pt x="71527" y="13316"/>
                </a:lnTo>
                <a:close/>
                <a:moveTo>
                  <a:pt x="71527" y="18242"/>
                </a:moveTo>
                <a:lnTo>
                  <a:pt x="69139" y="18242"/>
                </a:lnTo>
                <a:lnTo>
                  <a:pt x="69139" y="15853"/>
                </a:lnTo>
                <a:lnTo>
                  <a:pt x="71527" y="15853"/>
                </a:lnTo>
                <a:close/>
                <a:moveTo>
                  <a:pt x="71527" y="20778"/>
                </a:moveTo>
                <a:lnTo>
                  <a:pt x="69139" y="20778"/>
                </a:lnTo>
                <a:lnTo>
                  <a:pt x="69139" y="18389"/>
                </a:lnTo>
                <a:lnTo>
                  <a:pt x="71527" y="18389"/>
                </a:lnTo>
                <a:close/>
                <a:moveTo>
                  <a:pt x="71527" y="23316"/>
                </a:moveTo>
                <a:lnTo>
                  <a:pt x="69139" y="23316"/>
                </a:lnTo>
                <a:lnTo>
                  <a:pt x="69139" y="20928"/>
                </a:lnTo>
                <a:lnTo>
                  <a:pt x="71527" y="20928"/>
                </a:lnTo>
                <a:close/>
                <a:moveTo>
                  <a:pt x="71527" y="25854"/>
                </a:moveTo>
                <a:lnTo>
                  <a:pt x="69139" y="25854"/>
                </a:lnTo>
                <a:lnTo>
                  <a:pt x="69139" y="23465"/>
                </a:lnTo>
                <a:lnTo>
                  <a:pt x="71527" y="23465"/>
                </a:lnTo>
                <a:close/>
                <a:moveTo>
                  <a:pt x="71527" y="28391"/>
                </a:moveTo>
                <a:lnTo>
                  <a:pt x="69139" y="28391"/>
                </a:lnTo>
                <a:lnTo>
                  <a:pt x="69139" y="26002"/>
                </a:lnTo>
                <a:lnTo>
                  <a:pt x="71527" y="26002"/>
                </a:lnTo>
                <a:close/>
                <a:moveTo>
                  <a:pt x="71527" y="30928"/>
                </a:moveTo>
                <a:lnTo>
                  <a:pt x="69139" y="30928"/>
                </a:lnTo>
                <a:lnTo>
                  <a:pt x="69139" y="28540"/>
                </a:lnTo>
                <a:lnTo>
                  <a:pt x="71527" y="28540"/>
                </a:lnTo>
                <a:close/>
                <a:moveTo>
                  <a:pt x="71527" y="33466"/>
                </a:moveTo>
                <a:lnTo>
                  <a:pt x="69139" y="33466"/>
                </a:lnTo>
                <a:lnTo>
                  <a:pt x="69139" y="31077"/>
                </a:lnTo>
                <a:lnTo>
                  <a:pt x="71527" y="31077"/>
                </a:lnTo>
                <a:close/>
                <a:moveTo>
                  <a:pt x="71527" y="36003"/>
                </a:moveTo>
                <a:lnTo>
                  <a:pt x="69139" y="36003"/>
                </a:lnTo>
                <a:lnTo>
                  <a:pt x="69139" y="33614"/>
                </a:lnTo>
                <a:lnTo>
                  <a:pt x="71527" y="33614"/>
                </a:lnTo>
                <a:close/>
                <a:moveTo>
                  <a:pt x="71527" y="38540"/>
                </a:moveTo>
                <a:lnTo>
                  <a:pt x="69139" y="38540"/>
                </a:lnTo>
                <a:lnTo>
                  <a:pt x="69139" y="36152"/>
                </a:lnTo>
                <a:lnTo>
                  <a:pt x="71527" y="36152"/>
                </a:lnTo>
                <a:close/>
                <a:moveTo>
                  <a:pt x="71527" y="41079"/>
                </a:moveTo>
                <a:lnTo>
                  <a:pt x="69139" y="41079"/>
                </a:lnTo>
                <a:lnTo>
                  <a:pt x="69139" y="38690"/>
                </a:lnTo>
                <a:lnTo>
                  <a:pt x="71527" y="38690"/>
                </a:lnTo>
                <a:close/>
                <a:moveTo>
                  <a:pt x="71527" y="43616"/>
                </a:moveTo>
                <a:lnTo>
                  <a:pt x="69139" y="43616"/>
                </a:lnTo>
                <a:lnTo>
                  <a:pt x="69139" y="41226"/>
                </a:lnTo>
                <a:lnTo>
                  <a:pt x="71527" y="41226"/>
                </a:lnTo>
                <a:close/>
                <a:moveTo>
                  <a:pt x="71527" y="46152"/>
                </a:moveTo>
                <a:lnTo>
                  <a:pt x="69139" y="46152"/>
                </a:lnTo>
                <a:lnTo>
                  <a:pt x="69139" y="43764"/>
                </a:lnTo>
                <a:lnTo>
                  <a:pt x="71527" y="43764"/>
                </a:lnTo>
                <a:close/>
                <a:moveTo>
                  <a:pt x="71527" y="48691"/>
                </a:moveTo>
                <a:lnTo>
                  <a:pt x="69139" y="48691"/>
                </a:lnTo>
                <a:lnTo>
                  <a:pt x="69139" y="46302"/>
                </a:lnTo>
                <a:lnTo>
                  <a:pt x="71527" y="46302"/>
                </a:lnTo>
                <a:close/>
                <a:moveTo>
                  <a:pt x="71527" y="51228"/>
                </a:moveTo>
                <a:lnTo>
                  <a:pt x="69139" y="51228"/>
                </a:lnTo>
                <a:lnTo>
                  <a:pt x="69139" y="48839"/>
                </a:lnTo>
                <a:lnTo>
                  <a:pt x="71527" y="48839"/>
                </a:lnTo>
                <a:close/>
                <a:moveTo>
                  <a:pt x="71527" y="53765"/>
                </a:moveTo>
                <a:lnTo>
                  <a:pt x="69139" y="53765"/>
                </a:lnTo>
                <a:lnTo>
                  <a:pt x="69139" y="51376"/>
                </a:lnTo>
                <a:lnTo>
                  <a:pt x="71527" y="51376"/>
                </a:lnTo>
                <a:close/>
                <a:moveTo>
                  <a:pt x="71527" y="56303"/>
                </a:moveTo>
                <a:lnTo>
                  <a:pt x="69139" y="56303"/>
                </a:lnTo>
                <a:lnTo>
                  <a:pt x="69139" y="53914"/>
                </a:lnTo>
                <a:lnTo>
                  <a:pt x="71527" y="53914"/>
                </a:lnTo>
                <a:close/>
                <a:moveTo>
                  <a:pt x="71527" y="58840"/>
                </a:moveTo>
                <a:lnTo>
                  <a:pt x="69139" y="58840"/>
                </a:lnTo>
                <a:lnTo>
                  <a:pt x="69139" y="56451"/>
                </a:lnTo>
                <a:lnTo>
                  <a:pt x="71527" y="56451"/>
                </a:lnTo>
                <a:close/>
                <a:moveTo>
                  <a:pt x="68990" y="5554"/>
                </a:moveTo>
                <a:lnTo>
                  <a:pt x="66601" y="5554"/>
                </a:lnTo>
                <a:lnTo>
                  <a:pt x="66601" y="3165"/>
                </a:lnTo>
                <a:lnTo>
                  <a:pt x="68990" y="3165"/>
                </a:lnTo>
                <a:close/>
                <a:moveTo>
                  <a:pt x="68990" y="8092"/>
                </a:moveTo>
                <a:lnTo>
                  <a:pt x="66601" y="8092"/>
                </a:lnTo>
                <a:lnTo>
                  <a:pt x="66601" y="5703"/>
                </a:lnTo>
                <a:lnTo>
                  <a:pt x="68990" y="5703"/>
                </a:lnTo>
                <a:close/>
                <a:moveTo>
                  <a:pt x="68990" y="10629"/>
                </a:moveTo>
                <a:lnTo>
                  <a:pt x="66601" y="10629"/>
                </a:lnTo>
                <a:lnTo>
                  <a:pt x="66601" y="8240"/>
                </a:lnTo>
                <a:lnTo>
                  <a:pt x="68990" y="8240"/>
                </a:lnTo>
                <a:close/>
                <a:moveTo>
                  <a:pt x="68990" y="13166"/>
                </a:moveTo>
                <a:lnTo>
                  <a:pt x="66601" y="13166"/>
                </a:lnTo>
                <a:lnTo>
                  <a:pt x="66601" y="10777"/>
                </a:lnTo>
                <a:lnTo>
                  <a:pt x="68990" y="10777"/>
                </a:lnTo>
                <a:close/>
                <a:moveTo>
                  <a:pt x="68990" y="15704"/>
                </a:moveTo>
                <a:lnTo>
                  <a:pt x="66601" y="15704"/>
                </a:lnTo>
                <a:lnTo>
                  <a:pt x="66601" y="13316"/>
                </a:lnTo>
                <a:lnTo>
                  <a:pt x="68990" y="13316"/>
                </a:lnTo>
                <a:close/>
                <a:moveTo>
                  <a:pt x="68990" y="18242"/>
                </a:moveTo>
                <a:lnTo>
                  <a:pt x="66601" y="18242"/>
                </a:lnTo>
                <a:lnTo>
                  <a:pt x="66601" y="15853"/>
                </a:lnTo>
                <a:lnTo>
                  <a:pt x="68990" y="15853"/>
                </a:lnTo>
                <a:close/>
                <a:moveTo>
                  <a:pt x="68990" y="20778"/>
                </a:moveTo>
                <a:lnTo>
                  <a:pt x="66601" y="20778"/>
                </a:lnTo>
                <a:lnTo>
                  <a:pt x="66601" y="18389"/>
                </a:lnTo>
                <a:lnTo>
                  <a:pt x="68990" y="18389"/>
                </a:lnTo>
                <a:close/>
                <a:moveTo>
                  <a:pt x="68990" y="23316"/>
                </a:moveTo>
                <a:lnTo>
                  <a:pt x="66601" y="23316"/>
                </a:lnTo>
                <a:lnTo>
                  <a:pt x="66601" y="20928"/>
                </a:lnTo>
                <a:lnTo>
                  <a:pt x="68990" y="20928"/>
                </a:lnTo>
                <a:close/>
                <a:moveTo>
                  <a:pt x="68990" y="25854"/>
                </a:moveTo>
                <a:lnTo>
                  <a:pt x="66601" y="25854"/>
                </a:lnTo>
                <a:lnTo>
                  <a:pt x="66601" y="23465"/>
                </a:lnTo>
                <a:lnTo>
                  <a:pt x="68990" y="23465"/>
                </a:lnTo>
                <a:close/>
                <a:moveTo>
                  <a:pt x="68990" y="28391"/>
                </a:moveTo>
                <a:lnTo>
                  <a:pt x="66601" y="28391"/>
                </a:lnTo>
                <a:lnTo>
                  <a:pt x="66601" y="26002"/>
                </a:lnTo>
                <a:lnTo>
                  <a:pt x="68990" y="26002"/>
                </a:lnTo>
                <a:close/>
                <a:moveTo>
                  <a:pt x="68990" y="30928"/>
                </a:moveTo>
                <a:lnTo>
                  <a:pt x="66601" y="30928"/>
                </a:lnTo>
                <a:lnTo>
                  <a:pt x="66601" y="28540"/>
                </a:lnTo>
                <a:lnTo>
                  <a:pt x="68990" y="28540"/>
                </a:lnTo>
                <a:close/>
                <a:moveTo>
                  <a:pt x="68990" y="33466"/>
                </a:moveTo>
                <a:lnTo>
                  <a:pt x="66601" y="33466"/>
                </a:lnTo>
                <a:lnTo>
                  <a:pt x="66601" y="31077"/>
                </a:lnTo>
                <a:lnTo>
                  <a:pt x="68990" y="31077"/>
                </a:lnTo>
                <a:close/>
                <a:moveTo>
                  <a:pt x="68990" y="36003"/>
                </a:moveTo>
                <a:lnTo>
                  <a:pt x="66601" y="36003"/>
                </a:lnTo>
                <a:lnTo>
                  <a:pt x="66601" y="33614"/>
                </a:lnTo>
                <a:lnTo>
                  <a:pt x="68990" y="33614"/>
                </a:lnTo>
                <a:close/>
                <a:moveTo>
                  <a:pt x="68990" y="38540"/>
                </a:moveTo>
                <a:lnTo>
                  <a:pt x="66601" y="38540"/>
                </a:lnTo>
                <a:lnTo>
                  <a:pt x="66601" y="36152"/>
                </a:lnTo>
                <a:lnTo>
                  <a:pt x="68990" y="36152"/>
                </a:lnTo>
                <a:close/>
                <a:moveTo>
                  <a:pt x="68990" y="41079"/>
                </a:moveTo>
                <a:lnTo>
                  <a:pt x="66601" y="41079"/>
                </a:lnTo>
                <a:lnTo>
                  <a:pt x="66601" y="38690"/>
                </a:lnTo>
                <a:lnTo>
                  <a:pt x="68990" y="38690"/>
                </a:lnTo>
                <a:close/>
                <a:moveTo>
                  <a:pt x="68990" y="43616"/>
                </a:moveTo>
                <a:lnTo>
                  <a:pt x="66601" y="43616"/>
                </a:lnTo>
                <a:lnTo>
                  <a:pt x="66601" y="41226"/>
                </a:lnTo>
                <a:lnTo>
                  <a:pt x="68990" y="41226"/>
                </a:lnTo>
                <a:close/>
                <a:moveTo>
                  <a:pt x="68990" y="46152"/>
                </a:moveTo>
                <a:lnTo>
                  <a:pt x="66601" y="46152"/>
                </a:lnTo>
                <a:lnTo>
                  <a:pt x="66601" y="43764"/>
                </a:lnTo>
                <a:lnTo>
                  <a:pt x="68990" y="43764"/>
                </a:lnTo>
                <a:close/>
                <a:moveTo>
                  <a:pt x="68990" y="48691"/>
                </a:moveTo>
                <a:lnTo>
                  <a:pt x="66601" y="48691"/>
                </a:lnTo>
                <a:lnTo>
                  <a:pt x="66601" y="46302"/>
                </a:lnTo>
                <a:lnTo>
                  <a:pt x="68990" y="46302"/>
                </a:lnTo>
                <a:close/>
                <a:moveTo>
                  <a:pt x="68990" y="51228"/>
                </a:moveTo>
                <a:lnTo>
                  <a:pt x="66601" y="51228"/>
                </a:lnTo>
                <a:lnTo>
                  <a:pt x="66601" y="48839"/>
                </a:lnTo>
                <a:lnTo>
                  <a:pt x="68990" y="48839"/>
                </a:lnTo>
                <a:close/>
                <a:moveTo>
                  <a:pt x="68990" y="53765"/>
                </a:moveTo>
                <a:lnTo>
                  <a:pt x="66601" y="53765"/>
                </a:lnTo>
                <a:lnTo>
                  <a:pt x="66601" y="51376"/>
                </a:lnTo>
                <a:lnTo>
                  <a:pt x="68990" y="51376"/>
                </a:lnTo>
                <a:close/>
                <a:moveTo>
                  <a:pt x="68990" y="56303"/>
                </a:moveTo>
                <a:lnTo>
                  <a:pt x="66601" y="56303"/>
                </a:lnTo>
                <a:lnTo>
                  <a:pt x="66601" y="53914"/>
                </a:lnTo>
                <a:lnTo>
                  <a:pt x="68990" y="53914"/>
                </a:lnTo>
                <a:close/>
                <a:moveTo>
                  <a:pt x="68990" y="58840"/>
                </a:moveTo>
                <a:lnTo>
                  <a:pt x="66601" y="58840"/>
                </a:lnTo>
                <a:lnTo>
                  <a:pt x="66601" y="56451"/>
                </a:lnTo>
                <a:lnTo>
                  <a:pt x="68990" y="56451"/>
                </a:lnTo>
                <a:close/>
                <a:moveTo>
                  <a:pt x="66452" y="5554"/>
                </a:moveTo>
                <a:lnTo>
                  <a:pt x="64064" y="5554"/>
                </a:lnTo>
                <a:lnTo>
                  <a:pt x="64064" y="3165"/>
                </a:lnTo>
                <a:lnTo>
                  <a:pt x="66452" y="3165"/>
                </a:lnTo>
                <a:close/>
                <a:moveTo>
                  <a:pt x="66452" y="8092"/>
                </a:moveTo>
                <a:lnTo>
                  <a:pt x="64064" y="8092"/>
                </a:lnTo>
                <a:lnTo>
                  <a:pt x="64064" y="5703"/>
                </a:lnTo>
                <a:lnTo>
                  <a:pt x="66452" y="5703"/>
                </a:lnTo>
                <a:close/>
                <a:moveTo>
                  <a:pt x="66452" y="10629"/>
                </a:moveTo>
                <a:lnTo>
                  <a:pt x="64064" y="10629"/>
                </a:lnTo>
                <a:lnTo>
                  <a:pt x="64064" y="8240"/>
                </a:lnTo>
                <a:lnTo>
                  <a:pt x="66452" y="8240"/>
                </a:lnTo>
                <a:close/>
                <a:moveTo>
                  <a:pt x="66452" y="13166"/>
                </a:moveTo>
                <a:lnTo>
                  <a:pt x="64064" y="13166"/>
                </a:lnTo>
                <a:lnTo>
                  <a:pt x="64064" y="10777"/>
                </a:lnTo>
                <a:lnTo>
                  <a:pt x="66452" y="10777"/>
                </a:lnTo>
                <a:close/>
                <a:moveTo>
                  <a:pt x="66452" y="15704"/>
                </a:moveTo>
                <a:lnTo>
                  <a:pt x="64064" y="15704"/>
                </a:lnTo>
                <a:lnTo>
                  <a:pt x="64064" y="13316"/>
                </a:lnTo>
                <a:lnTo>
                  <a:pt x="66452" y="13316"/>
                </a:lnTo>
                <a:close/>
                <a:moveTo>
                  <a:pt x="66452" y="18242"/>
                </a:moveTo>
                <a:lnTo>
                  <a:pt x="64064" y="18242"/>
                </a:lnTo>
                <a:lnTo>
                  <a:pt x="64064" y="15853"/>
                </a:lnTo>
                <a:lnTo>
                  <a:pt x="66452" y="15853"/>
                </a:lnTo>
                <a:close/>
                <a:moveTo>
                  <a:pt x="66452" y="20778"/>
                </a:moveTo>
                <a:lnTo>
                  <a:pt x="64064" y="20778"/>
                </a:lnTo>
                <a:lnTo>
                  <a:pt x="64064" y="18389"/>
                </a:lnTo>
                <a:lnTo>
                  <a:pt x="66452" y="18389"/>
                </a:lnTo>
                <a:close/>
                <a:moveTo>
                  <a:pt x="66452" y="23316"/>
                </a:moveTo>
                <a:lnTo>
                  <a:pt x="64064" y="23316"/>
                </a:lnTo>
                <a:lnTo>
                  <a:pt x="64064" y="20928"/>
                </a:lnTo>
                <a:lnTo>
                  <a:pt x="66452" y="20928"/>
                </a:lnTo>
                <a:close/>
                <a:moveTo>
                  <a:pt x="66452" y="25854"/>
                </a:moveTo>
                <a:lnTo>
                  <a:pt x="64064" y="25854"/>
                </a:lnTo>
                <a:lnTo>
                  <a:pt x="64064" y="23465"/>
                </a:lnTo>
                <a:lnTo>
                  <a:pt x="66452" y="23465"/>
                </a:lnTo>
                <a:close/>
                <a:moveTo>
                  <a:pt x="66452" y="28391"/>
                </a:moveTo>
                <a:lnTo>
                  <a:pt x="64064" y="28391"/>
                </a:lnTo>
                <a:lnTo>
                  <a:pt x="64064" y="26002"/>
                </a:lnTo>
                <a:lnTo>
                  <a:pt x="66452" y="26002"/>
                </a:lnTo>
                <a:close/>
                <a:moveTo>
                  <a:pt x="66452" y="30928"/>
                </a:moveTo>
                <a:lnTo>
                  <a:pt x="64064" y="30928"/>
                </a:lnTo>
                <a:lnTo>
                  <a:pt x="64064" y="28540"/>
                </a:lnTo>
                <a:lnTo>
                  <a:pt x="66452" y="28540"/>
                </a:lnTo>
                <a:close/>
                <a:moveTo>
                  <a:pt x="66452" y="33466"/>
                </a:moveTo>
                <a:lnTo>
                  <a:pt x="64064" y="33466"/>
                </a:lnTo>
                <a:lnTo>
                  <a:pt x="64064" y="31077"/>
                </a:lnTo>
                <a:lnTo>
                  <a:pt x="66452" y="31077"/>
                </a:lnTo>
                <a:close/>
                <a:moveTo>
                  <a:pt x="66452" y="36003"/>
                </a:moveTo>
                <a:lnTo>
                  <a:pt x="64064" y="36003"/>
                </a:lnTo>
                <a:lnTo>
                  <a:pt x="64064" y="33614"/>
                </a:lnTo>
                <a:lnTo>
                  <a:pt x="66452" y="33614"/>
                </a:lnTo>
                <a:close/>
                <a:moveTo>
                  <a:pt x="66452" y="38540"/>
                </a:moveTo>
                <a:lnTo>
                  <a:pt x="64064" y="38540"/>
                </a:lnTo>
                <a:lnTo>
                  <a:pt x="64064" y="36152"/>
                </a:lnTo>
                <a:lnTo>
                  <a:pt x="66452" y="36152"/>
                </a:lnTo>
                <a:close/>
                <a:moveTo>
                  <a:pt x="66452" y="41079"/>
                </a:moveTo>
                <a:lnTo>
                  <a:pt x="64064" y="41079"/>
                </a:lnTo>
                <a:lnTo>
                  <a:pt x="64064" y="38690"/>
                </a:lnTo>
                <a:lnTo>
                  <a:pt x="66452" y="38690"/>
                </a:lnTo>
                <a:close/>
                <a:moveTo>
                  <a:pt x="66452" y="43616"/>
                </a:moveTo>
                <a:lnTo>
                  <a:pt x="64064" y="43616"/>
                </a:lnTo>
                <a:lnTo>
                  <a:pt x="64064" y="41226"/>
                </a:lnTo>
                <a:lnTo>
                  <a:pt x="66452" y="41226"/>
                </a:lnTo>
                <a:close/>
                <a:moveTo>
                  <a:pt x="66452" y="46152"/>
                </a:moveTo>
                <a:lnTo>
                  <a:pt x="64064" y="46152"/>
                </a:lnTo>
                <a:lnTo>
                  <a:pt x="64064" y="43764"/>
                </a:lnTo>
                <a:lnTo>
                  <a:pt x="66452" y="43764"/>
                </a:lnTo>
                <a:close/>
                <a:moveTo>
                  <a:pt x="66452" y="48691"/>
                </a:moveTo>
                <a:lnTo>
                  <a:pt x="64064" y="48691"/>
                </a:lnTo>
                <a:lnTo>
                  <a:pt x="64064" y="46302"/>
                </a:lnTo>
                <a:lnTo>
                  <a:pt x="66452" y="46302"/>
                </a:lnTo>
                <a:close/>
                <a:moveTo>
                  <a:pt x="66452" y="51228"/>
                </a:moveTo>
                <a:lnTo>
                  <a:pt x="64064" y="51228"/>
                </a:lnTo>
                <a:lnTo>
                  <a:pt x="64064" y="48839"/>
                </a:lnTo>
                <a:lnTo>
                  <a:pt x="66452" y="48839"/>
                </a:lnTo>
                <a:close/>
                <a:moveTo>
                  <a:pt x="66452" y="53765"/>
                </a:moveTo>
                <a:lnTo>
                  <a:pt x="64064" y="53765"/>
                </a:lnTo>
                <a:lnTo>
                  <a:pt x="64064" y="51376"/>
                </a:lnTo>
                <a:lnTo>
                  <a:pt x="66452" y="51376"/>
                </a:lnTo>
                <a:close/>
                <a:moveTo>
                  <a:pt x="66452" y="56303"/>
                </a:moveTo>
                <a:lnTo>
                  <a:pt x="64064" y="56303"/>
                </a:lnTo>
                <a:lnTo>
                  <a:pt x="64064" y="53914"/>
                </a:lnTo>
                <a:lnTo>
                  <a:pt x="66452" y="53914"/>
                </a:lnTo>
                <a:close/>
                <a:moveTo>
                  <a:pt x="66452" y="58840"/>
                </a:moveTo>
                <a:lnTo>
                  <a:pt x="64064" y="58840"/>
                </a:lnTo>
                <a:lnTo>
                  <a:pt x="64064" y="56451"/>
                </a:lnTo>
                <a:lnTo>
                  <a:pt x="66452" y="56451"/>
                </a:lnTo>
                <a:close/>
                <a:moveTo>
                  <a:pt x="63915" y="5554"/>
                </a:moveTo>
                <a:lnTo>
                  <a:pt x="61526" y="5554"/>
                </a:lnTo>
                <a:lnTo>
                  <a:pt x="61526" y="3165"/>
                </a:lnTo>
                <a:lnTo>
                  <a:pt x="63915" y="3165"/>
                </a:lnTo>
                <a:close/>
                <a:moveTo>
                  <a:pt x="63915" y="8092"/>
                </a:moveTo>
                <a:lnTo>
                  <a:pt x="61526" y="8092"/>
                </a:lnTo>
                <a:lnTo>
                  <a:pt x="61526" y="5703"/>
                </a:lnTo>
                <a:lnTo>
                  <a:pt x="63915" y="5703"/>
                </a:lnTo>
                <a:close/>
                <a:moveTo>
                  <a:pt x="63915" y="10629"/>
                </a:moveTo>
                <a:lnTo>
                  <a:pt x="61526" y="10629"/>
                </a:lnTo>
                <a:lnTo>
                  <a:pt x="61526" y="8240"/>
                </a:lnTo>
                <a:lnTo>
                  <a:pt x="63915" y="8240"/>
                </a:lnTo>
                <a:close/>
                <a:moveTo>
                  <a:pt x="63915" y="13166"/>
                </a:moveTo>
                <a:lnTo>
                  <a:pt x="61526" y="13166"/>
                </a:lnTo>
                <a:lnTo>
                  <a:pt x="61526" y="10777"/>
                </a:lnTo>
                <a:lnTo>
                  <a:pt x="63915" y="10777"/>
                </a:lnTo>
                <a:close/>
                <a:moveTo>
                  <a:pt x="63915" y="15704"/>
                </a:moveTo>
                <a:lnTo>
                  <a:pt x="61526" y="15704"/>
                </a:lnTo>
                <a:lnTo>
                  <a:pt x="61526" y="13316"/>
                </a:lnTo>
                <a:lnTo>
                  <a:pt x="63915" y="13316"/>
                </a:lnTo>
                <a:close/>
                <a:moveTo>
                  <a:pt x="63915" y="18242"/>
                </a:moveTo>
                <a:lnTo>
                  <a:pt x="61526" y="18242"/>
                </a:lnTo>
                <a:lnTo>
                  <a:pt x="61526" y="15853"/>
                </a:lnTo>
                <a:lnTo>
                  <a:pt x="63915" y="15853"/>
                </a:lnTo>
                <a:close/>
                <a:moveTo>
                  <a:pt x="63915" y="20778"/>
                </a:moveTo>
                <a:lnTo>
                  <a:pt x="61526" y="20778"/>
                </a:lnTo>
                <a:lnTo>
                  <a:pt x="61526" y="18389"/>
                </a:lnTo>
                <a:lnTo>
                  <a:pt x="63915" y="18389"/>
                </a:lnTo>
                <a:close/>
                <a:moveTo>
                  <a:pt x="63915" y="23316"/>
                </a:moveTo>
                <a:lnTo>
                  <a:pt x="61526" y="23316"/>
                </a:lnTo>
                <a:lnTo>
                  <a:pt x="61526" y="20928"/>
                </a:lnTo>
                <a:lnTo>
                  <a:pt x="63915" y="20928"/>
                </a:lnTo>
                <a:close/>
                <a:moveTo>
                  <a:pt x="63915" y="25854"/>
                </a:moveTo>
                <a:lnTo>
                  <a:pt x="61526" y="25854"/>
                </a:lnTo>
                <a:lnTo>
                  <a:pt x="61526" y="23465"/>
                </a:lnTo>
                <a:lnTo>
                  <a:pt x="63915" y="23465"/>
                </a:lnTo>
                <a:close/>
                <a:moveTo>
                  <a:pt x="63915" y="28391"/>
                </a:moveTo>
                <a:lnTo>
                  <a:pt x="61526" y="28391"/>
                </a:lnTo>
                <a:lnTo>
                  <a:pt x="61526" y="26002"/>
                </a:lnTo>
                <a:lnTo>
                  <a:pt x="63915" y="26002"/>
                </a:lnTo>
                <a:close/>
                <a:moveTo>
                  <a:pt x="63915" y="30928"/>
                </a:moveTo>
                <a:lnTo>
                  <a:pt x="61526" y="30928"/>
                </a:lnTo>
                <a:lnTo>
                  <a:pt x="61526" y="28540"/>
                </a:lnTo>
                <a:lnTo>
                  <a:pt x="63915" y="28540"/>
                </a:lnTo>
                <a:close/>
                <a:moveTo>
                  <a:pt x="63915" y="33466"/>
                </a:moveTo>
                <a:lnTo>
                  <a:pt x="61526" y="33466"/>
                </a:lnTo>
                <a:lnTo>
                  <a:pt x="61526" y="31077"/>
                </a:lnTo>
                <a:lnTo>
                  <a:pt x="63915" y="31077"/>
                </a:lnTo>
                <a:close/>
                <a:moveTo>
                  <a:pt x="63915" y="36003"/>
                </a:moveTo>
                <a:lnTo>
                  <a:pt x="61526" y="36003"/>
                </a:lnTo>
                <a:lnTo>
                  <a:pt x="61526" y="33614"/>
                </a:lnTo>
                <a:lnTo>
                  <a:pt x="63915" y="33614"/>
                </a:lnTo>
                <a:close/>
                <a:moveTo>
                  <a:pt x="63915" y="38540"/>
                </a:moveTo>
                <a:lnTo>
                  <a:pt x="61526" y="38540"/>
                </a:lnTo>
                <a:lnTo>
                  <a:pt x="61526" y="36152"/>
                </a:lnTo>
                <a:lnTo>
                  <a:pt x="63915" y="36152"/>
                </a:lnTo>
                <a:close/>
                <a:moveTo>
                  <a:pt x="63915" y="41079"/>
                </a:moveTo>
                <a:lnTo>
                  <a:pt x="61526" y="41079"/>
                </a:lnTo>
                <a:lnTo>
                  <a:pt x="61526" y="38690"/>
                </a:lnTo>
                <a:lnTo>
                  <a:pt x="63915" y="38690"/>
                </a:lnTo>
                <a:close/>
                <a:moveTo>
                  <a:pt x="63915" y="43616"/>
                </a:moveTo>
                <a:lnTo>
                  <a:pt x="61526" y="43616"/>
                </a:lnTo>
                <a:lnTo>
                  <a:pt x="61526" y="41226"/>
                </a:lnTo>
                <a:lnTo>
                  <a:pt x="63915" y="41226"/>
                </a:lnTo>
                <a:close/>
                <a:moveTo>
                  <a:pt x="63915" y="46152"/>
                </a:moveTo>
                <a:lnTo>
                  <a:pt x="61526" y="46152"/>
                </a:lnTo>
                <a:lnTo>
                  <a:pt x="61526" y="43764"/>
                </a:lnTo>
                <a:lnTo>
                  <a:pt x="63915" y="43764"/>
                </a:lnTo>
                <a:close/>
                <a:moveTo>
                  <a:pt x="63915" y="48691"/>
                </a:moveTo>
                <a:lnTo>
                  <a:pt x="61526" y="48691"/>
                </a:lnTo>
                <a:lnTo>
                  <a:pt x="61526" y="46302"/>
                </a:lnTo>
                <a:lnTo>
                  <a:pt x="63915" y="46302"/>
                </a:lnTo>
                <a:close/>
                <a:moveTo>
                  <a:pt x="63915" y="51228"/>
                </a:moveTo>
                <a:lnTo>
                  <a:pt x="61526" y="51228"/>
                </a:lnTo>
                <a:lnTo>
                  <a:pt x="61526" y="48839"/>
                </a:lnTo>
                <a:lnTo>
                  <a:pt x="63915" y="48839"/>
                </a:lnTo>
                <a:close/>
                <a:moveTo>
                  <a:pt x="63915" y="53765"/>
                </a:moveTo>
                <a:lnTo>
                  <a:pt x="61526" y="53765"/>
                </a:lnTo>
                <a:lnTo>
                  <a:pt x="61526" y="51376"/>
                </a:lnTo>
                <a:lnTo>
                  <a:pt x="63915" y="51376"/>
                </a:lnTo>
                <a:close/>
                <a:moveTo>
                  <a:pt x="63915" y="56303"/>
                </a:moveTo>
                <a:lnTo>
                  <a:pt x="61526" y="56303"/>
                </a:lnTo>
                <a:lnTo>
                  <a:pt x="61526" y="53914"/>
                </a:lnTo>
                <a:lnTo>
                  <a:pt x="63915" y="53914"/>
                </a:lnTo>
                <a:close/>
                <a:moveTo>
                  <a:pt x="63915" y="58840"/>
                </a:moveTo>
                <a:lnTo>
                  <a:pt x="61526" y="58840"/>
                </a:lnTo>
                <a:lnTo>
                  <a:pt x="61526" y="56451"/>
                </a:lnTo>
                <a:lnTo>
                  <a:pt x="63915" y="56451"/>
                </a:lnTo>
                <a:close/>
                <a:moveTo>
                  <a:pt x="61378" y="5554"/>
                </a:moveTo>
                <a:lnTo>
                  <a:pt x="58989" y="5554"/>
                </a:lnTo>
                <a:lnTo>
                  <a:pt x="58989" y="3165"/>
                </a:lnTo>
                <a:lnTo>
                  <a:pt x="61378" y="3165"/>
                </a:lnTo>
                <a:close/>
                <a:moveTo>
                  <a:pt x="61378" y="8092"/>
                </a:moveTo>
                <a:lnTo>
                  <a:pt x="58989" y="8092"/>
                </a:lnTo>
                <a:lnTo>
                  <a:pt x="58989" y="5703"/>
                </a:lnTo>
                <a:lnTo>
                  <a:pt x="61378" y="5703"/>
                </a:lnTo>
                <a:close/>
                <a:moveTo>
                  <a:pt x="61378" y="10629"/>
                </a:moveTo>
                <a:lnTo>
                  <a:pt x="58989" y="10629"/>
                </a:lnTo>
                <a:lnTo>
                  <a:pt x="58989" y="8240"/>
                </a:lnTo>
                <a:lnTo>
                  <a:pt x="61378" y="8240"/>
                </a:lnTo>
                <a:close/>
                <a:moveTo>
                  <a:pt x="61378" y="13166"/>
                </a:moveTo>
                <a:lnTo>
                  <a:pt x="58989" y="13166"/>
                </a:lnTo>
                <a:lnTo>
                  <a:pt x="58989" y="10777"/>
                </a:lnTo>
                <a:lnTo>
                  <a:pt x="61378" y="10777"/>
                </a:lnTo>
                <a:close/>
                <a:moveTo>
                  <a:pt x="61378" y="15704"/>
                </a:moveTo>
                <a:lnTo>
                  <a:pt x="58989" y="15704"/>
                </a:lnTo>
                <a:lnTo>
                  <a:pt x="58989" y="13316"/>
                </a:lnTo>
                <a:lnTo>
                  <a:pt x="61378" y="13316"/>
                </a:lnTo>
                <a:close/>
                <a:moveTo>
                  <a:pt x="61378" y="18242"/>
                </a:moveTo>
                <a:lnTo>
                  <a:pt x="58989" y="18242"/>
                </a:lnTo>
                <a:lnTo>
                  <a:pt x="58989" y="15853"/>
                </a:lnTo>
                <a:lnTo>
                  <a:pt x="61378" y="15853"/>
                </a:lnTo>
                <a:close/>
                <a:moveTo>
                  <a:pt x="61378" y="20778"/>
                </a:moveTo>
                <a:lnTo>
                  <a:pt x="58989" y="20778"/>
                </a:lnTo>
                <a:lnTo>
                  <a:pt x="58989" y="18389"/>
                </a:lnTo>
                <a:lnTo>
                  <a:pt x="61378" y="18389"/>
                </a:lnTo>
                <a:close/>
                <a:moveTo>
                  <a:pt x="61378" y="23316"/>
                </a:moveTo>
                <a:lnTo>
                  <a:pt x="58989" y="23316"/>
                </a:lnTo>
                <a:lnTo>
                  <a:pt x="58989" y="20928"/>
                </a:lnTo>
                <a:lnTo>
                  <a:pt x="61378" y="20928"/>
                </a:lnTo>
                <a:close/>
                <a:moveTo>
                  <a:pt x="61378" y="25854"/>
                </a:moveTo>
                <a:lnTo>
                  <a:pt x="58989" y="25854"/>
                </a:lnTo>
                <a:lnTo>
                  <a:pt x="58989" y="23465"/>
                </a:lnTo>
                <a:lnTo>
                  <a:pt x="61378" y="23465"/>
                </a:lnTo>
                <a:close/>
                <a:moveTo>
                  <a:pt x="61378" y="28391"/>
                </a:moveTo>
                <a:lnTo>
                  <a:pt x="58989" y="28391"/>
                </a:lnTo>
                <a:lnTo>
                  <a:pt x="58989" y="26002"/>
                </a:lnTo>
                <a:lnTo>
                  <a:pt x="61378" y="26002"/>
                </a:lnTo>
                <a:close/>
                <a:moveTo>
                  <a:pt x="61378" y="30928"/>
                </a:moveTo>
                <a:lnTo>
                  <a:pt x="58989" y="30928"/>
                </a:lnTo>
                <a:lnTo>
                  <a:pt x="58989" y="28540"/>
                </a:lnTo>
                <a:lnTo>
                  <a:pt x="61378" y="28540"/>
                </a:lnTo>
                <a:close/>
                <a:moveTo>
                  <a:pt x="61378" y="33466"/>
                </a:moveTo>
                <a:lnTo>
                  <a:pt x="58989" y="33466"/>
                </a:lnTo>
                <a:lnTo>
                  <a:pt x="58989" y="31077"/>
                </a:lnTo>
                <a:lnTo>
                  <a:pt x="61378" y="31077"/>
                </a:lnTo>
                <a:close/>
                <a:moveTo>
                  <a:pt x="61378" y="36003"/>
                </a:moveTo>
                <a:lnTo>
                  <a:pt x="58989" y="36003"/>
                </a:lnTo>
                <a:lnTo>
                  <a:pt x="58989" y="33614"/>
                </a:lnTo>
                <a:lnTo>
                  <a:pt x="61378" y="33614"/>
                </a:lnTo>
                <a:close/>
                <a:moveTo>
                  <a:pt x="61378" y="38540"/>
                </a:moveTo>
                <a:lnTo>
                  <a:pt x="58989" y="38540"/>
                </a:lnTo>
                <a:lnTo>
                  <a:pt x="58989" y="36152"/>
                </a:lnTo>
                <a:lnTo>
                  <a:pt x="61378" y="36152"/>
                </a:lnTo>
                <a:close/>
                <a:moveTo>
                  <a:pt x="61378" y="41079"/>
                </a:moveTo>
                <a:lnTo>
                  <a:pt x="58989" y="41079"/>
                </a:lnTo>
                <a:lnTo>
                  <a:pt x="58989" y="38690"/>
                </a:lnTo>
                <a:lnTo>
                  <a:pt x="61378" y="38690"/>
                </a:lnTo>
                <a:close/>
                <a:moveTo>
                  <a:pt x="61378" y="43616"/>
                </a:moveTo>
                <a:lnTo>
                  <a:pt x="58989" y="43616"/>
                </a:lnTo>
                <a:lnTo>
                  <a:pt x="58989" y="41226"/>
                </a:lnTo>
                <a:lnTo>
                  <a:pt x="61378" y="41226"/>
                </a:lnTo>
                <a:close/>
                <a:moveTo>
                  <a:pt x="61378" y="46152"/>
                </a:moveTo>
                <a:lnTo>
                  <a:pt x="58989" y="46152"/>
                </a:lnTo>
                <a:lnTo>
                  <a:pt x="58989" y="43764"/>
                </a:lnTo>
                <a:lnTo>
                  <a:pt x="61378" y="43764"/>
                </a:lnTo>
                <a:close/>
                <a:moveTo>
                  <a:pt x="61378" y="48691"/>
                </a:moveTo>
                <a:lnTo>
                  <a:pt x="58989" y="48691"/>
                </a:lnTo>
                <a:lnTo>
                  <a:pt x="58989" y="46302"/>
                </a:lnTo>
                <a:lnTo>
                  <a:pt x="61378" y="46302"/>
                </a:lnTo>
                <a:close/>
                <a:moveTo>
                  <a:pt x="61378" y="51228"/>
                </a:moveTo>
                <a:lnTo>
                  <a:pt x="58989" y="51228"/>
                </a:lnTo>
                <a:lnTo>
                  <a:pt x="58989" y="48839"/>
                </a:lnTo>
                <a:lnTo>
                  <a:pt x="61378" y="48839"/>
                </a:lnTo>
                <a:close/>
                <a:moveTo>
                  <a:pt x="61378" y="53765"/>
                </a:moveTo>
                <a:lnTo>
                  <a:pt x="58989" y="53765"/>
                </a:lnTo>
                <a:lnTo>
                  <a:pt x="58989" y="51376"/>
                </a:lnTo>
                <a:lnTo>
                  <a:pt x="61378" y="51376"/>
                </a:lnTo>
                <a:close/>
                <a:moveTo>
                  <a:pt x="61378" y="56303"/>
                </a:moveTo>
                <a:lnTo>
                  <a:pt x="58989" y="56303"/>
                </a:lnTo>
                <a:lnTo>
                  <a:pt x="58989" y="53914"/>
                </a:lnTo>
                <a:lnTo>
                  <a:pt x="61378" y="53914"/>
                </a:lnTo>
                <a:close/>
                <a:moveTo>
                  <a:pt x="61378" y="58840"/>
                </a:moveTo>
                <a:lnTo>
                  <a:pt x="58989" y="58840"/>
                </a:lnTo>
                <a:lnTo>
                  <a:pt x="58989" y="56451"/>
                </a:lnTo>
                <a:lnTo>
                  <a:pt x="61378" y="56451"/>
                </a:lnTo>
                <a:close/>
                <a:moveTo>
                  <a:pt x="58840" y="5554"/>
                </a:moveTo>
                <a:lnTo>
                  <a:pt x="56452" y="5554"/>
                </a:lnTo>
                <a:lnTo>
                  <a:pt x="56452" y="3165"/>
                </a:lnTo>
                <a:lnTo>
                  <a:pt x="58840" y="3165"/>
                </a:lnTo>
                <a:close/>
                <a:moveTo>
                  <a:pt x="58840" y="8092"/>
                </a:moveTo>
                <a:lnTo>
                  <a:pt x="56452" y="8092"/>
                </a:lnTo>
                <a:lnTo>
                  <a:pt x="56452" y="5703"/>
                </a:lnTo>
                <a:lnTo>
                  <a:pt x="58840" y="5703"/>
                </a:lnTo>
                <a:close/>
                <a:moveTo>
                  <a:pt x="58840" y="10629"/>
                </a:moveTo>
                <a:lnTo>
                  <a:pt x="56452" y="10629"/>
                </a:lnTo>
                <a:lnTo>
                  <a:pt x="56452" y="8240"/>
                </a:lnTo>
                <a:lnTo>
                  <a:pt x="58840" y="8240"/>
                </a:lnTo>
                <a:close/>
                <a:moveTo>
                  <a:pt x="58840" y="13166"/>
                </a:moveTo>
                <a:lnTo>
                  <a:pt x="56452" y="13166"/>
                </a:lnTo>
                <a:lnTo>
                  <a:pt x="56452" y="10777"/>
                </a:lnTo>
                <a:lnTo>
                  <a:pt x="58840" y="10777"/>
                </a:lnTo>
                <a:close/>
                <a:moveTo>
                  <a:pt x="58840" y="15704"/>
                </a:moveTo>
                <a:lnTo>
                  <a:pt x="56452" y="15704"/>
                </a:lnTo>
                <a:lnTo>
                  <a:pt x="56452" y="13316"/>
                </a:lnTo>
                <a:lnTo>
                  <a:pt x="58840" y="13316"/>
                </a:lnTo>
                <a:close/>
                <a:moveTo>
                  <a:pt x="58840" y="18242"/>
                </a:moveTo>
                <a:lnTo>
                  <a:pt x="56452" y="18242"/>
                </a:lnTo>
                <a:lnTo>
                  <a:pt x="56452" y="15853"/>
                </a:lnTo>
                <a:lnTo>
                  <a:pt x="58840" y="15853"/>
                </a:lnTo>
                <a:close/>
                <a:moveTo>
                  <a:pt x="58840" y="20778"/>
                </a:moveTo>
                <a:lnTo>
                  <a:pt x="56452" y="20778"/>
                </a:lnTo>
                <a:lnTo>
                  <a:pt x="56452" y="18389"/>
                </a:lnTo>
                <a:lnTo>
                  <a:pt x="58840" y="18389"/>
                </a:lnTo>
                <a:close/>
                <a:moveTo>
                  <a:pt x="58840" y="23316"/>
                </a:moveTo>
                <a:lnTo>
                  <a:pt x="56452" y="23316"/>
                </a:lnTo>
                <a:lnTo>
                  <a:pt x="56452" y="20928"/>
                </a:lnTo>
                <a:lnTo>
                  <a:pt x="58840" y="20928"/>
                </a:lnTo>
                <a:close/>
                <a:moveTo>
                  <a:pt x="58840" y="25854"/>
                </a:moveTo>
                <a:lnTo>
                  <a:pt x="56452" y="25854"/>
                </a:lnTo>
                <a:lnTo>
                  <a:pt x="56452" y="23465"/>
                </a:lnTo>
                <a:lnTo>
                  <a:pt x="58840" y="23465"/>
                </a:lnTo>
                <a:close/>
                <a:moveTo>
                  <a:pt x="58840" y="28391"/>
                </a:moveTo>
                <a:lnTo>
                  <a:pt x="56452" y="28391"/>
                </a:lnTo>
                <a:lnTo>
                  <a:pt x="56452" y="26002"/>
                </a:lnTo>
                <a:lnTo>
                  <a:pt x="58840" y="26002"/>
                </a:lnTo>
                <a:close/>
                <a:moveTo>
                  <a:pt x="58840" y="30928"/>
                </a:moveTo>
                <a:lnTo>
                  <a:pt x="56452" y="30928"/>
                </a:lnTo>
                <a:lnTo>
                  <a:pt x="56452" y="28540"/>
                </a:lnTo>
                <a:lnTo>
                  <a:pt x="58840" y="28540"/>
                </a:lnTo>
                <a:close/>
                <a:moveTo>
                  <a:pt x="58840" y="33466"/>
                </a:moveTo>
                <a:lnTo>
                  <a:pt x="56452" y="33466"/>
                </a:lnTo>
                <a:lnTo>
                  <a:pt x="56452" y="31077"/>
                </a:lnTo>
                <a:lnTo>
                  <a:pt x="58840" y="31077"/>
                </a:lnTo>
                <a:close/>
                <a:moveTo>
                  <a:pt x="58840" y="36003"/>
                </a:moveTo>
                <a:lnTo>
                  <a:pt x="56452" y="36003"/>
                </a:lnTo>
                <a:lnTo>
                  <a:pt x="56452" y="33614"/>
                </a:lnTo>
                <a:lnTo>
                  <a:pt x="58840" y="33614"/>
                </a:lnTo>
                <a:close/>
                <a:moveTo>
                  <a:pt x="58840" y="38540"/>
                </a:moveTo>
                <a:lnTo>
                  <a:pt x="56452" y="38540"/>
                </a:lnTo>
                <a:lnTo>
                  <a:pt x="56452" y="36152"/>
                </a:lnTo>
                <a:lnTo>
                  <a:pt x="58840" y="36152"/>
                </a:lnTo>
                <a:close/>
                <a:moveTo>
                  <a:pt x="58840" y="41079"/>
                </a:moveTo>
                <a:lnTo>
                  <a:pt x="56452" y="41079"/>
                </a:lnTo>
                <a:lnTo>
                  <a:pt x="56452" y="38690"/>
                </a:lnTo>
                <a:lnTo>
                  <a:pt x="58840" y="38690"/>
                </a:lnTo>
                <a:close/>
                <a:moveTo>
                  <a:pt x="58840" y="43616"/>
                </a:moveTo>
                <a:lnTo>
                  <a:pt x="56452" y="43616"/>
                </a:lnTo>
                <a:lnTo>
                  <a:pt x="56452" y="41226"/>
                </a:lnTo>
                <a:lnTo>
                  <a:pt x="58840" y="41226"/>
                </a:lnTo>
                <a:close/>
                <a:moveTo>
                  <a:pt x="58840" y="46152"/>
                </a:moveTo>
                <a:lnTo>
                  <a:pt x="56452" y="46152"/>
                </a:lnTo>
                <a:lnTo>
                  <a:pt x="56452" y="43764"/>
                </a:lnTo>
                <a:lnTo>
                  <a:pt x="58840" y="43764"/>
                </a:lnTo>
                <a:close/>
                <a:moveTo>
                  <a:pt x="58840" y="48691"/>
                </a:moveTo>
                <a:lnTo>
                  <a:pt x="56452" y="48691"/>
                </a:lnTo>
                <a:lnTo>
                  <a:pt x="56452" y="46302"/>
                </a:lnTo>
                <a:lnTo>
                  <a:pt x="58840" y="46302"/>
                </a:lnTo>
                <a:close/>
                <a:moveTo>
                  <a:pt x="58840" y="51228"/>
                </a:moveTo>
                <a:lnTo>
                  <a:pt x="56452" y="51228"/>
                </a:lnTo>
                <a:lnTo>
                  <a:pt x="56452" y="48839"/>
                </a:lnTo>
                <a:lnTo>
                  <a:pt x="58840" y="48839"/>
                </a:lnTo>
                <a:close/>
                <a:moveTo>
                  <a:pt x="58840" y="53765"/>
                </a:moveTo>
                <a:lnTo>
                  <a:pt x="56452" y="53765"/>
                </a:lnTo>
                <a:lnTo>
                  <a:pt x="56452" y="51376"/>
                </a:lnTo>
                <a:lnTo>
                  <a:pt x="58840" y="51376"/>
                </a:lnTo>
                <a:close/>
                <a:moveTo>
                  <a:pt x="58840" y="56303"/>
                </a:moveTo>
                <a:lnTo>
                  <a:pt x="56452" y="56303"/>
                </a:lnTo>
                <a:lnTo>
                  <a:pt x="56452" y="53914"/>
                </a:lnTo>
                <a:lnTo>
                  <a:pt x="58840" y="53914"/>
                </a:lnTo>
                <a:close/>
                <a:moveTo>
                  <a:pt x="58840" y="58840"/>
                </a:moveTo>
                <a:lnTo>
                  <a:pt x="56452" y="58840"/>
                </a:lnTo>
                <a:lnTo>
                  <a:pt x="56452" y="56451"/>
                </a:lnTo>
                <a:lnTo>
                  <a:pt x="58840" y="56451"/>
                </a:lnTo>
                <a:close/>
                <a:moveTo>
                  <a:pt x="56303" y="5554"/>
                </a:moveTo>
                <a:lnTo>
                  <a:pt x="53914" y="5554"/>
                </a:lnTo>
                <a:lnTo>
                  <a:pt x="53914" y="3165"/>
                </a:lnTo>
                <a:lnTo>
                  <a:pt x="56303" y="3165"/>
                </a:lnTo>
                <a:close/>
                <a:moveTo>
                  <a:pt x="56303" y="8092"/>
                </a:moveTo>
                <a:lnTo>
                  <a:pt x="53914" y="8092"/>
                </a:lnTo>
                <a:lnTo>
                  <a:pt x="53914" y="5703"/>
                </a:lnTo>
                <a:lnTo>
                  <a:pt x="56303" y="5703"/>
                </a:lnTo>
                <a:close/>
                <a:moveTo>
                  <a:pt x="56303" y="10629"/>
                </a:moveTo>
                <a:lnTo>
                  <a:pt x="53914" y="10629"/>
                </a:lnTo>
                <a:lnTo>
                  <a:pt x="53914" y="8240"/>
                </a:lnTo>
                <a:lnTo>
                  <a:pt x="56303" y="8240"/>
                </a:lnTo>
                <a:close/>
                <a:moveTo>
                  <a:pt x="56303" y="13166"/>
                </a:moveTo>
                <a:lnTo>
                  <a:pt x="53914" y="13166"/>
                </a:lnTo>
                <a:lnTo>
                  <a:pt x="53914" y="10777"/>
                </a:lnTo>
                <a:lnTo>
                  <a:pt x="56303" y="10777"/>
                </a:lnTo>
                <a:close/>
                <a:moveTo>
                  <a:pt x="56303" y="15704"/>
                </a:moveTo>
                <a:lnTo>
                  <a:pt x="53914" y="15704"/>
                </a:lnTo>
                <a:lnTo>
                  <a:pt x="53914" y="13316"/>
                </a:lnTo>
                <a:lnTo>
                  <a:pt x="56303" y="13316"/>
                </a:lnTo>
                <a:close/>
                <a:moveTo>
                  <a:pt x="56303" y="18242"/>
                </a:moveTo>
                <a:lnTo>
                  <a:pt x="53914" y="18242"/>
                </a:lnTo>
                <a:lnTo>
                  <a:pt x="53914" y="15853"/>
                </a:lnTo>
                <a:lnTo>
                  <a:pt x="56303" y="15853"/>
                </a:lnTo>
                <a:close/>
                <a:moveTo>
                  <a:pt x="56303" y="20778"/>
                </a:moveTo>
                <a:lnTo>
                  <a:pt x="53914" y="20778"/>
                </a:lnTo>
                <a:lnTo>
                  <a:pt x="53914" y="18389"/>
                </a:lnTo>
                <a:lnTo>
                  <a:pt x="56303" y="18389"/>
                </a:lnTo>
                <a:close/>
                <a:moveTo>
                  <a:pt x="56303" y="23316"/>
                </a:moveTo>
                <a:lnTo>
                  <a:pt x="53914" y="23316"/>
                </a:lnTo>
                <a:lnTo>
                  <a:pt x="53914" y="20928"/>
                </a:lnTo>
                <a:lnTo>
                  <a:pt x="56303" y="20928"/>
                </a:lnTo>
                <a:close/>
                <a:moveTo>
                  <a:pt x="56303" y="25854"/>
                </a:moveTo>
                <a:lnTo>
                  <a:pt x="53914" y="25854"/>
                </a:lnTo>
                <a:lnTo>
                  <a:pt x="53914" y="23465"/>
                </a:lnTo>
                <a:lnTo>
                  <a:pt x="56303" y="23465"/>
                </a:lnTo>
                <a:close/>
                <a:moveTo>
                  <a:pt x="56303" y="28391"/>
                </a:moveTo>
                <a:lnTo>
                  <a:pt x="53914" y="28391"/>
                </a:lnTo>
                <a:lnTo>
                  <a:pt x="53914" y="26002"/>
                </a:lnTo>
                <a:lnTo>
                  <a:pt x="56303" y="26002"/>
                </a:lnTo>
                <a:close/>
                <a:moveTo>
                  <a:pt x="56303" y="30928"/>
                </a:moveTo>
                <a:lnTo>
                  <a:pt x="53914" y="30928"/>
                </a:lnTo>
                <a:lnTo>
                  <a:pt x="53914" y="28540"/>
                </a:lnTo>
                <a:lnTo>
                  <a:pt x="56303" y="28540"/>
                </a:lnTo>
                <a:close/>
                <a:moveTo>
                  <a:pt x="56303" y="33466"/>
                </a:moveTo>
                <a:lnTo>
                  <a:pt x="53914" y="33466"/>
                </a:lnTo>
                <a:lnTo>
                  <a:pt x="53914" y="31077"/>
                </a:lnTo>
                <a:lnTo>
                  <a:pt x="56303" y="31077"/>
                </a:lnTo>
                <a:close/>
                <a:moveTo>
                  <a:pt x="56303" y="36003"/>
                </a:moveTo>
                <a:lnTo>
                  <a:pt x="53914" y="36003"/>
                </a:lnTo>
                <a:lnTo>
                  <a:pt x="53914" y="33614"/>
                </a:lnTo>
                <a:lnTo>
                  <a:pt x="56303" y="33614"/>
                </a:lnTo>
                <a:close/>
                <a:moveTo>
                  <a:pt x="56303" y="38540"/>
                </a:moveTo>
                <a:lnTo>
                  <a:pt x="53914" y="38540"/>
                </a:lnTo>
                <a:lnTo>
                  <a:pt x="53914" y="36152"/>
                </a:lnTo>
                <a:lnTo>
                  <a:pt x="56303" y="36152"/>
                </a:lnTo>
                <a:close/>
                <a:moveTo>
                  <a:pt x="56303" y="41079"/>
                </a:moveTo>
                <a:lnTo>
                  <a:pt x="53914" y="41079"/>
                </a:lnTo>
                <a:lnTo>
                  <a:pt x="53914" y="38690"/>
                </a:lnTo>
                <a:lnTo>
                  <a:pt x="56303" y="38690"/>
                </a:lnTo>
                <a:close/>
                <a:moveTo>
                  <a:pt x="56303" y="43616"/>
                </a:moveTo>
                <a:lnTo>
                  <a:pt x="53914" y="43616"/>
                </a:lnTo>
                <a:lnTo>
                  <a:pt x="53914" y="41226"/>
                </a:lnTo>
                <a:lnTo>
                  <a:pt x="56303" y="41226"/>
                </a:lnTo>
                <a:close/>
                <a:moveTo>
                  <a:pt x="56303" y="46152"/>
                </a:moveTo>
                <a:lnTo>
                  <a:pt x="53914" y="46152"/>
                </a:lnTo>
                <a:lnTo>
                  <a:pt x="53914" y="43764"/>
                </a:lnTo>
                <a:lnTo>
                  <a:pt x="56303" y="43764"/>
                </a:lnTo>
                <a:close/>
                <a:moveTo>
                  <a:pt x="56303" y="48691"/>
                </a:moveTo>
                <a:lnTo>
                  <a:pt x="53914" y="48691"/>
                </a:lnTo>
                <a:lnTo>
                  <a:pt x="53914" y="46302"/>
                </a:lnTo>
                <a:lnTo>
                  <a:pt x="56303" y="46302"/>
                </a:lnTo>
                <a:close/>
                <a:moveTo>
                  <a:pt x="56303" y="51228"/>
                </a:moveTo>
                <a:lnTo>
                  <a:pt x="53914" y="51228"/>
                </a:lnTo>
                <a:lnTo>
                  <a:pt x="53914" y="48839"/>
                </a:lnTo>
                <a:lnTo>
                  <a:pt x="56303" y="48839"/>
                </a:lnTo>
                <a:close/>
                <a:moveTo>
                  <a:pt x="56303" y="53765"/>
                </a:moveTo>
                <a:lnTo>
                  <a:pt x="53914" y="53765"/>
                </a:lnTo>
                <a:lnTo>
                  <a:pt x="53914" y="51376"/>
                </a:lnTo>
                <a:lnTo>
                  <a:pt x="56303" y="51376"/>
                </a:lnTo>
                <a:close/>
                <a:moveTo>
                  <a:pt x="56303" y="56303"/>
                </a:moveTo>
                <a:lnTo>
                  <a:pt x="53914" y="56303"/>
                </a:lnTo>
                <a:lnTo>
                  <a:pt x="53914" y="53914"/>
                </a:lnTo>
                <a:lnTo>
                  <a:pt x="56303" y="53914"/>
                </a:lnTo>
                <a:close/>
                <a:moveTo>
                  <a:pt x="56303" y="58840"/>
                </a:moveTo>
                <a:lnTo>
                  <a:pt x="53914" y="58840"/>
                </a:lnTo>
                <a:lnTo>
                  <a:pt x="53914" y="56451"/>
                </a:lnTo>
                <a:lnTo>
                  <a:pt x="56303" y="56451"/>
                </a:lnTo>
                <a:close/>
                <a:moveTo>
                  <a:pt x="53766" y="5554"/>
                </a:moveTo>
                <a:lnTo>
                  <a:pt x="51376" y="5554"/>
                </a:lnTo>
                <a:lnTo>
                  <a:pt x="51376" y="3165"/>
                </a:lnTo>
                <a:lnTo>
                  <a:pt x="53766" y="3165"/>
                </a:lnTo>
                <a:close/>
                <a:moveTo>
                  <a:pt x="53766" y="8092"/>
                </a:moveTo>
                <a:lnTo>
                  <a:pt x="51376" y="8092"/>
                </a:lnTo>
                <a:lnTo>
                  <a:pt x="51376" y="5703"/>
                </a:lnTo>
                <a:lnTo>
                  <a:pt x="53766" y="5703"/>
                </a:lnTo>
                <a:close/>
                <a:moveTo>
                  <a:pt x="53766" y="10629"/>
                </a:moveTo>
                <a:lnTo>
                  <a:pt x="51376" y="10629"/>
                </a:lnTo>
                <a:lnTo>
                  <a:pt x="51376" y="8240"/>
                </a:lnTo>
                <a:lnTo>
                  <a:pt x="53766" y="8240"/>
                </a:lnTo>
                <a:close/>
                <a:moveTo>
                  <a:pt x="53766" y="13166"/>
                </a:moveTo>
                <a:lnTo>
                  <a:pt x="51376" y="13166"/>
                </a:lnTo>
                <a:lnTo>
                  <a:pt x="51376" y="10777"/>
                </a:lnTo>
                <a:lnTo>
                  <a:pt x="53766" y="10777"/>
                </a:lnTo>
                <a:close/>
                <a:moveTo>
                  <a:pt x="53766" y="15704"/>
                </a:moveTo>
                <a:lnTo>
                  <a:pt x="51376" y="15704"/>
                </a:lnTo>
                <a:lnTo>
                  <a:pt x="51376" y="13316"/>
                </a:lnTo>
                <a:lnTo>
                  <a:pt x="53766" y="13316"/>
                </a:lnTo>
                <a:close/>
                <a:moveTo>
                  <a:pt x="53766" y="18242"/>
                </a:moveTo>
                <a:lnTo>
                  <a:pt x="51376" y="18242"/>
                </a:lnTo>
                <a:lnTo>
                  <a:pt x="51376" y="15853"/>
                </a:lnTo>
                <a:lnTo>
                  <a:pt x="53766" y="15853"/>
                </a:lnTo>
                <a:close/>
                <a:moveTo>
                  <a:pt x="53766" y="20778"/>
                </a:moveTo>
                <a:lnTo>
                  <a:pt x="51376" y="20778"/>
                </a:lnTo>
                <a:lnTo>
                  <a:pt x="51376" y="18389"/>
                </a:lnTo>
                <a:lnTo>
                  <a:pt x="53766" y="18389"/>
                </a:lnTo>
                <a:close/>
                <a:moveTo>
                  <a:pt x="53766" y="23316"/>
                </a:moveTo>
                <a:lnTo>
                  <a:pt x="51376" y="23316"/>
                </a:lnTo>
                <a:lnTo>
                  <a:pt x="51376" y="20928"/>
                </a:lnTo>
                <a:lnTo>
                  <a:pt x="53766" y="20928"/>
                </a:lnTo>
                <a:close/>
                <a:moveTo>
                  <a:pt x="53766" y="25854"/>
                </a:moveTo>
                <a:lnTo>
                  <a:pt x="51376" y="25854"/>
                </a:lnTo>
                <a:lnTo>
                  <a:pt x="51376" y="23465"/>
                </a:lnTo>
                <a:lnTo>
                  <a:pt x="53766" y="23465"/>
                </a:lnTo>
                <a:close/>
                <a:moveTo>
                  <a:pt x="53766" y="28391"/>
                </a:moveTo>
                <a:lnTo>
                  <a:pt x="51376" y="28391"/>
                </a:lnTo>
                <a:lnTo>
                  <a:pt x="51376" y="26002"/>
                </a:lnTo>
                <a:lnTo>
                  <a:pt x="53766" y="26002"/>
                </a:lnTo>
                <a:close/>
                <a:moveTo>
                  <a:pt x="53766" y="30928"/>
                </a:moveTo>
                <a:lnTo>
                  <a:pt x="51376" y="30928"/>
                </a:lnTo>
                <a:lnTo>
                  <a:pt x="51376" y="28540"/>
                </a:lnTo>
                <a:lnTo>
                  <a:pt x="53766" y="28540"/>
                </a:lnTo>
                <a:close/>
                <a:moveTo>
                  <a:pt x="53766" y="33466"/>
                </a:moveTo>
                <a:lnTo>
                  <a:pt x="51376" y="33466"/>
                </a:lnTo>
                <a:lnTo>
                  <a:pt x="51376" y="31077"/>
                </a:lnTo>
                <a:lnTo>
                  <a:pt x="53766" y="31077"/>
                </a:lnTo>
                <a:close/>
                <a:moveTo>
                  <a:pt x="53766" y="36003"/>
                </a:moveTo>
                <a:lnTo>
                  <a:pt x="51376" y="36003"/>
                </a:lnTo>
                <a:lnTo>
                  <a:pt x="51376" y="33614"/>
                </a:lnTo>
                <a:lnTo>
                  <a:pt x="53766" y="33614"/>
                </a:lnTo>
                <a:close/>
                <a:moveTo>
                  <a:pt x="53766" y="38540"/>
                </a:moveTo>
                <a:lnTo>
                  <a:pt x="51376" y="38540"/>
                </a:lnTo>
                <a:lnTo>
                  <a:pt x="51376" y="36152"/>
                </a:lnTo>
                <a:lnTo>
                  <a:pt x="53766" y="36152"/>
                </a:lnTo>
                <a:close/>
                <a:moveTo>
                  <a:pt x="53766" y="41079"/>
                </a:moveTo>
                <a:lnTo>
                  <a:pt x="51376" y="41079"/>
                </a:lnTo>
                <a:lnTo>
                  <a:pt x="51376" y="38690"/>
                </a:lnTo>
                <a:lnTo>
                  <a:pt x="53766" y="38690"/>
                </a:lnTo>
                <a:close/>
                <a:moveTo>
                  <a:pt x="53766" y="43616"/>
                </a:moveTo>
                <a:lnTo>
                  <a:pt x="51376" y="43616"/>
                </a:lnTo>
                <a:lnTo>
                  <a:pt x="51376" y="41226"/>
                </a:lnTo>
                <a:lnTo>
                  <a:pt x="53766" y="41226"/>
                </a:lnTo>
                <a:close/>
                <a:moveTo>
                  <a:pt x="53766" y="46152"/>
                </a:moveTo>
                <a:lnTo>
                  <a:pt x="51376" y="46152"/>
                </a:lnTo>
                <a:lnTo>
                  <a:pt x="51376" y="43764"/>
                </a:lnTo>
                <a:lnTo>
                  <a:pt x="53766" y="43764"/>
                </a:lnTo>
                <a:close/>
                <a:moveTo>
                  <a:pt x="53766" y="48691"/>
                </a:moveTo>
                <a:lnTo>
                  <a:pt x="51376" y="48691"/>
                </a:lnTo>
                <a:lnTo>
                  <a:pt x="51376" y="46302"/>
                </a:lnTo>
                <a:lnTo>
                  <a:pt x="53766" y="46302"/>
                </a:lnTo>
                <a:close/>
                <a:moveTo>
                  <a:pt x="53766" y="51228"/>
                </a:moveTo>
                <a:lnTo>
                  <a:pt x="51376" y="51228"/>
                </a:lnTo>
                <a:lnTo>
                  <a:pt x="51376" y="48839"/>
                </a:lnTo>
                <a:lnTo>
                  <a:pt x="53766" y="48839"/>
                </a:lnTo>
                <a:close/>
                <a:moveTo>
                  <a:pt x="53766" y="53765"/>
                </a:moveTo>
                <a:lnTo>
                  <a:pt x="51376" y="53765"/>
                </a:lnTo>
                <a:lnTo>
                  <a:pt x="51376" y="51376"/>
                </a:lnTo>
                <a:lnTo>
                  <a:pt x="53766" y="51376"/>
                </a:lnTo>
                <a:close/>
                <a:moveTo>
                  <a:pt x="53766" y="56303"/>
                </a:moveTo>
                <a:lnTo>
                  <a:pt x="51376" y="56303"/>
                </a:lnTo>
                <a:lnTo>
                  <a:pt x="51376" y="53914"/>
                </a:lnTo>
                <a:lnTo>
                  <a:pt x="53766" y="53914"/>
                </a:lnTo>
                <a:close/>
                <a:moveTo>
                  <a:pt x="53766" y="58840"/>
                </a:moveTo>
                <a:lnTo>
                  <a:pt x="51376" y="58840"/>
                </a:lnTo>
                <a:lnTo>
                  <a:pt x="51376" y="56451"/>
                </a:lnTo>
                <a:lnTo>
                  <a:pt x="53766" y="56451"/>
                </a:lnTo>
                <a:close/>
                <a:moveTo>
                  <a:pt x="51228" y="5554"/>
                </a:moveTo>
                <a:lnTo>
                  <a:pt x="48839" y="5554"/>
                </a:lnTo>
                <a:lnTo>
                  <a:pt x="48839" y="3165"/>
                </a:lnTo>
                <a:lnTo>
                  <a:pt x="51228" y="3165"/>
                </a:lnTo>
                <a:close/>
                <a:moveTo>
                  <a:pt x="51228" y="8092"/>
                </a:moveTo>
                <a:lnTo>
                  <a:pt x="48839" y="8092"/>
                </a:lnTo>
                <a:lnTo>
                  <a:pt x="48839" y="5703"/>
                </a:lnTo>
                <a:lnTo>
                  <a:pt x="51228" y="5703"/>
                </a:lnTo>
                <a:close/>
                <a:moveTo>
                  <a:pt x="51228" y="10629"/>
                </a:moveTo>
                <a:lnTo>
                  <a:pt x="48839" y="10629"/>
                </a:lnTo>
                <a:lnTo>
                  <a:pt x="48839" y="8240"/>
                </a:lnTo>
                <a:lnTo>
                  <a:pt x="51228" y="8240"/>
                </a:lnTo>
                <a:close/>
                <a:moveTo>
                  <a:pt x="51228" y="13166"/>
                </a:moveTo>
                <a:lnTo>
                  <a:pt x="48839" y="13166"/>
                </a:lnTo>
                <a:lnTo>
                  <a:pt x="48839" y="10777"/>
                </a:lnTo>
                <a:lnTo>
                  <a:pt x="51228" y="10777"/>
                </a:lnTo>
                <a:close/>
                <a:moveTo>
                  <a:pt x="51228" y="15704"/>
                </a:moveTo>
                <a:lnTo>
                  <a:pt x="48839" y="15704"/>
                </a:lnTo>
                <a:lnTo>
                  <a:pt x="48839" y="13316"/>
                </a:lnTo>
                <a:lnTo>
                  <a:pt x="51228" y="13316"/>
                </a:lnTo>
                <a:close/>
                <a:moveTo>
                  <a:pt x="51228" y="18242"/>
                </a:moveTo>
                <a:lnTo>
                  <a:pt x="48839" y="18242"/>
                </a:lnTo>
                <a:lnTo>
                  <a:pt x="48839" y="15853"/>
                </a:lnTo>
                <a:lnTo>
                  <a:pt x="51228" y="15853"/>
                </a:lnTo>
                <a:close/>
                <a:moveTo>
                  <a:pt x="51228" y="20778"/>
                </a:moveTo>
                <a:lnTo>
                  <a:pt x="48839" y="20778"/>
                </a:lnTo>
                <a:lnTo>
                  <a:pt x="48839" y="18389"/>
                </a:lnTo>
                <a:lnTo>
                  <a:pt x="51228" y="18389"/>
                </a:lnTo>
                <a:close/>
                <a:moveTo>
                  <a:pt x="51228" y="23316"/>
                </a:moveTo>
                <a:lnTo>
                  <a:pt x="48839" y="23316"/>
                </a:lnTo>
                <a:lnTo>
                  <a:pt x="48839" y="20928"/>
                </a:lnTo>
                <a:lnTo>
                  <a:pt x="51228" y="20928"/>
                </a:lnTo>
                <a:close/>
                <a:moveTo>
                  <a:pt x="51228" y="25854"/>
                </a:moveTo>
                <a:lnTo>
                  <a:pt x="48839" y="25854"/>
                </a:lnTo>
                <a:lnTo>
                  <a:pt x="48839" y="23465"/>
                </a:lnTo>
                <a:lnTo>
                  <a:pt x="51228" y="23465"/>
                </a:lnTo>
                <a:close/>
                <a:moveTo>
                  <a:pt x="51228" y="28391"/>
                </a:moveTo>
                <a:lnTo>
                  <a:pt x="48839" y="28391"/>
                </a:lnTo>
                <a:lnTo>
                  <a:pt x="48839" y="26002"/>
                </a:lnTo>
                <a:lnTo>
                  <a:pt x="51228" y="26002"/>
                </a:lnTo>
                <a:close/>
                <a:moveTo>
                  <a:pt x="51228" y="30928"/>
                </a:moveTo>
                <a:lnTo>
                  <a:pt x="48839" y="30928"/>
                </a:lnTo>
                <a:lnTo>
                  <a:pt x="48839" y="28540"/>
                </a:lnTo>
                <a:lnTo>
                  <a:pt x="51228" y="28540"/>
                </a:lnTo>
                <a:close/>
                <a:moveTo>
                  <a:pt x="51228" y="33466"/>
                </a:moveTo>
                <a:lnTo>
                  <a:pt x="48839" y="33466"/>
                </a:lnTo>
                <a:lnTo>
                  <a:pt x="48839" y="31077"/>
                </a:lnTo>
                <a:lnTo>
                  <a:pt x="51228" y="31077"/>
                </a:lnTo>
                <a:close/>
                <a:moveTo>
                  <a:pt x="51228" y="36003"/>
                </a:moveTo>
                <a:lnTo>
                  <a:pt x="48839" y="36003"/>
                </a:lnTo>
                <a:lnTo>
                  <a:pt x="48839" y="33614"/>
                </a:lnTo>
                <a:lnTo>
                  <a:pt x="51228" y="33614"/>
                </a:lnTo>
                <a:close/>
                <a:moveTo>
                  <a:pt x="51228" y="38540"/>
                </a:moveTo>
                <a:lnTo>
                  <a:pt x="48839" y="38540"/>
                </a:lnTo>
                <a:lnTo>
                  <a:pt x="48839" y="36152"/>
                </a:lnTo>
                <a:lnTo>
                  <a:pt x="51228" y="36152"/>
                </a:lnTo>
                <a:close/>
                <a:moveTo>
                  <a:pt x="51228" y="41079"/>
                </a:moveTo>
                <a:lnTo>
                  <a:pt x="48839" y="41079"/>
                </a:lnTo>
                <a:lnTo>
                  <a:pt x="48839" y="38690"/>
                </a:lnTo>
                <a:lnTo>
                  <a:pt x="51228" y="38690"/>
                </a:lnTo>
                <a:close/>
                <a:moveTo>
                  <a:pt x="51228" y="43616"/>
                </a:moveTo>
                <a:lnTo>
                  <a:pt x="48839" y="43616"/>
                </a:lnTo>
                <a:lnTo>
                  <a:pt x="48839" y="41226"/>
                </a:lnTo>
                <a:lnTo>
                  <a:pt x="51228" y="41226"/>
                </a:lnTo>
                <a:close/>
                <a:moveTo>
                  <a:pt x="51228" y="46152"/>
                </a:moveTo>
                <a:lnTo>
                  <a:pt x="48839" y="46152"/>
                </a:lnTo>
                <a:lnTo>
                  <a:pt x="48839" y="43764"/>
                </a:lnTo>
                <a:lnTo>
                  <a:pt x="51228" y="43764"/>
                </a:lnTo>
                <a:close/>
                <a:moveTo>
                  <a:pt x="51228" y="48691"/>
                </a:moveTo>
                <a:lnTo>
                  <a:pt x="48839" y="48691"/>
                </a:lnTo>
                <a:lnTo>
                  <a:pt x="48839" y="46302"/>
                </a:lnTo>
                <a:lnTo>
                  <a:pt x="51228" y="46302"/>
                </a:lnTo>
                <a:close/>
                <a:moveTo>
                  <a:pt x="51228" y="51228"/>
                </a:moveTo>
                <a:lnTo>
                  <a:pt x="48839" y="51228"/>
                </a:lnTo>
                <a:lnTo>
                  <a:pt x="48839" y="48839"/>
                </a:lnTo>
                <a:lnTo>
                  <a:pt x="51228" y="48839"/>
                </a:lnTo>
                <a:close/>
                <a:moveTo>
                  <a:pt x="51228" y="53765"/>
                </a:moveTo>
                <a:lnTo>
                  <a:pt x="48839" y="53765"/>
                </a:lnTo>
                <a:lnTo>
                  <a:pt x="48839" y="51376"/>
                </a:lnTo>
                <a:lnTo>
                  <a:pt x="51228" y="51376"/>
                </a:lnTo>
                <a:close/>
                <a:moveTo>
                  <a:pt x="51228" y="56303"/>
                </a:moveTo>
                <a:lnTo>
                  <a:pt x="48839" y="56303"/>
                </a:lnTo>
                <a:lnTo>
                  <a:pt x="48839" y="53914"/>
                </a:lnTo>
                <a:lnTo>
                  <a:pt x="51228" y="53914"/>
                </a:lnTo>
                <a:close/>
                <a:moveTo>
                  <a:pt x="51228" y="58840"/>
                </a:moveTo>
                <a:lnTo>
                  <a:pt x="48839" y="58840"/>
                </a:lnTo>
                <a:lnTo>
                  <a:pt x="48839" y="56451"/>
                </a:lnTo>
                <a:lnTo>
                  <a:pt x="51228" y="56451"/>
                </a:lnTo>
                <a:close/>
                <a:moveTo>
                  <a:pt x="48691" y="5554"/>
                </a:moveTo>
                <a:lnTo>
                  <a:pt x="46302" y="5554"/>
                </a:lnTo>
                <a:lnTo>
                  <a:pt x="46302" y="3165"/>
                </a:lnTo>
                <a:lnTo>
                  <a:pt x="48691" y="3165"/>
                </a:lnTo>
                <a:close/>
                <a:moveTo>
                  <a:pt x="48691" y="8092"/>
                </a:moveTo>
                <a:lnTo>
                  <a:pt x="46302" y="8092"/>
                </a:lnTo>
                <a:lnTo>
                  <a:pt x="46302" y="5703"/>
                </a:lnTo>
                <a:lnTo>
                  <a:pt x="48691" y="5703"/>
                </a:lnTo>
                <a:close/>
                <a:moveTo>
                  <a:pt x="48691" y="10629"/>
                </a:moveTo>
                <a:lnTo>
                  <a:pt x="46302" y="10629"/>
                </a:lnTo>
                <a:lnTo>
                  <a:pt x="46302" y="8240"/>
                </a:lnTo>
                <a:lnTo>
                  <a:pt x="48691" y="8240"/>
                </a:lnTo>
                <a:close/>
                <a:moveTo>
                  <a:pt x="48691" y="13166"/>
                </a:moveTo>
                <a:lnTo>
                  <a:pt x="46302" y="13166"/>
                </a:lnTo>
                <a:lnTo>
                  <a:pt x="46302" y="10777"/>
                </a:lnTo>
                <a:lnTo>
                  <a:pt x="48691" y="10777"/>
                </a:lnTo>
                <a:close/>
                <a:moveTo>
                  <a:pt x="48691" y="15704"/>
                </a:moveTo>
                <a:lnTo>
                  <a:pt x="46302" y="15704"/>
                </a:lnTo>
                <a:lnTo>
                  <a:pt x="46302" y="13316"/>
                </a:lnTo>
                <a:lnTo>
                  <a:pt x="48691" y="13316"/>
                </a:lnTo>
                <a:close/>
                <a:moveTo>
                  <a:pt x="48691" y="18242"/>
                </a:moveTo>
                <a:lnTo>
                  <a:pt x="46302" y="18242"/>
                </a:lnTo>
                <a:lnTo>
                  <a:pt x="46302" y="15853"/>
                </a:lnTo>
                <a:lnTo>
                  <a:pt x="48691" y="15853"/>
                </a:lnTo>
                <a:close/>
                <a:moveTo>
                  <a:pt x="48691" y="20778"/>
                </a:moveTo>
                <a:lnTo>
                  <a:pt x="46302" y="20778"/>
                </a:lnTo>
                <a:lnTo>
                  <a:pt x="46302" y="18389"/>
                </a:lnTo>
                <a:lnTo>
                  <a:pt x="48691" y="18389"/>
                </a:lnTo>
                <a:close/>
                <a:moveTo>
                  <a:pt x="48691" y="23316"/>
                </a:moveTo>
                <a:lnTo>
                  <a:pt x="46302" y="23316"/>
                </a:lnTo>
                <a:lnTo>
                  <a:pt x="46302" y="20928"/>
                </a:lnTo>
                <a:lnTo>
                  <a:pt x="48691" y="20928"/>
                </a:lnTo>
                <a:close/>
                <a:moveTo>
                  <a:pt x="48691" y="25854"/>
                </a:moveTo>
                <a:lnTo>
                  <a:pt x="46302" y="25854"/>
                </a:lnTo>
                <a:lnTo>
                  <a:pt x="46302" y="23465"/>
                </a:lnTo>
                <a:lnTo>
                  <a:pt x="48691" y="23465"/>
                </a:lnTo>
                <a:close/>
                <a:moveTo>
                  <a:pt x="48691" y="28391"/>
                </a:moveTo>
                <a:lnTo>
                  <a:pt x="46302" y="28391"/>
                </a:lnTo>
                <a:lnTo>
                  <a:pt x="46302" y="26002"/>
                </a:lnTo>
                <a:lnTo>
                  <a:pt x="48691" y="26002"/>
                </a:lnTo>
                <a:close/>
                <a:moveTo>
                  <a:pt x="48691" y="30928"/>
                </a:moveTo>
                <a:lnTo>
                  <a:pt x="46302" y="30928"/>
                </a:lnTo>
                <a:lnTo>
                  <a:pt x="46302" y="28540"/>
                </a:lnTo>
                <a:lnTo>
                  <a:pt x="48691" y="28540"/>
                </a:lnTo>
                <a:close/>
                <a:moveTo>
                  <a:pt x="48691" y="33466"/>
                </a:moveTo>
                <a:lnTo>
                  <a:pt x="46302" y="33466"/>
                </a:lnTo>
                <a:lnTo>
                  <a:pt x="46302" y="31077"/>
                </a:lnTo>
                <a:lnTo>
                  <a:pt x="48691" y="31077"/>
                </a:lnTo>
                <a:close/>
                <a:moveTo>
                  <a:pt x="48691" y="36003"/>
                </a:moveTo>
                <a:lnTo>
                  <a:pt x="46302" y="36003"/>
                </a:lnTo>
                <a:lnTo>
                  <a:pt x="46302" y="33614"/>
                </a:lnTo>
                <a:lnTo>
                  <a:pt x="48691" y="33614"/>
                </a:lnTo>
                <a:close/>
                <a:moveTo>
                  <a:pt x="48691" y="38540"/>
                </a:moveTo>
                <a:lnTo>
                  <a:pt x="46302" y="38540"/>
                </a:lnTo>
                <a:lnTo>
                  <a:pt x="46302" y="36152"/>
                </a:lnTo>
                <a:lnTo>
                  <a:pt x="48691" y="36152"/>
                </a:lnTo>
                <a:close/>
                <a:moveTo>
                  <a:pt x="48691" y="41079"/>
                </a:moveTo>
                <a:lnTo>
                  <a:pt x="46302" y="41079"/>
                </a:lnTo>
                <a:lnTo>
                  <a:pt x="46302" y="38690"/>
                </a:lnTo>
                <a:lnTo>
                  <a:pt x="48691" y="38690"/>
                </a:lnTo>
                <a:close/>
                <a:moveTo>
                  <a:pt x="48691" y="43616"/>
                </a:moveTo>
                <a:lnTo>
                  <a:pt x="46302" y="43616"/>
                </a:lnTo>
                <a:lnTo>
                  <a:pt x="46302" y="41226"/>
                </a:lnTo>
                <a:lnTo>
                  <a:pt x="48691" y="41226"/>
                </a:lnTo>
                <a:close/>
                <a:moveTo>
                  <a:pt x="48691" y="46152"/>
                </a:moveTo>
                <a:lnTo>
                  <a:pt x="46302" y="46152"/>
                </a:lnTo>
                <a:lnTo>
                  <a:pt x="46302" y="43764"/>
                </a:lnTo>
                <a:lnTo>
                  <a:pt x="48691" y="43764"/>
                </a:lnTo>
                <a:close/>
                <a:moveTo>
                  <a:pt x="48691" y="48691"/>
                </a:moveTo>
                <a:lnTo>
                  <a:pt x="46302" y="48691"/>
                </a:lnTo>
                <a:lnTo>
                  <a:pt x="46302" y="46302"/>
                </a:lnTo>
                <a:lnTo>
                  <a:pt x="48691" y="46302"/>
                </a:lnTo>
                <a:close/>
                <a:moveTo>
                  <a:pt x="48691" y="51228"/>
                </a:moveTo>
                <a:lnTo>
                  <a:pt x="46302" y="51228"/>
                </a:lnTo>
                <a:lnTo>
                  <a:pt x="46302" y="48839"/>
                </a:lnTo>
                <a:lnTo>
                  <a:pt x="48691" y="48839"/>
                </a:lnTo>
                <a:close/>
                <a:moveTo>
                  <a:pt x="48691" y="53765"/>
                </a:moveTo>
                <a:lnTo>
                  <a:pt x="46302" y="53765"/>
                </a:lnTo>
                <a:lnTo>
                  <a:pt x="46302" y="51376"/>
                </a:lnTo>
                <a:lnTo>
                  <a:pt x="48691" y="51376"/>
                </a:lnTo>
                <a:close/>
                <a:moveTo>
                  <a:pt x="48691" y="56303"/>
                </a:moveTo>
                <a:lnTo>
                  <a:pt x="46302" y="56303"/>
                </a:lnTo>
                <a:lnTo>
                  <a:pt x="46302" y="53914"/>
                </a:lnTo>
                <a:lnTo>
                  <a:pt x="48691" y="53914"/>
                </a:lnTo>
                <a:close/>
                <a:moveTo>
                  <a:pt x="48691" y="58840"/>
                </a:moveTo>
                <a:lnTo>
                  <a:pt x="46302" y="58840"/>
                </a:lnTo>
                <a:lnTo>
                  <a:pt x="46302" y="56451"/>
                </a:lnTo>
                <a:lnTo>
                  <a:pt x="48691" y="56451"/>
                </a:lnTo>
                <a:close/>
                <a:moveTo>
                  <a:pt x="46153" y="5554"/>
                </a:moveTo>
                <a:lnTo>
                  <a:pt x="43764" y="5554"/>
                </a:lnTo>
                <a:lnTo>
                  <a:pt x="43764" y="3165"/>
                </a:lnTo>
                <a:lnTo>
                  <a:pt x="46153" y="3165"/>
                </a:lnTo>
                <a:close/>
                <a:moveTo>
                  <a:pt x="46153" y="8092"/>
                </a:moveTo>
                <a:lnTo>
                  <a:pt x="43764" y="8092"/>
                </a:lnTo>
                <a:lnTo>
                  <a:pt x="43764" y="5703"/>
                </a:lnTo>
                <a:lnTo>
                  <a:pt x="46153" y="5703"/>
                </a:lnTo>
                <a:close/>
                <a:moveTo>
                  <a:pt x="46153" y="10629"/>
                </a:moveTo>
                <a:lnTo>
                  <a:pt x="43764" y="10629"/>
                </a:lnTo>
                <a:lnTo>
                  <a:pt x="43764" y="8240"/>
                </a:lnTo>
                <a:lnTo>
                  <a:pt x="46153" y="8240"/>
                </a:lnTo>
                <a:close/>
                <a:moveTo>
                  <a:pt x="46153" y="13166"/>
                </a:moveTo>
                <a:lnTo>
                  <a:pt x="43764" y="13166"/>
                </a:lnTo>
                <a:lnTo>
                  <a:pt x="43764" y="10777"/>
                </a:lnTo>
                <a:lnTo>
                  <a:pt x="46153" y="10777"/>
                </a:lnTo>
                <a:close/>
                <a:moveTo>
                  <a:pt x="46153" y="15704"/>
                </a:moveTo>
                <a:lnTo>
                  <a:pt x="43764" y="15704"/>
                </a:lnTo>
                <a:lnTo>
                  <a:pt x="43764" y="13316"/>
                </a:lnTo>
                <a:lnTo>
                  <a:pt x="46153" y="13316"/>
                </a:lnTo>
                <a:close/>
                <a:moveTo>
                  <a:pt x="46153" y="18242"/>
                </a:moveTo>
                <a:lnTo>
                  <a:pt x="43764" y="18242"/>
                </a:lnTo>
                <a:lnTo>
                  <a:pt x="43764" y="15853"/>
                </a:lnTo>
                <a:lnTo>
                  <a:pt x="46153" y="15853"/>
                </a:lnTo>
                <a:close/>
                <a:moveTo>
                  <a:pt x="46153" y="20778"/>
                </a:moveTo>
                <a:lnTo>
                  <a:pt x="43764" y="20778"/>
                </a:lnTo>
                <a:lnTo>
                  <a:pt x="43764" y="18389"/>
                </a:lnTo>
                <a:lnTo>
                  <a:pt x="46153" y="18389"/>
                </a:lnTo>
                <a:close/>
                <a:moveTo>
                  <a:pt x="46153" y="23316"/>
                </a:moveTo>
                <a:lnTo>
                  <a:pt x="43764" y="23316"/>
                </a:lnTo>
                <a:lnTo>
                  <a:pt x="43764" y="20928"/>
                </a:lnTo>
                <a:lnTo>
                  <a:pt x="46153" y="20928"/>
                </a:lnTo>
                <a:close/>
                <a:moveTo>
                  <a:pt x="46153" y="25854"/>
                </a:moveTo>
                <a:lnTo>
                  <a:pt x="43764" y="25854"/>
                </a:lnTo>
                <a:lnTo>
                  <a:pt x="43764" y="23465"/>
                </a:lnTo>
                <a:lnTo>
                  <a:pt x="46153" y="23465"/>
                </a:lnTo>
                <a:close/>
                <a:moveTo>
                  <a:pt x="46153" y="28391"/>
                </a:moveTo>
                <a:lnTo>
                  <a:pt x="43764" y="28391"/>
                </a:lnTo>
                <a:lnTo>
                  <a:pt x="43764" y="26002"/>
                </a:lnTo>
                <a:lnTo>
                  <a:pt x="46153" y="26002"/>
                </a:lnTo>
                <a:close/>
                <a:moveTo>
                  <a:pt x="46153" y="30928"/>
                </a:moveTo>
                <a:lnTo>
                  <a:pt x="43764" y="30928"/>
                </a:lnTo>
                <a:lnTo>
                  <a:pt x="43764" y="28540"/>
                </a:lnTo>
                <a:lnTo>
                  <a:pt x="46153" y="28540"/>
                </a:lnTo>
                <a:close/>
                <a:moveTo>
                  <a:pt x="46153" y="33466"/>
                </a:moveTo>
                <a:lnTo>
                  <a:pt x="43764" y="33466"/>
                </a:lnTo>
                <a:lnTo>
                  <a:pt x="43764" y="31077"/>
                </a:lnTo>
                <a:lnTo>
                  <a:pt x="46153" y="31077"/>
                </a:lnTo>
                <a:close/>
                <a:moveTo>
                  <a:pt x="46153" y="36003"/>
                </a:moveTo>
                <a:lnTo>
                  <a:pt x="43764" y="36003"/>
                </a:lnTo>
                <a:lnTo>
                  <a:pt x="43764" y="33614"/>
                </a:lnTo>
                <a:lnTo>
                  <a:pt x="46153" y="33614"/>
                </a:lnTo>
                <a:close/>
                <a:moveTo>
                  <a:pt x="46153" y="38540"/>
                </a:moveTo>
                <a:lnTo>
                  <a:pt x="43764" y="38540"/>
                </a:lnTo>
                <a:lnTo>
                  <a:pt x="43764" y="36152"/>
                </a:lnTo>
                <a:lnTo>
                  <a:pt x="46153" y="36152"/>
                </a:lnTo>
                <a:close/>
                <a:moveTo>
                  <a:pt x="46153" y="41079"/>
                </a:moveTo>
                <a:lnTo>
                  <a:pt x="43764" y="41079"/>
                </a:lnTo>
                <a:lnTo>
                  <a:pt x="43764" y="38690"/>
                </a:lnTo>
                <a:lnTo>
                  <a:pt x="46153" y="38690"/>
                </a:lnTo>
                <a:close/>
                <a:moveTo>
                  <a:pt x="46153" y="43616"/>
                </a:moveTo>
                <a:lnTo>
                  <a:pt x="43764" y="43616"/>
                </a:lnTo>
                <a:lnTo>
                  <a:pt x="43764" y="41226"/>
                </a:lnTo>
                <a:lnTo>
                  <a:pt x="46153" y="41226"/>
                </a:lnTo>
                <a:close/>
                <a:moveTo>
                  <a:pt x="46153" y="46152"/>
                </a:moveTo>
                <a:lnTo>
                  <a:pt x="43764" y="46152"/>
                </a:lnTo>
                <a:lnTo>
                  <a:pt x="43764" y="43764"/>
                </a:lnTo>
                <a:lnTo>
                  <a:pt x="46153" y="43764"/>
                </a:lnTo>
                <a:close/>
                <a:moveTo>
                  <a:pt x="46153" y="48691"/>
                </a:moveTo>
                <a:lnTo>
                  <a:pt x="43764" y="48691"/>
                </a:lnTo>
                <a:lnTo>
                  <a:pt x="43764" y="46302"/>
                </a:lnTo>
                <a:lnTo>
                  <a:pt x="46153" y="46302"/>
                </a:lnTo>
                <a:close/>
                <a:moveTo>
                  <a:pt x="46153" y="51228"/>
                </a:moveTo>
                <a:lnTo>
                  <a:pt x="43764" y="51228"/>
                </a:lnTo>
                <a:lnTo>
                  <a:pt x="43764" y="48839"/>
                </a:lnTo>
                <a:lnTo>
                  <a:pt x="46153" y="48839"/>
                </a:lnTo>
                <a:close/>
                <a:moveTo>
                  <a:pt x="46153" y="53765"/>
                </a:moveTo>
                <a:lnTo>
                  <a:pt x="43764" y="53765"/>
                </a:lnTo>
                <a:lnTo>
                  <a:pt x="43764" y="51376"/>
                </a:lnTo>
                <a:lnTo>
                  <a:pt x="46153" y="51376"/>
                </a:lnTo>
                <a:close/>
                <a:moveTo>
                  <a:pt x="46153" y="56303"/>
                </a:moveTo>
                <a:lnTo>
                  <a:pt x="43764" y="56303"/>
                </a:lnTo>
                <a:lnTo>
                  <a:pt x="43764" y="53914"/>
                </a:lnTo>
                <a:lnTo>
                  <a:pt x="46153" y="53914"/>
                </a:lnTo>
                <a:close/>
                <a:moveTo>
                  <a:pt x="46153" y="58840"/>
                </a:moveTo>
                <a:lnTo>
                  <a:pt x="43764" y="58840"/>
                </a:lnTo>
                <a:lnTo>
                  <a:pt x="43764" y="56451"/>
                </a:lnTo>
                <a:lnTo>
                  <a:pt x="46153" y="56451"/>
                </a:lnTo>
                <a:close/>
                <a:moveTo>
                  <a:pt x="43616" y="5554"/>
                </a:moveTo>
                <a:lnTo>
                  <a:pt x="41227" y="5554"/>
                </a:lnTo>
                <a:lnTo>
                  <a:pt x="41227" y="3165"/>
                </a:lnTo>
                <a:lnTo>
                  <a:pt x="43616" y="3165"/>
                </a:lnTo>
                <a:close/>
                <a:moveTo>
                  <a:pt x="43616" y="8092"/>
                </a:moveTo>
                <a:lnTo>
                  <a:pt x="41227" y="8092"/>
                </a:lnTo>
                <a:lnTo>
                  <a:pt x="41227" y="5703"/>
                </a:lnTo>
                <a:lnTo>
                  <a:pt x="43616" y="5703"/>
                </a:lnTo>
                <a:close/>
                <a:moveTo>
                  <a:pt x="43616" y="10629"/>
                </a:moveTo>
                <a:lnTo>
                  <a:pt x="41227" y="10629"/>
                </a:lnTo>
                <a:lnTo>
                  <a:pt x="41227" y="8240"/>
                </a:lnTo>
                <a:lnTo>
                  <a:pt x="43616" y="8240"/>
                </a:lnTo>
                <a:close/>
                <a:moveTo>
                  <a:pt x="43616" y="13166"/>
                </a:moveTo>
                <a:lnTo>
                  <a:pt x="41227" y="13166"/>
                </a:lnTo>
                <a:lnTo>
                  <a:pt x="41227" y="10777"/>
                </a:lnTo>
                <a:lnTo>
                  <a:pt x="43616" y="10777"/>
                </a:lnTo>
                <a:close/>
                <a:moveTo>
                  <a:pt x="43616" y="15704"/>
                </a:moveTo>
                <a:lnTo>
                  <a:pt x="41227" y="15704"/>
                </a:lnTo>
                <a:lnTo>
                  <a:pt x="41227" y="13316"/>
                </a:lnTo>
                <a:lnTo>
                  <a:pt x="43616" y="13316"/>
                </a:lnTo>
                <a:close/>
                <a:moveTo>
                  <a:pt x="43616" y="18242"/>
                </a:moveTo>
                <a:lnTo>
                  <a:pt x="41227" y="18242"/>
                </a:lnTo>
                <a:lnTo>
                  <a:pt x="41227" y="15853"/>
                </a:lnTo>
                <a:lnTo>
                  <a:pt x="43616" y="15853"/>
                </a:lnTo>
                <a:close/>
                <a:moveTo>
                  <a:pt x="43616" y="20778"/>
                </a:moveTo>
                <a:lnTo>
                  <a:pt x="41227" y="20778"/>
                </a:lnTo>
                <a:lnTo>
                  <a:pt x="41227" y="18389"/>
                </a:lnTo>
                <a:lnTo>
                  <a:pt x="43616" y="18389"/>
                </a:lnTo>
                <a:close/>
                <a:moveTo>
                  <a:pt x="43616" y="23316"/>
                </a:moveTo>
                <a:lnTo>
                  <a:pt x="41227" y="23316"/>
                </a:lnTo>
                <a:lnTo>
                  <a:pt x="41227" y="20928"/>
                </a:lnTo>
                <a:lnTo>
                  <a:pt x="43616" y="20928"/>
                </a:lnTo>
                <a:close/>
                <a:moveTo>
                  <a:pt x="43616" y="25854"/>
                </a:moveTo>
                <a:lnTo>
                  <a:pt x="41227" y="25854"/>
                </a:lnTo>
                <a:lnTo>
                  <a:pt x="41227" y="23465"/>
                </a:lnTo>
                <a:lnTo>
                  <a:pt x="43616" y="23465"/>
                </a:lnTo>
                <a:close/>
                <a:moveTo>
                  <a:pt x="43616" y="28391"/>
                </a:moveTo>
                <a:lnTo>
                  <a:pt x="41227" y="28391"/>
                </a:lnTo>
                <a:lnTo>
                  <a:pt x="41227" y="26002"/>
                </a:lnTo>
                <a:lnTo>
                  <a:pt x="43616" y="26002"/>
                </a:lnTo>
                <a:close/>
                <a:moveTo>
                  <a:pt x="43616" y="30928"/>
                </a:moveTo>
                <a:lnTo>
                  <a:pt x="41227" y="30928"/>
                </a:lnTo>
                <a:lnTo>
                  <a:pt x="41227" y="28540"/>
                </a:lnTo>
                <a:lnTo>
                  <a:pt x="43616" y="28540"/>
                </a:lnTo>
                <a:close/>
                <a:moveTo>
                  <a:pt x="43616" y="33466"/>
                </a:moveTo>
                <a:lnTo>
                  <a:pt x="41227" y="33466"/>
                </a:lnTo>
                <a:lnTo>
                  <a:pt x="41227" y="31077"/>
                </a:lnTo>
                <a:lnTo>
                  <a:pt x="43616" y="31077"/>
                </a:lnTo>
                <a:close/>
                <a:moveTo>
                  <a:pt x="43616" y="36003"/>
                </a:moveTo>
                <a:lnTo>
                  <a:pt x="41227" y="36003"/>
                </a:lnTo>
                <a:lnTo>
                  <a:pt x="41227" y="33614"/>
                </a:lnTo>
                <a:lnTo>
                  <a:pt x="43616" y="33614"/>
                </a:lnTo>
                <a:close/>
                <a:moveTo>
                  <a:pt x="43616" y="38540"/>
                </a:moveTo>
                <a:lnTo>
                  <a:pt x="41227" y="38540"/>
                </a:lnTo>
                <a:lnTo>
                  <a:pt x="41227" y="36152"/>
                </a:lnTo>
                <a:lnTo>
                  <a:pt x="43616" y="36152"/>
                </a:lnTo>
                <a:close/>
                <a:moveTo>
                  <a:pt x="43616" y="41079"/>
                </a:moveTo>
                <a:lnTo>
                  <a:pt x="41227" y="41079"/>
                </a:lnTo>
                <a:lnTo>
                  <a:pt x="41227" y="38690"/>
                </a:lnTo>
                <a:lnTo>
                  <a:pt x="43616" y="38690"/>
                </a:lnTo>
                <a:close/>
                <a:moveTo>
                  <a:pt x="43616" y="43616"/>
                </a:moveTo>
                <a:lnTo>
                  <a:pt x="41227" y="43616"/>
                </a:lnTo>
                <a:lnTo>
                  <a:pt x="41227" y="41226"/>
                </a:lnTo>
                <a:lnTo>
                  <a:pt x="43616" y="41226"/>
                </a:lnTo>
                <a:close/>
                <a:moveTo>
                  <a:pt x="43616" y="46152"/>
                </a:moveTo>
                <a:lnTo>
                  <a:pt x="41227" y="46152"/>
                </a:lnTo>
                <a:lnTo>
                  <a:pt x="41227" y="43764"/>
                </a:lnTo>
                <a:lnTo>
                  <a:pt x="43616" y="43764"/>
                </a:lnTo>
                <a:close/>
                <a:moveTo>
                  <a:pt x="43616" y="48691"/>
                </a:moveTo>
                <a:lnTo>
                  <a:pt x="41227" y="48691"/>
                </a:lnTo>
                <a:lnTo>
                  <a:pt x="41227" y="46302"/>
                </a:lnTo>
                <a:lnTo>
                  <a:pt x="43616" y="46302"/>
                </a:lnTo>
                <a:close/>
                <a:moveTo>
                  <a:pt x="43616" y="51228"/>
                </a:moveTo>
                <a:lnTo>
                  <a:pt x="41227" y="51228"/>
                </a:lnTo>
                <a:lnTo>
                  <a:pt x="41227" y="48839"/>
                </a:lnTo>
                <a:lnTo>
                  <a:pt x="43616" y="48839"/>
                </a:lnTo>
                <a:close/>
                <a:moveTo>
                  <a:pt x="43616" y="53765"/>
                </a:moveTo>
                <a:lnTo>
                  <a:pt x="41227" y="53765"/>
                </a:lnTo>
                <a:lnTo>
                  <a:pt x="41227" y="51376"/>
                </a:lnTo>
                <a:lnTo>
                  <a:pt x="43616" y="51376"/>
                </a:lnTo>
                <a:close/>
                <a:moveTo>
                  <a:pt x="43616" y="56303"/>
                </a:moveTo>
                <a:lnTo>
                  <a:pt x="41227" y="56303"/>
                </a:lnTo>
                <a:lnTo>
                  <a:pt x="41227" y="53914"/>
                </a:lnTo>
                <a:lnTo>
                  <a:pt x="43616" y="53914"/>
                </a:lnTo>
                <a:close/>
                <a:moveTo>
                  <a:pt x="43616" y="58840"/>
                </a:moveTo>
                <a:lnTo>
                  <a:pt x="41227" y="58840"/>
                </a:lnTo>
                <a:lnTo>
                  <a:pt x="41227" y="56451"/>
                </a:lnTo>
                <a:lnTo>
                  <a:pt x="43616" y="56451"/>
                </a:lnTo>
                <a:close/>
                <a:moveTo>
                  <a:pt x="41078" y="5554"/>
                </a:moveTo>
                <a:lnTo>
                  <a:pt x="38689" y="5554"/>
                </a:lnTo>
                <a:lnTo>
                  <a:pt x="38689" y="3165"/>
                </a:lnTo>
                <a:lnTo>
                  <a:pt x="41078" y="3165"/>
                </a:lnTo>
                <a:close/>
                <a:moveTo>
                  <a:pt x="41078" y="8092"/>
                </a:moveTo>
                <a:lnTo>
                  <a:pt x="38689" y="8092"/>
                </a:lnTo>
                <a:lnTo>
                  <a:pt x="38689" y="5703"/>
                </a:lnTo>
                <a:lnTo>
                  <a:pt x="41078" y="5703"/>
                </a:lnTo>
                <a:close/>
                <a:moveTo>
                  <a:pt x="41078" y="10629"/>
                </a:moveTo>
                <a:lnTo>
                  <a:pt x="38689" y="10629"/>
                </a:lnTo>
                <a:lnTo>
                  <a:pt x="38689" y="8240"/>
                </a:lnTo>
                <a:lnTo>
                  <a:pt x="41078" y="8240"/>
                </a:lnTo>
                <a:close/>
                <a:moveTo>
                  <a:pt x="41078" y="13166"/>
                </a:moveTo>
                <a:lnTo>
                  <a:pt x="38689" y="13166"/>
                </a:lnTo>
                <a:lnTo>
                  <a:pt x="38689" y="10777"/>
                </a:lnTo>
                <a:lnTo>
                  <a:pt x="41078" y="10777"/>
                </a:lnTo>
                <a:close/>
                <a:moveTo>
                  <a:pt x="41078" y="15704"/>
                </a:moveTo>
                <a:lnTo>
                  <a:pt x="38689" y="15704"/>
                </a:lnTo>
                <a:lnTo>
                  <a:pt x="38689" y="13316"/>
                </a:lnTo>
                <a:lnTo>
                  <a:pt x="41078" y="13316"/>
                </a:lnTo>
                <a:close/>
                <a:moveTo>
                  <a:pt x="41078" y="18242"/>
                </a:moveTo>
                <a:lnTo>
                  <a:pt x="38689" y="18242"/>
                </a:lnTo>
                <a:lnTo>
                  <a:pt x="38689" y="15853"/>
                </a:lnTo>
                <a:lnTo>
                  <a:pt x="41078" y="15853"/>
                </a:lnTo>
                <a:close/>
                <a:moveTo>
                  <a:pt x="41078" y="20778"/>
                </a:moveTo>
                <a:lnTo>
                  <a:pt x="38689" y="20778"/>
                </a:lnTo>
                <a:lnTo>
                  <a:pt x="38689" y="18389"/>
                </a:lnTo>
                <a:lnTo>
                  <a:pt x="41078" y="18389"/>
                </a:lnTo>
                <a:close/>
                <a:moveTo>
                  <a:pt x="41078" y="23316"/>
                </a:moveTo>
                <a:lnTo>
                  <a:pt x="38689" y="23316"/>
                </a:lnTo>
                <a:lnTo>
                  <a:pt x="38689" y="20928"/>
                </a:lnTo>
                <a:lnTo>
                  <a:pt x="41078" y="20928"/>
                </a:lnTo>
                <a:close/>
                <a:moveTo>
                  <a:pt x="41078" y="25854"/>
                </a:moveTo>
                <a:lnTo>
                  <a:pt x="38689" y="25854"/>
                </a:lnTo>
                <a:lnTo>
                  <a:pt x="38689" y="23465"/>
                </a:lnTo>
                <a:lnTo>
                  <a:pt x="41078" y="23465"/>
                </a:lnTo>
                <a:close/>
                <a:moveTo>
                  <a:pt x="41078" y="28391"/>
                </a:moveTo>
                <a:lnTo>
                  <a:pt x="38689" y="28391"/>
                </a:lnTo>
                <a:lnTo>
                  <a:pt x="38689" y="26002"/>
                </a:lnTo>
                <a:lnTo>
                  <a:pt x="41078" y="26002"/>
                </a:lnTo>
                <a:close/>
                <a:moveTo>
                  <a:pt x="41078" y="30928"/>
                </a:moveTo>
                <a:lnTo>
                  <a:pt x="38689" y="30928"/>
                </a:lnTo>
                <a:lnTo>
                  <a:pt x="38689" y="28540"/>
                </a:lnTo>
                <a:lnTo>
                  <a:pt x="41078" y="28540"/>
                </a:lnTo>
                <a:close/>
                <a:moveTo>
                  <a:pt x="41078" y="33466"/>
                </a:moveTo>
                <a:lnTo>
                  <a:pt x="38689" y="33466"/>
                </a:lnTo>
                <a:lnTo>
                  <a:pt x="38689" y="31077"/>
                </a:lnTo>
                <a:lnTo>
                  <a:pt x="41078" y="31077"/>
                </a:lnTo>
                <a:close/>
                <a:moveTo>
                  <a:pt x="41078" y="36003"/>
                </a:moveTo>
                <a:lnTo>
                  <a:pt x="38689" y="36003"/>
                </a:lnTo>
                <a:lnTo>
                  <a:pt x="38689" y="33614"/>
                </a:lnTo>
                <a:lnTo>
                  <a:pt x="41078" y="33614"/>
                </a:lnTo>
                <a:close/>
                <a:moveTo>
                  <a:pt x="41078" y="38540"/>
                </a:moveTo>
                <a:lnTo>
                  <a:pt x="38689" y="38540"/>
                </a:lnTo>
                <a:lnTo>
                  <a:pt x="38689" y="36152"/>
                </a:lnTo>
                <a:lnTo>
                  <a:pt x="41078" y="36152"/>
                </a:lnTo>
                <a:close/>
                <a:moveTo>
                  <a:pt x="41078" y="41079"/>
                </a:moveTo>
                <a:lnTo>
                  <a:pt x="38689" y="41079"/>
                </a:lnTo>
                <a:lnTo>
                  <a:pt x="38689" y="38690"/>
                </a:lnTo>
                <a:lnTo>
                  <a:pt x="41078" y="38690"/>
                </a:lnTo>
                <a:close/>
                <a:moveTo>
                  <a:pt x="41078" y="43616"/>
                </a:moveTo>
                <a:lnTo>
                  <a:pt x="38689" y="43616"/>
                </a:lnTo>
                <a:lnTo>
                  <a:pt x="38689" y="41226"/>
                </a:lnTo>
                <a:lnTo>
                  <a:pt x="41078" y="41226"/>
                </a:lnTo>
                <a:close/>
                <a:moveTo>
                  <a:pt x="41078" y="46152"/>
                </a:moveTo>
                <a:lnTo>
                  <a:pt x="38689" y="46152"/>
                </a:lnTo>
                <a:lnTo>
                  <a:pt x="38689" y="43764"/>
                </a:lnTo>
                <a:lnTo>
                  <a:pt x="41078" y="43764"/>
                </a:lnTo>
                <a:close/>
                <a:moveTo>
                  <a:pt x="41078" y="48691"/>
                </a:moveTo>
                <a:lnTo>
                  <a:pt x="38689" y="48691"/>
                </a:lnTo>
                <a:lnTo>
                  <a:pt x="38689" y="46302"/>
                </a:lnTo>
                <a:lnTo>
                  <a:pt x="41078" y="46302"/>
                </a:lnTo>
                <a:close/>
                <a:moveTo>
                  <a:pt x="41078" y="51228"/>
                </a:moveTo>
                <a:lnTo>
                  <a:pt x="38689" y="51228"/>
                </a:lnTo>
                <a:lnTo>
                  <a:pt x="38689" y="48839"/>
                </a:lnTo>
                <a:lnTo>
                  <a:pt x="41078" y="48839"/>
                </a:lnTo>
                <a:close/>
                <a:moveTo>
                  <a:pt x="41078" y="53765"/>
                </a:moveTo>
                <a:lnTo>
                  <a:pt x="38689" y="53765"/>
                </a:lnTo>
                <a:lnTo>
                  <a:pt x="38689" y="51376"/>
                </a:lnTo>
                <a:lnTo>
                  <a:pt x="41078" y="51376"/>
                </a:lnTo>
                <a:close/>
                <a:moveTo>
                  <a:pt x="41078" y="56303"/>
                </a:moveTo>
                <a:lnTo>
                  <a:pt x="38689" y="56303"/>
                </a:lnTo>
                <a:lnTo>
                  <a:pt x="38689" y="53914"/>
                </a:lnTo>
                <a:lnTo>
                  <a:pt x="41078" y="53914"/>
                </a:lnTo>
                <a:close/>
                <a:moveTo>
                  <a:pt x="41078" y="58840"/>
                </a:moveTo>
                <a:lnTo>
                  <a:pt x="38689" y="58840"/>
                </a:lnTo>
                <a:lnTo>
                  <a:pt x="38689" y="56451"/>
                </a:lnTo>
                <a:lnTo>
                  <a:pt x="41078" y="56451"/>
                </a:lnTo>
                <a:close/>
                <a:moveTo>
                  <a:pt x="38541" y="5554"/>
                </a:moveTo>
                <a:lnTo>
                  <a:pt x="36152" y="5554"/>
                </a:lnTo>
                <a:lnTo>
                  <a:pt x="36152" y="3165"/>
                </a:lnTo>
                <a:lnTo>
                  <a:pt x="38541" y="3165"/>
                </a:lnTo>
                <a:close/>
                <a:moveTo>
                  <a:pt x="38541" y="8092"/>
                </a:moveTo>
                <a:lnTo>
                  <a:pt x="36152" y="8092"/>
                </a:lnTo>
                <a:lnTo>
                  <a:pt x="36152" y="5703"/>
                </a:lnTo>
                <a:lnTo>
                  <a:pt x="38541" y="5703"/>
                </a:lnTo>
                <a:close/>
                <a:moveTo>
                  <a:pt x="38541" y="10629"/>
                </a:moveTo>
                <a:lnTo>
                  <a:pt x="36152" y="10629"/>
                </a:lnTo>
                <a:lnTo>
                  <a:pt x="36152" y="8240"/>
                </a:lnTo>
                <a:lnTo>
                  <a:pt x="38541" y="8240"/>
                </a:lnTo>
                <a:close/>
                <a:moveTo>
                  <a:pt x="38541" y="13166"/>
                </a:moveTo>
                <a:lnTo>
                  <a:pt x="36152" y="13166"/>
                </a:lnTo>
                <a:lnTo>
                  <a:pt x="36152" y="10777"/>
                </a:lnTo>
                <a:lnTo>
                  <a:pt x="38541" y="10777"/>
                </a:lnTo>
                <a:close/>
                <a:moveTo>
                  <a:pt x="38541" y="15704"/>
                </a:moveTo>
                <a:lnTo>
                  <a:pt x="36152" y="15704"/>
                </a:lnTo>
                <a:lnTo>
                  <a:pt x="36152" y="13316"/>
                </a:lnTo>
                <a:lnTo>
                  <a:pt x="38541" y="13316"/>
                </a:lnTo>
                <a:close/>
                <a:moveTo>
                  <a:pt x="38541" y="18242"/>
                </a:moveTo>
                <a:lnTo>
                  <a:pt x="36152" y="18242"/>
                </a:lnTo>
                <a:lnTo>
                  <a:pt x="36152" y="15853"/>
                </a:lnTo>
                <a:lnTo>
                  <a:pt x="38541" y="15853"/>
                </a:lnTo>
                <a:close/>
                <a:moveTo>
                  <a:pt x="38541" y="20778"/>
                </a:moveTo>
                <a:lnTo>
                  <a:pt x="36152" y="20778"/>
                </a:lnTo>
                <a:lnTo>
                  <a:pt x="36152" y="18389"/>
                </a:lnTo>
                <a:lnTo>
                  <a:pt x="38541" y="18389"/>
                </a:lnTo>
                <a:close/>
                <a:moveTo>
                  <a:pt x="38541" y="23316"/>
                </a:moveTo>
                <a:lnTo>
                  <a:pt x="36152" y="23316"/>
                </a:lnTo>
                <a:lnTo>
                  <a:pt x="36152" y="20928"/>
                </a:lnTo>
                <a:lnTo>
                  <a:pt x="38541" y="20928"/>
                </a:lnTo>
                <a:close/>
                <a:moveTo>
                  <a:pt x="38541" y="25854"/>
                </a:moveTo>
                <a:lnTo>
                  <a:pt x="36152" y="25854"/>
                </a:lnTo>
                <a:lnTo>
                  <a:pt x="36152" y="23465"/>
                </a:lnTo>
                <a:lnTo>
                  <a:pt x="38541" y="23465"/>
                </a:lnTo>
                <a:close/>
                <a:moveTo>
                  <a:pt x="38541" y="28391"/>
                </a:moveTo>
                <a:lnTo>
                  <a:pt x="36152" y="28391"/>
                </a:lnTo>
                <a:lnTo>
                  <a:pt x="36152" y="26002"/>
                </a:lnTo>
                <a:lnTo>
                  <a:pt x="38541" y="26002"/>
                </a:lnTo>
                <a:close/>
                <a:moveTo>
                  <a:pt x="38541" y="30928"/>
                </a:moveTo>
                <a:lnTo>
                  <a:pt x="36152" y="30928"/>
                </a:lnTo>
                <a:lnTo>
                  <a:pt x="36152" y="28540"/>
                </a:lnTo>
                <a:lnTo>
                  <a:pt x="38541" y="28540"/>
                </a:lnTo>
                <a:close/>
                <a:moveTo>
                  <a:pt x="38541" y="33466"/>
                </a:moveTo>
                <a:lnTo>
                  <a:pt x="36152" y="33466"/>
                </a:lnTo>
                <a:lnTo>
                  <a:pt x="36152" y="31077"/>
                </a:lnTo>
                <a:lnTo>
                  <a:pt x="38541" y="31077"/>
                </a:lnTo>
                <a:close/>
                <a:moveTo>
                  <a:pt x="38541" y="36003"/>
                </a:moveTo>
                <a:lnTo>
                  <a:pt x="36152" y="36003"/>
                </a:lnTo>
                <a:lnTo>
                  <a:pt x="36152" y="33614"/>
                </a:lnTo>
                <a:lnTo>
                  <a:pt x="38541" y="33614"/>
                </a:lnTo>
                <a:close/>
                <a:moveTo>
                  <a:pt x="38541" y="38540"/>
                </a:moveTo>
                <a:lnTo>
                  <a:pt x="36152" y="38540"/>
                </a:lnTo>
                <a:lnTo>
                  <a:pt x="36152" y="36152"/>
                </a:lnTo>
                <a:lnTo>
                  <a:pt x="38541" y="36152"/>
                </a:lnTo>
                <a:close/>
                <a:moveTo>
                  <a:pt x="38541" y="41079"/>
                </a:moveTo>
                <a:lnTo>
                  <a:pt x="36152" y="41079"/>
                </a:lnTo>
                <a:lnTo>
                  <a:pt x="36152" y="38690"/>
                </a:lnTo>
                <a:lnTo>
                  <a:pt x="38541" y="38690"/>
                </a:lnTo>
                <a:close/>
                <a:moveTo>
                  <a:pt x="38541" y="43616"/>
                </a:moveTo>
                <a:lnTo>
                  <a:pt x="36152" y="43616"/>
                </a:lnTo>
                <a:lnTo>
                  <a:pt x="36152" y="41226"/>
                </a:lnTo>
                <a:lnTo>
                  <a:pt x="38541" y="41226"/>
                </a:lnTo>
                <a:close/>
                <a:moveTo>
                  <a:pt x="38541" y="46152"/>
                </a:moveTo>
                <a:lnTo>
                  <a:pt x="36152" y="46152"/>
                </a:lnTo>
                <a:lnTo>
                  <a:pt x="36152" y="43764"/>
                </a:lnTo>
                <a:lnTo>
                  <a:pt x="38541" y="43764"/>
                </a:lnTo>
                <a:close/>
                <a:moveTo>
                  <a:pt x="38541" y="48691"/>
                </a:moveTo>
                <a:lnTo>
                  <a:pt x="36152" y="48691"/>
                </a:lnTo>
                <a:lnTo>
                  <a:pt x="36152" y="46302"/>
                </a:lnTo>
                <a:lnTo>
                  <a:pt x="38541" y="46302"/>
                </a:lnTo>
                <a:close/>
                <a:moveTo>
                  <a:pt x="38541" y="51228"/>
                </a:moveTo>
                <a:lnTo>
                  <a:pt x="36152" y="51228"/>
                </a:lnTo>
                <a:lnTo>
                  <a:pt x="36152" y="48839"/>
                </a:lnTo>
                <a:lnTo>
                  <a:pt x="38541" y="48839"/>
                </a:lnTo>
                <a:close/>
                <a:moveTo>
                  <a:pt x="38541" y="53765"/>
                </a:moveTo>
                <a:lnTo>
                  <a:pt x="36152" y="53765"/>
                </a:lnTo>
                <a:lnTo>
                  <a:pt x="36152" y="51376"/>
                </a:lnTo>
                <a:lnTo>
                  <a:pt x="38541" y="51376"/>
                </a:lnTo>
                <a:close/>
                <a:moveTo>
                  <a:pt x="38541" y="56303"/>
                </a:moveTo>
                <a:lnTo>
                  <a:pt x="36152" y="56303"/>
                </a:lnTo>
                <a:lnTo>
                  <a:pt x="36152" y="53914"/>
                </a:lnTo>
                <a:lnTo>
                  <a:pt x="38541" y="53914"/>
                </a:lnTo>
                <a:close/>
                <a:moveTo>
                  <a:pt x="38541" y="58840"/>
                </a:moveTo>
                <a:lnTo>
                  <a:pt x="36152" y="58840"/>
                </a:lnTo>
                <a:lnTo>
                  <a:pt x="36152" y="56451"/>
                </a:lnTo>
                <a:lnTo>
                  <a:pt x="38541" y="56451"/>
                </a:lnTo>
                <a:close/>
                <a:moveTo>
                  <a:pt x="36004" y="5554"/>
                </a:moveTo>
                <a:lnTo>
                  <a:pt x="33615" y="5554"/>
                </a:lnTo>
                <a:lnTo>
                  <a:pt x="33615" y="3165"/>
                </a:lnTo>
                <a:lnTo>
                  <a:pt x="36004" y="3165"/>
                </a:lnTo>
                <a:close/>
                <a:moveTo>
                  <a:pt x="36004" y="8092"/>
                </a:moveTo>
                <a:lnTo>
                  <a:pt x="33615" y="8092"/>
                </a:lnTo>
                <a:lnTo>
                  <a:pt x="33615" y="5703"/>
                </a:lnTo>
                <a:lnTo>
                  <a:pt x="36004" y="5703"/>
                </a:lnTo>
                <a:close/>
                <a:moveTo>
                  <a:pt x="36004" y="10629"/>
                </a:moveTo>
                <a:lnTo>
                  <a:pt x="33615" y="10629"/>
                </a:lnTo>
                <a:lnTo>
                  <a:pt x="33615" y="8240"/>
                </a:lnTo>
                <a:lnTo>
                  <a:pt x="36004" y="8240"/>
                </a:lnTo>
                <a:close/>
                <a:moveTo>
                  <a:pt x="36004" y="13166"/>
                </a:moveTo>
                <a:lnTo>
                  <a:pt x="33615" y="13166"/>
                </a:lnTo>
                <a:lnTo>
                  <a:pt x="33615" y="10777"/>
                </a:lnTo>
                <a:lnTo>
                  <a:pt x="36004" y="10777"/>
                </a:lnTo>
                <a:close/>
                <a:moveTo>
                  <a:pt x="36004" y="15704"/>
                </a:moveTo>
                <a:lnTo>
                  <a:pt x="33615" y="15704"/>
                </a:lnTo>
                <a:lnTo>
                  <a:pt x="33615" y="13316"/>
                </a:lnTo>
                <a:lnTo>
                  <a:pt x="36004" y="13316"/>
                </a:lnTo>
                <a:close/>
                <a:moveTo>
                  <a:pt x="36004" y="18242"/>
                </a:moveTo>
                <a:lnTo>
                  <a:pt x="33615" y="18242"/>
                </a:lnTo>
                <a:lnTo>
                  <a:pt x="33615" y="15853"/>
                </a:lnTo>
                <a:lnTo>
                  <a:pt x="36004" y="15853"/>
                </a:lnTo>
                <a:close/>
                <a:moveTo>
                  <a:pt x="36004" y="20778"/>
                </a:moveTo>
                <a:lnTo>
                  <a:pt x="33615" y="20778"/>
                </a:lnTo>
                <a:lnTo>
                  <a:pt x="33615" y="18389"/>
                </a:lnTo>
                <a:lnTo>
                  <a:pt x="36004" y="18389"/>
                </a:lnTo>
                <a:close/>
                <a:moveTo>
                  <a:pt x="36004" y="23316"/>
                </a:moveTo>
                <a:lnTo>
                  <a:pt x="33615" y="23316"/>
                </a:lnTo>
                <a:lnTo>
                  <a:pt x="33615" y="20928"/>
                </a:lnTo>
                <a:lnTo>
                  <a:pt x="36004" y="20928"/>
                </a:lnTo>
                <a:close/>
                <a:moveTo>
                  <a:pt x="36004" y="25854"/>
                </a:moveTo>
                <a:lnTo>
                  <a:pt x="33615" y="25854"/>
                </a:lnTo>
                <a:lnTo>
                  <a:pt x="33615" y="23465"/>
                </a:lnTo>
                <a:lnTo>
                  <a:pt x="36004" y="23465"/>
                </a:lnTo>
                <a:close/>
                <a:moveTo>
                  <a:pt x="36004" y="28391"/>
                </a:moveTo>
                <a:lnTo>
                  <a:pt x="33615" y="28391"/>
                </a:lnTo>
                <a:lnTo>
                  <a:pt x="33615" y="26002"/>
                </a:lnTo>
                <a:lnTo>
                  <a:pt x="36004" y="26002"/>
                </a:lnTo>
                <a:close/>
                <a:moveTo>
                  <a:pt x="36004" y="30928"/>
                </a:moveTo>
                <a:lnTo>
                  <a:pt x="33615" y="30928"/>
                </a:lnTo>
                <a:lnTo>
                  <a:pt x="33615" y="28540"/>
                </a:lnTo>
                <a:lnTo>
                  <a:pt x="36004" y="28540"/>
                </a:lnTo>
                <a:close/>
                <a:moveTo>
                  <a:pt x="36004" y="33466"/>
                </a:moveTo>
                <a:lnTo>
                  <a:pt x="33615" y="33466"/>
                </a:lnTo>
                <a:lnTo>
                  <a:pt x="33615" y="31077"/>
                </a:lnTo>
                <a:lnTo>
                  <a:pt x="36004" y="31077"/>
                </a:lnTo>
                <a:close/>
                <a:moveTo>
                  <a:pt x="36004" y="36003"/>
                </a:moveTo>
                <a:lnTo>
                  <a:pt x="33615" y="36003"/>
                </a:lnTo>
                <a:lnTo>
                  <a:pt x="33615" y="33614"/>
                </a:lnTo>
                <a:lnTo>
                  <a:pt x="36004" y="33614"/>
                </a:lnTo>
                <a:close/>
                <a:moveTo>
                  <a:pt x="36004" y="38540"/>
                </a:moveTo>
                <a:lnTo>
                  <a:pt x="33615" y="38540"/>
                </a:lnTo>
                <a:lnTo>
                  <a:pt x="33615" y="36152"/>
                </a:lnTo>
                <a:lnTo>
                  <a:pt x="36004" y="36152"/>
                </a:lnTo>
                <a:close/>
                <a:moveTo>
                  <a:pt x="36004" y="41079"/>
                </a:moveTo>
                <a:lnTo>
                  <a:pt x="33615" y="41079"/>
                </a:lnTo>
                <a:lnTo>
                  <a:pt x="33615" y="38690"/>
                </a:lnTo>
                <a:lnTo>
                  <a:pt x="36004" y="38690"/>
                </a:lnTo>
                <a:close/>
                <a:moveTo>
                  <a:pt x="36004" y="43616"/>
                </a:moveTo>
                <a:lnTo>
                  <a:pt x="33615" y="43616"/>
                </a:lnTo>
                <a:lnTo>
                  <a:pt x="33615" y="41226"/>
                </a:lnTo>
                <a:lnTo>
                  <a:pt x="36004" y="41226"/>
                </a:lnTo>
                <a:close/>
                <a:moveTo>
                  <a:pt x="36004" y="46152"/>
                </a:moveTo>
                <a:lnTo>
                  <a:pt x="33615" y="46152"/>
                </a:lnTo>
                <a:lnTo>
                  <a:pt x="33615" y="43764"/>
                </a:lnTo>
                <a:lnTo>
                  <a:pt x="36004" y="43764"/>
                </a:lnTo>
                <a:close/>
                <a:moveTo>
                  <a:pt x="36004" y="48691"/>
                </a:moveTo>
                <a:lnTo>
                  <a:pt x="33615" y="48691"/>
                </a:lnTo>
                <a:lnTo>
                  <a:pt x="33615" y="46302"/>
                </a:lnTo>
                <a:lnTo>
                  <a:pt x="36004" y="46302"/>
                </a:lnTo>
                <a:close/>
                <a:moveTo>
                  <a:pt x="36004" y="51228"/>
                </a:moveTo>
                <a:lnTo>
                  <a:pt x="33615" y="51228"/>
                </a:lnTo>
                <a:lnTo>
                  <a:pt x="33615" y="48839"/>
                </a:lnTo>
                <a:lnTo>
                  <a:pt x="36004" y="48839"/>
                </a:lnTo>
                <a:close/>
                <a:moveTo>
                  <a:pt x="36004" y="53765"/>
                </a:moveTo>
                <a:lnTo>
                  <a:pt x="33615" y="53765"/>
                </a:lnTo>
                <a:lnTo>
                  <a:pt x="33615" y="51376"/>
                </a:lnTo>
                <a:lnTo>
                  <a:pt x="36004" y="51376"/>
                </a:lnTo>
                <a:close/>
                <a:moveTo>
                  <a:pt x="36004" y="56303"/>
                </a:moveTo>
                <a:lnTo>
                  <a:pt x="33615" y="56303"/>
                </a:lnTo>
                <a:lnTo>
                  <a:pt x="33615" y="53914"/>
                </a:lnTo>
                <a:lnTo>
                  <a:pt x="36004" y="53914"/>
                </a:lnTo>
                <a:close/>
                <a:moveTo>
                  <a:pt x="36004" y="58840"/>
                </a:moveTo>
                <a:lnTo>
                  <a:pt x="33615" y="58840"/>
                </a:lnTo>
                <a:lnTo>
                  <a:pt x="33615" y="56451"/>
                </a:lnTo>
                <a:lnTo>
                  <a:pt x="36004" y="56451"/>
                </a:lnTo>
                <a:close/>
                <a:moveTo>
                  <a:pt x="33466" y="5554"/>
                </a:moveTo>
                <a:lnTo>
                  <a:pt x="31077" y="5554"/>
                </a:lnTo>
                <a:lnTo>
                  <a:pt x="31077" y="3165"/>
                </a:lnTo>
                <a:lnTo>
                  <a:pt x="33466" y="3165"/>
                </a:lnTo>
                <a:close/>
                <a:moveTo>
                  <a:pt x="33466" y="8092"/>
                </a:moveTo>
                <a:lnTo>
                  <a:pt x="31077" y="8092"/>
                </a:lnTo>
                <a:lnTo>
                  <a:pt x="31077" y="5703"/>
                </a:lnTo>
                <a:lnTo>
                  <a:pt x="33466" y="5703"/>
                </a:lnTo>
                <a:close/>
                <a:moveTo>
                  <a:pt x="33466" y="10629"/>
                </a:moveTo>
                <a:lnTo>
                  <a:pt x="31077" y="10629"/>
                </a:lnTo>
                <a:lnTo>
                  <a:pt x="31077" y="8240"/>
                </a:lnTo>
                <a:lnTo>
                  <a:pt x="33466" y="8240"/>
                </a:lnTo>
                <a:close/>
                <a:moveTo>
                  <a:pt x="33466" y="13166"/>
                </a:moveTo>
                <a:lnTo>
                  <a:pt x="31077" y="13166"/>
                </a:lnTo>
                <a:lnTo>
                  <a:pt x="31077" y="10777"/>
                </a:lnTo>
                <a:lnTo>
                  <a:pt x="33466" y="10777"/>
                </a:lnTo>
                <a:close/>
                <a:moveTo>
                  <a:pt x="33466" y="15704"/>
                </a:moveTo>
                <a:lnTo>
                  <a:pt x="31077" y="15704"/>
                </a:lnTo>
                <a:lnTo>
                  <a:pt x="31077" y="13316"/>
                </a:lnTo>
                <a:lnTo>
                  <a:pt x="33466" y="13316"/>
                </a:lnTo>
                <a:close/>
                <a:moveTo>
                  <a:pt x="33466" y="18242"/>
                </a:moveTo>
                <a:lnTo>
                  <a:pt x="31077" y="18242"/>
                </a:lnTo>
                <a:lnTo>
                  <a:pt x="31077" y="15853"/>
                </a:lnTo>
                <a:lnTo>
                  <a:pt x="33466" y="15853"/>
                </a:lnTo>
                <a:close/>
                <a:moveTo>
                  <a:pt x="33466" y="20778"/>
                </a:moveTo>
                <a:lnTo>
                  <a:pt x="31077" y="20778"/>
                </a:lnTo>
                <a:lnTo>
                  <a:pt x="31077" y="18389"/>
                </a:lnTo>
                <a:lnTo>
                  <a:pt x="33466" y="18389"/>
                </a:lnTo>
                <a:close/>
                <a:moveTo>
                  <a:pt x="33466" y="23316"/>
                </a:moveTo>
                <a:lnTo>
                  <a:pt x="31077" y="23316"/>
                </a:lnTo>
                <a:lnTo>
                  <a:pt x="31077" y="20928"/>
                </a:lnTo>
                <a:lnTo>
                  <a:pt x="33466" y="20928"/>
                </a:lnTo>
                <a:close/>
                <a:moveTo>
                  <a:pt x="33466" y="25854"/>
                </a:moveTo>
                <a:lnTo>
                  <a:pt x="31077" y="25854"/>
                </a:lnTo>
                <a:lnTo>
                  <a:pt x="31077" y="23465"/>
                </a:lnTo>
                <a:lnTo>
                  <a:pt x="33466" y="23465"/>
                </a:lnTo>
                <a:close/>
                <a:moveTo>
                  <a:pt x="33466" y="28391"/>
                </a:moveTo>
                <a:lnTo>
                  <a:pt x="31077" y="28391"/>
                </a:lnTo>
                <a:lnTo>
                  <a:pt x="31077" y="26002"/>
                </a:lnTo>
                <a:lnTo>
                  <a:pt x="33466" y="26002"/>
                </a:lnTo>
                <a:close/>
                <a:moveTo>
                  <a:pt x="33466" y="30928"/>
                </a:moveTo>
                <a:lnTo>
                  <a:pt x="31077" y="30928"/>
                </a:lnTo>
                <a:lnTo>
                  <a:pt x="31077" y="28540"/>
                </a:lnTo>
                <a:lnTo>
                  <a:pt x="33466" y="28540"/>
                </a:lnTo>
                <a:close/>
                <a:moveTo>
                  <a:pt x="33466" y="33466"/>
                </a:moveTo>
                <a:lnTo>
                  <a:pt x="31077" y="33466"/>
                </a:lnTo>
                <a:lnTo>
                  <a:pt x="31077" y="31077"/>
                </a:lnTo>
                <a:lnTo>
                  <a:pt x="33466" y="31077"/>
                </a:lnTo>
                <a:close/>
                <a:moveTo>
                  <a:pt x="33466" y="36003"/>
                </a:moveTo>
                <a:lnTo>
                  <a:pt x="31077" y="36003"/>
                </a:lnTo>
                <a:lnTo>
                  <a:pt x="31077" y="33614"/>
                </a:lnTo>
                <a:lnTo>
                  <a:pt x="33466" y="33614"/>
                </a:lnTo>
                <a:close/>
                <a:moveTo>
                  <a:pt x="33466" y="38540"/>
                </a:moveTo>
                <a:lnTo>
                  <a:pt x="31077" y="38540"/>
                </a:lnTo>
                <a:lnTo>
                  <a:pt x="31077" y="36152"/>
                </a:lnTo>
                <a:lnTo>
                  <a:pt x="33466" y="36152"/>
                </a:lnTo>
                <a:close/>
                <a:moveTo>
                  <a:pt x="33466" y="41079"/>
                </a:moveTo>
                <a:lnTo>
                  <a:pt x="31077" y="41079"/>
                </a:lnTo>
                <a:lnTo>
                  <a:pt x="31077" y="38690"/>
                </a:lnTo>
                <a:lnTo>
                  <a:pt x="33466" y="38690"/>
                </a:lnTo>
                <a:close/>
                <a:moveTo>
                  <a:pt x="33466" y="43616"/>
                </a:moveTo>
                <a:lnTo>
                  <a:pt x="31077" y="43616"/>
                </a:lnTo>
                <a:lnTo>
                  <a:pt x="31077" y="41226"/>
                </a:lnTo>
                <a:lnTo>
                  <a:pt x="33466" y="41226"/>
                </a:lnTo>
                <a:close/>
                <a:moveTo>
                  <a:pt x="33466" y="46152"/>
                </a:moveTo>
                <a:lnTo>
                  <a:pt x="31077" y="46152"/>
                </a:lnTo>
                <a:lnTo>
                  <a:pt x="31077" y="43764"/>
                </a:lnTo>
                <a:lnTo>
                  <a:pt x="33466" y="43764"/>
                </a:lnTo>
                <a:close/>
                <a:moveTo>
                  <a:pt x="33466" y="48691"/>
                </a:moveTo>
                <a:lnTo>
                  <a:pt x="31077" y="48691"/>
                </a:lnTo>
                <a:lnTo>
                  <a:pt x="31077" y="46302"/>
                </a:lnTo>
                <a:lnTo>
                  <a:pt x="33466" y="46302"/>
                </a:lnTo>
                <a:close/>
                <a:moveTo>
                  <a:pt x="33466" y="51228"/>
                </a:moveTo>
                <a:lnTo>
                  <a:pt x="31077" y="51228"/>
                </a:lnTo>
                <a:lnTo>
                  <a:pt x="31077" y="48839"/>
                </a:lnTo>
                <a:lnTo>
                  <a:pt x="33466" y="48839"/>
                </a:lnTo>
                <a:close/>
                <a:moveTo>
                  <a:pt x="33466" y="53765"/>
                </a:moveTo>
                <a:lnTo>
                  <a:pt x="31077" y="53765"/>
                </a:lnTo>
                <a:lnTo>
                  <a:pt x="31077" y="51376"/>
                </a:lnTo>
                <a:lnTo>
                  <a:pt x="33466" y="51376"/>
                </a:lnTo>
                <a:close/>
                <a:moveTo>
                  <a:pt x="33466" y="56303"/>
                </a:moveTo>
                <a:lnTo>
                  <a:pt x="31077" y="56303"/>
                </a:lnTo>
                <a:lnTo>
                  <a:pt x="31077" y="53914"/>
                </a:lnTo>
                <a:lnTo>
                  <a:pt x="33466" y="53914"/>
                </a:lnTo>
                <a:close/>
                <a:moveTo>
                  <a:pt x="33466" y="58840"/>
                </a:moveTo>
                <a:lnTo>
                  <a:pt x="31077" y="58840"/>
                </a:lnTo>
                <a:lnTo>
                  <a:pt x="31077" y="56451"/>
                </a:lnTo>
                <a:lnTo>
                  <a:pt x="33466" y="56451"/>
                </a:lnTo>
                <a:close/>
                <a:moveTo>
                  <a:pt x="30928" y="5554"/>
                </a:moveTo>
                <a:lnTo>
                  <a:pt x="28540" y="5554"/>
                </a:lnTo>
                <a:lnTo>
                  <a:pt x="28540" y="3165"/>
                </a:lnTo>
                <a:lnTo>
                  <a:pt x="30928" y="3165"/>
                </a:lnTo>
                <a:close/>
                <a:moveTo>
                  <a:pt x="30928" y="8092"/>
                </a:moveTo>
                <a:lnTo>
                  <a:pt x="28540" y="8092"/>
                </a:lnTo>
                <a:lnTo>
                  <a:pt x="28540" y="5703"/>
                </a:lnTo>
                <a:lnTo>
                  <a:pt x="30928" y="5703"/>
                </a:lnTo>
                <a:close/>
                <a:moveTo>
                  <a:pt x="30928" y="10629"/>
                </a:moveTo>
                <a:lnTo>
                  <a:pt x="28540" y="10629"/>
                </a:lnTo>
                <a:lnTo>
                  <a:pt x="28540" y="8240"/>
                </a:lnTo>
                <a:lnTo>
                  <a:pt x="30928" y="8240"/>
                </a:lnTo>
                <a:close/>
                <a:moveTo>
                  <a:pt x="30928" y="13166"/>
                </a:moveTo>
                <a:lnTo>
                  <a:pt x="28540" y="13166"/>
                </a:lnTo>
                <a:lnTo>
                  <a:pt x="28540" y="10777"/>
                </a:lnTo>
                <a:lnTo>
                  <a:pt x="30928" y="10777"/>
                </a:lnTo>
                <a:close/>
                <a:moveTo>
                  <a:pt x="30928" y="15704"/>
                </a:moveTo>
                <a:lnTo>
                  <a:pt x="28540" y="15704"/>
                </a:lnTo>
                <a:lnTo>
                  <a:pt x="28540" y="13316"/>
                </a:lnTo>
                <a:lnTo>
                  <a:pt x="30928" y="13316"/>
                </a:lnTo>
                <a:close/>
                <a:moveTo>
                  <a:pt x="30928" y="18242"/>
                </a:moveTo>
                <a:lnTo>
                  <a:pt x="28540" y="18242"/>
                </a:lnTo>
                <a:lnTo>
                  <a:pt x="28540" y="15853"/>
                </a:lnTo>
                <a:lnTo>
                  <a:pt x="30928" y="15853"/>
                </a:lnTo>
                <a:close/>
                <a:moveTo>
                  <a:pt x="30928" y="20778"/>
                </a:moveTo>
                <a:lnTo>
                  <a:pt x="28540" y="20778"/>
                </a:lnTo>
                <a:lnTo>
                  <a:pt x="28540" y="18389"/>
                </a:lnTo>
                <a:lnTo>
                  <a:pt x="30928" y="18389"/>
                </a:lnTo>
                <a:close/>
                <a:moveTo>
                  <a:pt x="30928" y="23316"/>
                </a:moveTo>
                <a:lnTo>
                  <a:pt x="28540" y="23316"/>
                </a:lnTo>
                <a:lnTo>
                  <a:pt x="28540" y="20928"/>
                </a:lnTo>
                <a:lnTo>
                  <a:pt x="30928" y="20928"/>
                </a:lnTo>
                <a:close/>
                <a:moveTo>
                  <a:pt x="30928" y="25854"/>
                </a:moveTo>
                <a:lnTo>
                  <a:pt x="28540" y="25854"/>
                </a:lnTo>
                <a:lnTo>
                  <a:pt x="28540" y="23465"/>
                </a:lnTo>
                <a:lnTo>
                  <a:pt x="30928" y="23465"/>
                </a:lnTo>
                <a:close/>
                <a:moveTo>
                  <a:pt x="30928" y="28391"/>
                </a:moveTo>
                <a:lnTo>
                  <a:pt x="28540" y="28391"/>
                </a:lnTo>
                <a:lnTo>
                  <a:pt x="28540" y="26002"/>
                </a:lnTo>
                <a:lnTo>
                  <a:pt x="30928" y="26002"/>
                </a:lnTo>
                <a:close/>
                <a:moveTo>
                  <a:pt x="30928" y="30928"/>
                </a:moveTo>
                <a:lnTo>
                  <a:pt x="28540" y="30928"/>
                </a:lnTo>
                <a:lnTo>
                  <a:pt x="28540" y="28540"/>
                </a:lnTo>
                <a:lnTo>
                  <a:pt x="30928" y="28540"/>
                </a:lnTo>
                <a:close/>
                <a:moveTo>
                  <a:pt x="30928" y="33466"/>
                </a:moveTo>
                <a:lnTo>
                  <a:pt x="28540" y="33466"/>
                </a:lnTo>
                <a:lnTo>
                  <a:pt x="28540" y="31077"/>
                </a:lnTo>
                <a:lnTo>
                  <a:pt x="30928" y="31077"/>
                </a:lnTo>
                <a:close/>
                <a:moveTo>
                  <a:pt x="30928" y="36003"/>
                </a:moveTo>
                <a:lnTo>
                  <a:pt x="28540" y="36003"/>
                </a:lnTo>
                <a:lnTo>
                  <a:pt x="28540" y="33614"/>
                </a:lnTo>
                <a:lnTo>
                  <a:pt x="30928" y="33614"/>
                </a:lnTo>
                <a:close/>
                <a:moveTo>
                  <a:pt x="30928" y="38540"/>
                </a:moveTo>
                <a:lnTo>
                  <a:pt x="28540" y="38540"/>
                </a:lnTo>
                <a:lnTo>
                  <a:pt x="28540" y="36152"/>
                </a:lnTo>
                <a:lnTo>
                  <a:pt x="30928" y="36152"/>
                </a:lnTo>
                <a:close/>
                <a:moveTo>
                  <a:pt x="30928" y="41079"/>
                </a:moveTo>
                <a:lnTo>
                  <a:pt x="28540" y="41079"/>
                </a:lnTo>
                <a:lnTo>
                  <a:pt x="28540" y="38690"/>
                </a:lnTo>
                <a:lnTo>
                  <a:pt x="30928" y="38690"/>
                </a:lnTo>
                <a:close/>
                <a:moveTo>
                  <a:pt x="30928" y="43616"/>
                </a:moveTo>
                <a:lnTo>
                  <a:pt x="28540" y="43616"/>
                </a:lnTo>
                <a:lnTo>
                  <a:pt x="28540" y="41226"/>
                </a:lnTo>
                <a:lnTo>
                  <a:pt x="30928" y="41226"/>
                </a:lnTo>
                <a:close/>
                <a:moveTo>
                  <a:pt x="30928" y="46152"/>
                </a:moveTo>
                <a:lnTo>
                  <a:pt x="28540" y="46152"/>
                </a:lnTo>
                <a:lnTo>
                  <a:pt x="28540" y="43764"/>
                </a:lnTo>
                <a:lnTo>
                  <a:pt x="30928" y="43764"/>
                </a:lnTo>
                <a:close/>
                <a:moveTo>
                  <a:pt x="30928" y="48691"/>
                </a:moveTo>
                <a:lnTo>
                  <a:pt x="28540" y="48691"/>
                </a:lnTo>
                <a:lnTo>
                  <a:pt x="28540" y="46302"/>
                </a:lnTo>
                <a:lnTo>
                  <a:pt x="30928" y="46302"/>
                </a:lnTo>
                <a:close/>
                <a:moveTo>
                  <a:pt x="30928" y="51228"/>
                </a:moveTo>
                <a:lnTo>
                  <a:pt x="28540" y="51228"/>
                </a:lnTo>
                <a:lnTo>
                  <a:pt x="28540" y="48839"/>
                </a:lnTo>
                <a:lnTo>
                  <a:pt x="30928" y="48839"/>
                </a:lnTo>
                <a:close/>
                <a:moveTo>
                  <a:pt x="30928" y="53765"/>
                </a:moveTo>
                <a:lnTo>
                  <a:pt x="28540" y="53765"/>
                </a:lnTo>
                <a:lnTo>
                  <a:pt x="28540" y="51376"/>
                </a:lnTo>
                <a:lnTo>
                  <a:pt x="30928" y="51376"/>
                </a:lnTo>
                <a:close/>
                <a:moveTo>
                  <a:pt x="30928" y="56303"/>
                </a:moveTo>
                <a:lnTo>
                  <a:pt x="28540" y="56303"/>
                </a:lnTo>
                <a:lnTo>
                  <a:pt x="28540" y="53914"/>
                </a:lnTo>
                <a:lnTo>
                  <a:pt x="30928" y="53914"/>
                </a:lnTo>
                <a:close/>
                <a:moveTo>
                  <a:pt x="30928" y="58840"/>
                </a:moveTo>
                <a:lnTo>
                  <a:pt x="28540" y="58840"/>
                </a:lnTo>
                <a:lnTo>
                  <a:pt x="28540" y="56451"/>
                </a:lnTo>
                <a:lnTo>
                  <a:pt x="30928" y="56451"/>
                </a:lnTo>
                <a:close/>
                <a:moveTo>
                  <a:pt x="28391" y="5554"/>
                </a:moveTo>
                <a:lnTo>
                  <a:pt x="26002" y="5554"/>
                </a:lnTo>
                <a:lnTo>
                  <a:pt x="26002" y="3165"/>
                </a:lnTo>
                <a:lnTo>
                  <a:pt x="28391" y="3165"/>
                </a:lnTo>
                <a:close/>
                <a:moveTo>
                  <a:pt x="28391" y="8092"/>
                </a:moveTo>
                <a:lnTo>
                  <a:pt x="26002" y="8092"/>
                </a:lnTo>
                <a:lnTo>
                  <a:pt x="26002" y="5703"/>
                </a:lnTo>
                <a:lnTo>
                  <a:pt x="28391" y="5703"/>
                </a:lnTo>
                <a:close/>
                <a:moveTo>
                  <a:pt x="28391" y="10629"/>
                </a:moveTo>
                <a:lnTo>
                  <a:pt x="26002" y="10629"/>
                </a:lnTo>
                <a:lnTo>
                  <a:pt x="26002" y="8240"/>
                </a:lnTo>
                <a:lnTo>
                  <a:pt x="28391" y="8240"/>
                </a:lnTo>
                <a:close/>
                <a:moveTo>
                  <a:pt x="28391" y="13166"/>
                </a:moveTo>
                <a:lnTo>
                  <a:pt x="26002" y="13166"/>
                </a:lnTo>
                <a:lnTo>
                  <a:pt x="26002" y="10777"/>
                </a:lnTo>
                <a:lnTo>
                  <a:pt x="28391" y="10777"/>
                </a:lnTo>
                <a:close/>
                <a:moveTo>
                  <a:pt x="28391" y="15704"/>
                </a:moveTo>
                <a:lnTo>
                  <a:pt x="26002" y="15704"/>
                </a:lnTo>
                <a:lnTo>
                  <a:pt x="26002" y="13316"/>
                </a:lnTo>
                <a:lnTo>
                  <a:pt x="28391" y="13316"/>
                </a:lnTo>
                <a:close/>
                <a:moveTo>
                  <a:pt x="28391" y="18242"/>
                </a:moveTo>
                <a:lnTo>
                  <a:pt x="26002" y="18242"/>
                </a:lnTo>
                <a:lnTo>
                  <a:pt x="26002" y="15853"/>
                </a:lnTo>
                <a:lnTo>
                  <a:pt x="28391" y="15853"/>
                </a:lnTo>
                <a:close/>
                <a:moveTo>
                  <a:pt x="28391" y="20778"/>
                </a:moveTo>
                <a:lnTo>
                  <a:pt x="26002" y="20778"/>
                </a:lnTo>
                <a:lnTo>
                  <a:pt x="26002" y="18389"/>
                </a:lnTo>
                <a:lnTo>
                  <a:pt x="28391" y="18389"/>
                </a:lnTo>
                <a:close/>
                <a:moveTo>
                  <a:pt x="28391" y="23316"/>
                </a:moveTo>
                <a:lnTo>
                  <a:pt x="26002" y="23316"/>
                </a:lnTo>
                <a:lnTo>
                  <a:pt x="26002" y="20928"/>
                </a:lnTo>
                <a:lnTo>
                  <a:pt x="28391" y="20928"/>
                </a:lnTo>
                <a:close/>
                <a:moveTo>
                  <a:pt x="28391" y="25854"/>
                </a:moveTo>
                <a:lnTo>
                  <a:pt x="26002" y="25854"/>
                </a:lnTo>
                <a:lnTo>
                  <a:pt x="26002" y="23465"/>
                </a:lnTo>
                <a:lnTo>
                  <a:pt x="28391" y="23465"/>
                </a:lnTo>
                <a:close/>
                <a:moveTo>
                  <a:pt x="28391" y="28391"/>
                </a:moveTo>
                <a:lnTo>
                  <a:pt x="26002" y="28391"/>
                </a:lnTo>
                <a:lnTo>
                  <a:pt x="26002" y="26002"/>
                </a:lnTo>
                <a:lnTo>
                  <a:pt x="28391" y="26002"/>
                </a:lnTo>
                <a:close/>
                <a:moveTo>
                  <a:pt x="28391" y="30928"/>
                </a:moveTo>
                <a:lnTo>
                  <a:pt x="26002" y="30928"/>
                </a:lnTo>
                <a:lnTo>
                  <a:pt x="26002" y="28540"/>
                </a:lnTo>
                <a:lnTo>
                  <a:pt x="28391" y="28540"/>
                </a:lnTo>
                <a:close/>
                <a:moveTo>
                  <a:pt x="28391" y="33466"/>
                </a:moveTo>
                <a:lnTo>
                  <a:pt x="26002" y="33466"/>
                </a:lnTo>
                <a:lnTo>
                  <a:pt x="26002" y="31077"/>
                </a:lnTo>
                <a:lnTo>
                  <a:pt x="28391" y="31077"/>
                </a:lnTo>
                <a:close/>
                <a:moveTo>
                  <a:pt x="28391" y="36003"/>
                </a:moveTo>
                <a:lnTo>
                  <a:pt x="26002" y="36003"/>
                </a:lnTo>
                <a:lnTo>
                  <a:pt x="26002" y="33614"/>
                </a:lnTo>
                <a:lnTo>
                  <a:pt x="28391" y="33614"/>
                </a:lnTo>
                <a:close/>
                <a:moveTo>
                  <a:pt x="28391" y="38540"/>
                </a:moveTo>
                <a:lnTo>
                  <a:pt x="26002" y="38540"/>
                </a:lnTo>
                <a:lnTo>
                  <a:pt x="26002" y="36152"/>
                </a:lnTo>
                <a:lnTo>
                  <a:pt x="28391" y="36152"/>
                </a:lnTo>
                <a:close/>
                <a:moveTo>
                  <a:pt x="28391" y="41079"/>
                </a:moveTo>
                <a:lnTo>
                  <a:pt x="26002" y="41079"/>
                </a:lnTo>
                <a:lnTo>
                  <a:pt x="26002" y="38690"/>
                </a:lnTo>
                <a:lnTo>
                  <a:pt x="28391" y="38690"/>
                </a:lnTo>
                <a:close/>
                <a:moveTo>
                  <a:pt x="28391" y="43616"/>
                </a:moveTo>
                <a:lnTo>
                  <a:pt x="26002" y="43616"/>
                </a:lnTo>
                <a:lnTo>
                  <a:pt x="26002" y="41226"/>
                </a:lnTo>
                <a:lnTo>
                  <a:pt x="28391" y="41226"/>
                </a:lnTo>
                <a:close/>
                <a:moveTo>
                  <a:pt x="28391" y="46152"/>
                </a:moveTo>
                <a:lnTo>
                  <a:pt x="26002" y="46152"/>
                </a:lnTo>
                <a:lnTo>
                  <a:pt x="26002" y="43764"/>
                </a:lnTo>
                <a:lnTo>
                  <a:pt x="28391" y="43764"/>
                </a:lnTo>
                <a:close/>
                <a:moveTo>
                  <a:pt x="28391" y="48691"/>
                </a:moveTo>
                <a:lnTo>
                  <a:pt x="26002" y="48691"/>
                </a:lnTo>
                <a:lnTo>
                  <a:pt x="26002" y="46302"/>
                </a:lnTo>
                <a:lnTo>
                  <a:pt x="28391" y="46302"/>
                </a:lnTo>
                <a:close/>
                <a:moveTo>
                  <a:pt x="28391" y="51228"/>
                </a:moveTo>
                <a:lnTo>
                  <a:pt x="26002" y="51228"/>
                </a:lnTo>
                <a:lnTo>
                  <a:pt x="26002" y="48839"/>
                </a:lnTo>
                <a:lnTo>
                  <a:pt x="28391" y="48839"/>
                </a:lnTo>
                <a:close/>
                <a:moveTo>
                  <a:pt x="28391" y="53765"/>
                </a:moveTo>
                <a:lnTo>
                  <a:pt x="26002" y="53765"/>
                </a:lnTo>
                <a:lnTo>
                  <a:pt x="26002" y="51376"/>
                </a:lnTo>
                <a:lnTo>
                  <a:pt x="28391" y="51376"/>
                </a:lnTo>
                <a:close/>
                <a:moveTo>
                  <a:pt x="28391" y="56303"/>
                </a:moveTo>
                <a:lnTo>
                  <a:pt x="26002" y="56303"/>
                </a:lnTo>
                <a:lnTo>
                  <a:pt x="26002" y="53914"/>
                </a:lnTo>
                <a:lnTo>
                  <a:pt x="28391" y="53914"/>
                </a:lnTo>
                <a:close/>
                <a:moveTo>
                  <a:pt x="28391" y="58840"/>
                </a:moveTo>
                <a:lnTo>
                  <a:pt x="26002" y="58840"/>
                </a:lnTo>
                <a:lnTo>
                  <a:pt x="26002" y="56451"/>
                </a:lnTo>
                <a:lnTo>
                  <a:pt x="28391" y="56451"/>
                </a:lnTo>
                <a:close/>
                <a:moveTo>
                  <a:pt x="25854" y="5554"/>
                </a:moveTo>
                <a:lnTo>
                  <a:pt x="23465" y="5554"/>
                </a:lnTo>
                <a:lnTo>
                  <a:pt x="23465" y="3165"/>
                </a:lnTo>
                <a:lnTo>
                  <a:pt x="25854" y="3165"/>
                </a:lnTo>
                <a:close/>
                <a:moveTo>
                  <a:pt x="25854" y="8092"/>
                </a:moveTo>
                <a:lnTo>
                  <a:pt x="23465" y="8092"/>
                </a:lnTo>
                <a:lnTo>
                  <a:pt x="23465" y="5703"/>
                </a:lnTo>
                <a:lnTo>
                  <a:pt x="25854" y="5703"/>
                </a:lnTo>
                <a:close/>
                <a:moveTo>
                  <a:pt x="25854" y="10629"/>
                </a:moveTo>
                <a:lnTo>
                  <a:pt x="23465" y="10629"/>
                </a:lnTo>
                <a:lnTo>
                  <a:pt x="23465" y="8240"/>
                </a:lnTo>
                <a:lnTo>
                  <a:pt x="25854" y="8240"/>
                </a:lnTo>
                <a:close/>
                <a:moveTo>
                  <a:pt x="25854" y="13166"/>
                </a:moveTo>
                <a:lnTo>
                  <a:pt x="23465" y="13166"/>
                </a:lnTo>
                <a:lnTo>
                  <a:pt x="23465" y="10777"/>
                </a:lnTo>
                <a:lnTo>
                  <a:pt x="25854" y="10777"/>
                </a:lnTo>
                <a:close/>
                <a:moveTo>
                  <a:pt x="25854" y="15704"/>
                </a:moveTo>
                <a:lnTo>
                  <a:pt x="23465" y="15704"/>
                </a:lnTo>
                <a:lnTo>
                  <a:pt x="23465" y="13316"/>
                </a:lnTo>
                <a:lnTo>
                  <a:pt x="25854" y="13316"/>
                </a:lnTo>
                <a:close/>
                <a:moveTo>
                  <a:pt x="25854" y="18242"/>
                </a:moveTo>
                <a:lnTo>
                  <a:pt x="23465" y="18242"/>
                </a:lnTo>
                <a:lnTo>
                  <a:pt x="23465" y="15853"/>
                </a:lnTo>
                <a:lnTo>
                  <a:pt x="25854" y="15853"/>
                </a:lnTo>
                <a:close/>
                <a:moveTo>
                  <a:pt x="25854" y="20778"/>
                </a:moveTo>
                <a:lnTo>
                  <a:pt x="23465" y="20778"/>
                </a:lnTo>
                <a:lnTo>
                  <a:pt x="23465" y="18389"/>
                </a:lnTo>
                <a:lnTo>
                  <a:pt x="25854" y="18389"/>
                </a:lnTo>
                <a:close/>
                <a:moveTo>
                  <a:pt x="25854" y="23316"/>
                </a:moveTo>
                <a:lnTo>
                  <a:pt x="23465" y="23316"/>
                </a:lnTo>
                <a:lnTo>
                  <a:pt x="23465" y="20928"/>
                </a:lnTo>
                <a:lnTo>
                  <a:pt x="25854" y="20928"/>
                </a:lnTo>
                <a:close/>
                <a:moveTo>
                  <a:pt x="25854" y="25854"/>
                </a:moveTo>
                <a:lnTo>
                  <a:pt x="23465" y="25854"/>
                </a:lnTo>
                <a:lnTo>
                  <a:pt x="23465" y="23465"/>
                </a:lnTo>
                <a:lnTo>
                  <a:pt x="25854" y="23465"/>
                </a:lnTo>
                <a:close/>
                <a:moveTo>
                  <a:pt x="25854" y="28391"/>
                </a:moveTo>
                <a:lnTo>
                  <a:pt x="23465" y="28391"/>
                </a:lnTo>
                <a:lnTo>
                  <a:pt x="23465" y="26002"/>
                </a:lnTo>
                <a:lnTo>
                  <a:pt x="25854" y="26002"/>
                </a:lnTo>
                <a:close/>
                <a:moveTo>
                  <a:pt x="25854" y="30928"/>
                </a:moveTo>
                <a:lnTo>
                  <a:pt x="23465" y="30928"/>
                </a:lnTo>
                <a:lnTo>
                  <a:pt x="23465" y="28540"/>
                </a:lnTo>
                <a:lnTo>
                  <a:pt x="25854" y="28540"/>
                </a:lnTo>
                <a:close/>
                <a:moveTo>
                  <a:pt x="25854" y="33466"/>
                </a:moveTo>
                <a:lnTo>
                  <a:pt x="23465" y="33466"/>
                </a:lnTo>
                <a:lnTo>
                  <a:pt x="23465" y="31077"/>
                </a:lnTo>
                <a:lnTo>
                  <a:pt x="25854" y="31077"/>
                </a:lnTo>
                <a:close/>
                <a:moveTo>
                  <a:pt x="25854" y="36003"/>
                </a:moveTo>
                <a:lnTo>
                  <a:pt x="23465" y="36003"/>
                </a:lnTo>
                <a:lnTo>
                  <a:pt x="23465" y="33614"/>
                </a:lnTo>
                <a:lnTo>
                  <a:pt x="25854" y="33614"/>
                </a:lnTo>
                <a:close/>
                <a:moveTo>
                  <a:pt x="25854" y="38540"/>
                </a:moveTo>
                <a:lnTo>
                  <a:pt x="23465" y="38540"/>
                </a:lnTo>
                <a:lnTo>
                  <a:pt x="23465" y="36152"/>
                </a:lnTo>
                <a:lnTo>
                  <a:pt x="25854" y="36152"/>
                </a:lnTo>
                <a:close/>
                <a:moveTo>
                  <a:pt x="25854" y="41079"/>
                </a:moveTo>
                <a:lnTo>
                  <a:pt x="23465" y="41079"/>
                </a:lnTo>
                <a:lnTo>
                  <a:pt x="23465" y="38690"/>
                </a:lnTo>
                <a:lnTo>
                  <a:pt x="25854" y="38690"/>
                </a:lnTo>
                <a:close/>
                <a:moveTo>
                  <a:pt x="25854" y="43616"/>
                </a:moveTo>
                <a:lnTo>
                  <a:pt x="23465" y="43616"/>
                </a:lnTo>
                <a:lnTo>
                  <a:pt x="23465" y="41226"/>
                </a:lnTo>
                <a:lnTo>
                  <a:pt x="25854" y="41226"/>
                </a:lnTo>
                <a:close/>
                <a:moveTo>
                  <a:pt x="25854" y="46152"/>
                </a:moveTo>
                <a:lnTo>
                  <a:pt x="23465" y="46152"/>
                </a:lnTo>
                <a:lnTo>
                  <a:pt x="23465" y="43764"/>
                </a:lnTo>
                <a:lnTo>
                  <a:pt x="25854" y="43764"/>
                </a:lnTo>
                <a:close/>
                <a:moveTo>
                  <a:pt x="25854" y="48691"/>
                </a:moveTo>
                <a:lnTo>
                  <a:pt x="23465" y="48691"/>
                </a:lnTo>
                <a:lnTo>
                  <a:pt x="23465" y="46302"/>
                </a:lnTo>
                <a:lnTo>
                  <a:pt x="25854" y="46302"/>
                </a:lnTo>
                <a:close/>
                <a:moveTo>
                  <a:pt x="25854" y="51228"/>
                </a:moveTo>
                <a:lnTo>
                  <a:pt x="23465" y="51228"/>
                </a:lnTo>
                <a:lnTo>
                  <a:pt x="23465" y="48839"/>
                </a:lnTo>
                <a:lnTo>
                  <a:pt x="25854" y="48839"/>
                </a:lnTo>
                <a:close/>
                <a:moveTo>
                  <a:pt x="25854" y="53765"/>
                </a:moveTo>
                <a:lnTo>
                  <a:pt x="23465" y="53765"/>
                </a:lnTo>
                <a:lnTo>
                  <a:pt x="23465" y="51376"/>
                </a:lnTo>
                <a:lnTo>
                  <a:pt x="25854" y="51376"/>
                </a:lnTo>
                <a:close/>
                <a:moveTo>
                  <a:pt x="25854" y="56303"/>
                </a:moveTo>
                <a:lnTo>
                  <a:pt x="23465" y="56303"/>
                </a:lnTo>
                <a:lnTo>
                  <a:pt x="23465" y="53914"/>
                </a:lnTo>
                <a:lnTo>
                  <a:pt x="25854" y="53914"/>
                </a:lnTo>
                <a:close/>
                <a:moveTo>
                  <a:pt x="25854" y="58840"/>
                </a:moveTo>
                <a:lnTo>
                  <a:pt x="23465" y="58840"/>
                </a:lnTo>
                <a:lnTo>
                  <a:pt x="23465" y="56451"/>
                </a:lnTo>
                <a:lnTo>
                  <a:pt x="25854" y="56451"/>
                </a:lnTo>
                <a:close/>
                <a:moveTo>
                  <a:pt x="23316" y="5554"/>
                </a:moveTo>
                <a:lnTo>
                  <a:pt x="20928" y="5554"/>
                </a:lnTo>
                <a:lnTo>
                  <a:pt x="20928" y="3165"/>
                </a:lnTo>
                <a:lnTo>
                  <a:pt x="23316" y="3165"/>
                </a:lnTo>
                <a:close/>
                <a:moveTo>
                  <a:pt x="23316" y="8092"/>
                </a:moveTo>
                <a:lnTo>
                  <a:pt x="20928" y="8092"/>
                </a:lnTo>
                <a:lnTo>
                  <a:pt x="20928" y="5703"/>
                </a:lnTo>
                <a:lnTo>
                  <a:pt x="23316" y="5703"/>
                </a:lnTo>
                <a:close/>
                <a:moveTo>
                  <a:pt x="23316" y="10629"/>
                </a:moveTo>
                <a:lnTo>
                  <a:pt x="20928" y="10629"/>
                </a:lnTo>
                <a:lnTo>
                  <a:pt x="20928" y="8240"/>
                </a:lnTo>
                <a:lnTo>
                  <a:pt x="23316" y="8240"/>
                </a:lnTo>
                <a:close/>
                <a:moveTo>
                  <a:pt x="23316" y="13166"/>
                </a:moveTo>
                <a:lnTo>
                  <a:pt x="20928" y="13166"/>
                </a:lnTo>
                <a:lnTo>
                  <a:pt x="20928" y="10777"/>
                </a:lnTo>
                <a:lnTo>
                  <a:pt x="23316" y="10777"/>
                </a:lnTo>
                <a:close/>
                <a:moveTo>
                  <a:pt x="23316" y="15704"/>
                </a:moveTo>
                <a:lnTo>
                  <a:pt x="20928" y="15704"/>
                </a:lnTo>
                <a:lnTo>
                  <a:pt x="20928" y="13316"/>
                </a:lnTo>
                <a:lnTo>
                  <a:pt x="23316" y="13316"/>
                </a:lnTo>
                <a:close/>
                <a:moveTo>
                  <a:pt x="23316" y="18242"/>
                </a:moveTo>
                <a:lnTo>
                  <a:pt x="20928" y="18242"/>
                </a:lnTo>
                <a:lnTo>
                  <a:pt x="20928" y="15853"/>
                </a:lnTo>
                <a:lnTo>
                  <a:pt x="23316" y="15853"/>
                </a:lnTo>
                <a:close/>
                <a:moveTo>
                  <a:pt x="23316" y="20778"/>
                </a:moveTo>
                <a:lnTo>
                  <a:pt x="20928" y="20778"/>
                </a:lnTo>
                <a:lnTo>
                  <a:pt x="20928" y="18389"/>
                </a:lnTo>
                <a:lnTo>
                  <a:pt x="23316" y="18389"/>
                </a:lnTo>
                <a:close/>
                <a:moveTo>
                  <a:pt x="23316" y="23316"/>
                </a:moveTo>
                <a:lnTo>
                  <a:pt x="20928" y="23316"/>
                </a:lnTo>
                <a:lnTo>
                  <a:pt x="20928" y="20928"/>
                </a:lnTo>
                <a:lnTo>
                  <a:pt x="23316" y="20928"/>
                </a:lnTo>
                <a:close/>
                <a:moveTo>
                  <a:pt x="23316" y="25854"/>
                </a:moveTo>
                <a:lnTo>
                  <a:pt x="20928" y="25854"/>
                </a:lnTo>
                <a:lnTo>
                  <a:pt x="20928" y="23465"/>
                </a:lnTo>
                <a:lnTo>
                  <a:pt x="23316" y="23465"/>
                </a:lnTo>
                <a:close/>
                <a:moveTo>
                  <a:pt x="23316" y="28391"/>
                </a:moveTo>
                <a:lnTo>
                  <a:pt x="20928" y="28391"/>
                </a:lnTo>
                <a:lnTo>
                  <a:pt x="20928" y="26002"/>
                </a:lnTo>
                <a:lnTo>
                  <a:pt x="23316" y="26002"/>
                </a:lnTo>
                <a:close/>
                <a:moveTo>
                  <a:pt x="23316" y="30928"/>
                </a:moveTo>
                <a:lnTo>
                  <a:pt x="20928" y="30928"/>
                </a:lnTo>
                <a:lnTo>
                  <a:pt x="20928" y="28540"/>
                </a:lnTo>
                <a:lnTo>
                  <a:pt x="23316" y="28540"/>
                </a:lnTo>
                <a:close/>
                <a:moveTo>
                  <a:pt x="23316" y="33466"/>
                </a:moveTo>
                <a:lnTo>
                  <a:pt x="20928" y="33466"/>
                </a:lnTo>
                <a:lnTo>
                  <a:pt x="20928" y="31077"/>
                </a:lnTo>
                <a:lnTo>
                  <a:pt x="23316" y="31077"/>
                </a:lnTo>
                <a:close/>
                <a:moveTo>
                  <a:pt x="23316" y="36003"/>
                </a:moveTo>
                <a:lnTo>
                  <a:pt x="20928" y="36003"/>
                </a:lnTo>
                <a:lnTo>
                  <a:pt x="20928" y="33614"/>
                </a:lnTo>
                <a:lnTo>
                  <a:pt x="23316" y="33614"/>
                </a:lnTo>
                <a:close/>
                <a:moveTo>
                  <a:pt x="23316" y="38540"/>
                </a:moveTo>
                <a:lnTo>
                  <a:pt x="20928" y="38540"/>
                </a:lnTo>
                <a:lnTo>
                  <a:pt x="20928" y="36152"/>
                </a:lnTo>
                <a:lnTo>
                  <a:pt x="23316" y="36152"/>
                </a:lnTo>
                <a:close/>
                <a:moveTo>
                  <a:pt x="23316" y="41079"/>
                </a:moveTo>
                <a:lnTo>
                  <a:pt x="20928" y="41079"/>
                </a:lnTo>
                <a:lnTo>
                  <a:pt x="20928" y="38690"/>
                </a:lnTo>
                <a:lnTo>
                  <a:pt x="23316" y="38690"/>
                </a:lnTo>
                <a:close/>
                <a:moveTo>
                  <a:pt x="23316" y="43616"/>
                </a:moveTo>
                <a:lnTo>
                  <a:pt x="20928" y="43616"/>
                </a:lnTo>
                <a:lnTo>
                  <a:pt x="20928" y="41226"/>
                </a:lnTo>
                <a:lnTo>
                  <a:pt x="23316" y="41226"/>
                </a:lnTo>
                <a:close/>
                <a:moveTo>
                  <a:pt x="23316" y="46152"/>
                </a:moveTo>
                <a:lnTo>
                  <a:pt x="20928" y="46152"/>
                </a:lnTo>
                <a:lnTo>
                  <a:pt x="20928" y="43764"/>
                </a:lnTo>
                <a:lnTo>
                  <a:pt x="23316" y="43764"/>
                </a:lnTo>
                <a:close/>
                <a:moveTo>
                  <a:pt x="23316" y="48691"/>
                </a:moveTo>
                <a:lnTo>
                  <a:pt x="20928" y="48691"/>
                </a:lnTo>
                <a:lnTo>
                  <a:pt x="20928" y="46302"/>
                </a:lnTo>
                <a:lnTo>
                  <a:pt x="23316" y="46302"/>
                </a:lnTo>
                <a:close/>
                <a:moveTo>
                  <a:pt x="23316" y="51228"/>
                </a:moveTo>
                <a:lnTo>
                  <a:pt x="20928" y="51228"/>
                </a:lnTo>
                <a:lnTo>
                  <a:pt x="20928" y="48839"/>
                </a:lnTo>
                <a:lnTo>
                  <a:pt x="23316" y="48839"/>
                </a:lnTo>
                <a:close/>
                <a:moveTo>
                  <a:pt x="23316" y="53765"/>
                </a:moveTo>
                <a:lnTo>
                  <a:pt x="20928" y="53765"/>
                </a:lnTo>
                <a:lnTo>
                  <a:pt x="20928" y="51376"/>
                </a:lnTo>
                <a:lnTo>
                  <a:pt x="23316" y="51376"/>
                </a:lnTo>
                <a:close/>
                <a:moveTo>
                  <a:pt x="23316" y="56303"/>
                </a:moveTo>
                <a:lnTo>
                  <a:pt x="20928" y="56303"/>
                </a:lnTo>
                <a:lnTo>
                  <a:pt x="20928" y="53914"/>
                </a:lnTo>
                <a:lnTo>
                  <a:pt x="23316" y="53914"/>
                </a:lnTo>
                <a:close/>
                <a:moveTo>
                  <a:pt x="23316" y="58840"/>
                </a:moveTo>
                <a:lnTo>
                  <a:pt x="20928" y="58840"/>
                </a:lnTo>
                <a:lnTo>
                  <a:pt x="20928" y="56451"/>
                </a:lnTo>
                <a:lnTo>
                  <a:pt x="23316" y="56451"/>
                </a:lnTo>
                <a:close/>
                <a:moveTo>
                  <a:pt x="20779" y="5554"/>
                </a:moveTo>
                <a:lnTo>
                  <a:pt x="18390" y="5554"/>
                </a:lnTo>
                <a:lnTo>
                  <a:pt x="18390" y="3165"/>
                </a:lnTo>
                <a:lnTo>
                  <a:pt x="20779" y="3165"/>
                </a:lnTo>
                <a:close/>
                <a:moveTo>
                  <a:pt x="20779" y="8092"/>
                </a:moveTo>
                <a:lnTo>
                  <a:pt x="18390" y="8092"/>
                </a:lnTo>
                <a:lnTo>
                  <a:pt x="18390" y="5703"/>
                </a:lnTo>
                <a:lnTo>
                  <a:pt x="20779" y="5703"/>
                </a:lnTo>
                <a:close/>
                <a:moveTo>
                  <a:pt x="20779" y="10629"/>
                </a:moveTo>
                <a:lnTo>
                  <a:pt x="18390" y="10629"/>
                </a:lnTo>
                <a:lnTo>
                  <a:pt x="18390" y="8240"/>
                </a:lnTo>
                <a:lnTo>
                  <a:pt x="20779" y="8240"/>
                </a:lnTo>
                <a:close/>
                <a:moveTo>
                  <a:pt x="20779" y="13166"/>
                </a:moveTo>
                <a:lnTo>
                  <a:pt x="18390" y="13166"/>
                </a:lnTo>
                <a:lnTo>
                  <a:pt x="18390" y="10777"/>
                </a:lnTo>
                <a:lnTo>
                  <a:pt x="20779" y="10777"/>
                </a:lnTo>
                <a:close/>
                <a:moveTo>
                  <a:pt x="20779" y="15704"/>
                </a:moveTo>
                <a:lnTo>
                  <a:pt x="18390" y="15704"/>
                </a:lnTo>
                <a:lnTo>
                  <a:pt x="18390" y="13316"/>
                </a:lnTo>
                <a:lnTo>
                  <a:pt x="20779" y="13316"/>
                </a:lnTo>
                <a:close/>
                <a:moveTo>
                  <a:pt x="20779" y="18242"/>
                </a:moveTo>
                <a:lnTo>
                  <a:pt x="18390" y="18242"/>
                </a:lnTo>
                <a:lnTo>
                  <a:pt x="18390" y="15853"/>
                </a:lnTo>
                <a:lnTo>
                  <a:pt x="20779" y="15853"/>
                </a:lnTo>
                <a:close/>
                <a:moveTo>
                  <a:pt x="20779" y="20778"/>
                </a:moveTo>
                <a:lnTo>
                  <a:pt x="18390" y="20778"/>
                </a:lnTo>
                <a:lnTo>
                  <a:pt x="18390" y="18389"/>
                </a:lnTo>
                <a:lnTo>
                  <a:pt x="20779" y="18389"/>
                </a:lnTo>
                <a:close/>
                <a:moveTo>
                  <a:pt x="20779" y="23316"/>
                </a:moveTo>
                <a:lnTo>
                  <a:pt x="18390" y="23316"/>
                </a:lnTo>
                <a:lnTo>
                  <a:pt x="18390" y="20928"/>
                </a:lnTo>
                <a:lnTo>
                  <a:pt x="20779" y="20928"/>
                </a:lnTo>
                <a:close/>
                <a:moveTo>
                  <a:pt x="20779" y="25854"/>
                </a:moveTo>
                <a:lnTo>
                  <a:pt x="18390" y="25854"/>
                </a:lnTo>
                <a:lnTo>
                  <a:pt x="18390" y="23465"/>
                </a:lnTo>
                <a:lnTo>
                  <a:pt x="20779" y="23465"/>
                </a:lnTo>
                <a:close/>
                <a:moveTo>
                  <a:pt x="20779" y="28391"/>
                </a:moveTo>
                <a:lnTo>
                  <a:pt x="18390" y="28391"/>
                </a:lnTo>
                <a:lnTo>
                  <a:pt x="18390" y="26002"/>
                </a:lnTo>
                <a:lnTo>
                  <a:pt x="20779" y="26002"/>
                </a:lnTo>
                <a:close/>
                <a:moveTo>
                  <a:pt x="20779" y="30928"/>
                </a:moveTo>
                <a:lnTo>
                  <a:pt x="18390" y="30928"/>
                </a:lnTo>
                <a:lnTo>
                  <a:pt x="18390" y="28540"/>
                </a:lnTo>
                <a:lnTo>
                  <a:pt x="20779" y="28540"/>
                </a:lnTo>
                <a:close/>
                <a:moveTo>
                  <a:pt x="20779" y="33466"/>
                </a:moveTo>
                <a:lnTo>
                  <a:pt x="18390" y="33466"/>
                </a:lnTo>
                <a:lnTo>
                  <a:pt x="18390" y="31077"/>
                </a:lnTo>
                <a:lnTo>
                  <a:pt x="20779" y="31077"/>
                </a:lnTo>
                <a:close/>
                <a:moveTo>
                  <a:pt x="20779" y="36003"/>
                </a:moveTo>
                <a:lnTo>
                  <a:pt x="18390" y="36003"/>
                </a:lnTo>
                <a:lnTo>
                  <a:pt x="18390" y="33614"/>
                </a:lnTo>
                <a:lnTo>
                  <a:pt x="20779" y="33614"/>
                </a:lnTo>
                <a:close/>
                <a:moveTo>
                  <a:pt x="20779" y="38540"/>
                </a:moveTo>
                <a:lnTo>
                  <a:pt x="18390" y="38540"/>
                </a:lnTo>
                <a:lnTo>
                  <a:pt x="18390" y="36152"/>
                </a:lnTo>
                <a:lnTo>
                  <a:pt x="20779" y="36152"/>
                </a:lnTo>
                <a:close/>
                <a:moveTo>
                  <a:pt x="20779" y="41079"/>
                </a:moveTo>
                <a:lnTo>
                  <a:pt x="18390" y="41079"/>
                </a:lnTo>
                <a:lnTo>
                  <a:pt x="18390" y="38690"/>
                </a:lnTo>
                <a:lnTo>
                  <a:pt x="20779" y="38690"/>
                </a:lnTo>
                <a:close/>
                <a:moveTo>
                  <a:pt x="20779" y="43616"/>
                </a:moveTo>
                <a:lnTo>
                  <a:pt x="18390" y="43616"/>
                </a:lnTo>
                <a:lnTo>
                  <a:pt x="18390" y="41226"/>
                </a:lnTo>
                <a:lnTo>
                  <a:pt x="20779" y="41226"/>
                </a:lnTo>
                <a:close/>
                <a:moveTo>
                  <a:pt x="20779" y="46152"/>
                </a:moveTo>
                <a:lnTo>
                  <a:pt x="18390" y="46152"/>
                </a:lnTo>
                <a:lnTo>
                  <a:pt x="18390" y="43764"/>
                </a:lnTo>
                <a:lnTo>
                  <a:pt x="20779" y="43764"/>
                </a:lnTo>
                <a:close/>
                <a:moveTo>
                  <a:pt x="20779" y="48691"/>
                </a:moveTo>
                <a:lnTo>
                  <a:pt x="18390" y="48691"/>
                </a:lnTo>
                <a:lnTo>
                  <a:pt x="18390" y="46302"/>
                </a:lnTo>
                <a:lnTo>
                  <a:pt x="20779" y="46302"/>
                </a:lnTo>
                <a:close/>
                <a:moveTo>
                  <a:pt x="20779" y="51228"/>
                </a:moveTo>
                <a:lnTo>
                  <a:pt x="18390" y="51228"/>
                </a:lnTo>
                <a:lnTo>
                  <a:pt x="18390" y="48839"/>
                </a:lnTo>
                <a:lnTo>
                  <a:pt x="20779" y="48839"/>
                </a:lnTo>
                <a:close/>
                <a:moveTo>
                  <a:pt x="20779" y="53765"/>
                </a:moveTo>
                <a:lnTo>
                  <a:pt x="18390" y="53765"/>
                </a:lnTo>
                <a:lnTo>
                  <a:pt x="18390" y="51376"/>
                </a:lnTo>
                <a:lnTo>
                  <a:pt x="20779" y="51376"/>
                </a:lnTo>
                <a:close/>
                <a:moveTo>
                  <a:pt x="20779" y="56303"/>
                </a:moveTo>
                <a:lnTo>
                  <a:pt x="18390" y="56303"/>
                </a:lnTo>
                <a:lnTo>
                  <a:pt x="18390" y="53914"/>
                </a:lnTo>
                <a:lnTo>
                  <a:pt x="20779" y="53914"/>
                </a:lnTo>
                <a:close/>
                <a:moveTo>
                  <a:pt x="20779" y="58840"/>
                </a:moveTo>
                <a:lnTo>
                  <a:pt x="18390" y="58840"/>
                </a:lnTo>
                <a:lnTo>
                  <a:pt x="18390" y="56451"/>
                </a:lnTo>
                <a:lnTo>
                  <a:pt x="20779" y="56451"/>
                </a:lnTo>
                <a:close/>
                <a:moveTo>
                  <a:pt x="18242" y="5554"/>
                </a:moveTo>
                <a:lnTo>
                  <a:pt x="15853" y="5554"/>
                </a:lnTo>
                <a:lnTo>
                  <a:pt x="15853" y="3165"/>
                </a:lnTo>
                <a:lnTo>
                  <a:pt x="18242" y="3165"/>
                </a:lnTo>
                <a:close/>
                <a:moveTo>
                  <a:pt x="18242" y="8092"/>
                </a:moveTo>
                <a:lnTo>
                  <a:pt x="15853" y="8092"/>
                </a:lnTo>
                <a:lnTo>
                  <a:pt x="15853" y="5703"/>
                </a:lnTo>
                <a:lnTo>
                  <a:pt x="18242" y="5703"/>
                </a:lnTo>
                <a:close/>
                <a:moveTo>
                  <a:pt x="18242" y="10629"/>
                </a:moveTo>
                <a:lnTo>
                  <a:pt x="15853" y="10629"/>
                </a:lnTo>
                <a:lnTo>
                  <a:pt x="15853" y="8240"/>
                </a:lnTo>
                <a:lnTo>
                  <a:pt x="18242" y="8240"/>
                </a:lnTo>
                <a:close/>
                <a:moveTo>
                  <a:pt x="18242" y="13166"/>
                </a:moveTo>
                <a:lnTo>
                  <a:pt x="15853" y="13166"/>
                </a:lnTo>
                <a:lnTo>
                  <a:pt x="15853" y="10777"/>
                </a:lnTo>
                <a:lnTo>
                  <a:pt x="18242" y="10777"/>
                </a:lnTo>
                <a:close/>
                <a:moveTo>
                  <a:pt x="18242" y="15704"/>
                </a:moveTo>
                <a:lnTo>
                  <a:pt x="15853" y="15704"/>
                </a:lnTo>
                <a:lnTo>
                  <a:pt x="15853" y="13316"/>
                </a:lnTo>
                <a:lnTo>
                  <a:pt x="18242" y="13316"/>
                </a:lnTo>
                <a:close/>
                <a:moveTo>
                  <a:pt x="18242" y="18242"/>
                </a:moveTo>
                <a:lnTo>
                  <a:pt x="15853" y="18242"/>
                </a:lnTo>
                <a:lnTo>
                  <a:pt x="15853" y="15853"/>
                </a:lnTo>
                <a:lnTo>
                  <a:pt x="18242" y="15853"/>
                </a:lnTo>
                <a:close/>
                <a:moveTo>
                  <a:pt x="18242" y="20778"/>
                </a:moveTo>
                <a:lnTo>
                  <a:pt x="15853" y="20778"/>
                </a:lnTo>
                <a:lnTo>
                  <a:pt x="15853" y="18389"/>
                </a:lnTo>
                <a:lnTo>
                  <a:pt x="18242" y="18389"/>
                </a:lnTo>
                <a:close/>
                <a:moveTo>
                  <a:pt x="18242" y="23316"/>
                </a:moveTo>
                <a:lnTo>
                  <a:pt x="15853" y="23316"/>
                </a:lnTo>
                <a:lnTo>
                  <a:pt x="15853" y="20928"/>
                </a:lnTo>
                <a:lnTo>
                  <a:pt x="18242" y="20928"/>
                </a:lnTo>
                <a:close/>
                <a:moveTo>
                  <a:pt x="18242" y="25854"/>
                </a:moveTo>
                <a:lnTo>
                  <a:pt x="15853" y="25854"/>
                </a:lnTo>
                <a:lnTo>
                  <a:pt x="15853" y="23465"/>
                </a:lnTo>
                <a:lnTo>
                  <a:pt x="18242" y="23465"/>
                </a:lnTo>
                <a:close/>
                <a:moveTo>
                  <a:pt x="18242" y="28391"/>
                </a:moveTo>
                <a:lnTo>
                  <a:pt x="15853" y="28391"/>
                </a:lnTo>
                <a:lnTo>
                  <a:pt x="15853" y="26002"/>
                </a:lnTo>
                <a:lnTo>
                  <a:pt x="18242" y="26002"/>
                </a:lnTo>
                <a:close/>
                <a:moveTo>
                  <a:pt x="18242" y="30928"/>
                </a:moveTo>
                <a:lnTo>
                  <a:pt x="15853" y="30928"/>
                </a:lnTo>
                <a:lnTo>
                  <a:pt x="15853" y="28540"/>
                </a:lnTo>
                <a:lnTo>
                  <a:pt x="18242" y="28540"/>
                </a:lnTo>
                <a:close/>
                <a:moveTo>
                  <a:pt x="18242" y="33466"/>
                </a:moveTo>
                <a:lnTo>
                  <a:pt x="15853" y="33466"/>
                </a:lnTo>
                <a:lnTo>
                  <a:pt x="15853" y="31077"/>
                </a:lnTo>
                <a:lnTo>
                  <a:pt x="18242" y="31077"/>
                </a:lnTo>
                <a:close/>
                <a:moveTo>
                  <a:pt x="18242" y="36003"/>
                </a:moveTo>
                <a:lnTo>
                  <a:pt x="15853" y="36003"/>
                </a:lnTo>
                <a:lnTo>
                  <a:pt x="15853" y="33614"/>
                </a:lnTo>
                <a:lnTo>
                  <a:pt x="18242" y="33614"/>
                </a:lnTo>
                <a:close/>
                <a:moveTo>
                  <a:pt x="18242" y="38540"/>
                </a:moveTo>
                <a:lnTo>
                  <a:pt x="15853" y="38540"/>
                </a:lnTo>
                <a:lnTo>
                  <a:pt x="15853" y="36152"/>
                </a:lnTo>
                <a:lnTo>
                  <a:pt x="18242" y="36152"/>
                </a:lnTo>
                <a:close/>
                <a:moveTo>
                  <a:pt x="18242" y="41079"/>
                </a:moveTo>
                <a:lnTo>
                  <a:pt x="15853" y="41079"/>
                </a:lnTo>
                <a:lnTo>
                  <a:pt x="15853" y="38690"/>
                </a:lnTo>
                <a:lnTo>
                  <a:pt x="18242" y="38690"/>
                </a:lnTo>
                <a:close/>
                <a:moveTo>
                  <a:pt x="18242" y="43616"/>
                </a:moveTo>
                <a:lnTo>
                  <a:pt x="15853" y="43616"/>
                </a:lnTo>
                <a:lnTo>
                  <a:pt x="15853" y="41226"/>
                </a:lnTo>
                <a:lnTo>
                  <a:pt x="18242" y="41226"/>
                </a:lnTo>
                <a:close/>
                <a:moveTo>
                  <a:pt x="18242" y="46152"/>
                </a:moveTo>
                <a:lnTo>
                  <a:pt x="15853" y="46152"/>
                </a:lnTo>
                <a:lnTo>
                  <a:pt x="15853" y="43764"/>
                </a:lnTo>
                <a:lnTo>
                  <a:pt x="18242" y="43764"/>
                </a:lnTo>
                <a:close/>
                <a:moveTo>
                  <a:pt x="18242" y="48691"/>
                </a:moveTo>
                <a:lnTo>
                  <a:pt x="15853" y="48691"/>
                </a:lnTo>
                <a:lnTo>
                  <a:pt x="15853" y="46302"/>
                </a:lnTo>
                <a:lnTo>
                  <a:pt x="18242" y="46302"/>
                </a:lnTo>
                <a:close/>
                <a:moveTo>
                  <a:pt x="18242" y="51228"/>
                </a:moveTo>
                <a:lnTo>
                  <a:pt x="15853" y="51228"/>
                </a:lnTo>
                <a:lnTo>
                  <a:pt x="15853" y="48839"/>
                </a:lnTo>
                <a:lnTo>
                  <a:pt x="18242" y="48839"/>
                </a:lnTo>
                <a:close/>
                <a:moveTo>
                  <a:pt x="18242" y="53765"/>
                </a:moveTo>
                <a:lnTo>
                  <a:pt x="15853" y="53765"/>
                </a:lnTo>
                <a:lnTo>
                  <a:pt x="15853" y="51376"/>
                </a:lnTo>
                <a:lnTo>
                  <a:pt x="18242" y="51376"/>
                </a:lnTo>
                <a:close/>
                <a:moveTo>
                  <a:pt x="18242" y="56303"/>
                </a:moveTo>
                <a:lnTo>
                  <a:pt x="15853" y="56303"/>
                </a:lnTo>
                <a:lnTo>
                  <a:pt x="15853" y="53914"/>
                </a:lnTo>
                <a:lnTo>
                  <a:pt x="18242" y="53914"/>
                </a:lnTo>
                <a:close/>
                <a:moveTo>
                  <a:pt x="18242" y="58840"/>
                </a:moveTo>
                <a:lnTo>
                  <a:pt x="15853" y="58840"/>
                </a:lnTo>
                <a:lnTo>
                  <a:pt x="15853" y="56451"/>
                </a:lnTo>
                <a:lnTo>
                  <a:pt x="18242" y="56451"/>
                </a:lnTo>
                <a:close/>
                <a:moveTo>
                  <a:pt x="15704" y="5554"/>
                </a:moveTo>
                <a:lnTo>
                  <a:pt x="13315" y="5554"/>
                </a:lnTo>
                <a:lnTo>
                  <a:pt x="13315" y="3165"/>
                </a:lnTo>
                <a:lnTo>
                  <a:pt x="15704" y="3165"/>
                </a:lnTo>
                <a:close/>
                <a:moveTo>
                  <a:pt x="15704" y="8092"/>
                </a:moveTo>
                <a:lnTo>
                  <a:pt x="13315" y="8092"/>
                </a:lnTo>
                <a:lnTo>
                  <a:pt x="13315" y="5703"/>
                </a:lnTo>
                <a:lnTo>
                  <a:pt x="15704" y="5703"/>
                </a:lnTo>
                <a:close/>
                <a:moveTo>
                  <a:pt x="15704" y="10629"/>
                </a:moveTo>
                <a:lnTo>
                  <a:pt x="13315" y="10629"/>
                </a:lnTo>
                <a:lnTo>
                  <a:pt x="13315" y="8240"/>
                </a:lnTo>
                <a:lnTo>
                  <a:pt x="15704" y="8240"/>
                </a:lnTo>
                <a:close/>
                <a:moveTo>
                  <a:pt x="15704" y="13166"/>
                </a:moveTo>
                <a:lnTo>
                  <a:pt x="13315" y="13166"/>
                </a:lnTo>
                <a:lnTo>
                  <a:pt x="13315" y="10777"/>
                </a:lnTo>
                <a:lnTo>
                  <a:pt x="15704" y="10777"/>
                </a:lnTo>
                <a:close/>
                <a:moveTo>
                  <a:pt x="15704" y="15704"/>
                </a:moveTo>
                <a:lnTo>
                  <a:pt x="13315" y="15704"/>
                </a:lnTo>
                <a:lnTo>
                  <a:pt x="13315" y="13316"/>
                </a:lnTo>
                <a:lnTo>
                  <a:pt x="15704" y="13316"/>
                </a:lnTo>
                <a:close/>
                <a:moveTo>
                  <a:pt x="15704" y="18242"/>
                </a:moveTo>
                <a:lnTo>
                  <a:pt x="13315" y="18242"/>
                </a:lnTo>
                <a:lnTo>
                  <a:pt x="13315" y="15853"/>
                </a:lnTo>
                <a:lnTo>
                  <a:pt x="15704" y="15853"/>
                </a:lnTo>
                <a:close/>
                <a:moveTo>
                  <a:pt x="15704" y="20778"/>
                </a:moveTo>
                <a:lnTo>
                  <a:pt x="13315" y="20778"/>
                </a:lnTo>
                <a:lnTo>
                  <a:pt x="13315" y="18389"/>
                </a:lnTo>
                <a:lnTo>
                  <a:pt x="15704" y="18389"/>
                </a:lnTo>
                <a:close/>
                <a:moveTo>
                  <a:pt x="15704" y="23316"/>
                </a:moveTo>
                <a:lnTo>
                  <a:pt x="13315" y="23316"/>
                </a:lnTo>
                <a:lnTo>
                  <a:pt x="13315" y="20928"/>
                </a:lnTo>
                <a:lnTo>
                  <a:pt x="15704" y="20928"/>
                </a:lnTo>
                <a:close/>
                <a:moveTo>
                  <a:pt x="15704" y="25854"/>
                </a:moveTo>
                <a:lnTo>
                  <a:pt x="13315" y="25854"/>
                </a:lnTo>
                <a:lnTo>
                  <a:pt x="13315" y="23465"/>
                </a:lnTo>
                <a:lnTo>
                  <a:pt x="15704" y="23465"/>
                </a:lnTo>
                <a:close/>
                <a:moveTo>
                  <a:pt x="15704" y="28391"/>
                </a:moveTo>
                <a:lnTo>
                  <a:pt x="13315" y="28391"/>
                </a:lnTo>
                <a:lnTo>
                  <a:pt x="13315" y="26002"/>
                </a:lnTo>
                <a:lnTo>
                  <a:pt x="15704" y="26002"/>
                </a:lnTo>
                <a:close/>
                <a:moveTo>
                  <a:pt x="15704" y="30928"/>
                </a:moveTo>
                <a:lnTo>
                  <a:pt x="13315" y="30928"/>
                </a:lnTo>
                <a:lnTo>
                  <a:pt x="13315" y="28540"/>
                </a:lnTo>
                <a:lnTo>
                  <a:pt x="15704" y="28540"/>
                </a:lnTo>
                <a:close/>
                <a:moveTo>
                  <a:pt x="15704" y="33466"/>
                </a:moveTo>
                <a:lnTo>
                  <a:pt x="13315" y="33466"/>
                </a:lnTo>
                <a:lnTo>
                  <a:pt x="13315" y="31077"/>
                </a:lnTo>
                <a:lnTo>
                  <a:pt x="15704" y="31077"/>
                </a:lnTo>
                <a:close/>
                <a:moveTo>
                  <a:pt x="15704" y="36003"/>
                </a:moveTo>
                <a:lnTo>
                  <a:pt x="13315" y="36003"/>
                </a:lnTo>
                <a:lnTo>
                  <a:pt x="13315" y="33614"/>
                </a:lnTo>
                <a:lnTo>
                  <a:pt x="15704" y="33614"/>
                </a:lnTo>
                <a:close/>
                <a:moveTo>
                  <a:pt x="15704" y="38540"/>
                </a:moveTo>
                <a:lnTo>
                  <a:pt x="13315" y="38540"/>
                </a:lnTo>
                <a:lnTo>
                  <a:pt x="13315" y="36152"/>
                </a:lnTo>
                <a:lnTo>
                  <a:pt x="15704" y="36152"/>
                </a:lnTo>
                <a:close/>
                <a:moveTo>
                  <a:pt x="15704" y="41079"/>
                </a:moveTo>
                <a:lnTo>
                  <a:pt x="13315" y="41079"/>
                </a:lnTo>
                <a:lnTo>
                  <a:pt x="13315" y="38690"/>
                </a:lnTo>
                <a:lnTo>
                  <a:pt x="15704" y="38690"/>
                </a:lnTo>
                <a:close/>
                <a:moveTo>
                  <a:pt x="15704" y="43616"/>
                </a:moveTo>
                <a:lnTo>
                  <a:pt x="13315" y="43616"/>
                </a:lnTo>
                <a:lnTo>
                  <a:pt x="13315" y="41226"/>
                </a:lnTo>
                <a:lnTo>
                  <a:pt x="15704" y="41226"/>
                </a:lnTo>
                <a:close/>
                <a:moveTo>
                  <a:pt x="15704" y="46152"/>
                </a:moveTo>
                <a:lnTo>
                  <a:pt x="13315" y="46152"/>
                </a:lnTo>
                <a:lnTo>
                  <a:pt x="13315" y="43764"/>
                </a:lnTo>
                <a:lnTo>
                  <a:pt x="15704" y="43764"/>
                </a:lnTo>
                <a:close/>
                <a:moveTo>
                  <a:pt x="15704" y="48691"/>
                </a:moveTo>
                <a:lnTo>
                  <a:pt x="13315" y="48691"/>
                </a:lnTo>
                <a:lnTo>
                  <a:pt x="13315" y="46302"/>
                </a:lnTo>
                <a:lnTo>
                  <a:pt x="15704" y="46302"/>
                </a:lnTo>
                <a:close/>
                <a:moveTo>
                  <a:pt x="15704" y="51228"/>
                </a:moveTo>
                <a:lnTo>
                  <a:pt x="13315" y="51228"/>
                </a:lnTo>
                <a:lnTo>
                  <a:pt x="13315" y="48839"/>
                </a:lnTo>
                <a:lnTo>
                  <a:pt x="15704" y="48839"/>
                </a:lnTo>
                <a:close/>
                <a:moveTo>
                  <a:pt x="15704" y="53765"/>
                </a:moveTo>
                <a:lnTo>
                  <a:pt x="13315" y="53765"/>
                </a:lnTo>
                <a:lnTo>
                  <a:pt x="13315" y="51376"/>
                </a:lnTo>
                <a:lnTo>
                  <a:pt x="15704" y="51376"/>
                </a:lnTo>
                <a:close/>
                <a:moveTo>
                  <a:pt x="15704" y="56303"/>
                </a:moveTo>
                <a:lnTo>
                  <a:pt x="13315" y="56303"/>
                </a:lnTo>
                <a:lnTo>
                  <a:pt x="13315" y="53914"/>
                </a:lnTo>
                <a:lnTo>
                  <a:pt x="15704" y="53914"/>
                </a:lnTo>
                <a:close/>
                <a:moveTo>
                  <a:pt x="15704" y="58840"/>
                </a:moveTo>
                <a:lnTo>
                  <a:pt x="13315" y="58840"/>
                </a:lnTo>
                <a:lnTo>
                  <a:pt x="13315" y="56451"/>
                </a:lnTo>
                <a:lnTo>
                  <a:pt x="15704" y="56451"/>
                </a:lnTo>
                <a:close/>
                <a:moveTo>
                  <a:pt x="13167" y="5554"/>
                </a:moveTo>
                <a:lnTo>
                  <a:pt x="10778" y="5554"/>
                </a:lnTo>
                <a:lnTo>
                  <a:pt x="10778" y="3165"/>
                </a:lnTo>
                <a:lnTo>
                  <a:pt x="13167" y="3165"/>
                </a:lnTo>
                <a:close/>
                <a:moveTo>
                  <a:pt x="13167" y="8092"/>
                </a:moveTo>
                <a:lnTo>
                  <a:pt x="10778" y="8092"/>
                </a:lnTo>
                <a:lnTo>
                  <a:pt x="10778" y="5703"/>
                </a:lnTo>
                <a:lnTo>
                  <a:pt x="13167" y="5703"/>
                </a:lnTo>
                <a:close/>
                <a:moveTo>
                  <a:pt x="13167" y="10629"/>
                </a:moveTo>
                <a:lnTo>
                  <a:pt x="10778" y="10629"/>
                </a:lnTo>
                <a:lnTo>
                  <a:pt x="10778" y="8240"/>
                </a:lnTo>
                <a:lnTo>
                  <a:pt x="13167" y="8240"/>
                </a:lnTo>
                <a:close/>
                <a:moveTo>
                  <a:pt x="13167" y="13166"/>
                </a:moveTo>
                <a:lnTo>
                  <a:pt x="10778" y="13166"/>
                </a:lnTo>
                <a:lnTo>
                  <a:pt x="10778" y="10777"/>
                </a:lnTo>
                <a:lnTo>
                  <a:pt x="13167" y="10777"/>
                </a:lnTo>
                <a:close/>
                <a:moveTo>
                  <a:pt x="13167" y="15704"/>
                </a:moveTo>
                <a:lnTo>
                  <a:pt x="10778" y="15704"/>
                </a:lnTo>
                <a:lnTo>
                  <a:pt x="10778" y="13316"/>
                </a:lnTo>
                <a:lnTo>
                  <a:pt x="13167" y="13316"/>
                </a:lnTo>
                <a:close/>
                <a:moveTo>
                  <a:pt x="13167" y="18242"/>
                </a:moveTo>
                <a:lnTo>
                  <a:pt x="10778" y="18242"/>
                </a:lnTo>
                <a:lnTo>
                  <a:pt x="10778" y="15853"/>
                </a:lnTo>
                <a:lnTo>
                  <a:pt x="13167" y="15853"/>
                </a:lnTo>
                <a:close/>
                <a:moveTo>
                  <a:pt x="13167" y="20778"/>
                </a:moveTo>
                <a:lnTo>
                  <a:pt x="10778" y="20778"/>
                </a:lnTo>
                <a:lnTo>
                  <a:pt x="10778" y="18389"/>
                </a:lnTo>
                <a:lnTo>
                  <a:pt x="13167" y="18389"/>
                </a:lnTo>
                <a:close/>
                <a:moveTo>
                  <a:pt x="13167" y="23316"/>
                </a:moveTo>
                <a:lnTo>
                  <a:pt x="10778" y="23316"/>
                </a:lnTo>
                <a:lnTo>
                  <a:pt x="10778" y="20928"/>
                </a:lnTo>
                <a:lnTo>
                  <a:pt x="13167" y="20928"/>
                </a:lnTo>
                <a:close/>
                <a:moveTo>
                  <a:pt x="13167" y="25854"/>
                </a:moveTo>
                <a:lnTo>
                  <a:pt x="10778" y="25854"/>
                </a:lnTo>
                <a:lnTo>
                  <a:pt x="10778" y="23465"/>
                </a:lnTo>
                <a:lnTo>
                  <a:pt x="13167" y="23465"/>
                </a:lnTo>
                <a:close/>
                <a:moveTo>
                  <a:pt x="13167" y="28391"/>
                </a:moveTo>
                <a:lnTo>
                  <a:pt x="10778" y="28391"/>
                </a:lnTo>
                <a:lnTo>
                  <a:pt x="10778" y="26002"/>
                </a:lnTo>
                <a:lnTo>
                  <a:pt x="13167" y="26002"/>
                </a:lnTo>
                <a:close/>
                <a:moveTo>
                  <a:pt x="13167" y="30928"/>
                </a:moveTo>
                <a:lnTo>
                  <a:pt x="10778" y="30928"/>
                </a:lnTo>
                <a:lnTo>
                  <a:pt x="10778" y="28540"/>
                </a:lnTo>
                <a:lnTo>
                  <a:pt x="13167" y="28540"/>
                </a:lnTo>
                <a:close/>
                <a:moveTo>
                  <a:pt x="13167" y="33466"/>
                </a:moveTo>
                <a:lnTo>
                  <a:pt x="10778" y="33466"/>
                </a:lnTo>
                <a:lnTo>
                  <a:pt x="10778" y="31077"/>
                </a:lnTo>
                <a:lnTo>
                  <a:pt x="13167" y="31077"/>
                </a:lnTo>
                <a:close/>
                <a:moveTo>
                  <a:pt x="13167" y="36003"/>
                </a:moveTo>
                <a:lnTo>
                  <a:pt x="10778" y="36003"/>
                </a:lnTo>
                <a:lnTo>
                  <a:pt x="10778" y="33614"/>
                </a:lnTo>
                <a:lnTo>
                  <a:pt x="13167" y="33614"/>
                </a:lnTo>
                <a:close/>
                <a:moveTo>
                  <a:pt x="13167" y="38540"/>
                </a:moveTo>
                <a:lnTo>
                  <a:pt x="10778" y="38540"/>
                </a:lnTo>
                <a:lnTo>
                  <a:pt x="10778" y="36152"/>
                </a:lnTo>
                <a:lnTo>
                  <a:pt x="13167" y="36152"/>
                </a:lnTo>
                <a:close/>
                <a:moveTo>
                  <a:pt x="13167" y="41079"/>
                </a:moveTo>
                <a:lnTo>
                  <a:pt x="10778" y="41079"/>
                </a:lnTo>
                <a:lnTo>
                  <a:pt x="10778" y="38690"/>
                </a:lnTo>
                <a:lnTo>
                  <a:pt x="13167" y="38690"/>
                </a:lnTo>
                <a:close/>
                <a:moveTo>
                  <a:pt x="13167" y="43616"/>
                </a:moveTo>
                <a:lnTo>
                  <a:pt x="10778" y="43616"/>
                </a:lnTo>
                <a:lnTo>
                  <a:pt x="10778" y="41226"/>
                </a:lnTo>
                <a:lnTo>
                  <a:pt x="13167" y="41226"/>
                </a:lnTo>
                <a:close/>
                <a:moveTo>
                  <a:pt x="13167" y="46152"/>
                </a:moveTo>
                <a:lnTo>
                  <a:pt x="10778" y="46152"/>
                </a:lnTo>
                <a:lnTo>
                  <a:pt x="10778" y="43764"/>
                </a:lnTo>
                <a:lnTo>
                  <a:pt x="13167" y="43764"/>
                </a:lnTo>
                <a:close/>
                <a:moveTo>
                  <a:pt x="13167" y="48691"/>
                </a:moveTo>
                <a:lnTo>
                  <a:pt x="10778" y="48691"/>
                </a:lnTo>
                <a:lnTo>
                  <a:pt x="10778" y="46302"/>
                </a:lnTo>
                <a:lnTo>
                  <a:pt x="13167" y="46302"/>
                </a:lnTo>
                <a:close/>
                <a:moveTo>
                  <a:pt x="13167" y="51228"/>
                </a:moveTo>
                <a:lnTo>
                  <a:pt x="10778" y="51228"/>
                </a:lnTo>
                <a:lnTo>
                  <a:pt x="10778" y="48839"/>
                </a:lnTo>
                <a:lnTo>
                  <a:pt x="13167" y="48839"/>
                </a:lnTo>
                <a:close/>
                <a:moveTo>
                  <a:pt x="13167" y="53765"/>
                </a:moveTo>
                <a:lnTo>
                  <a:pt x="10778" y="53765"/>
                </a:lnTo>
                <a:lnTo>
                  <a:pt x="10778" y="51376"/>
                </a:lnTo>
                <a:lnTo>
                  <a:pt x="13167" y="51376"/>
                </a:lnTo>
                <a:close/>
                <a:moveTo>
                  <a:pt x="13167" y="56303"/>
                </a:moveTo>
                <a:lnTo>
                  <a:pt x="10778" y="56303"/>
                </a:lnTo>
                <a:lnTo>
                  <a:pt x="10778" y="53914"/>
                </a:lnTo>
                <a:lnTo>
                  <a:pt x="13167" y="53914"/>
                </a:lnTo>
                <a:close/>
                <a:moveTo>
                  <a:pt x="13167" y="58840"/>
                </a:moveTo>
                <a:lnTo>
                  <a:pt x="10778" y="58840"/>
                </a:lnTo>
                <a:lnTo>
                  <a:pt x="10778" y="56451"/>
                </a:lnTo>
                <a:lnTo>
                  <a:pt x="13167" y="56451"/>
                </a:lnTo>
                <a:close/>
                <a:moveTo>
                  <a:pt x="10630" y="5554"/>
                </a:moveTo>
                <a:lnTo>
                  <a:pt x="8241" y="5554"/>
                </a:lnTo>
                <a:lnTo>
                  <a:pt x="8241" y="3165"/>
                </a:lnTo>
                <a:lnTo>
                  <a:pt x="10630" y="3165"/>
                </a:lnTo>
                <a:close/>
                <a:moveTo>
                  <a:pt x="10630" y="8092"/>
                </a:moveTo>
                <a:lnTo>
                  <a:pt x="8241" y="8092"/>
                </a:lnTo>
                <a:lnTo>
                  <a:pt x="8241" y="5703"/>
                </a:lnTo>
                <a:lnTo>
                  <a:pt x="10630" y="5703"/>
                </a:lnTo>
                <a:close/>
                <a:moveTo>
                  <a:pt x="10630" y="10629"/>
                </a:moveTo>
                <a:lnTo>
                  <a:pt x="8241" y="10629"/>
                </a:lnTo>
                <a:lnTo>
                  <a:pt x="8241" y="8240"/>
                </a:lnTo>
                <a:lnTo>
                  <a:pt x="10630" y="8240"/>
                </a:lnTo>
                <a:close/>
                <a:moveTo>
                  <a:pt x="10630" y="13166"/>
                </a:moveTo>
                <a:lnTo>
                  <a:pt x="8241" y="13166"/>
                </a:lnTo>
                <a:lnTo>
                  <a:pt x="8241" y="10777"/>
                </a:lnTo>
                <a:lnTo>
                  <a:pt x="10630" y="10777"/>
                </a:lnTo>
                <a:close/>
                <a:moveTo>
                  <a:pt x="10630" y="15704"/>
                </a:moveTo>
                <a:lnTo>
                  <a:pt x="8241" y="15704"/>
                </a:lnTo>
                <a:lnTo>
                  <a:pt x="8241" y="13316"/>
                </a:lnTo>
                <a:lnTo>
                  <a:pt x="10630" y="13316"/>
                </a:lnTo>
                <a:close/>
                <a:moveTo>
                  <a:pt x="10630" y="18242"/>
                </a:moveTo>
                <a:lnTo>
                  <a:pt x="8241" y="18242"/>
                </a:lnTo>
                <a:lnTo>
                  <a:pt x="8241" y="15853"/>
                </a:lnTo>
                <a:lnTo>
                  <a:pt x="10630" y="15853"/>
                </a:lnTo>
                <a:close/>
                <a:moveTo>
                  <a:pt x="10630" y="20778"/>
                </a:moveTo>
                <a:lnTo>
                  <a:pt x="8241" y="20778"/>
                </a:lnTo>
                <a:lnTo>
                  <a:pt x="8241" y="18389"/>
                </a:lnTo>
                <a:lnTo>
                  <a:pt x="10630" y="18389"/>
                </a:lnTo>
                <a:close/>
                <a:moveTo>
                  <a:pt x="10630" y="23316"/>
                </a:moveTo>
                <a:lnTo>
                  <a:pt x="8241" y="23316"/>
                </a:lnTo>
                <a:lnTo>
                  <a:pt x="8241" y="20928"/>
                </a:lnTo>
                <a:lnTo>
                  <a:pt x="10630" y="20928"/>
                </a:lnTo>
                <a:close/>
                <a:moveTo>
                  <a:pt x="10630" y="25854"/>
                </a:moveTo>
                <a:lnTo>
                  <a:pt x="8241" y="25854"/>
                </a:lnTo>
                <a:lnTo>
                  <a:pt x="8241" y="23465"/>
                </a:lnTo>
                <a:lnTo>
                  <a:pt x="10630" y="23465"/>
                </a:lnTo>
                <a:close/>
                <a:moveTo>
                  <a:pt x="10630" y="28391"/>
                </a:moveTo>
                <a:lnTo>
                  <a:pt x="8241" y="28391"/>
                </a:lnTo>
                <a:lnTo>
                  <a:pt x="8241" y="26002"/>
                </a:lnTo>
                <a:lnTo>
                  <a:pt x="10630" y="26002"/>
                </a:lnTo>
                <a:close/>
                <a:moveTo>
                  <a:pt x="10630" y="30928"/>
                </a:moveTo>
                <a:lnTo>
                  <a:pt x="8241" y="30928"/>
                </a:lnTo>
                <a:lnTo>
                  <a:pt x="8241" y="28540"/>
                </a:lnTo>
                <a:lnTo>
                  <a:pt x="10630" y="28540"/>
                </a:lnTo>
                <a:close/>
                <a:moveTo>
                  <a:pt x="10630" y="33466"/>
                </a:moveTo>
                <a:lnTo>
                  <a:pt x="8241" y="33466"/>
                </a:lnTo>
                <a:lnTo>
                  <a:pt x="8241" y="31077"/>
                </a:lnTo>
                <a:lnTo>
                  <a:pt x="10630" y="31077"/>
                </a:lnTo>
                <a:close/>
                <a:moveTo>
                  <a:pt x="10630" y="36003"/>
                </a:moveTo>
                <a:lnTo>
                  <a:pt x="8241" y="36003"/>
                </a:lnTo>
                <a:lnTo>
                  <a:pt x="8241" y="33614"/>
                </a:lnTo>
                <a:lnTo>
                  <a:pt x="10630" y="33614"/>
                </a:lnTo>
                <a:close/>
                <a:moveTo>
                  <a:pt x="10630" y="38540"/>
                </a:moveTo>
                <a:lnTo>
                  <a:pt x="8241" y="38540"/>
                </a:lnTo>
                <a:lnTo>
                  <a:pt x="8241" y="36152"/>
                </a:lnTo>
                <a:lnTo>
                  <a:pt x="10630" y="36152"/>
                </a:lnTo>
                <a:close/>
                <a:moveTo>
                  <a:pt x="10630" y="41079"/>
                </a:moveTo>
                <a:lnTo>
                  <a:pt x="8241" y="41079"/>
                </a:lnTo>
                <a:lnTo>
                  <a:pt x="8241" y="38690"/>
                </a:lnTo>
                <a:lnTo>
                  <a:pt x="10630" y="38690"/>
                </a:lnTo>
                <a:close/>
                <a:moveTo>
                  <a:pt x="10630" y="43616"/>
                </a:moveTo>
                <a:lnTo>
                  <a:pt x="8241" y="43616"/>
                </a:lnTo>
                <a:lnTo>
                  <a:pt x="8241" y="41226"/>
                </a:lnTo>
                <a:lnTo>
                  <a:pt x="10630" y="41226"/>
                </a:lnTo>
                <a:close/>
                <a:moveTo>
                  <a:pt x="10630" y="46152"/>
                </a:moveTo>
                <a:lnTo>
                  <a:pt x="8241" y="46152"/>
                </a:lnTo>
                <a:lnTo>
                  <a:pt x="8241" y="43764"/>
                </a:lnTo>
                <a:lnTo>
                  <a:pt x="10630" y="43764"/>
                </a:lnTo>
                <a:close/>
                <a:moveTo>
                  <a:pt x="10630" y="48691"/>
                </a:moveTo>
                <a:lnTo>
                  <a:pt x="8241" y="48691"/>
                </a:lnTo>
                <a:lnTo>
                  <a:pt x="8241" y="46302"/>
                </a:lnTo>
                <a:lnTo>
                  <a:pt x="10630" y="46302"/>
                </a:lnTo>
                <a:close/>
                <a:moveTo>
                  <a:pt x="10630" y="51228"/>
                </a:moveTo>
                <a:lnTo>
                  <a:pt x="8241" y="51228"/>
                </a:lnTo>
                <a:lnTo>
                  <a:pt x="8241" y="48839"/>
                </a:lnTo>
                <a:lnTo>
                  <a:pt x="10630" y="48839"/>
                </a:lnTo>
                <a:close/>
                <a:moveTo>
                  <a:pt x="10630" y="53765"/>
                </a:moveTo>
                <a:lnTo>
                  <a:pt x="8241" y="53765"/>
                </a:lnTo>
                <a:lnTo>
                  <a:pt x="8241" y="51376"/>
                </a:lnTo>
                <a:lnTo>
                  <a:pt x="10630" y="51376"/>
                </a:lnTo>
                <a:close/>
                <a:moveTo>
                  <a:pt x="10630" y="56303"/>
                </a:moveTo>
                <a:lnTo>
                  <a:pt x="8241" y="56303"/>
                </a:lnTo>
                <a:lnTo>
                  <a:pt x="8241" y="53914"/>
                </a:lnTo>
                <a:lnTo>
                  <a:pt x="10630" y="53914"/>
                </a:lnTo>
                <a:close/>
                <a:moveTo>
                  <a:pt x="10630" y="58840"/>
                </a:moveTo>
                <a:lnTo>
                  <a:pt x="8241" y="58840"/>
                </a:lnTo>
                <a:lnTo>
                  <a:pt x="8241" y="56451"/>
                </a:lnTo>
                <a:lnTo>
                  <a:pt x="10630" y="56451"/>
                </a:lnTo>
                <a:close/>
                <a:moveTo>
                  <a:pt x="8092" y="5554"/>
                </a:moveTo>
                <a:lnTo>
                  <a:pt x="5703" y="5554"/>
                </a:lnTo>
                <a:lnTo>
                  <a:pt x="5703" y="3165"/>
                </a:lnTo>
                <a:lnTo>
                  <a:pt x="8092" y="3165"/>
                </a:lnTo>
                <a:close/>
                <a:moveTo>
                  <a:pt x="8092" y="8092"/>
                </a:moveTo>
                <a:lnTo>
                  <a:pt x="5703" y="8092"/>
                </a:lnTo>
                <a:lnTo>
                  <a:pt x="5703" y="5703"/>
                </a:lnTo>
                <a:lnTo>
                  <a:pt x="8092" y="5703"/>
                </a:lnTo>
                <a:close/>
                <a:moveTo>
                  <a:pt x="8092" y="10629"/>
                </a:moveTo>
                <a:lnTo>
                  <a:pt x="5703" y="10629"/>
                </a:lnTo>
                <a:lnTo>
                  <a:pt x="5703" y="8240"/>
                </a:lnTo>
                <a:lnTo>
                  <a:pt x="8092" y="8240"/>
                </a:lnTo>
                <a:close/>
                <a:moveTo>
                  <a:pt x="8092" y="13166"/>
                </a:moveTo>
                <a:lnTo>
                  <a:pt x="5703" y="13166"/>
                </a:lnTo>
                <a:lnTo>
                  <a:pt x="5703" y="10777"/>
                </a:lnTo>
                <a:lnTo>
                  <a:pt x="8092" y="10777"/>
                </a:lnTo>
                <a:close/>
                <a:moveTo>
                  <a:pt x="8092" y="15704"/>
                </a:moveTo>
                <a:lnTo>
                  <a:pt x="5703" y="15704"/>
                </a:lnTo>
                <a:lnTo>
                  <a:pt x="5703" y="13316"/>
                </a:lnTo>
                <a:lnTo>
                  <a:pt x="8092" y="13316"/>
                </a:lnTo>
                <a:close/>
                <a:moveTo>
                  <a:pt x="8092" y="18242"/>
                </a:moveTo>
                <a:lnTo>
                  <a:pt x="5703" y="18242"/>
                </a:lnTo>
                <a:lnTo>
                  <a:pt x="5703" y="15853"/>
                </a:lnTo>
                <a:lnTo>
                  <a:pt x="8092" y="15853"/>
                </a:lnTo>
                <a:close/>
                <a:moveTo>
                  <a:pt x="8092" y="20778"/>
                </a:moveTo>
                <a:lnTo>
                  <a:pt x="5703" y="20778"/>
                </a:lnTo>
                <a:lnTo>
                  <a:pt x="5703" y="18389"/>
                </a:lnTo>
                <a:lnTo>
                  <a:pt x="8092" y="18389"/>
                </a:lnTo>
                <a:close/>
                <a:moveTo>
                  <a:pt x="8092" y="23316"/>
                </a:moveTo>
                <a:lnTo>
                  <a:pt x="5703" y="23316"/>
                </a:lnTo>
                <a:lnTo>
                  <a:pt x="5703" y="20928"/>
                </a:lnTo>
                <a:lnTo>
                  <a:pt x="8092" y="20928"/>
                </a:lnTo>
                <a:close/>
                <a:moveTo>
                  <a:pt x="8092" y="25854"/>
                </a:moveTo>
                <a:lnTo>
                  <a:pt x="5703" y="25854"/>
                </a:lnTo>
                <a:lnTo>
                  <a:pt x="5703" y="23465"/>
                </a:lnTo>
                <a:lnTo>
                  <a:pt x="8092" y="23465"/>
                </a:lnTo>
                <a:close/>
                <a:moveTo>
                  <a:pt x="8092" y="28391"/>
                </a:moveTo>
                <a:lnTo>
                  <a:pt x="5703" y="28391"/>
                </a:lnTo>
                <a:lnTo>
                  <a:pt x="5703" y="26002"/>
                </a:lnTo>
                <a:lnTo>
                  <a:pt x="8092" y="26002"/>
                </a:lnTo>
                <a:close/>
                <a:moveTo>
                  <a:pt x="8092" y="30928"/>
                </a:moveTo>
                <a:lnTo>
                  <a:pt x="5703" y="30928"/>
                </a:lnTo>
                <a:lnTo>
                  <a:pt x="5703" y="28540"/>
                </a:lnTo>
                <a:lnTo>
                  <a:pt x="8092" y="28540"/>
                </a:lnTo>
                <a:close/>
                <a:moveTo>
                  <a:pt x="8092" y="33466"/>
                </a:moveTo>
                <a:lnTo>
                  <a:pt x="5703" y="33466"/>
                </a:lnTo>
                <a:lnTo>
                  <a:pt x="5703" y="31077"/>
                </a:lnTo>
                <a:lnTo>
                  <a:pt x="8092" y="31077"/>
                </a:lnTo>
                <a:close/>
                <a:moveTo>
                  <a:pt x="8092" y="36003"/>
                </a:moveTo>
                <a:lnTo>
                  <a:pt x="5703" y="36003"/>
                </a:lnTo>
                <a:lnTo>
                  <a:pt x="5703" y="33614"/>
                </a:lnTo>
                <a:lnTo>
                  <a:pt x="8092" y="33614"/>
                </a:lnTo>
                <a:close/>
                <a:moveTo>
                  <a:pt x="8092" y="38540"/>
                </a:moveTo>
                <a:lnTo>
                  <a:pt x="5703" y="38540"/>
                </a:lnTo>
                <a:lnTo>
                  <a:pt x="5703" y="36152"/>
                </a:lnTo>
                <a:lnTo>
                  <a:pt x="8092" y="36152"/>
                </a:lnTo>
                <a:close/>
                <a:moveTo>
                  <a:pt x="8092" y="41079"/>
                </a:moveTo>
                <a:lnTo>
                  <a:pt x="5703" y="41079"/>
                </a:lnTo>
                <a:lnTo>
                  <a:pt x="5703" y="38690"/>
                </a:lnTo>
                <a:lnTo>
                  <a:pt x="8092" y="38690"/>
                </a:lnTo>
                <a:close/>
                <a:moveTo>
                  <a:pt x="8092" y="43616"/>
                </a:moveTo>
                <a:lnTo>
                  <a:pt x="5703" y="43616"/>
                </a:lnTo>
                <a:lnTo>
                  <a:pt x="5703" y="41226"/>
                </a:lnTo>
                <a:lnTo>
                  <a:pt x="8092" y="41226"/>
                </a:lnTo>
                <a:close/>
                <a:moveTo>
                  <a:pt x="8092" y="46152"/>
                </a:moveTo>
                <a:lnTo>
                  <a:pt x="5703" y="46152"/>
                </a:lnTo>
                <a:lnTo>
                  <a:pt x="5703" y="43764"/>
                </a:lnTo>
                <a:lnTo>
                  <a:pt x="8092" y="43764"/>
                </a:lnTo>
                <a:close/>
                <a:moveTo>
                  <a:pt x="8092" y="48691"/>
                </a:moveTo>
                <a:lnTo>
                  <a:pt x="5703" y="48691"/>
                </a:lnTo>
                <a:lnTo>
                  <a:pt x="5703" y="46302"/>
                </a:lnTo>
                <a:lnTo>
                  <a:pt x="8092" y="46302"/>
                </a:lnTo>
                <a:close/>
                <a:moveTo>
                  <a:pt x="8092" y="51228"/>
                </a:moveTo>
                <a:lnTo>
                  <a:pt x="5703" y="51228"/>
                </a:lnTo>
                <a:lnTo>
                  <a:pt x="5703" y="48839"/>
                </a:lnTo>
                <a:lnTo>
                  <a:pt x="8092" y="48839"/>
                </a:lnTo>
                <a:close/>
                <a:moveTo>
                  <a:pt x="8092" y="53765"/>
                </a:moveTo>
                <a:lnTo>
                  <a:pt x="5703" y="53765"/>
                </a:lnTo>
                <a:lnTo>
                  <a:pt x="5703" y="51376"/>
                </a:lnTo>
                <a:lnTo>
                  <a:pt x="8092" y="51376"/>
                </a:lnTo>
                <a:close/>
                <a:moveTo>
                  <a:pt x="8092" y="56303"/>
                </a:moveTo>
                <a:lnTo>
                  <a:pt x="5703" y="56303"/>
                </a:lnTo>
                <a:lnTo>
                  <a:pt x="5703" y="53914"/>
                </a:lnTo>
                <a:lnTo>
                  <a:pt x="8092" y="53914"/>
                </a:lnTo>
                <a:close/>
                <a:moveTo>
                  <a:pt x="8092" y="58840"/>
                </a:moveTo>
                <a:lnTo>
                  <a:pt x="5703" y="58840"/>
                </a:lnTo>
                <a:lnTo>
                  <a:pt x="5703" y="56451"/>
                </a:lnTo>
                <a:lnTo>
                  <a:pt x="8092" y="56451"/>
                </a:lnTo>
                <a:close/>
                <a:moveTo>
                  <a:pt x="5554" y="5554"/>
                </a:moveTo>
                <a:lnTo>
                  <a:pt x="3166" y="5554"/>
                </a:lnTo>
                <a:lnTo>
                  <a:pt x="3166" y="3165"/>
                </a:lnTo>
                <a:lnTo>
                  <a:pt x="5554" y="3165"/>
                </a:lnTo>
                <a:close/>
                <a:moveTo>
                  <a:pt x="5554" y="8092"/>
                </a:moveTo>
                <a:lnTo>
                  <a:pt x="3166" y="8092"/>
                </a:lnTo>
                <a:lnTo>
                  <a:pt x="3166" y="5703"/>
                </a:lnTo>
                <a:lnTo>
                  <a:pt x="5554" y="5703"/>
                </a:lnTo>
                <a:close/>
                <a:moveTo>
                  <a:pt x="5554" y="10629"/>
                </a:moveTo>
                <a:lnTo>
                  <a:pt x="3166" y="10629"/>
                </a:lnTo>
                <a:lnTo>
                  <a:pt x="3166" y="8240"/>
                </a:lnTo>
                <a:lnTo>
                  <a:pt x="5554" y="8240"/>
                </a:lnTo>
                <a:close/>
                <a:moveTo>
                  <a:pt x="5554" y="13166"/>
                </a:moveTo>
                <a:lnTo>
                  <a:pt x="3166" y="13166"/>
                </a:lnTo>
                <a:lnTo>
                  <a:pt x="3166" y="10777"/>
                </a:lnTo>
                <a:lnTo>
                  <a:pt x="5554" y="10777"/>
                </a:lnTo>
                <a:close/>
                <a:moveTo>
                  <a:pt x="5554" y="15704"/>
                </a:moveTo>
                <a:lnTo>
                  <a:pt x="3166" y="15704"/>
                </a:lnTo>
                <a:lnTo>
                  <a:pt x="3166" y="13316"/>
                </a:lnTo>
                <a:lnTo>
                  <a:pt x="5554" y="13316"/>
                </a:lnTo>
                <a:close/>
                <a:moveTo>
                  <a:pt x="5554" y="18242"/>
                </a:moveTo>
                <a:lnTo>
                  <a:pt x="3166" y="18242"/>
                </a:lnTo>
                <a:lnTo>
                  <a:pt x="3166" y="15853"/>
                </a:lnTo>
                <a:lnTo>
                  <a:pt x="5554" y="15853"/>
                </a:lnTo>
                <a:close/>
                <a:moveTo>
                  <a:pt x="5554" y="20778"/>
                </a:moveTo>
                <a:lnTo>
                  <a:pt x="3166" y="20778"/>
                </a:lnTo>
                <a:lnTo>
                  <a:pt x="3166" y="18389"/>
                </a:lnTo>
                <a:lnTo>
                  <a:pt x="5554" y="18389"/>
                </a:lnTo>
                <a:close/>
                <a:moveTo>
                  <a:pt x="5554" y="23316"/>
                </a:moveTo>
                <a:lnTo>
                  <a:pt x="3166" y="23316"/>
                </a:lnTo>
                <a:lnTo>
                  <a:pt x="3166" y="20928"/>
                </a:lnTo>
                <a:lnTo>
                  <a:pt x="5554" y="20928"/>
                </a:lnTo>
                <a:close/>
                <a:moveTo>
                  <a:pt x="5554" y="25854"/>
                </a:moveTo>
                <a:lnTo>
                  <a:pt x="3166" y="25854"/>
                </a:lnTo>
                <a:lnTo>
                  <a:pt x="3166" y="23465"/>
                </a:lnTo>
                <a:lnTo>
                  <a:pt x="5554" y="23465"/>
                </a:lnTo>
                <a:close/>
                <a:moveTo>
                  <a:pt x="5554" y="28391"/>
                </a:moveTo>
                <a:lnTo>
                  <a:pt x="3166" y="28391"/>
                </a:lnTo>
                <a:lnTo>
                  <a:pt x="3166" y="26002"/>
                </a:lnTo>
                <a:lnTo>
                  <a:pt x="5554" y="26002"/>
                </a:lnTo>
                <a:close/>
                <a:moveTo>
                  <a:pt x="5554" y="30928"/>
                </a:moveTo>
                <a:lnTo>
                  <a:pt x="3166" y="30928"/>
                </a:lnTo>
                <a:lnTo>
                  <a:pt x="3166" y="28540"/>
                </a:lnTo>
                <a:lnTo>
                  <a:pt x="5554" y="28540"/>
                </a:lnTo>
                <a:close/>
                <a:moveTo>
                  <a:pt x="5554" y="33466"/>
                </a:moveTo>
                <a:lnTo>
                  <a:pt x="3166" y="33466"/>
                </a:lnTo>
                <a:lnTo>
                  <a:pt x="3166" y="31077"/>
                </a:lnTo>
                <a:lnTo>
                  <a:pt x="5554" y="31077"/>
                </a:lnTo>
                <a:close/>
                <a:moveTo>
                  <a:pt x="5554" y="36003"/>
                </a:moveTo>
                <a:lnTo>
                  <a:pt x="3166" y="36003"/>
                </a:lnTo>
                <a:lnTo>
                  <a:pt x="3166" y="33614"/>
                </a:lnTo>
                <a:lnTo>
                  <a:pt x="5554" y="33614"/>
                </a:lnTo>
                <a:close/>
                <a:moveTo>
                  <a:pt x="5554" y="38540"/>
                </a:moveTo>
                <a:lnTo>
                  <a:pt x="3166" y="38540"/>
                </a:lnTo>
                <a:lnTo>
                  <a:pt x="3166" y="36152"/>
                </a:lnTo>
                <a:lnTo>
                  <a:pt x="5554" y="36152"/>
                </a:lnTo>
                <a:close/>
                <a:moveTo>
                  <a:pt x="5554" y="41079"/>
                </a:moveTo>
                <a:lnTo>
                  <a:pt x="3166" y="41079"/>
                </a:lnTo>
                <a:lnTo>
                  <a:pt x="3166" y="38690"/>
                </a:lnTo>
                <a:lnTo>
                  <a:pt x="5554" y="38690"/>
                </a:lnTo>
                <a:close/>
                <a:moveTo>
                  <a:pt x="5554" y="43616"/>
                </a:moveTo>
                <a:lnTo>
                  <a:pt x="3166" y="43616"/>
                </a:lnTo>
                <a:lnTo>
                  <a:pt x="3166" y="41226"/>
                </a:lnTo>
                <a:lnTo>
                  <a:pt x="5554" y="41226"/>
                </a:lnTo>
                <a:close/>
                <a:moveTo>
                  <a:pt x="5554" y="46152"/>
                </a:moveTo>
                <a:lnTo>
                  <a:pt x="3166" y="46152"/>
                </a:lnTo>
                <a:lnTo>
                  <a:pt x="3166" y="43764"/>
                </a:lnTo>
                <a:lnTo>
                  <a:pt x="5554" y="43764"/>
                </a:lnTo>
                <a:close/>
                <a:moveTo>
                  <a:pt x="5554" y="48691"/>
                </a:moveTo>
                <a:lnTo>
                  <a:pt x="3166" y="48691"/>
                </a:lnTo>
                <a:lnTo>
                  <a:pt x="3166" y="46302"/>
                </a:lnTo>
                <a:lnTo>
                  <a:pt x="5554" y="46302"/>
                </a:lnTo>
                <a:close/>
                <a:moveTo>
                  <a:pt x="5554" y="51228"/>
                </a:moveTo>
                <a:lnTo>
                  <a:pt x="3166" y="51228"/>
                </a:lnTo>
                <a:lnTo>
                  <a:pt x="3166" y="48839"/>
                </a:lnTo>
                <a:lnTo>
                  <a:pt x="5554" y="48839"/>
                </a:lnTo>
                <a:close/>
                <a:moveTo>
                  <a:pt x="5554" y="53765"/>
                </a:moveTo>
                <a:lnTo>
                  <a:pt x="3166" y="53765"/>
                </a:lnTo>
                <a:lnTo>
                  <a:pt x="3166" y="51376"/>
                </a:lnTo>
                <a:lnTo>
                  <a:pt x="5554" y="51376"/>
                </a:lnTo>
                <a:close/>
                <a:moveTo>
                  <a:pt x="5554" y="56303"/>
                </a:moveTo>
                <a:lnTo>
                  <a:pt x="3166" y="56303"/>
                </a:lnTo>
                <a:lnTo>
                  <a:pt x="3166" y="53914"/>
                </a:lnTo>
                <a:lnTo>
                  <a:pt x="5554" y="53914"/>
                </a:lnTo>
                <a:close/>
                <a:moveTo>
                  <a:pt x="5554" y="58840"/>
                </a:moveTo>
                <a:lnTo>
                  <a:pt x="3166" y="58840"/>
                </a:lnTo>
                <a:lnTo>
                  <a:pt x="3166" y="56451"/>
                </a:lnTo>
                <a:lnTo>
                  <a:pt x="5554" y="56451"/>
                </a:lnTo>
                <a:close/>
                <a:moveTo>
                  <a:pt x="109437" y="3165"/>
                </a:moveTo>
                <a:lnTo>
                  <a:pt x="109437" y="3017"/>
                </a:lnTo>
                <a:lnTo>
                  <a:pt x="107200" y="3017"/>
                </a:lnTo>
                <a:lnTo>
                  <a:pt x="107200" y="75"/>
                </a:lnTo>
                <a:cubicBezTo>
                  <a:pt x="107200" y="34"/>
                  <a:pt x="107167" y="0"/>
                  <a:pt x="107126" y="0"/>
                </a:cubicBezTo>
                <a:cubicBezTo>
                  <a:pt x="107084" y="0"/>
                  <a:pt x="107051" y="34"/>
                  <a:pt x="107051" y="75"/>
                </a:cubicBezTo>
                <a:lnTo>
                  <a:pt x="107051" y="3017"/>
                </a:lnTo>
                <a:lnTo>
                  <a:pt x="104662" y="3017"/>
                </a:lnTo>
                <a:lnTo>
                  <a:pt x="104662" y="75"/>
                </a:lnTo>
                <a:cubicBezTo>
                  <a:pt x="104662" y="34"/>
                  <a:pt x="104629" y="0"/>
                  <a:pt x="104588" y="0"/>
                </a:cubicBezTo>
                <a:cubicBezTo>
                  <a:pt x="104547" y="0"/>
                  <a:pt x="104514" y="34"/>
                  <a:pt x="104514" y="75"/>
                </a:cubicBezTo>
                <a:lnTo>
                  <a:pt x="104514" y="3017"/>
                </a:lnTo>
                <a:lnTo>
                  <a:pt x="102125" y="3017"/>
                </a:lnTo>
                <a:lnTo>
                  <a:pt x="102125" y="75"/>
                </a:lnTo>
                <a:cubicBezTo>
                  <a:pt x="102125" y="34"/>
                  <a:pt x="102092" y="0"/>
                  <a:pt x="102051" y="0"/>
                </a:cubicBezTo>
                <a:cubicBezTo>
                  <a:pt x="102010" y="0"/>
                  <a:pt x="101977" y="34"/>
                  <a:pt x="101977" y="75"/>
                </a:cubicBezTo>
                <a:lnTo>
                  <a:pt x="101977" y="3017"/>
                </a:lnTo>
                <a:lnTo>
                  <a:pt x="99588" y="3017"/>
                </a:lnTo>
                <a:lnTo>
                  <a:pt x="99588" y="75"/>
                </a:lnTo>
                <a:cubicBezTo>
                  <a:pt x="99588" y="34"/>
                  <a:pt x="99555" y="0"/>
                  <a:pt x="99514" y="0"/>
                </a:cubicBezTo>
                <a:cubicBezTo>
                  <a:pt x="99473" y="0"/>
                  <a:pt x="99439" y="34"/>
                  <a:pt x="99439" y="75"/>
                </a:cubicBezTo>
                <a:lnTo>
                  <a:pt x="99439" y="3017"/>
                </a:lnTo>
                <a:lnTo>
                  <a:pt x="97050" y="3017"/>
                </a:lnTo>
                <a:lnTo>
                  <a:pt x="97050" y="75"/>
                </a:lnTo>
                <a:cubicBezTo>
                  <a:pt x="97050" y="34"/>
                  <a:pt x="97016" y="0"/>
                  <a:pt x="96975" y="0"/>
                </a:cubicBezTo>
                <a:cubicBezTo>
                  <a:pt x="96934" y="0"/>
                  <a:pt x="96901" y="34"/>
                  <a:pt x="96901" y="75"/>
                </a:cubicBezTo>
                <a:lnTo>
                  <a:pt x="96901" y="3017"/>
                </a:lnTo>
                <a:lnTo>
                  <a:pt x="94513" y="3017"/>
                </a:lnTo>
                <a:lnTo>
                  <a:pt x="94513" y="75"/>
                </a:lnTo>
                <a:cubicBezTo>
                  <a:pt x="94513" y="34"/>
                  <a:pt x="94479" y="0"/>
                  <a:pt x="94439" y="0"/>
                </a:cubicBezTo>
                <a:cubicBezTo>
                  <a:pt x="94398" y="0"/>
                  <a:pt x="94364" y="34"/>
                  <a:pt x="94364" y="75"/>
                </a:cubicBezTo>
                <a:lnTo>
                  <a:pt x="94364" y="3017"/>
                </a:lnTo>
                <a:lnTo>
                  <a:pt x="91975" y="3017"/>
                </a:lnTo>
                <a:lnTo>
                  <a:pt x="91975" y="75"/>
                </a:lnTo>
                <a:cubicBezTo>
                  <a:pt x="91975" y="34"/>
                  <a:pt x="91943" y="0"/>
                  <a:pt x="91902" y="0"/>
                </a:cubicBezTo>
                <a:cubicBezTo>
                  <a:pt x="91860" y="0"/>
                  <a:pt x="91826" y="34"/>
                  <a:pt x="91826" y="75"/>
                </a:cubicBezTo>
                <a:lnTo>
                  <a:pt x="91826" y="3017"/>
                </a:lnTo>
                <a:lnTo>
                  <a:pt x="89438" y="3017"/>
                </a:lnTo>
                <a:lnTo>
                  <a:pt x="89438" y="75"/>
                </a:lnTo>
                <a:cubicBezTo>
                  <a:pt x="89438" y="34"/>
                  <a:pt x="89404" y="0"/>
                  <a:pt x="89363" y="0"/>
                </a:cubicBezTo>
                <a:cubicBezTo>
                  <a:pt x="89322" y="0"/>
                  <a:pt x="89289" y="34"/>
                  <a:pt x="89289" y="75"/>
                </a:cubicBezTo>
                <a:lnTo>
                  <a:pt x="89289" y="3017"/>
                </a:lnTo>
                <a:lnTo>
                  <a:pt x="86900" y="3017"/>
                </a:lnTo>
                <a:lnTo>
                  <a:pt x="86900" y="75"/>
                </a:lnTo>
                <a:cubicBezTo>
                  <a:pt x="86900" y="34"/>
                  <a:pt x="86867" y="0"/>
                  <a:pt x="86826" y="0"/>
                </a:cubicBezTo>
                <a:cubicBezTo>
                  <a:pt x="86785" y="0"/>
                  <a:pt x="86752" y="34"/>
                  <a:pt x="86752" y="75"/>
                </a:cubicBezTo>
                <a:lnTo>
                  <a:pt x="86752" y="3017"/>
                </a:lnTo>
                <a:lnTo>
                  <a:pt x="84363" y="3017"/>
                </a:lnTo>
                <a:lnTo>
                  <a:pt x="84363" y="75"/>
                </a:lnTo>
                <a:cubicBezTo>
                  <a:pt x="84363" y="34"/>
                  <a:pt x="84330" y="0"/>
                  <a:pt x="84289" y="0"/>
                </a:cubicBezTo>
                <a:cubicBezTo>
                  <a:pt x="84248" y="0"/>
                  <a:pt x="84215" y="34"/>
                  <a:pt x="84215" y="75"/>
                </a:cubicBezTo>
                <a:lnTo>
                  <a:pt x="84215" y="3017"/>
                </a:lnTo>
                <a:lnTo>
                  <a:pt x="81826" y="3017"/>
                </a:lnTo>
                <a:lnTo>
                  <a:pt x="81826" y="75"/>
                </a:lnTo>
                <a:cubicBezTo>
                  <a:pt x="81826" y="34"/>
                  <a:pt x="81792" y="0"/>
                  <a:pt x="81751" y="0"/>
                </a:cubicBezTo>
                <a:cubicBezTo>
                  <a:pt x="81710" y="0"/>
                  <a:pt x="81677" y="34"/>
                  <a:pt x="81677" y="75"/>
                </a:cubicBezTo>
                <a:lnTo>
                  <a:pt x="81677" y="3017"/>
                </a:lnTo>
                <a:lnTo>
                  <a:pt x="79288" y="3017"/>
                </a:lnTo>
                <a:lnTo>
                  <a:pt x="79288" y="75"/>
                </a:lnTo>
                <a:cubicBezTo>
                  <a:pt x="79288" y="34"/>
                  <a:pt x="79255" y="0"/>
                  <a:pt x="79214" y="0"/>
                </a:cubicBezTo>
                <a:cubicBezTo>
                  <a:pt x="79173" y="0"/>
                  <a:pt x="79139" y="34"/>
                  <a:pt x="79139" y="75"/>
                </a:cubicBezTo>
                <a:lnTo>
                  <a:pt x="79139" y="3017"/>
                </a:lnTo>
                <a:lnTo>
                  <a:pt x="76751" y="3017"/>
                </a:lnTo>
                <a:lnTo>
                  <a:pt x="76751" y="75"/>
                </a:lnTo>
                <a:cubicBezTo>
                  <a:pt x="76751" y="34"/>
                  <a:pt x="76718" y="0"/>
                  <a:pt x="76677" y="0"/>
                </a:cubicBezTo>
                <a:cubicBezTo>
                  <a:pt x="76636" y="0"/>
                  <a:pt x="76603" y="34"/>
                  <a:pt x="76603" y="75"/>
                </a:cubicBezTo>
                <a:lnTo>
                  <a:pt x="76603" y="3017"/>
                </a:lnTo>
                <a:lnTo>
                  <a:pt x="74214" y="3017"/>
                </a:lnTo>
                <a:lnTo>
                  <a:pt x="74214" y="75"/>
                </a:lnTo>
                <a:cubicBezTo>
                  <a:pt x="74214" y="34"/>
                  <a:pt x="74180" y="0"/>
                  <a:pt x="74139" y="0"/>
                </a:cubicBezTo>
                <a:cubicBezTo>
                  <a:pt x="74098" y="0"/>
                  <a:pt x="74065" y="34"/>
                  <a:pt x="74065" y="75"/>
                </a:cubicBezTo>
                <a:lnTo>
                  <a:pt x="74065" y="3017"/>
                </a:lnTo>
                <a:lnTo>
                  <a:pt x="71676" y="3017"/>
                </a:lnTo>
                <a:lnTo>
                  <a:pt x="71676" y="75"/>
                </a:lnTo>
                <a:cubicBezTo>
                  <a:pt x="71676" y="34"/>
                  <a:pt x="71642" y="0"/>
                  <a:pt x="71601" y="0"/>
                </a:cubicBezTo>
                <a:cubicBezTo>
                  <a:pt x="71560" y="0"/>
                  <a:pt x="71527" y="34"/>
                  <a:pt x="71527" y="75"/>
                </a:cubicBezTo>
                <a:lnTo>
                  <a:pt x="71527" y="3017"/>
                </a:lnTo>
                <a:lnTo>
                  <a:pt x="69139" y="3017"/>
                </a:lnTo>
                <a:lnTo>
                  <a:pt x="69139" y="75"/>
                </a:lnTo>
                <a:cubicBezTo>
                  <a:pt x="69139" y="34"/>
                  <a:pt x="69106" y="0"/>
                  <a:pt x="69064" y="0"/>
                </a:cubicBezTo>
                <a:cubicBezTo>
                  <a:pt x="69024" y="0"/>
                  <a:pt x="68990" y="34"/>
                  <a:pt x="68990" y="75"/>
                </a:cubicBezTo>
                <a:lnTo>
                  <a:pt x="68990" y="3017"/>
                </a:lnTo>
                <a:lnTo>
                  <a:pt x="66601" y="3017"/>
                </a:lnTo>
                <a:lnTo>
                  <a:pt x="66601" y="75"/>
                </a:lnTo>
                <a:cubicBezTo>
                  <a:pt x="66601" y="34"/>
                  <a:pt x="66568" y="0"/>
                  <a:pt x="66527" y="0"/>
                </a:cubicBezTo>
                <a:cubicBezTo>
                  <a:pt x="66486" y="0"/>
                  <a:pt x="66452" y="34"/>
                  <a:pt x="66452" y="75"/>
                </a:cubicBezTo>
                <a:lnTo>
                  <a:pt x="66452" y="3017"/>
                </a:lnTo>
                <a:lnTo>
                  <a:pt x="64064" y="3017"/>
                </a:lnTo>
                <a:lnTo>
                  <a:pt x="64064" y="75"/>
                </a:lnTo>
                <a:cubicBezTo>
                  <a:pt x="64064" y="34"/>
                  <a:pt x="64030" y="0"/>
                  <a:pt x="63989" y="0"/>
                </a:cubicBezTo>
                <a:cubicBezTo>
                  <a:pt x="63948" y="0"/>
                  <a:pt x="63915" y="34"/>
                  <a:pt x="63915" y="75"/>
                </a:cubicBezTo>
                <a:lnTo>
                  <a:pt x="63915" y="3017"/>
                </a:lnTo>
                <a:lnTo>
                  <a:pt x="61526" y="3017"/>
                </a:lnTo>
                <a:lnTo>
                  <a:pt x="61526" y="75"/>
                </a:lnTo>
                <a:cubicBezTo>
                  <a:pt x="61526" y="34"/>
                  <a:pt x="61493" y="0"/>
                  <a:pt x="61452" y="0"/>
                </a:cubicBezTo>
                <a:cubicBezTo>
                  <a:pt x="61411" y="0"/>
                  <a:pt x="61378" y="34"/>
                  <a:pt x="61378" y="75"/>
                </a:cubicBezTo>
                <a:lnTo>
                  <a:pt x="61378" y="3017"/>
                </a:lnTo>
                <a:lnTo>
                  <a:pt x="58989" y="3017"/>
                </a:lnTo>
                <a:lnTo>
                  <a:pt x="58989" y="75"/>
                </a:lnTo>
                <a:cubicBezTo>
                  <a:pt x="58989" y="34"/>
                  <a:pt x="58956" y="0"/>
                  <a:pt x="58915" y="0"/>
                </a:cubicBezTo>
                <a:lnTo>
                  <a:pt x="58915" y="0"/>
                </a:lnTo>
                <a:cubicBezTo>
                  <a:pt x="58874" y="0"/>
                  <a:pt x="58840" y="34"/>
                  <a:pt x="58840" y="75"/>
                </a:cubicBezTo>
                <a:lnTo>
                  <a:pt x="58840" y="3017"/>
                </a:lnTo>
                <a:lnTo>
                  <a:pt x="56452" y="3017"/>
                </a:lnTo>
                <a:lnTo>
                  <a:pt x="56452" y="75"/>
                </a:lnTo>
                <a:cubicBezTo>
                  <a:pt x="56452" y="34"/>
                  <a:pt x="56417" y="0"/>
                  <a:pt x="56377" y="0"/>
                </a:cubicBezTo>
                <a:cubicBezTo>
                  <a:pt x="56336" y="0"/>
                  <a:pt x="56303" y="34"/>
                  <a:pt x="56303" y="75"/>
                </a:cubicBezTo>
                <a:lnTo>
                  <a:pt x="56303" y="3017"/>
                </a:lnTo>
                <a:lnTo>
                  <a:pt x="53914" y="3017"/>
                </a:lnTo>
                <a:lnTo>
                  <a:pt x="53914" y="75"/>
                </a:lnTo>
                <a:cubicBezTo>
                  <a:pt x="53914" y="34"/>
                  <a:pt x="53881" y="0"/>
                  <a:pt x="53840" y="0"/>
                </a:cubicBezTo>
                <a:cubicBezTo>
                  <a:pt x="53799" y="0"/>
                  <a:pt x="53766" y="34"/>
                  <a:pt x="53766" y="75"/>
                </a:cubicBezTo>
                <a:lnTo>
                  <a:pt x="53766" y="3017"/>
                </a:lnTo>
                <a:lnTo>
                  <a:pt x="51376" y="3017"/>
                </a:lnTo>
                <a:lnTo>
                  <a:pt x="51376" y="75"/>
                </a:lnTo>
                <a:cubicBezTo>
                  <a:pt x="51376" y="34"/>
                  <a:pt x="51344" y="0"/>
                  <a:pt x="51303" y="0"/>
                </a:cubicBezTo>
                <a:cubicBezTo>
                  <a:pt x="51262" y="0"/>
                  <a:pt x="51228" y="34"/>
                  <a:pt x="51228" y="75"/>
                </a:cubicBezTo>
                <a:lnTo>
                  <a:pt x="51228" y="3017"/>
                </a:lnTo>
                <a:lnTo>
                  <a:pt x="48839" y="3017"/>
                </a:lnTo>
                <a:lnTo>
                  <a:pt x="48839" y="75"/>
                </a:lnTo>
                <a:cubicBezTo>
                  <a:pt x="48839" y="34"/>
                  <a:pt x="48806" y="0"/>
                  <a:pt x="48764" y="0"/>
                </a:cubicBezTo>
                <a:cubicBezTo>
                  <a:pt x="48723" y="0"/>
                  <a:pt x="48691" y="34"/>
                  <a:pt x="48691" y="75"/>
                </a:cubicBezTo>
                <a:lnTo>
                  <a:pt x="48691" y="3017"/>
                </a:lnTo>
                <a:lnTo>
                  <a:pt x="46302" y="3017"/>
                </a:lnTo>
                <a:lnTo>
                  <a:pt x="46302" y="75"/>
                </a:lnTo>
                <a:cubicBezTo>
                  <a:pt x="46302" y="34"/>
                  <a:pt x="46269" y="0"/>
                  <a:pt x="46227" y="0"/>
                </a:cubicBezTo>
                <a:cubicBezTo>
                  <a:pt x="46187" y="0"/>
                  <a:pt x="46153" y="34"/>
                  <a:pt x="46153" y="75"/>
                </a:cubicBezTo>
                <a:lnTo>
                  <a:pt x="46153" y="3017"/>
                </a:lnTo>
                <a:lnTo>
                  <a:pt x="43764" y="3017"/>
                </a:lnTo>
                <a:lnTo>
                  <a:pt x="43764" y="75"/>
                </a:lnTo>
                <a:cubicBezTo>
                  <a:pt x="43764" y="34"/>
                  <a:pt x="43732" y="0"/>
                  <a:pt x="43691" y="0"/>
                </a:cubicBezTo>
                <a:cubicBezTo>
                  <a:pt x="43650" y="0"/>
                  <a:pt x="43616" y="34"/>
                  <a:pt x="43616" y="75"/>
                </a:cubicBezTo>
                <a:lnTo>
                  <a:pt x="43616" y="3017"/>
                </a:lnTo>
                <a:lnTo>
                  <a:pt x="41227" y="3017"/>
                </a:lnTo>
                <a:lnTo>
                  <a:pt x="41227" y="75"/>
                </a:lnTo>
                <a:cubicBezTo>
                  <a:pt x="41227" y="34"/>
                  <a:pt x="41194" y="0"/>
                  <a:pt x="41153" y="0"/>
                </a:cubicBezTo>
                <a:cubicBezTo>
                  <a:pt x="41111" y="0"/>
                  <a:pt x="41078" y="34"/>
                  <a:pt x="41078" y="75"/>
                </a:cubicBezTo>
                <a:lnTo>
                  <a:pt x="41078" y="3017"/>
                </a:lnTo>
                <a:lnTo>
                  <a:pt x="38689" y="3017"/>
                </a:lnTo>
                <a:lnTo>
                  <a:pt x="38689" y="75"/>
                </a:lnTo>
                <a:cubicBezTo>
                  <a:pt x="38689" y="34"/>
                  <a:pt x="38656" y="0"/>
                  <a:pt x="38615" y="0"/>
                </a:cubicBezTo>
                <a:cubicBezTo>
                  <a:pt x="38574" y="0"/>
                  <a:pt x="38541" y="34"/>
                  <a:pt x="38541" y="75"/>
                </a:cubicBezTo>
                <a:lnTo>
                  <a:pt x="38541" y="3017"/>
                </a:lnTo>
                <a:lnTo>
                  <a:pt x="36152" y="3017"/>
                </a:lnTo>
                <a:lnTo>
                  <a:pt x="36152" y="75"/>
                </a:lnTo>
                <a:cubicBezTo>
                  <a:pt x="36152" y="34"/>
                  <a:pt x="36119" y="0"/>
                  <a:pt x="36078" y="0"/>
                </a:cubicBezTo>
                <a:cubicBezTo>
                  <a:pt x="36037" y="0"/>
                  <a:pt x="36004" y="34"/>
                  <a:pt x="36004" y="75"/>
                </a:cubicBezTo>
                <a:lnTo>
                  <a:pt x="36004" y="3017"/>
                </a:lnTo>
                <a:lnTo>
                  <a:pt x="33615" y="3017"/>
                </a:lnTo>
                <a:lnTo>
                  <a:pt x="33615" y="75"/>
                </a:lnTo>
                <a:cubicBezTo>
                  <a:pt x="33615" y="34"/>
                  <a:pt x="33582" y="0"/>
                  <a:pt x="33541" y="0"/>
                </a:cubicBezTo>
                <a:cubicBezTo>
                  <a:pt x="33500" y="0"/>
                  <a:pt x="33466" y="34"/>
                  <a:pt x="33466" y="75"/>
                </a:cubicBezTo>
                <a:lnTo>
                  <a:pt x="33466" y="3017"/>
                </a:lnTo>
                <a:lnTo>
                  <a:pt x="31077" y="3017"/>
                </a:lnTo>
                <a:lnTo>
                  <a:pt x="31077" y="75"/>
                </a:lnTo>
                <a:cubicBezTo>
                  <a:pt x="31077" y="34"/>
                  <a:pt x="31044" y="0"/>
                  <a:pt x="31003" y="0"/>
                </a:cubicBezTo>
                <a:cubicBezTo>
                  <a:pt x="30962" y="0"/>
                  <a:pt x="30928" y="34"/>
                  <a:pt x="30928" y="75"/>
                </a:cubicBezTo>
                <a:lnTo>
                  <a:pt x="30928" y="3017"/>
                </a:lnTo>
                <a:lnTo>
                  <a:pt x="28540" y="3017"/>
                </a:lnTo>
                <a:lnTo>
                  <a:pt x="28540" y="75"/>
                </a:lnTo>
                <a:cubicBezTo>
                  <a:pt x="28540" y="34"/>
                  <a:pt x="28507" y="0"/>
                  <a:pt x="28466" y="0"/>
                </a:cubicBezTo>
                <a:cubicBezTo>
                  <a:pt x="28425" y="0"/>
                  <a:pt x="28391" y="34"/>
                  <a:pt x="28391" y="75"/>
                </a:cubicBezTo>
                <a:lnTo>
                  <a:pt x="28391" y="3017"/>
                </a:lnTo>
                <a:lnTo>
                  <a:pt x="26002" y="3017"/>
                </a:lnTo>
                <a:lnTo>
                  <a:pt x="26002" y="75"/>
                </a:lnTo>
                <a:cubicBezTo>
                  <a:pt x="26002" y="34"/>
                  <a:pt x="25970" y="0"/>
                  <a:pt x="25929" y="0"/>
                </a:cubicBezTo>
                <a:cubicBezTo>
                  <a:pt x="25888" y="0"/>
                  <a:pt x="25854" y="34"/>
                  <a:pt x="25854" y="75"/>
                </a:cubicBezTo>
                <a:lnTo>
                  <a:pt x="25854" y="3017"/>
                </a:lnTo>
                <a:lnTo>
                  <a:pt x="23465" y="3017"/>
                </a:lnTo>
                <a:lnTo>
                  <a:pt x="23465" y="75"/>
                </a:lnTo>
                <a:cubicBezTo>
                  <a:pt x="23465" y="34"/>
                  <a:pt x="23431" y="0"/>
                  <a:pt x="23390" y="0"/>
                </a:cubicBezTo>
                <a:cubicBezTo>
                  <a:pt x="23349" y="0"/>
                  <a:pt x="23316" y="34"/>
                  <a:pt x="23316" y="75"/>
                </a:cubicBezTo>
                <a:lnTo>
                  <a:pt x="23316" y="3017"/>
                </a:lnTo>
                <a:lnTo>
                  <a:pt x="20928" y="3017"/>
                </a:lnTo>
                <a:lnTo>
                  <a:pt x="20928" y="75"/>
                </a:lnTo>
                <a:cubicBezTo>
                  <a:pt x="20928" y="34"/>
                  <a:pt x="20894" y="0"/>
                  <a:pt x="20854" y="0"/>
                </a:cubicBezTo>
                <a:cubicBezTo>
                  <a:pt x="20812" y="0"/>
                  <a:pt x="20779" y="34"/>
                  <a:pt x="20779" y="75"/>
                </a:cubicBezTo>
                <a:lnTo>
                  <a:pt x="20779" y="3017"/>
                </a:lnTo>
                <a:lnTo>
                  <a:pt x="18390" y="3017"/>
                </a:lnTo>
                <a:lnTo>
                  <a:pt x="18390" y="75"/>
                </a:lnTo>
                <a:cubicBezTo>
                  <a:pt x="18390" y="34"/>
                  <a:pt x="18357" y="0"/>
                  <a:pt x="18316" y="0"/>
                </a:cubicBezTo>
                <a:cubicBezTo>
                  <a:pt x="18275" y="0"/>
                  <a:pt x="18242" y="34"/>
                  <a:pt x="18242" y="75"/>
                </a:cubicBezTo>
                <a:lnTo>
                  <a:pt x="18242" y="3017"/>
                </a:lnTo>
                <a:lnTo>
                  <a:pt x="15853" y="3017"/>
                </a:lnTo>
                <a:lnTo>
                  <a:pt x="15853" y="75"/>
                </a:lnTo>
                <a:cubicBezTo>
                  <a:pt x="15853" y="34"/>
                  <a:pt x="15819" y="0"/>
                  <a:pt x="15778" y="0"/>
                </a:cubicBezTo>
                <a:cubicBezTo>
                  <a:pt x="15737" y="0"/>
                  <a:pt x="15704" y="34"/>
                  <a:pt x="15704" y="75"/>
                </a:cubicBezTo>
                <a:lnTo>
                  <a:pt x="15704" y="3017"/>
                </a:lnTo>
                <a:lnTo>
                  <a:pt x="13315" y="3017"/>
                </a:lnTo>
                <a:lnTo>
                  <a:pt x="13315" y="75"/>
                </a:lnTo>
                <a:cubicBezTo>
                  <a:pt x="13315" y="34"/>
                  <a:pt x="13282" y="0"/>
                  <a:pt x="13241" y="0"/>
                </a:cubicBezTo>
                <a:cubicBezTo>
                  <a:pt x="13200" y="0"/>
                  <a:pt x="13167" y="34"/>
                  <a:pt x="13167" y="75"/>
                </a:cubicBezTo>
                <a:lnTo>
                  <a:pt x="13167" y="3017"/>
                </a:lnTo>
                <a:lnTo>
                  <a:pt x="10778" y="3017"/>
                </a:lnTo>
                <a:lnTo>
                  <a:pt x="10778" y="75"/>
                </a:lnTo>
                <a:cubicBezTo>
                  <a:pt x="10778" y="34"/>
                  <a:pt x="10745" y="0"/>
                  <a:pt x="10704" y="0"/>
                </a:cubicBezTo>
                <a:cubicBezTo>
                  <a:pt x="10663" y="0"/>
                  <a:pt x="10630" y="34"/>
                  <a:pt x="10630" y="75"/>
                </a:cubicBezTo>
                <a:lnTo>
                  <a:pt x="10630" y="3017"/>
                </a:lnTo>
                <a:lnTo>
                  <a:pt x="8241" y="3017"/>
                </a:lnTo>
                <a:lnTo>
                  <a:pt x="8241" y="75"/>
                </a:lnTo>
                <a:cubicBezTo>
                  <a:pt x="8241" y="34"/>
                  <a:pt x="8207" y="0"/>
                  <a:pt x="8166" y="0"/>
                </a:cubicBezTo>
                <a:cubicBezTo>
                  <a:pt x="8125" y="0"/>
                  <a:pt x="8092" y="34"/>
                  <a:pt x="8092" y="75"/>
                </a:cubicBezTo>
                <a:lnTo>
                  <a:pt x="8092" y="3017"/>
                </a:lnTo>
                <a:lnTo>
                  <a:pt x="5703" y="3017"/>
                </a:lnTo>
                <a:lnTo>
                  <a:pt x="5703" y="75"/>
                </a:lnTo>
                <a:cubicBezTo>
                  <a:pt x="5703" y="34"/>
                  <a:pt x="5670" y="0"/>
                  <a:pt x="5629" y="0"/>
                </a:cubicBezTo>
                <a:cubicBezTo>
                  <a:pt x="5588" y="0"/>
                  <a:pt x="5554" y="34"/>
                  <a:pt x="5554" y="75"/>
                </a:cubicBezTo>
                <a:lnTo>
                  <a:pt x="5554" y="3017"/>
                </a:lnTo>
                <a:lnTo>
                  <a:pt x="3166" y="3017"/>
                </a:lnTo>
                <a:lnTo>
                  <a:pt x="3166" y="75"/>
                </a:lnTo>
                <a:cubicBezTo>
                  <a:pt x="3166" y="34"/>
                  <a:pt x="3133" y="0"/>
                  <a:pt x="3092" y="0"/>
                </a:cubicBezTo>
                <a:cubicBezTo>
                  <a:pt x="3051" y="0"/>
                  <a:pt x="3018" y="34"/>
                  <a:pt x="3018" y="75"/>
                </a:cubicBezTo>
                <a:lnTo>
                  <a:pt x="3018" y="3017"/>
                </a:lnTo>
                <a:lnTo>
                  <a:pt x="75" y="3017"/>
                </a:lnTo>
                <a:cubicBezTo>
                  <a:pt x="34" y="3017"/>
                  <a:pt x="1" y="3050"/>
                  <a:pt x="1" y="3091"/>
                </a:cubicBezTo>
                <a:cubicBezTo>
                  <a:pt x="1" y="3132"/>
                  <a:pt x="34" y="3165"/>
                  <a:pt x="75" y="3165"/>
                </a:cubicBezTo>
                <a:lnTo>
                  <a:pt x="3018" y="3165"/>
                </a:lnTo>
                <a:lnTo>
                  <a:pt x="3018" y="5554"/>
                </a:lnTo>
                <a:lnTo>
                  <a:pt x="75" y="5554"/>
                </a:lnTo>
                <a:cubicBezTo>
                  <a:pt x="34" y="5554"/>
                  <a:pt x="1" y="5587"/>
                  <a:pt x="1" y="5628"/>
                </a:cubicBezTo>
                <a:cubicBezTo>
                  <a:pt x="1" y="5670"/>
                  <a:pt x="34" y="5703"/>
                  <a:pt x="75" y="5703"/>
                </a:cubicBezTo>
                <a:lnTo>
                  <a:pt x="3018" y="5703"/>
                </a:lnTo>
                <a:lnTo>
                  <a:pt x="3018" y="8092"/>
                </a:lnTo>
                <a:lnTo>
                  <a:pt x="75" y="8092"/>
                </a:lnTo>
                <a:cubicBezTo>
                  <a:pt x="34" y="8092"/>
                  <a:pt x="1" y="8125"/>
                  <a:pt x="1" y="8166"/>
                </a:cubicBezTo>
                <a:cubicBezTo>
                  <a:pt x="1" y="8207"/>
                  <a:pt x="34" y="8240"/>
                  <a:pt x="75" y="8240"/>
                </a:cubicBezTo>
                <a:lnTo>
                  <a:pt x="3018" y="8240"/>
                </a:lnTo>
                <a:lnTo>
                  <a:pt x="3018" y="10629"/>
                </a:lnTo>
                <a:lnTo>
                  <a:pt x="75" y="10629"/>
                </a:lnTo>
                <a:cubicBezTo>
                  <a:pt x="34" y="10629"/>
                  <a:pt x="1" y="10662"/>
                  <a:pt x="1" y="10703"/>
                </a:cubicBezTo>
                <a:cubicBezTo>
                  <a:pt x="1" y="10744"/>
                  <a:pt x="34" y="10777"/>
                  <a:pt x="75" y="10777"/>
                </a:cubicBezTo>
                <a:lnTo>
                  <a:pt x="3018" y="10777"/>
                </a:lnTo>
                <a:lnTo>
                  <a:pt x="3018" y="13166"/>
                </a:lnTo>
                <a:lnTo>
                  <a:pt x="75" y="13166"/>
                </a:lnTo>
                <a:cubicBezTo>
                  <a:pt x="34" y="13166"/>
                  <a:pt x="1" y="13199"/>
                  <a:pt x="1" y="13240"/>
                </a:cubicBezTo>
                <a:cubicBezTo>
                  <a:pt x="1" y="13282"/>
                  <a:pt x="34" y="13316"/>
                  <a:pt x="75" y="13316"/>
                </a:cubicBezTo>
                <a:lnTo>
                  <a:pt x="3018" y="13316"/>
                </a:lnTo>
                <a:lnTo>
                  <a:pt x="3018" y="15704"/>
                </a:lnTo>
                <a:lnTo>
                  <a:pt x="75" y="15704"/>
                </a:lnTo>
                <a:cubicBezTo>
                  <a:pt x="34" y="15704"/>
                  <a:pt x="1" y="15737"/>
                  <a:pt x="1" y="15778"/>
                </a:cubicBezTo>
                <a:cubicBezTo>
                  <a:pt x="1" y="15819"/>
                  <a:pt x="34" y="15853"/>
                  <a:pt x="75" y="15853"/>
                </a:cubicBezTo>
                <a:lnTo>
                  <a:pt x="3018" y="15853"/>
                </a:lnTo>
                <a:lnTo>
                  <a:pt x="3018" y="18242"/>
                </a:lnTo>
                <a:lnTo>
                  <a:pt x="75" y="18242"/>
                </a:lnTo>
                <a:cubicBezTo>
                  <a:pt x="34" y="18242"/>
                  <a:pt x="1" y="18275"/>
                  <a:pt x="1" y="18316"/>
                </a:cubicBezTo>
                <a:cubicBezTo>
                  <a:pt x="1" y="18357"/>
                  <a:pt x="34" y="18389"/>
                  <a:pt x="75" y="18389"/>
                </a:cubicBezTo>
                <a:lnTo>
                  <a:pt x="3018" y="18389"/>
                </a:lnTo>
                <a:lnTo>
                  <a:pt x="3018" y="20778"/>
                </a:lnTo>
                <a:lnTo>
                  <a:pt x="75" y="20778"/>
                </a:lnTo>
                <a:cubicBezTo>
                  <a:pt x="34" y="20778"/>
                  <a:pt x="1" y="20812"/>
                  <a:pt x="1" y="20853"/>
                </a:cubicBezTo>
                <a:cubicBezTo>
                  <a:pt x="1" y="20894"/>
                  <a:pt x="34" y="20928"/>
                  <a:pt x="75" y="20928"/>
                </a:cubicBezTo>
                <a:lnTo>
                  <a:pt x="3018" y="20928"/>
                </a:lnTo>
                <a:lnTo>
                  <a:pt x="3018" y="23316"/>
                </a:lnTo>
                <a:lnTo>
                  <a:pt x="75" y="23316"/>
                </a:lnTo>
                <a:cubicBezTo>
                  <a:pt x="34" y="23316"/>
                  <a:pt x="1" y="23350"/>
                  <a:pt x="1" y="23391"/>
                </a:cubicBezTo>
                <a:cubicBezTo>
                  <a:pt x="1" y="23432"/>
                  <a:pt x="34" y="23465"/>
                  <a:pt x="75" y="23465"/>
                </a:cubicBezTo>
                <a:lnTo>
                  <a:pt x="3018" y="23465"/>
                </a:lnTo>
                <a:lnTo>
                  <a:pt x="3018" y="25854"/>
                </a:lnTo>
                <a:lnTo>
                  <a:pt x="75" y="25854"/>
                </a:lnTo>
                <a:cubicBezTo>
                  <a:pt x="34" y="25854"/>
                  <a:pt x="1" y="25887"/>
                  <a:pt x="1" y="25928"/>
                </a:cubicBezTo>
                <a:cubicBezTo>
                  <a:pt x="1" y="25969"/>
                  <a:pt x="34" y="26002"/>
                  <a:pt x="75" y="26002"/>
                </a:cubicBezTo>
                <a:lnTo>
                  <a:pt x="3018" y="26002"/>
                </a:lnTo>
                <a:lnTo>
                  <a:pt x="3018" y="28391"/>
                </a:lnTo>
                <a:lnTo>
                  <a:pt x="75" y="28391"/>
                </a:lnTo>
                <a:cubicBezTo>
                  <a:pt x="34" y="28391"/>
                  <a:pt x="1" y="28424"/>
                  <a:pt x="1" y="28465"/>
                </a:cubicBezTo>
                <a:cubicBezTo>
                  <a:pt x="1" y="28506"/>
                  <a:pt x="34" y="28540"/>
                  <a:pt x="75" y="28540"/>
                </a:cubicBezTo>
                <a:lnTo>
                  <a:pt x="3018" y="28540"/>
                </a:lnTo>
                <a:lnTo>
                  <a:pt x="3018" y="30928"/>
                </a:lnTo>
                <a:lnTo>
                  <a:pt x="75" y="30928"/>
                </a:lnTo>
                <a:cubicBezTo>
                  <a:pt x="34" y="30928"/>
                  <a:pt x="1" y="30962"/>
                  <a:pt x="1" y="31003"/>
                </a:cubicBezTo>
                <a:cubicBezTo>
                  <a:pt x="1" y="31044"/>
                  <a:pt x="34" y="31077"/>
                  <a:pt x="75" y="31077"/>
                </a:cubicBezTo>
                <a:lnTo>
                  <a:pt x="3018" y="31077"/>
                </a:lnTo>
                <a:lnTo>
                  <a:pt x="3018" y="33466"/>
                </a:lnTo>
                <a:lnTo>
                  <a:pt x="75" y="33466"/>
                </a:lnTo>
                <a:cubicBezTo>
                  <a:pt x="34" y="33466"/>
                  <a:pt x="1" y="33499"/>
                  <a:pt x="1" y="33540"/>
                </a:cubicBezTo>
                <a:cubicBezTo>
                  <a:pt x="1" y="33581"/>
                  <a:pt x="34" y="33614"/>
                  <a:pt x="75" y="33614"/>
                </a:cubicBezTo>
                <a:lnTo>
                  <a:pt x="3018" y="33614"/>
                </a:lnTo>
                <a:lnTo>
                  <a:pt x="3018" y="36003"/>
                </a:lnTo>
                <a:lnTo>
                  <a:pt x="75" y="36003"/>
                </a:lnTo>
                <a:cubicBezTo>
                  <a:pt x="34" y="36003"/>
                  <a:pt x="1" y="36037"/>
                  <a:pt x="1" y="36078"/>
                </a:cubicBezTo>
                <a:cubicBezTo>
                  <a:pt x="1" y="36119"/>
                  <a:pt x="34" y="36152"/>
                  <a:pt x="75" y="36152"/>
                </a:cubicBezTo>
                <a:lnTo>
                  <a:pt x="3018" y="36152"/>
                </a:lnTo>
                <a:lnTo>
                  <a:pt x="3018" y="38540"/>
                </a:lnTo>
                <a:lnTo>
                  <a:pt x="75" y="38540"/>
                </a:lnTo>
                <a:cubicBezTo>
                  <a:pt x="34" y="38540"/>
                  <a:pt x="1" y="38574"/>
                  <a:pt x="1" y="38615"/>
                </a:cubicBezTo>
                <a:cubicBezTo>
                  <a:pt x="1" y="38656"/>
                  <a:pt x="34" y="38690"/>
                  <a:pt x="75" y="38690"/>
                </a:cubicBezTo>
                <a:lnTo>
                  <a:pt x="3018" y="38690"/>
                </a:lnTo>
                <a:lnTo>
                  <a:pt x="3018" y="41079"/>
                </a:lnTo>
                <a:lnTo>
                  <a:pt x="75" y="41079"/>
                </a:lnTo>
                <a:cubicBezTo>
                  <a:pt x="34" y="41079"/>
                  <a:pt x="1" y="41111"/>
                  <a:pt x="1" y="41152"/>
                </a:cubicBezTo>
                <a:cubicBezTo>
                  <a:pt x="1" y="41193"/>
                  <a:pt x="34" y="41226"/>
                  <a:pt x="75" y="41226"/>
                </a:cubicBezTo>
                <a:lnTo>
                  <a:pt x="3018" y="41226"/>
                </a:lnTo>
                <a:lnTo>
                  <a:pt x="3018" y="43616"/>
                </a:lnTo>
                <a:lnTo>
                  <a:pt x="75" y="43616"/>
                </a:lnTo>
                <a:cubicBezTo>
                  <a:pt x="34" y="43616"/>
                  <a:pt x="1" y="43649"/>
                  <a:pt x="1" y="43690"/>
                </a:cubicBezTo>
                <a:cubicBezTo>
                  <a:pt x="1" y="43731"/>
                  <a:pt x="34" y="43764"/>
                  <a:pt x="75" y="43764"/>
                </a:cubicBezTo>
                <a:lnTo>
                  <a:pt x="3018" y="43764"/>
                </a:lnTo>
                <a:lnTo>
                  <a:pt x="3018" y="46152"/>
                </a:lnTo>
                <a:lnTo>
                  <a:pt x="75" y="46152"/>
                </a:lnTo>
                <a:cubicBezTo>
                  <a:pt x="34" y="46152"/>
                  <a:pt x="1" y="46187"/>
                  <a:pt x="1" y="46228"/>
                </a:cubicBezTo>
                <a:cubicBezTo>
                  <a:pt x="1" y="46269"/>
                  <a:pt x="34" y="46302"/>
                  <a:pt x="75" y="46302"/>
                </a:cubicBezTo>
                <a:lnTo>
                  <a:pt x="3018" y="46302"/>
                </a:lnTo>
                <a:lnTo>
                  <a:pt x="3018" y="48691"/>
                </a:lnTo>
                <a:lnTo>
                  <a:pt x="75" y="48691"/>
                </a:lnTo>
                <a:cubicBezTo>
                  <a:pt x="34" y="48691"/>
                  <a:pt x="1" y="48724"/>
                  <a:pt x="1" y="48764"/>
                </a:cubicBezTo>
                <a:cubicBezTo>
                  <a:pt x="1" y="48805"/>
                  <a:pt x="34" y="48839"/>
                  <a:pt x="75" y="48839"/>
                </a:cubicBezTo>
                <a:lnTo>
                  <a:pt x="3018" y="48839"/>
                </a:lnTo>
                <a:lnTo>
                  <a:pt x="3018" y="51228"/>
                </a:lnTo>
                <a:lnTo>
                  <a:pt x="75" y="51228"/>
                </a:lnTo>
                <a:cubicBezTo>
                  <a:pt x="34" y="51228"/>
                  <a:pt x="1" y="51261"/>
                  <a:pt x="1" y="51302"/>
                </a:cubicBezTo>
                <a:cubicBezTo>
                  <a:pt x="1" y="51343"/>
                  <a:pt x="34" y="51376"/>
                  <a:pt x="75" y="51376"/>
                </a:cubicBezTo>
                <a:lnTo>
                  <a:pt x="3018" y="51376"/>
                </a:lnTo>
                <a:lnTo>
                  <a:pt x="3018" y="53765"/>
                </a:lnTo>
                <a:lnTo>
                  <a:pt x="75" y="53765"/>
                </a:lnTo>
                <a:cubicBezTo>
                  <a:pt x="34" y="53765"/>
                  <a:pt x="1" y="53799"/>
                  <a:pt x="1" y="53840"/>
                </a:cubicBezTo>
                <a:cubicBezTo>
                  <a:pt x="1" y="53881"/>
                  <a:pt x="34" y="53914"/>
                  <a:pt x="75" y="53914"/>
                </a:cubicBezTo>
                <a:lnTo>
                  <a:pt x="3018" y="53914"/>
                </a:lnTo>
                <a:lnTo>
                  <a:pt x="3018" y="56303"/>
                </a:lnTo>
                <a:lnTo>
                  <a:pt x="75" y="56303"/>
                </a:lnTo>
                <a:cubicBezTo>
                  <a:pt x="34" y="56303"/>
                  <a:pt x="1" y="56336"/>
                  <a:pt x="1" y="56377"/>
                </a:cubicBezTo>
                <a:cubicBezTo>
                  <a:pt x="1" y="56418"/>
                  <a:pt x="34" y="56451"/>
                  <a:pt x="75" y="56451"/>
                </a:cubicBezTo>
                <a:lnTo>
                  <a:pt x="3018" y="56451"/>
                </a:lnTo>
                <a:lnTo>
                  <a:pt x="3018" y="58840"/>
                </a:lnTo>
                <a:lnTo>
                  <a:pt x="75" y="58840"/>
                </a:lnTo>
                <a:cubicBezTo>
                  <a:pt x="34" y="58840"/>
                  <a:pt x="1" y="58873"/>
                  <a:pt x="1" y="58914"/>
                </a:cubicBezTo>
                <a:cubicBezTo>
                  <a:pt x="1" y="58955"/>
                  <a:pt x="34" y="58988"/>
                  <a:pt x="75" y="58988"/>
                </a:cubicBezTo>
                <a:lnTo>
                  <a:pt x="3018" y="58988"/>
                </a:lnTo>
                <a:lnTo>
                  <a:pt x="3018" y="61558"/>
                </a:lnTo>
                <a:lnTo>
                  <a:pt x="3166" y="61558"/>
                </a:lnTo>
                <a:lnTo>
                  <a:pt x="3166" y="58988"/>
                </a:lnTo>
                <a:lnTo>
                  <a:pt x="5554" y="58988"/>
                </a:lnTo>
                <a:lnTo>
                  <a:pt x="5554" y="61558"/>
                </a:lnTo>
                <a:lnTo>
                  <a:pt x="5703" y="61558"/>
                </a:lnTo>
                <a:lnTo>
                  <a:pt x="5703" y="58988"/>
                </a:lnTo>
                <a:lnTo>
                  <a:pt x="8092" y="58988"/>
                </a:lnTo>
                <a:lnTo>
                  <a:pt x="8092" y="61558"/>
                </a:lnTo>
                <a:lnTo>
                  <a:pt x="8241" y="61558"/>
                </a:lnTo>
                <a:lnTo>
                  <a:pt x="8241" y="58988"/>
                </a:lnTo>
                <a:lnTo>
                  <a:pt x="10630" y="58988"/>
                </a:lnTo>
                <a:lnTo>
                  <a:pt x="10630" y="61558"/>
                </a:lnTo>
                <a:lnTo>
                  <a:pt x="10778" y="61558"/>
                </a:lnTo>
                <a:lnTo>
                  <a:pt x="10778" y="58988"/>
                </a:lnTo>
                <a:lnTo>
                  <a:pt x="13167" y="58988"/>
                </a:lnTo>
                <a:lnTo>
                  <a:pt x="13167" y="61558"/>
                </a:lnTo>
                <a:lnTo>
                  <a:pt x="13315" y="61558"/>
                </a:lnTo>
                <a:lnTo>
                  <a:pt x="13315" y="58988"/>
                </a:lnTo>
                <a:lnTo>
                  <a:pt x="15704" y="58988"/>
                </a:lnTo>
                <a:lnTo>
                  <a:pt x="15704" y="61558"/>
                </a:lnTo>
                <a:lnTo>
                  <a:pt x="15853" y="61558"/>
                </a:lnTo>
                <a:lnTo>
                  <a:pt x="15853" y="58988"/>
                </a:lnTo>
                <a:lnTo>
                  <a:pt x="18242" y="58988"/>
                </a:lnTo>
                <a:lnTo>
                  <a:pt x="18242" y="61558"/>
                </a:lnTo>
                <a:lnTo>
                  <a:pt x="18390" y="61558"/>
                </a:lnTo>
                <a:lnTo>
                  <a:pt x="18390" y="58988"/>
                </a:lnTo>
                <a:lnTo>
                  <a:pt x="20779" y="58988"/>
                </a:lnTo>
                <a:lnTo>
                  <a:pt x="20779" y="61558"/>
                </a:lnTo>
                <a:lnTo>
                  <a:pt x="20928" y="61558"/>
                </a:lnTo>
                <a:lnTo>
                  <a:pt x="20928" y="58988"/>
                </a:lnTo>
                <a:lnTo>
                  <a:pt x="23316" y="58988"/>
                </a:lnTo>
                <a:lnTo>
                  <a:pt x="23316" y="61558"/>
                </a:lnTo>
                <a:lnTo>
                  <a:pt x="23465" y="61558"/>
                </a:lnTo>
                <a:lnTo>
                  <a:pt x="23465" y="58988"/>
                </a:lnTo>
                <a:lnTo>
                  <a:pt x="25854" y="58988"/>
                </a:lnTo>
                <a:lnTo>
                  <a:pt x="25854" y="61558"/>
                </a:lnTo>
                <a:lnTo>
                  <a:pt x="26002" y="61558"/>
                </a:lnTo>
                <a:lnTo>
                  <a:pt x="26002" y="58988"/>
                </a:lnTo>
                <a:lnTo>
                  <a:pt x="28391" y="58988"/>
                </a:lnTo>
                <a:lnTo>
                  <a:pt x="28391" y="61558"/>
                </a:lnTo>
                <a:lnTo>
                  <a:pt x="28540" y="61558"/>
                </a:lnTo>
                <a:lnTo>
                  <a:pt x="28540" y="58988"/>
                </a:lnTo>
                <a:lnTo>
                  <a:pt x="30928" y="58988"/>
                </a:lnTo>
                <a:lnTo>
                  <a:pt x="30928" y="61558"/>
                </a:lnTo>
                <a:lnTo>
                  <a:pt x="31077" y="61558"/>
                </a:lnTo>
                <a:lnTo>
                  <a:pt x="31077" y="58988"/>
                </a:lnTo>
                <a:lnTo>
                  <a:pt x="33466" y="58988"/>
                </a:lnTo>
                <a:lnTo>
                  <a:pt x="33466" y="61558"/>
                </a:lnTo>
                <a:lnTo>
                  <a:pt x="33615" y="61558"/>
                </a:lnTo>
                <a:lnTo>
                  <a:pt x="33615" y="58988"/>
                </a:lnTo>
                <a:lnTo>
                  <a:pt x="36004" y="58988"/>
                </a:lnTo>
                <a:lnTo>
                  <a:pt x="36004" y="61558"/>
                </a:lnTo>
                <a:lnTo>
                  <a:pt x="36152" y="61558"/>
                </a:lnTo>
                <a:lnTo>
                  <a:pt x="36152" y="58988"/>
                </a:lnTo>
                <a:lnTo>
                  <a:pt x="38541" y="58988"/>
                </a:lnTo>
                <a:lnTo>
                  <a:pt x="38541" y="61558"/>
                </a:lnTo>
                <a:lnTo>
                  <a:pt x="38689" y="61558"/>
                </a:lnTo>
                <a:lnTo>
                  <a:pt x="38689" y="58988"/>
                </a:lnTo>
                <a:lnTo>
                  <a:pt x="41078" y="58988"/>
                </a:lnTo>
                <a:lnTo>
                  <a:pt x="41078" y="61558"/>
                </a:lnTo>
                <a:lnTo>
                  <a:pt x="41227" y="61558"/>
                </a:lnTo>
                <a:lnTo>
                  <a:pt x="41227" y="58988"/>
                </a:lnTo>
                <a:lnTo>
                  <a:pt x="43616" y="58988"/>
                </a:lnTo>
                <a:lnTo>
                  <a:pt x="43616" y="61558"/>
                </a:lnTo>
                <a:lnTo>
                  <a:pt x="43764" y="61558"/>
                </a:lnTo>
                <a:lnTo>
                  <a:pt x="43764" y="58988"/>
                </a:lnTo>
                <a:lnTo>
                  <a:pt x="46153" y="58988"/>
                </a:lnTo>
                <a:lnTo>
                  <a:pt x="46153" y="61558"/>
                </a:lnTo>
                <a:lnTo>
                  <a:pt x="46302" y="61558"/>
                </a:lnTo>
                <a:lnTo>
                  <a:pt x="46302" y="58988"/>
                </a:lnTo>
                <a:lnTo>
                  <a:pt x="48691" y="58988"/>
                </a:lnTo>
                <a:lnTo>
                  <a:pt x="48691" y="61558"/>
                </a:lnTo>
                <a:lnTo>
                  <a:pt x="48839" y="61558"/>
                </a:lnTo>
                <a:lnTo>
                  <a:pt x="48839" y="58988"/>
                </a:lnTo>
                <a:lnTo>
                  <a:pt x="51228" y="58988"/>
                </a:lnTo>
                <a:lnTo>
                  <a:pt x="51228" y="61558"/>
                </a:lnTo>
                <a:lnTo>
                  <a:pt x="51376" y="61558"/>
                </a:lnTo>
                <a:lnTo>
                  <a:pt x="51376" y="58988"/>
                </a:lnTo>
                <a:lnTo>
                  <a:pt x="53766" y="58988"/>
                </a:lnTo>
                <a:lnTo>
                  <a:pt x="53766" y="61558"/>
                </a:lnTo>
                <a:lnTo>
                  <a:pt x="53914" y="61558"/>
                </a:lnTo>
                <a:lnTo>
                  <a:pt x="53914" y="58988"/>
                </a:lnTo>
                <a:lnTo>
                  <a:pt x="56303" y="58988"/>
                </a:lnTo>
                <a:lnTo>
                  <a:pt x="56303" y="61558"/>
                </a:lnTo>
                <a:lnTo>
                  <a:pt x="56452" y="61558"/>
                </a:lnTo>
                <a:lnTo>
                  <a:pt x="56452" y="58988"/>
                </a:lnTo>
                <a:lnTo>
                  <a:pt x="58840" y="58988"/>
                </a:lnTo>
                <a:lnTo>
                  <a:pt x="58840" y="61558"/>
                </a:lnTo>
                <a:lnTo>
                  <a:pt x="58989" y="61558"/>
                </a:lnTo>
                <a:lnTo>
                  <a:pt x="58989" y="58988"/>
                </a:lnTo>
                <a:lnTo>
                  <a:pt x="61378" y="58988"/>
                </a:lnTo>
                <a:lnTo>
                  <a:pt x="61378" y="61558"/>
                </a:lnTo>
                <a:lnTo>
                  <a:pt x="61526" y="61558"/>
                </a:lnTo>
                <a:lnTo>
                  <a:pt x="61526" y="58988"/>
                </a:lnTo>
                <a:lnTo>
                  <a:pt x="63915" y="58988"/>
                </a:lnTo>
                <a:lnTo>
                  <a:pt x="63915" y="61558"/>
                </a:lnTo>
                <a:lnTo>
                  <a:pt x="64064" y="61558"/>
                </a:lnTo>
                <a:lnTo>
                  <a:pt x="64064" y="58988"/>
                </a:lnTo>
                <a:lnTo>
                  <a:pt x="66452" y="58988"/>
                </a:lnTo>
                <a:lnTo>
                  <a:pt x="66452" y="61558"/>
                </a:lnTo>
                <a:lnTo>
                  <a:pt x="66601" y="61558"/>
                </a:lnTo>
                <a:lnTo>
                  <a:pt x="66601" y="58988"/>
                </a:lnTo>
                <a:lnTo>
                  <a:pt x="68990" y="58988"/>
                </a:lnTo>
                <a:lnTo>
                  <a:pt x="68990" y="61558"/>
                </a:lnTo>
                <a:lnTo>
                  <a:pt x="69139" y="61558"/>
                </a:lnTo>
                <a:lnTo>
                  <a:pt x="69139" y="58988"/>
                </a:lnTo>
                <a:lnTo>
                  <a:pt x="71527" y="58988"/>
                </a:lnTo>
                <a:lnTo>
                  <a:pt x="71527" y="61558"/>
                </a:lnTo>
                <a:lnTo>
                  <a:pt x="71676" y="61558"/>
                </a:lnTo>
                <a:lnTo>
                  <a:pt x="71676" y="58988"/>
                </a:lnTo>
                <a:lnTo>
                  <a:pt x="74065" y="58988"/>
                </a:lnTo>
                <a:lnTo>
                  <a:pt x="74065" y="61558"/>
                </a:lnTo>
                <a:lnTo>
                  <a:pt x="74214" y="61558"/>
                </a:lnTo>
                <a:lnTo>
                  <a:pt x="74214" y="58988"/>
                </a:lnTo>
                <a:lnTo>
                  <a:pt x="76603" y="58988"/>
                </a:lnTo>
                <a:lnTo>
                  <a:pt x="76603" y="61558"/>
                </a:lnTo>
                <a:lnTo>
                  <a:pt x="76751" y="61558"/>
                </a:lnTo>
                <a:lnTo>
                  <a:pt x="76751" y="58988"/>
                </a:lnTo>
                <a:lnTo>
                  <a:pt x="79139" y="58988"/>
                </a:lnTo>
                <a:lnTo>
                  <a:pt x="79139" y="61558"/>
                </a:lnTo>
                <a:lnTo>
                  <a:pt x="79288" y="61558"/>
                </a:lnTo>
                <a:lnTo>
                  <a:pt x="79288" y="58988"/>
                </a:lnTo>
                <a:lnTo>
                  <a:pt x="81677" y="58988"/>
                </a:lnTo>
                <a:lnTo>
                  <a:pt x="81677" y="61558"/>
                </a:lnTo>
                <a:lnTo>
                  <a:pt x="81826" y="61558"/>
                </a:lnTo>
                <a:lnTo>
                  <a:pt x="81826" y="58988"/>
                </a:lnTo>
                <a:lnTo>
                  <a:pt x="84215" y="58988"/>
                </a:lnTo>
                <a:lnTo>
                  <a:pt x="84215" y="61558"/>
                </a:lnTo>
                <a:lnTo>
                  <a:pt x="84363" y="61558"/>
                </a:lnTo>
                <a:lnTo>
                  <a:pt x="84363" y="58988"/>
                </a:lnTo>
                <a:lnTo>
                  <a:pt x="86752" y="58988"/>
                </a:lnTo>
                <a:lnTo>
                  <a:pt x="86752" y="61558"/>
                </a:lnTo>
                <a:lnTo>
                  <a:pt x="86900" y="61558"/>
                </a:lnTo>
                <a:lnTo>
                  <a:pt x="86900" y="58988"/>
                </a:lnTo>
                <a:lnTo>
                  <a:pt x="89289" y="58988"/>
                </a:lnTo>
                <a:lnTo>
                  <a:pt x="89289" y="61558"/>
                </a:lnTo>
                <a:lnTo>
                  <a:pt x="89438" y="61558"/>
                </a:lnTo>
                <a:lnTo>
                  <a:pt x="89438" y="58988"/>
                </a:lnTo>
                <a:lnTo>
                  <a:pt x="91826" y="58988"/>
                </a:lnTo>
                <a:lnTo>
                  <a:pt x="91826" y="61558"/>
                </a:lnTo>
                <a:lnTo>
                  <a:pt x="91975" y="61558"/>
                </a:lnTo>
                <a:lnTo>
                  <a:pt x="91975" y="58988"/>
                </a:lnTo>
                <a:lnTo>
                  <a:pt x="94364" y="58988"/>
                </a:lnTo>
                <a:lnTo>
                  <a:pt x="94364" y="61558"/>
                </a:lnTo>
                <a:lnTo>
                  <a:pt x="94513" y="61558"/>
                </a:lnTo>
                <a:lnTo>
                  <a:pt x="94513" y="58988"/>
                </a:lnTo>
                <a:lnTo>
                  <a:pt x="96901" y="58988"/>
                </a:lnTo>
                <a:lnTo>
                  <a:pt x="96901" y="61558"/>
                </a:lnTo>
                <a:lnTo>
                  <a:pt x="97050" y="61558"/>
                </a:lnTo>
                <a:lnTo>
                  <a:pt x="97050" y="58988"/>
                </a:lnTo>
                <a:lnTo>
                  <a:pt x="99439" y="58988"/>
                </a:lnTo>
                <a:lnTo>
                  <a:pt x="99439" y="61558"/>
                </a:lnTo>
                <a:lnTo>
                  <a:pt x="99588" y="61558"/>
                </a:lnTo>
                <a:lnTo>
                  <a:pt x="99588" y="58988"/>
                </a:lnTo>
                <a:lnTo>
                  <a:pt x="101977" y="58988"/>
                </a:lnTo>
                <a:lnTo>
                  <a:pt x="101977" y="61558"/>
                </a:lnTo>
                <a:lnTo>
                  <a:pt x="102125" y="61558"/>
                </a:lnTo>
                <a:lnTo>
                  <a:pt x="102125" y="58988"/>
                </a:lnTo>
                <a:lnTo>
                  <a:pt x="104514" y="58988"/>
                </a:lnTo>
                <a:lnTo>
                  <a:pt x="104514" y="61558"/>
                </a:lnTo>
                <a:lnTo>
                  <a:pt x="104662" y="61558"/>
                </a:lnTo>
                <a:lnTo>
                  <a:pt x="104662" y="58988"/>
                </a:lnTo>
                <a:lnTo>
                  <a:pt x="107051" y="58988"/>
                </a:lnTo>
                <a:lnTo>
                  <a:pt x="107051" y="61558"/>
                </a:lnTo>
                <a:lnTo>
                  <a:pt x="107200" y="61558"/>
                </a:lnTo>
                <a:lnTo>
                  <a:pt x="107200" y="58988"/>
                </a:lnTo>
                <a:lnTo>
                  <a:pt x="109437" y="58988"/>
                </a:lnTo>
                <a:lnTo>
                  <a:pt x="109437" y="58840"/>
                </a:lnTo>
                <a:lnTo>
                  <a:pt x="107200" y="58840"/>
                </a:lnTo>
                <a:lnTo>
                  <a:pt x="107200" y="56451"/>
                </a:lnTo>
                <a:lnTo>
                  <a:pt x="109437" y="56451"/>
                </a:lnTo>
                <a:lnTo>
                  <a:pt x="109437" y="56303"/>
                </a:lnTo>
                <a:lnTo>
                  <a:pt x="107200" y="56303"/>
                </a:lnTo>
                <a:lnTo>
                  <a:pt x="107200" y="53914"/>
                </a:lnTo>
                <a:lnTo>
                  <a:pt x="109437" y="53914"/>
                </a:lnTo>
                <a:lnTo>
                  <a:pt x="109437" y="53765"/>
                </a:lnTo>
                <a:lnTo>
                  <a:pt x="107200" y="53765"/>
                </a:lnTo>
                <a:lnTo>
                  <a:pt x="107200" y="51376"/>
                </a:lnTo>
                <a:lnTo>
                  <a:pt x="109437" y="51376"/>
                </a:lnTo>
                <a:lnTo>
                  <a:pt x="109437" y="51228"/>
                </a:lnTo>
                <a:lnTo>
                  <a:pt x="107200" y="51228"/>
                </a:lnTo>
                <a:lnTo>
                  <a:pt x="107200" y="48839"/>
                </a:lnTo>
                <a:lnTo>
                  <a:pt x="109437" y="48839"/>
                </a:lnTo>
                <a:lnTo>
                  <a:pt x="109437" y="48691"/>
                </a:lnTo>
                <a:lnTo>
                  <a:pt x="107200" y="48691"/>
                </a:lnTo>
                <a:lnTo>
                  <a:pt x="107200" y="46302"/>
                </a:lnTo>
                <a:lnTo>
                  <a:pt x="109437" y="46302"/>
                </a:lnTo>
                <a:lnTo>
                  <a:pt x="109437" y="46152"/>
                </a:lnTo>
                <a:lnTo>
                  <a:pt x="107200" y="46152"/>
                </a:lnTo>
                <a:lnTo>
                  <a:pt x="107200" y="43764"/>
                </a:lnTo>
                <a:lnTo>
                  <a:pt x="109437" y="43764"/>
                </a:lnTo>
                <a:lnTo>
                  <a:pt x="109437" y="43616"/>
                </a:lnTo>
                <a:lnTo>
                  <a:pt x="107200" y="43616"/>
                </a:lnTo>
                <a:lnTo>
                  <a:pt x="107200" y="41226"/>
                </a:lnTo>
                <a:lnTo>
                  <a:pt x="109437" y="41226"/>
                </a:lnTo>
                <a:lnTo>
                  <a:pt x="109437" y="41079"/>
                </a:lnTo>
                <a:lnTo>
                  <a:pt x="107200" y="41079"/>
                </a:lnTo>
                <a:lnTo>
                  <a:pt x="107200" y="38690"/>
                </a:lnTo>
                <a:lnTo>
                  <a:pt x="109437" y="38690"/>
                </a:lnTo>
                <a:lnTo>
                  <a:pt x="109437" y="38540"/>
                </a:lnTo>
                <a:lnTo>
                  <a:pt x="107200" y="38540"/>
                </a:lnTo>
                <a:lnTo>
                  <a:pt x="107200" y="36152"/>
                </a:lnTo>
                <a:lnTo>
                  <a:pt x="109437" y="36152"/>
                </a:lnTo>
                <a:lnTo>
                  <a:pt x="109437" y="36003"/>
                </a:lnTo>
                <a:lnTo>
                  <a:pt x="107200" y="36003"/>
                </a:lnTo>
                <a:lnTo>
                  <a:pt x="107200" y="33614"/>
                </a:lnTo>
                <a:lnTo>
                  <a:pt x="109437" y="33614"/>
                </a:lnTo>
                <a:lnTo>
                  <a:pt x="109437" y="33466"/>
                </a:lnTo>
                <a:lnTo>
                  <a:pt x="107200" y="33466"/>
                </a:lnTo>
                <a:lnTo>
                  <a:pt x="107200" y="31077"/>
                </a:lnTo>
                <a:lnTo>
                  <a:pt x="109437" y="31077"/>
                </a:lnTo>
                <a:lnTo>
                  <a:pt x="109437" y="30928"/>
                </a:lnTo>
                <a:lnTo>
                  <a:pt x="107200" y="30928"/>
                </a:lnTo>
                <a:lnTo>
                  <a:pt x="107200" y="28540"/>
                </a:lnTo>
                <a:lnTo>
                  <a:pt x="109437" y="28540"/>
                </a:lnTo>
                <a:lnTo>
                  <a:pt x="109437" y="28391"/>
                </a:lnTo>
                <a:lnTo>
                  <a:pt x="107200" y="28391"/>
                </a:lnTo>
                <a:lnTo>
                  <a:pt x="107200" y="26002"/>
                </a:lnTo>
                <a:lnTo>
                  <a:pt x="109437" y="26002"/>
                </a:lnTo>
                <a:lnTo>
                  <a:pt x="109437" y="25854"/>
                </a:lnTo>
                <a:lnTo>
                  <a:pt x="107200" y="25854"/>
                </a:lnTo>
                <a:lnTo>
                  <a:pt x="107200" y="23465"/>
                </a:lnTo>
                <a:lnTo>
                  <a:pt x="109437" y="23465"/>
                </a:lnTo>
                <a:lnTo>
                  <a:pt x="109437" y="23316"/>
                </a:lnTo>
                <a:lnTo>
                  <a:pt x="107200" y="23316"/>
                </a:lnTo>
                <a:lnTo>
                  <a:pt x="107200" y="20928"/>
                </a:lnTo>
                <a:lnTo>
                  <a:pt x="109437" y="20928"/>
                </a:lnTo>
                <a:lnTo>
                  <a:pt x="109437" y="20778"/>
                </a:lnTo>
                <a:lnTo>
                  <a:pt x="107200" y="20778"/>
                </a:lnTo>
                <a:lnTo>
                  <a:pt x="107200" y="18389"/>
                </a:lnTo>
                <a:lnTo>
                  <a:pt x="109437" y="18389"/>
                </a:lnTo>
                <a:lnTo>
                  <a:pt x="109437" y="18242"/>
                </a:lnTo>
                <a:lnTo>
                  <a:pt x="107200" y="18242"/>
                </a:lnTo>
                <a:lnTo>
                  <a:pt x="107200" y="15853"/>
                </a:lnTo>
                <a:lnTo>
                  <a:pt x="109437" y="15853"/>
                </a:lnTo>
                <a:lnTo>
                  <a:pt x="109437" y="15704"/>
                </a:lnTo>
                <a:lnTo>
                  <a:pt x="107200" y="15704"/>
                </a:lnTo>
                <a:lnTo>
                  <a:pt x="107200" y="13316"/>
                </a:lnTo>
                <a:lnTo>
                  <a:pt x="109437" y="13316"/>
                </a:lnTo>
                <a:lnTo>
                  <a:pt x="109437" y="13166"/>
                </a:lnTo>
                <a:lnTo>
                  <a:pt x="107200" y="13166"/>
                </a:lnTo>
                <a:lnTo>
                  <a:pt x="107200" y="10777"/>
                </a:lnTo>
                <a:lnTo>
                  <a:pt x="109437" y="10777"/>
                </a:lnTo>
                <a:lnTo>
                  <a:pt x="109437" y="10629"/>
                </a:lnTo>
                <a:lnTo>
                  <a:pt x="107200" y="10629"/>
                </a:lnTo>
                <a:lnTo>
                  <a:pt x="107200" y="8240"/>
                </a:lnTo>
                <a:lnTo>
                  <a:pt x="109437" y="8240"/>
                </a:lnTo>
                <a:lnTo>
                  <a:pt x="109437" y="8092"/>
                </a:lnTo>
                <a:lnTo>
                  <a:pt x="107200" y="8092"/>
                </a:lnTo>
                <a:lnTo>
                  <a:pt x="107200" y="5703"/>
                </a:lnTo>
                <a:lnTo>
                  <a:pt x="109437" y="5703"/>
                </a:lnTo>
                <a:lnTo>
                  <a:pt x="109437" y="5554"/>
                </a:lnTo>
                <a:lnTo>
                  <a:pt x="107200" y="5554"/>
                </a:lnTo>
                <a:lnTo>
                  <a:pt x="107200" y="3165"/>
                </a:ln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4" name="Google Shape;304;p15"/>
          <p:cNvGrpSpPr/>
          <p:nvPr/>
        </p:nvGrpSpPr>
        <p:grpSpPr>
          <a:xfrm>
            <a:off x="282525" y="248652"/>
            <a:ext cx="1523464" cy="572705"/>
            <a:chOff x="2881584" y="2807119"/>
            <a:chExt cx="317534" cy="119361"/>
          </a:xfrm>
        </p:grpSpPr>
        <p:sp>
          <p:nvSpPr>
            <p:cNvPr id="305" name="Google Shape;305;p15"/>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5"/>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5"/>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5"/>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5"/>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5"/>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15"/>
          <p:cNvGrpSpPr/>
          <p:nvPr/>
        </p:nvGrpSpPr>
        <p:grpSpPr>
          <a:xfrm>
            <a:off x="7765051" y="946342"/>
            <a:ext cx="1523464" cy="572705"/>
            <a:chOff x="2881584" y="2807119"/>
            <a:chExt cx="317534" cy="119361"/>
          </a:xfrm>
        </p:grpSpPr>
        <p:sp>
          <p:nvSpPr>
            <p:cNvPr id="312" name="Google Shape;312;p15"/>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5"/>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5"/>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5"/>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5"/>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5"/>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15"/>
          <p:cNvGrpSpPr/>
          <p:nvPr/>
        </p:nvGrpSpPr>
        <p:grpSpPr>
          <a:xfrm>
            <a:off x="1210930" y="4825990"/>
            <a:ext cx="194923" cy="194923"/>
            <a:chOff x="3414512" y="2592150"/>
            <a:chExt cx="58460" cy="58460"/>
          </a:xfrm>
        </p:grpSpPr>
        <p:sp>
          <p:nvSpPr>
            <p:cNvPr id="319" name="Google Shape;319;p15"/>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5"/>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5"/>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5"/>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 name="Google Shape;323;p15"/>
          <p:cNvGrpSpPr/>
          <p:nvPr/>
        </p:nvGrpSpPr>
        <p:grpSpPr>
          <a:xfrm>
            <a:off x="162630" y="3122312"/>
            <a:ext cx="194923" cy="194923"/>
            <a:chOff x="3414512" y="2592150"/>
            <a:chExt cx="58460" cy="58460"/>
          </a:xfrm>
        </p:grpSpPr>
        <p:sp>
          <p:nvSpPr>
            <p:cNvPr id="324" name="Google Shape;324;p15"/>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5"/>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5"/>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5"/>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15"/>
          <p:cNvGrpSpPr/>
          <p:nvPr/>
        </p:nvGrpSpPr>
        <p:grpSpPr>
          <a:xfrm>
            <a:off x="7368605" y="382653"/>
            <a:ext cx="194923" cy="194923"/>
            <a:chOff x="3414512" y="2592150"/>
            <a:chExt cx="58460" cy="58460"/>
          </a:xfrm>
        </p:grpSpPr>
        <p:sp>
          <p:nvSpPr>
            <p:cNvPr id="329" name="Google Shape;329;p15"/>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5"/>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5"/>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5"/>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3" name="Google Shape;333;p15"/>
          <p:cNvSpPr txBox="1">
            <a:spLocks noGrp="1"/>
          </p:cNvSpPr>
          <p:nvPr>
            <p:ph type="title"/>
          </p:nvPr>
        </p:nvSpPr>
        <p:spPr>
          <a:xfrm>
            <a:off x="715100" y="445025"/>
            <a:ext cx="7713900" cy="5760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4D9D0">
            <a:alpha val="3767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3800"/>
              <a:buFont typeface="Londrina Solid"/>
              <a:buNone/>
              <a:defRPr sz="3800">
                <a:solidFill>
                  <a:schemeClr val="dk2"/>
                </a:solidFill>
                <a:latin typeface="Londrina Solid"/>
                <a:ea typeface="Londrina Solid"/>
                <a:cs typeface="Londrina Solid"/>
                <a:sym typeface="Londrina Solid"/>
              </a:defRPr>
            </a:lvl1pPr>
            <a:lvl2pPr lvl="1" algn="ctr" rtl="0">
              <a:spcBef>
                <a:spcPts val="0"/>
              </a:spcBef>
              <a:spcAft>
                <a:spcPts val="0"/>
              </a:spcAft>
              <a:buClr>
                <a:schemeClr val="dk2"/>
              </a:buClr>
              <a:buSzPts val="3800"/>
              <a:buFont typeface="Londrina Solid"/>
              <a:buNone/>
              <a:defRPr sz="3800">
                <a:solidFill>
                  <a:schemeClr val="dk2"/>
                </a:solidFill>
                <a:latin typeface="Londrina Solid"/>
                <a:ea typeface="Londrina Solid"/>
                <a:cs typeface="Londrina Solid"/>
                <a:sym typeface="Londrina Solid"/>
              </a:defRPr>
            </a:lvl2pPr>
            <a:lvl3pPr lvl="2" algn="ctr" rtl="0">
              <a:spcBef>
                <a:spcPts val="0"/>
              </a:spcBef>
              <a:spcAft>
                <a:spcPts val="0"/>
              </a:spcAft>
              <a:buClr>
                <a:schemeClr val="dk2"/>
              </a:buClr>
              <a:buSzPts val="3800"/>
              <a:buFont typeface="Londrina Solid"/>
              <a:buNone/>
              <a:defRPr sz="3800">
                <a:solidFill>
                  <a:schemeClr val="dk2"/>
                </a:solidFill>
                <a:latin typeface="Londrina Solid"/>
                <a:ea typeface="Londrina Solid"/>
                <a:cs typeface="Londrina Solid"/>
                <a:sym typeface="Londrina Solid"/>
              </a:defRPr>
            </a:lvl3pPr>
            <a:lvl4pPr lvl="3" algn="ctr" rtl="0">
              <a:spcBef>
                <a:spcPts val="0"/>
              </a:spcBef>
              <a:spcAft>
                <a:spcPts val="0"/>
              </a:spcAft>
              <a:buClr>
                <a:schemeClr val="dk2"/>
              </a:buClr>
              <a:buSzPts val="3800"/>
              <a:buFont typeface="Londrina Solid"/>
              <a:buNone/>
              <a:defRPr sz="3800">
                <a:solidFill>
                  <a:schemeClr val="dk2"/>
                </a:solidFill>
                <a:latin typeface="Londrina Solid"/>
                <a:ea typeface="Londrina Solid"/>
                <a:cs typeface="Londrina Solid"/>
                <a:sym typeface="Londrina Solid"/>
              </a:defRPr>
            </a:lvl4pPr>
            <a:lvl5pPr lvl="4" algn="ctr" rtl="0">
              <a:spcBef>
                <a:spcPts val="0"/>
              </a:spcBef>
              <a:spcAft>
                <a:spcPts val="0"/>
              </a:spcAft>
              <a:buClr>
                <a:schemeClr val="dk2"/>
              </a:buClr>
              <a:buSzPts val="3800"/>
              <a:buFont typeface="Londrina Solid"/>
              <a:buNone/>
              <a:defRPr sz="3800">
                <a:solidFill>
                  <a:schemeClr val="dk2"/>
                </a:solidFill>
                <a:latin typeface="Londrina Solid"/>
                <a:ea typeface="Londrina Solid"/>
                <a:cs typeface="Londrina Solid"/>
                <a:sym typeface="Londrina Solid"/>
              </a:defRPr>
            </a:lvl5pPr>
            <a:lvl6pPr lvl="5" algn="ctr" rtl="0">
              <a:spcBef>
                <a:spcPts val="0"/>
              </a:spcBef>
              <a:spcAft>
                <a:spcPts val="0"/>
              </a:spcAft>
              <a:buClr>
                <a:schemeClr val="dk2"/>
              </a:buClr>
              <a:buSzPts val="3800"/>
              <a:buFont typeface="Londrina Solid"/>
              <a:buNone/>
              <a:defRPr sz="3800">
                <a:solidFill>
                  <a:schemeClr val="dk2"/>
                </a:solidFill>
                <a:latin typeface="Londrina Solid"/>
                <a:ea typeface="Londrina Solid"/>
                <a:cs typeface="Londrina Solid"/>
                <a:sym typeface="Londrina Solid"/>
              </a:defRPr>
            </a:lvl6pPr>
            <a:lvl7pPr lvl="6" algn="ctr" rtl="0">
              <a:spcBef>
                <a:spcPts val="0"/>
              </a:spcBef>
              <a:spcAft>
                <a:spcPts val="0"/>
              </a:spcAft>
              <a:buClr>
                <a:schemeClr val="dk2"/>
              </a:buClr>
              <a:buSzPts val="3800"/>
              <a:buFont typeface="Londrina Solid"/>
              <a:buNone/>
              <a:defRPr sz="3800">
                <a:solidFill>
                  <a:schemeClr val="dk2"/>
                </a:solidFill>
                <a:latin typeface="Londrina Solid"/>
                <a:ea typeface="Londrina Solid"/>
                <a:cs typeface="Londrina Solid"/>
                <a:sym typeface="Londrina Solid"/>
              </a:defRPr>
            </a:lvl7pPr>
            <a:lvl8pPr lvl="7" algn="ctr" rtl="0">
              <a:spcBef>
                <a:spcPts val="0"/>
              </a:spcBef>
              <a:spcAft>
                <a:spcPts val="0"/>
              </a:spcAft>
              <a:buClr>
                <a:schemeClr val="dk2"/>
              </a:buClr>
              <a:buSzPts val="3800"/>
              <a:buFont typeface="Londrina Solid"/>
              <a:buNone/>
              <a:defRPr sz="3800">
                <a:solidFill>
                  <a:schemeClr val="dk2"/>
                </a:solidFill>
                <a:latin typeface="Londrina Solid"/>
                <a:ea typeface="Londrina Solid"/>
                <a:cs typeface="Londrina Solid"/>
                <a:sym typeface="Londrina Solid"/>
              </a:defRPr>
            </a:lvl8pPr>
            <a:lvl9pPr lvl="8" algn="ctr" rtl="0">
              <a:spcBef>
                <a:spcPts val="0"/>
              </a:spcBef>
              <a:spcAft>
                <a:spcPts val="0"/>
              </a:spcAft>
              <a:buClr>
                <a:schemeClr val="dk2"/>
              </a:buClr>
              <a:buSzPts val="3800"/>
              <a:buFont typeface="Londrina Solid"/>
              <a:buNone/>
              <a:defRPr sz="3800">
                <a:solidFill>
                  <a:schemeClr val="dk2"/>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1pPr>
            <a:lvl2pPr marL="914400" lvl="1"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2pPr>
            <a:lvl3pPr marL="1371600" lvl="2"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3pPr>
            <a:lvl4pPr marL="1828800" lvl="3"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4pPr>
            <a:lvl5pPr marL="2286000" lvl="4"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5pPr>
            <a:lvl6pPr marL="2743200" lvl="5"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6pPr>
            <a:lvl7pPr marL="3200400" lvl="6"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7pPr>
            <a:lvl8pPr marL="3657600" lvl="7"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8pPr>
            <a:lvl9pPr marL="4114800" lvl="8" indent="-317500">
              <a:lnSpc>
                <a:spcPct val="100000"/>
              </a:lnSpc>
              <a:spcBef>
                <a:spcPts val="1600"/>
              </a:spcBef>
              <a:spcAft>
                <a:spcPts val="160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8" r:id="rId7"/>
    <p:sldLayoutId id="2147483659" r:id="rId8"/>
    <p:sldLayoutId id="2147483661" r:id="rId9"/>
    <p:sldLayoutId id="2147483662" r:id="rId10"/>
    <p:sldLayoutId id="2147483663" r:id="rId11"/>
    <p:sldLayoutId id="2147483664" r:id="rId12"/>
    <p:sldLayoutId id="2147483672" r:id="rId13"/>
    <p:sldLayoutId id="2147483674" r:id="rId14"/>
    <p:sldLayoutId id="2147483680" r:id="rId15"/>
    <p:sldLayoutId id="2147483683" r:id="rId16"/>
    <p:sldLayoutId id="2147483684" r:id="rId17"/>
    <p:sldLayoutId id="2147483685" r:id="rId18"/>
    <p:sldLayoutId id="2147483686" r:id="rId19"/>
    <p:sldLayoutId id="2147483687" r:id="rId20"/>
    <p:sldLayoutId id="2147483689" r:id="rId21"/>
    <p:sldLayoutId id="2147483690"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grpSp>
        <p:nvGrpSpPr>
          <p:cNvPr id="1249" name="Google Shape;1249;p51"/>
          <p:cNvGrpSpPr/>
          <p:nvPr/>
        </p:nvGrpSpPr>
        <p:grpSpPr>
          <a:xfrm>
            <a:off x="2060570" y="3555590"/>
            <a:ext cx="194923" cy="194923"/>
            <a:chOff x="3414512" y="2592150"/>
            <a:chExt cx="58460" cy="58460"/>
          </a:xfrm>
        </p:grpSpPr>
        <p:sp>
          <p:nvSpPr>
            <p:cNvPr id="1250" name="Google Shape;1250;p51"/>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1"/>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1"/>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1"/>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51"/>
          <p:cNvGrpSpPr/>
          <p:nvPr/>
        </p:nvGrpSpPr>
        <p:grpSpPr>
          <a:xfrm>
            <a:off x="7580020" y="4608490"/>
            <a:ext cx="194923" cy="194923"/>
            <a:chOff x="3414512" y="2592150"/>
            <a:chExt cx="58460" cy="58460"/>
          </a:xfrm>
        </p:grpSpPr>
        <p:sp>
          <p:nvSpPr>
            <p:cNvPr id="1255" name="Google Shape;1255;p51"/>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1"/>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1"/>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1"/>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9" name="Google Shape;1259;p51"/>
          <p:cNvGrpSpPr/>
          <p:nvPr/>
        </p:nvGrpSpPr>
        <p:grpSpPr>
          <a:xfrm>
            <a:off x="2298362" y="3484944"/>
            <a:ext cx="4547275" cy="4547050"/>
            <a:chOff x="6122968" y="2543947"/>
            <a:chExt cx="1798835" cy="1798746"/>
          </a:xfrm>
        </p:grpSpPr>
        <p:sp>
          <p:nvSpPr>
            <p:cNvPr id="1260" name="Google Shape;1260;p51"/>
            <p:cNvSpPr/>
            <p:nvPr/>
          </p:nvSpPr>
          <p:spPr>
            <a:xfrm>
              <a:off x="6122968" y="2543947"/>
              <a:ext cx="1798835" cy="1798746"/>
            </a:xfrm>
            <a:custGeom>
              <a:avLst/>
              <a:gdLst/>
              <a:ahLst/>
              <a:cxnLst/>
              <a:rect l="l" t="t" r="r" b="b"/>
              <a:pathLst>
                <a:path w="17854" h="17854" extrusionOk="0">
                  <a:moveTo>
                    <a:pt x="10151" y="263"/>
                  </a:moveTo>
                  <a:cubicBezTo>
                    <a:pt x="10232" y="275"/>
                    <a:pt x="10285" y="177"/>
                    <a:pt x="10229" y="116"/>
                  </a:cubicBezTo>
                  <a:cubicBezTo>
                    <a:pt x="10215" y="100"/>
                    <a:pt x="10197" y="91"/>
                    <a:pt x="10176" y="87"/>
                  </a:cubicBezTo>
                  <a:lnTo>
                    <a:pt x="10119" y="79"/>
                  </a:lnTo>
                  <a:lnTo>
                    <a:pt x="10063" y="72"/>
                  </a:lnTo>
                  <a:lnTo>
                    <a:pt x="9998" y="65"/>
                  </a:lnTo>
                  <a:cubicBezTo>
                    <a:pt x="9911" y="55"/>
                    <a:pt x="9864" y="161"/>
                    <a:pt x="9930" y="219"/>
                  </a:cubicBezTo>
                  <a:cubicBezTo>
                    <a:pt x="9943" y="231"/>
                    <a:pt x="9959" y="238"/>
                    <a:pt x="9978" y="240"/>
                  </a:cubicBezTo>
                  <a:lnTo>
                    <a:pt x="10041" y="248"/>
                  </a:lnTo>
                  <a:lnTo>
                    <a:pt x="10095" y="256"/>
                  </a:lnTo>
                  <a:close/>
                  <a:moveTo>
                    <a:pt x="11182" y="471"/>
                  </a:moveTo>
                  <a:cubicBezTo>
                    <a:pt x="11269" y="493"/>
                    <a:pt x="11330" y="389"/>
                    <a:pt x="11269" y="325"/>
                  </a:cubicBezTo>
                  <a:cubicBezTo>
                    <a:pt x="11258" y="313"/>
                    <a:pt x="11244" y="305"/>
                    <a:pt x="11228" y="300"/>
                  </a:cubicBezTo>
                  <a:lnTo>
                    <a:pt x="11157" y="282"/>
                  </a:lnTo>
                  <a:lnTo>
                    <a:pt x="11104" y="268"/>
                  </a:lnTo>
                  <a:lnTo>
                    <a:pt x="11054" y="256"/>
                  </a:lnTo>
                  <a:cubicBezTo>
                    <a:pt x="10962" y="234"/>
                    <a:pt x="10903" y="353"/>
                    <a:pt x="10981" y="413"/>
                  </a:cubicBezTo>
                  <a:cubicBezTo>
                    <a:pt x="10990" y="421"/>
                    <a:pt x="11000" y="425"/>
                    <a:pt x="11012" y="428"/>
                  </a:cubicBezTo>
                  <a:lnTo>
                    <a:pt x="11061" y="440"/>
                  </a:lnTo>
                  <a:lnTo>
                    <a:pt x="11113" y="453"/>
                  </a:lnTo>
                  <a:close/>
                  <a:moveTo>
                    <a:pt x="12181" y="803"/>
                  </a:moveTo>
                  <a:cubicBezTo>
                    <a:pt x="12216" y="817"/>
                    <a:pt x="12256" y="807"/>
                    <a:pt x="12281" y="779"/>
                  </a:cubicBezTo>
                  <a:cubicBezTo>
                    <a:pt x="12320" y="732"/>
                    <a:pt x="12303" y="661"/>
                    <a:pt x="12246" y="638"/>
                  </a:cubicBezTo>
                  <a:lnTo>
                    <a:pt x="12200" y="620"/>
                  </a:lnTo>
                  <a:lnTo>
                    <a:pt x="12149" y="600"/>
                  </a:lnTo>
                  <a:lnTo>
                    <a:pt x="12079" y="574"/>
                  </a:lnTo>
                  <a:cubicBezTo>
                    <a:pt x="12049" y="562"/>
                    <a:pt x="12014" y="568"/>
                    <a:pt x="11989" y="590"/>
                  </a:cubicBezTo>
                  <a:cubicBezTo>
                    <a:pt x="11940" y="636"/>
                    <a:pt x="11954" y="716"/>
                    <a:pt x="12017" y="739"/>
                  </a:cubicBezTo>
                  <a:lnTo>
                    <a:pt x="12085" y="766"/>
                  </a:lnTo>
                  <a:lnTo>
                    <a:pt x="12135" y="785"/>
                  </a:lnTo>
                  <a:close/>
                  <a:moveTo>
                    <a:pt x="13132" y="1253"/>
                  </a:moveTo>
                  <a:cubicBezTo>
                    <a:pt x="13184" y="1281"/>
                    <a:pt x="13247" y="1253"/>
                    <a:pt x="13261" y="1195"/>
                  </a:cubicBezTo>
                  <a:cubicBezTo>
                    <a:pt x="13270" y="1157"/>
                    <a:pt x="13252" y="1116"/>
                    <a:pt x="13217" y="1097"/>
                  </a:cubicBezTo>
                  <a:lnTo>
                    <a:pt x="13182" y="1078"/>
                  </a:lnTo>
                  <a:lnTo>
                    <a:pt x="13134" y="1053"/>
                  </a:lnTo>
                  <a:lnTo>
                    <a:pt x="13087" y="1028"/>
                  </a:lnTo>
                  <a:lnTo>
                    <a:pt x="13059" y="1013"/>
                  </a:lnTo>
                  <a:cubicBezTo>
                    <a:pt x="12992" y="979"/>
                    <a:pt x="12917" y="1036"/>
                    <a:pt x="12931" y="1110"/>
                  </a:cubicBezTo>
                  <a:cubicBezTo>
                    <a:pt x="12937" y="1137"/>
                    <a:pt x="12953" y="1157"/>
                    <a:pt x="12978" y="1170"/>
                  </a:cubicBezTo>
                  <a:lnTo>
                    <a:pt x="13004" y="1184"/>
                  </a:lnTo>
                  <a:lnTo>
                    <a:pt x="13050" y="1208"/>
                  </a:lnTo>
                  <a:lnTo>
                    <a:pt x="13097" y="1234"/>
                  </a:lnTo>
                  <a:close/>
                  <a:moveTo>
                    <a:pt x="14022" y="1814"/>
                  </a:moveTo>
                  <a:cubicBezTo>
                    <a:pt x="14054" y="1836"/>
                    <a:pt x="14093" y="1836"/>
                    <a:pt x="14125" y="1813"/>
                  </a:cubicBezTo>
                  <a:cubicBezTo>
                    <a:pt x="14175" y="1778"/>
                    <a:pt x="14174" y="1705"/>
                    <a:pt x="14125" y="1669"/>
                  </a:cubicBezTo>
                  <a:lnTo>
                    <a:pt x="14094" y="1648"/>
                  </a:lnTo>
                  <a:lnTo>
                    <a:pt x="14051" y="1617"/>
                  </a:lnTo>
                  <a:lnTo>
                    <a:pt x="14006" y="1586"/>
                  </a:lnTo>
                  <a:lnTo>
                    <a:pt x="13978" y="1567"/>
                  </a:lnTo>
                  <a:cubicBezTo>
                    <a:pt x="13914" y="1523"/>
                    <a:pt x="13829" y="1577"/>
                    <a:pt x="13841" y="1655"/>
                  </a:cubicBezTo>
                  <a:cubicBezTo>
                    <a:pt x="13846" y="1680"/>
                    <a:pt x="13858" y="1699"/>
                    <a:pt x="13879" y="1713"/>
                  </a:cubicBezTo>
                  <a:lnTo>
                    <a:pt x="13905" y="1731"/>
                  </a:lnTo>
                  <a:lnTo>
                    <a:pt x="13949" y="1762"/>
                  </a:lnTo>
                  <a:lnTo>
                    <a:pt x="13991" y="1792"/>
                  </a:lnTo>
                  <a:close/>
                  <a:moveTo>
                    <a:pt x="14839" y="2478"/>
                  </a:moveTo>
                  <a:cubicBezTo>
                    <a:pt x="14902" y="2534"/>
                    <a:pt x="14999" y="2480"/>
                    <a:pt x="14986" y="2398"/>
                  </a:cubicBezTo>
                  <a:cubicBezTo>
                    <a:pt x="14982" y="2377"/>
                    <a:pt x="14974" y="2361"/>
                    <a:pt x="14958" y="2346"/>
                  </a:cubicBezTo>
                  <a:lnTo>
                    <a:pt x="14929" y="2320"/>
                  </a:lnTo>
                  <a:lnTo>
                    <a:pt x="14889" y="2284"/>
                  </a:lnTo>
                  <a:lnTo>
                    <a:pt x="14849" y="2248"/>
                  </a:lnTo>
                  <a:lnTo>
                    <a:pt x="14825" y="2227"/>
                  </a:lnTo>
                  <a:cubicBezTo>
                    <a:pt x="14805" y="2210"/>
                    <a:pt x="14779" y="2202"/>
                    <a:pt x="14754" y="2205"/>
                  </a:cubicBezTo>
                  <a:cubicBezTo>
                    <a:pt x="14678" y="2218"/>
                    <a:pt x="14651" y="2310"/>
                    <a:pt x="14708" y="2360"/>
                  </a:cubicBezTo>
                  <a:lnTo>
                    <a:pt x="14731" y="2381"/>
                  </a:lnTo>
                  <a:lnTo>
                    <a:pt x="14770" y="2416"/>
                  </a:lnTo>
                  <a:lnTo>
                    <a:pt x="14809" y="2451"/>
                  </a:lnTo>
                  <a:close/>
                  <a:moveTo>
                    <a:pt x="15570" y="3234"/>
                  </a:moveTo>
                  <a:cubicBezTo>
                    <a:pt x="15595" y="3263"/>
                    <a:pt x="15636" y="3272"/>
                    <a:pt x="15672" y="3258"/>
                  </a:cubicBezTo>
                  <a:cubicBezTo>
                    <a:pt x="15727" y="3234"/>
                    <a:pt x="15744" y="3163"/>
                    <a:pt x="15704" y="3118"/>
                  </a:cubicBezTo>
                  <a:lnTo>
                    <a:pt x="15676" y="3086"/>
                  </a:lnTo>
                  <a:lnTo>
                    <a:pt x="15642" y="3045"/>
                  </a:lnTo>
                  <a:lnTo>
                    <a:pt x="15587" y="2983"/>
                  </a:lnTo>
                  <a:cubicBezTo>
                    <a:pt x="15533" y="2925"/>
                    <a:pt x="15437" y="2959"/>
                    <a:pt x="15432" y="3038"/>
                  </a:cubicBezTo>
                  <a:cubicBezTo>
                    <a:pt x="15431" y="3061"/>
                    <a:pt x="15438" y="3084"/>
                    <a:pt x="15455" y="3101"/>
                  </a:cubicBezTo>
                  <a:lnTo>
                    <a:pt x="15508" y="3162"/>
                  </a:lnTo>
                  <a:lnTo>
                    <a:pt x="15542" y="3202"/>
                  </a:lnTo>
                  <a:close/>
                  <a:moveTo>
                    <a:pt x="16206" y="4072"/>
                  </a:moveTo>
                  <a:cubicBezTo>
                    <a:pt x="16255" y="4145"/>
                    <a:pt x="16371" y="4109"/>
                    <a:pt x="16368" y="4020"/>
                  </a:cubicBezTo>
                  <a:cubicBezTo>
                    <a:pt x="16368" y="4003"/>
                    <a:pt x="16363" y="3987"/>
                    <a:pt x="16353" y="3973"/>
                  </a:cubicBezTo>
                  <a:lnTo>
                    <a:pt x="16329" y="3936"/>
                  </a:lnTo>
                  <a:lnTo>
                    <a:pt x="16298" y="3891"/>
                  </a:lnTo>
                  <a:lnTo>
                    <a:pt x="16252" y="3825"/>
                  </a:lnTo>
                  <a:cubicBezTo>
                    <a:pt x="16234" y="3800"/>
                    <a:pt x="16205" y="3786"/>
                    <a:pt x="16174" y="3788"/>
                  </a:cubicBezTo>
                  <a:cubicBezTo>
                    <a:pt x="16105" y="3792"/>
                    <a:pt x="16068" y="3871"/>
                    <a:pt x="16107" y="3927"/>
                  </a:cubicBezTo>
                  <a:lnTo>
                    <a:pt x="16152" y="3992"/>
                  </a:lnTo>
                  <a:lnTo>
                    <a:pt x="16182" y="4036"/>
                  </a:lnTo>
                  <a:close/>
                  <a:moveTo>
                    <a:pt x="16737" y="4980"/>
                  </a:moveTo>
                  <a:cubicBezTo>
                    <a:pt x="16776" y="5055"/>
                    <a:pt x="16888" y="5039"/>
                    <a:pt x="16903" y="4955"/>
                  </a:cubicBezTo>
                  <a:cubicBezTo>
                    <a:pt x="16907" y="4936"/>
                    <a:pt x="16904" y="4917"/>
                    <a:pt x="16895" y="4899"/>
                  </a:cubicBezTo>
                  <a:lnTo>
                    <a:pt x="16876" y="4863"/>
                  </a:lnTo>
                  <a:lnTo>
                    <a:pt x="16852" y="4815"/>
                  </a:lnTo>
                  <a:lnTo>
                    <a:pt x="16826" y="4767"/>
                  </a:lnTo>
                  <a:lnTo>
                    <a:pt x="16812" y="4741"/>
                  </a:lnTo>
                  <a:cubicBezTo>
                    <a:pt x="16804" y="4724"/>
                    <a:pt x="16790" y="4710"/>
                    <a:pt x="16772" y="4703"/>
                  </a:cubicBezTo>
                  <a:cubicBezTo>
                    <a:pt x="16695" y="4667"/>
                    <a:pt x="16616" y="4750"/>
                    <a:pt x="16656" y="4825"/>
                  </a:cubicBezTo>
                  <a:lnTo>
                    <a:pt x="16670" y="4850"/>
                  </a:lnTo>
                  <a:lnTo>
                    <a:pt x="16695" y="4897"/>
                  </a:lnTo>
                  <a:lnTo>
                    <a:pt x="16719" y="4944"/>
                  </a:lnTo>
                  <a:close/>
                  <a:moveTo>
                    <a:pt x="17155" y="5946"/>
                  </a:moveTo>
                  <a:cubicBezTo>
                    <a:pt x="17187" y="6032"/>
                    <a:pt x="17311" y="6019"/>
                    <a:pt x="17326" y="5927"/>
                  </a:cubicBezTo>
                  <a:cubicBezTo>
                    <a:pt x="17328" y="5913"/>
                    <a:pt x="17326" y="5898"/>
                    <a:pt x="17321" y="5885"/>
                  </a:cubicBezTo>
                  <a:lnTo>
                    <a:pt x="17311" y="5858"/>
                  </a:lnTo>
                  <a:lnTo>
                    <a:pt x="17293" y="5807"/>
                  </a:lnTo>
                  <a:lnTo>
                    <a:pt x="17273" y="5756"/>
                  </a:lnTo>
                  <a:lnTo>
                    <a:pt x="17259" y="5717"/>
                  </a:lnTo>
                  <a:cubicBezTo>
                    <a:pt x="17224" y="5630"/>
                    <a:pt x="17095" y="5648"/>
                    <a:pt x="17087" y="5743"/>
                  </a:cubicBezTo>
                  <a:cubicBezTo>
                    <a:pt x="17087" y="5757"/>
                    <a:pt x="17088" y="5769"/>
                    <a:pt x="17094" y="5781"/>
                  </a:cubicBezTo>
                  <a:lnTo>
                    <a:pt x="17108" y="5818"/>
                  </a:lnTo>
                  <a:lnTo>
                    <a:pt x="17127" y="5869"/>
                  </a:lnTo>
                  <a:lnTo>
                    <a:pt x="17145" y="5919"/>
                  </a:lnTo>
                  <a:close/>
                  <a:moveTo>
                    <a:pt x="17452" y="6954"/>
                  </a:moveTo>
                  <a:cubicBezTo>
                    <a:pt x="17473" y="7043"/>
                    <a:pt x="17598" y="7048"/>
                    <a:pt x="17624" y="6958"/>
                  </a:cubicBezTo>
                  <a:cubicBezTo>
                    <a:pt x="17628" y="6944"/>
                    <a:pt x="17629" y="6929"/>
                    <a:pt x="17625" y="6914"/>
                  </a:cubicBezTo>
                  <a:lnTo>
                    <a:pt x="17612" y="6858"/>
                  </a:lnTo>
                  <a:lnTo>
                    <a:pt x="17599" y="6803"/>
                  </a:lnTo>
                  <a:lnTo>
                    <a:pt x="17583" y="6741"/>
                  </a:lnTo>
                  <a:cubicBezTo>
                    <a:pt x="17574" y="6703"/>
                    <a:pt x="17541" y="6676"/>
                    <a:pt x="17503" y="6674"/>
                  </a:cubicBezTo>
                  <a:cubicBezTo>
                    <a:pt x="17443" y="6670"/>
                    <a:pt x="17397" y="6726"/>
                    <a:pt x="17411" y="6784"/>
                  </a:cubicBezTo>
                  <a:lnTo>
                    <a:pt x="17427" y="6845"/>
                  </a:lnTo>
                  <a:lnTo>
                    <a:pt x="17439" y="6899"/>
                  </a:lnTo>
                  <a:close/>
                  <a:moveTo>
                    <a:pt x="17626" y="7993"/>
                  </a:moveTo>
                  <a:cubicBezTo>
                    <a:pt x="17631" y="8029"/>
                    <a:pt x="17658" y="8061"/>
                    <a:pt x="17695" y="8069"/>
                  </a:cubicBezTo>
                  <a:cubicBezTo>
                    <a:pt x="17755" y="8083"/>
                    <a:pt x="17809" y="8034"/>
                    <a:pt x="17803" y="7973"/>
                  </a:cubicBezTo>
                  <a:lnTo>
                    <a:pt x="17795" y="7903"/>
                  </a:lnTo>
                  <a:lnTo>
                    <a:pt x="17789" y="7846"/>
                  </a:lnTo>
                  <a:lnTo>
                    <a:pt x="17782" y="7795"/>
                  </a:lnTo>
                  <a:cubicBezTo>
                    <a:pt x="17771" y="7711"/>
                    <a:pt x="17658" y="7689"/>
                    <a:pt x="17617" y="7763"/>
                  </a:cubicBezTo>
                  <a:cubicBezTo>
                    <a:pt x="17608" y="7780"/>
                    <a:pt x="17604" y="7800"/>
                    <a:pt x="17606" y="7818"/>
                  </a:cubicBezTo>
                  <a:lnTo>
                    <a:pt x="17612" y="7868"/>
                  </a:lnTo>
                  <a:lnTo>
                    <a:pt x="17619" y="7923"/>
                  </a:lnTo>
                  <a:close/>
                  <a:moveTo>
                    <a:pt x="17675" y="9043"/>
                  </a:moveTo>
                  <a:cubicBezTo>
                    <a:pt x="17675" y="9071"/>
                    <a:pt x="17686" y="9095"/>
                    <a:pt x="17707" y="9113"/>
                  </a:cubicBezTo>
                  <a:cubicBezTo>
                    <a:pt x="17766" y="9160"/>
                    <a:pt x="17851" y="9120"/>
                    <a:pt x="17852" y="9046"/>
                  </a:cubicBezTo>
                  <a:lnTo>
                    <a:pt x="17853" y="8985"/>
                  </a:lnTo>
                  <a:lnTo>
                    <a:pt x="17853" y="8927"/>
                  </a:lnTo>
                  <a:lnTo>
                    <a:pt x="17853" y="8866"/>
                  </a:lnTo>
                  <a:cubicBezTo>
                    <a:pt x="17852" y="8836"/>
                    <a:pt x="17838" y="8810"/>
                    <a:pt x="17813" y="8793"/>
                  </a:cubicBezTo>
                  <a:cubicBezTo>
                    <a:pt x="17754" y="8754"/>
                    <a:pt x="17676" y="8797"/>
                    <a:pt x="17676" y="8868"/>
                  </a:cubicBezTo>
                  <a:lnTo>
                    <a:pt x="17676" y="8927"/>
                  </a:lnTo>
                  <a:lnTo>
                    <a:pt x="17676" y="8984"/>
                  </a:lnTo>
                  <a:close/>
                  <a:moveTo>
                    <a:pt x="17599" y="10093"/>
                  </a:moveTo>
                  <a:cubicBezTo>
                    <a:pt x="17588" y="10181"/>
                    <a:pt x="17697" y="10229"/>
                    <a:pt x="17755" y="10161"/>
                  </a:cubicBezTo>
                  <a:cubicBezTo>
                    <a:pt x="17766" y="10148"/>
                    <a:pt x="17773" y="10133"/>
                    <a:pt x="17775" y="10115"/>
                  </a:cubicBezTo>
                  <a:lnTo>
                    <a:pt x="17782" y="10064"/>
                  </a:lnTo>
                  <a:lnTo>
                    <a:pt x="17789" y="10008"/>
                  </a:lnTo>
                  <a:lnTo>
                    <a:pt x="17796" y="9938"/>
                  </a:lnTo>
                  <a:cubicBezTo>
                    <a:pt x="17800" y="9902"/>
                    <a:pt x="17782" y="9867"/>
                    <a:pt x="17750" y="9851"/>
                  </a:cubicBezTo>
                  <a:cubicBezTo>
                    <a:pt x="17695" y="9821"/>
                    <a:pt x="17627" y="9857"/>
                    <a:pt x="17620" y="9919"/>
                  </a:cubicBezTo>
                  <a:lnTo>
                    <a:pt x="17612" y="9987"/>
                  </a:lnTo>
                  <a:lnTo>
                    <a:pt x="17605" y="10042"/>
                  </a:lnTo>
                  <a:close/>
                  <a:moveTo>
                    <a:pt x="17397" y="11125"/>
                  </a:moveTo>
                  <a:cubicBezTo>
                    <a:pt x="17376" y="11210"/>
                    <a:pt x="17478" y="11272"/>
                    <a:pt x="17543" y="11213"/>
                  </a:cubicBezTo>
                  <a:cubicBezTo>
                    <a:pt x="17556" y="11201"/>
                    <a:pt x="17565" y="11187"/>
                    <a:pt x="17569" y="11170"/>
                  </a:cubicBezTo>
                  <a:lnTo>
                    <a:pt x="17586" y="11104"/>
                  </a:lnTo>
                  <a:lnTo>
                    <a:pt x="17599" y="11051"/>
                  </a:lnTo>
                  <a:lnTo>
                    <a:pt x="17612" y="10995"/>
                  </a:lnTo>
                  <a:cubicBezTo>
                    <a:pt x="17620" y="10964"/>
                    <a:pt x="17609" y="10931"/>
                    <a:pt x="17584" y="10909"/>
                  </a:cubicBezTo>
                  <a:cubicBezTo>
                    <a:pt x="17534" y="10865"/>
                    <a:pt x="17455" y="10890"/>
                    <a:pt x="17439" y="10955"/>
                  </a:cubicBezTo>
                  <a:lnTo>
                    <a:pt x="17427" y="11008"/>
                  </a:lnTo>
                  <a:lnTo>
                    <a:pt x="17414" y="11062"/>
                  </a:lnTo>
                  <a:close/>
                  <a:moveTo>
                    <a:pt x="17073" y="12126"/>
                  </a:moveTo>
                  <a:cubicBezTo>
                    <a:pt x="17041" y="12210"/>
                    <a:pt x="17137" y="12282"/>
                    <a:pt x="17209" y="12229"/>
                  </a:cubicBezTo>
                  <a:cubicBezTo>
                    <a:pt x="17222" y="12219"/>
                    <a:pt x="17232" y="12206"/>
                    <a:pt x="17238" y="12191"/>
                  </a:cubicBezTo>
                  <a:lnTo>
                    <a:pt x="17253" y="12150"/>
                  </a:lnTo>
                  <a:lnTo>
                    <a:pt x="17273" y="12099"/>
                  </a:lnTo>
                  <a:lnTo>
                    <a:pt x="17301" y="12023"/>
                  </a:lnTo>
                  <a:cubicBezTo>
                    <a:pt x="17313" y="11994"/>
                    <a:pt x="17307" y="11961"/>
                    <a:pt x="17287" y="11937"/>
                  </a:cubicBezTo>
                  <a:cubicBezTo>
                    <a:pt x="17243" y="11883"/>
                    <a:pt x="17160" y="11897"/>
                    <a:pt x="17135" y="11962"/>
                  </a:cubicBezTo>
                  <a:lnTo>
                    <a:pt x="17108" y="12036"/>
                  </a:lnTo>
                  <a:lnTo>
                    <a:pt x="17088" y="12086"/>
                  </a:lnTo>
                  <a:close/>
                  <a:moveTo>
                    <a:pt x="16629" y="13080"/>
                  </a:moveTo>
                  <a:cubicBezTo>
                    <a:pt x="16587" y="13159"/>
                    <a:pt x="16675" y="13244"/>
                    <a:pt x="16752" y="13198"/>
                  </a:cubicBezTo>
                  <a:cubicBezTo>
                    <a:pt x="16766" y="13190"/>
                    <a:pt x="16778" y="13178"/>
                    <a:pt x="16785" y="13164"/>
                  </a:cubicBezTo>
                  <a:lnTo>
                    <a:pt x="16801" y="13135"/>
                  </a:lnTo>
                  <a:lnTo>
                    <a:pt x="16826" y="13087"/>
                  </a:lnTo>
                  <a:lnTo>
                    <a:pt x="16852" y="13039"/>
                  </a:lnTo>
                  <a:lnTo>
                    <a:pt x="16869" y="13006"/>
                  </a:lnTo>
                  <a:cubicBezTo>
                    <a:pt x="16908" y="12931"/>
                    <a:pt x="16829" y="12850"/>
                    <a:pt x="16752" y="12885"/>
                  </a:cubicBezTo>
                  <a:cubicBezTo>
                    <a:pt x="16735" y="12894"/>
                    <a:pt x="16721" y="12907"/>
                    <a:pt x="16711" y="12925"/>
                  </a:cubicBezTo>
                  <a:lnTo>
                    <a:pt x="16695" y="12957"/>
                  </a:lnTo>
                  <a:lnTo>
                    <a:pt x="16670" y="13004"/>
                  </a:lnTo>
                  <a:lnTo>
                    <a:pt x="16645" y="13051"/>
                  </a:lnTo>
                  <a:close/>
                  <a:moveTo>
                    <a:pt x="16075" y="13974"/>
                  </a:moveTo>
                  <a:cubicBezTo>
                    <a:pt x="16053" y="14005"/>
                    <a:pt x="16053" y="14046"/>
                    <a:pt x="16075" y="14077"/>
                  </a:cubicBezTo>
                  <a:cubicBezTo>
                    <a:pt x="16110" y="14126"/>
                    <a:pt x="16185" y="14126"/>
                    <a:pt x="16220" y="14076"/>
                  </a:cubicBezTo>
                  <a:lnTo>
                    <a:pt x="16237" y="14050"/>
                  </a:lnTo>
                  <a:lnTo>
                    <a:pt x="16268" y="14007"/>
                  </a:lnTo>
                  <a:lnTo>
                    <a:pt x="16298" y="13962"/>
                  </a:lnTo>
                  <a:lnTo>
                    <a:pt x="16321" y="13929"/>
                  </a:lnTo>
                  <a:cubicBezTo>
                    <a:pt x="16371" y="13856"/>
                    <a:pt x="16292" y="13762"/>
                    <a:pt x="16211" y="13799"/>
                  </a:cubicBezTo>
                  <a:cubicBezTo>
                    <a:pt x="16197" y="13805"/>
                    <a:pt x="16184" y="13816"/>
                    <a:pt x="16174" y="13830"/>
                  </a:cubicBezTo>
                  <a:lnTo>
                    <a:pt x="16152" y="13863"/>
                  </a:lnTo>
                  <a:lnTo>
                    <a:pt x="16123" y="13905"/>
                  </a:lnTo>
                  <a:lnTo>
                    <a:pt x="16092" y="13949"/>
                  </a:lnTo>
                  <a:close/>
                  <a:moveTo>
                    <a:pt x="15416" y="14795"/>
                  </a:moveTo>
                  <a:cubicBezTo>
                    <a:pt x="15364" y="14854"/>
                    <a:pt x="15408" y="14946"/>
                    <a:pt x="15486" y="14943"/>
                  </a:cubicBezTo>
                  <a:cubicBezTo>
                    <a:pt x="15511" y="14941"/>
                    <a:pt x="15532" y="14932"/>
                    <a:pt x="15548" y="14914"/>
                  </a:cubicBezTo>
                  <a:lnTo>
                    <a:pt x="15570" y="14890"/>
                  </a:lnTo>
                  <a:lnTo>
                    <a:pt x="15606" y="14849"/>
                  </a:lnTo>
                  <a:lnTo>
                    <a:pt x="15642" y="14809"/>
                  </a:lnTo>
                  <a:lnTo>
                    <a:pt x="15667" y="14779"/>
                  </a:lnTo>
                  <a:cubicBezTo>
                    <a:pt x="15721" y="14718"/>
                    <a:pt x="15668" y="14621"/>
                    <a:pt x="15586" y="14635"/>
                  </a:cubicBezTo>
                  <a:cubicBezTo>
                    <a:pt x="15565" y="14638"/>
                    <a:pt x="15547" y="14648"/>
                    <a:pt x="15533" y="14664"/>
                  </a:cubicBezTo>
                  <a:lnTo>
                    <a:pt x="15508" y="14692"/>
                  </a:lnTo>
                  <a:lnTo>
                    <a:pt x="15473" y="14731"/>
                  </a:lnTo>
                  <a:lnTo>
                    <a:pt x="15438" y="14771"/>
                  </a:lnTo>
                  <a:close/>
                  <a:moveTo>
                    <a:pt x="14665" y="15532"/>
                  </a:moveTo>
                  <a:cubicBezTo>
                    <a:pt x="14598" y="15592"/>
                    <a:pt x="14651" y="15702"/>
                    <a:pt x="14740" y="15686"/>
                  </a:cubicBezTo>
                  <a:cubicBezTo>
                    <a:pt x="14756" y="15682"/>
                    <a:pt x="14769" y="15676"/>
                    <a:pt x="14782" y="15665"/>
                  </a:cubicBezTo>
                  <a:lnTo>
                    <a:pt x="14809" y="15642"/>
                  </a:lnTo>
                  <a:lnTo>
                    <a:pt x="14849" y="15606"/>
                  </a:lnTo>
                  <a:lnTo>
                    <a:pt x="14889" y="15571"/>
                  </a:lnTo>
                  <a:lnTo>
                    <a:pt x="14916" y="15546"/>
                  </a:lnTo>
                  <a:cubicBezTo>
                    <a:pt x="14938" y="15526"/>
                    <a:pt x="14947" y="15498"/>
                    <a:pt x="14944" y="15468"/>
                  </a:cubicBezTo>
                  <a:cubicBezTo>
                    <a:pt x="14933" y="15398"/>
                    <a:pt x="14850" y="15368"/>
                    <a:pt x="14796" y="15415"/>
                  </a:cubicBezTo>
                  <a:lnTo>
                    <a:pt x="14731" y="15474"/>
                  </a:lnTo>
                  <a:lnTo>
                    <a:pt x="14692" y="15509"/>
                  </a:lnTo>
                  <a:close/>
                  <a:moveTo>
                    <a:pt x="13832" y="16174"/>
                  </a:moveTo>
                  <a:cubicBezTo>
                    <a:pt x="13756" y="16227"/>
                    <a:pt x="13800" y="16345"/>
                    <a:pt x="13892" y="16335"/>
                  </a:cubicBezTo>
                  <a:cubicBezTo>
                    <a:pt x="13907" y="16333"/>
                    <a:pt x="13919" y="16328"/>
                    <a:pt x="13931" y="16320"/>
                  </a:cubicBezTo>
                  <a:lnTo>
                    <a:pt x="13962" y="16299"/>
                  </a:lnTo>
                  <a:lnTo>
                    <a:pt x="14006" y="16268"/>
                  </a:lnTo>
                  <a:lnTo>
                    <a:pt x="14051" y="16238"/>
                  </a:lnTo>
                  <a:lnTo>
                    <a:pt x="14078" y="16218"/>
                  </a:lnTo>
                  <a:cubicBezTo>
                    <a:pt x="14142" y="16172"/>
                    <a:pt x="14120" y="16073"/>
                    <a:pt x="14042" y="16059"/>
                  </a:cubicBezTo>
                  <a:cubicBezTo>
                    <a:pt x="14018" y="16054"/>
                    <a:pt x="13996" y="16060"/>
                    <a:pt x="13976" y="16073"/>
                  </a:cubicBezTo>
                  <a:lnTo>
                    <a:pt x="13949" y="16093"/>
                  </a:lnTo>
                  <a:lnTo>
                    <a:pt x="13905" y="16122"/>
                  </a:lnTo>
                  <a:lnTo>
                    <a:pt x="13862" y="16153"/>
                  </a:lnTo>
                  <a:close/>
                  <a:moveTo>
                    <a:pt x="12926" y="16711"/>
                  </a:moveTo>
                  <a:cubicBezTo>
                    <a:pt x="12895" y="16727"/>
                    <a:pt x="12877" y="16759"/>
                    <a:pt x="12879" y="16795"/>
                  </a:cubicBezTo>
                  <a:cubicBezTo>
                    <a:pt x="12883" y="16859"/>
                    <a:pt x="12951" y="16897"/>
                    <a:pt x="13008" y="16868"/>
                  </a:cubicBezTo>
                  <a:lnTo>
                    <a:pt x="13039" y="16852"/>
                  </a:lnTo>
                  <a:lnTo>
                    <a:pt x="13087" y="16827"/>
                  </a:lnTo>
                  <a:lnTo>
                    <a:pt x="13134" y="16802"/>
                  </a:lnTo>
                  <a:lnTo>
                    <a:pt x="13166" y="16784"/>
                  </a:lnTo>
                  <a:cubicBezTo>
                    <a:pt x="13181" y="16776"/>
                    <a:pt x="13193" y="16764"/>
                    <a:pt x="13202" y="16749"/>
                  </a:cubicBezTo>
                  <a:cubicBezTo>
                    <a:pt x="13244" y="16672"/>
                    <a:pt x="13159" y="16587"/>
                    <a:pt x="13082" y="16629"/>
                  </a:cubicBezTo>
                  <a:lnTo>
                    <a:pt x="13050" y="16645"/>
                  </a:lnTo>
                  <a:lnTo>
                    <a:pt x="13004" y="16671"/>
                  </a:lnTo>
                  <a:lnTo>
                    <a:pt x="12957" y="16695"/>
                  </a:lnTo>
                  <a:close/>
                  <a:moveTo>
                    <a:pt x="11964" y="17135"/>
                  </a:moveTo>
                  <a:cubicBezTo>
                    <a:pt x="11926" y="17149"/>
                    <a:pt x="11903" y="17186"/>
                    <a:pt x="11906" y="17225"/>
                  </a:cubicBezTo>
                  <a:cubicBezTo>
                    <a:pt x="11912" y="17284"/>
                    <a:pt x="11971" y="17321"/>
                    <a:pt x="12026" y="17301"/>
                  </a:cubicBezTo>
                  <a:lnTo>
                    <a:pt x="12098" y="17274"/>
                  </a:lnTo>
                  <a:lnTo>
                    <a:pt x="12149" y="17254"/>
                  </a:lnTo>
                  <a:lnTo>
                    <a:pt x="12193" y="17237"/>
                  </a:lnTo>
                  <a:cubicBezTo>
                    <a:pt x="12220" y="17226"/>
                    <a:pt x="12240" y="17204"/>
                    <a:pt x="12247" y="17176"/>
                  </a:cubicBezTo>
                  <a:cubicBezTo>
                    <a:pt x="12264" y="17106"/>
                    <a:pt x="12194" y="17045"/>
                    <a:pt x="12128" y="17072"/>
                  </a:cubicBezTo>
                  <a:lnTo>
                    <a:pt x="12085" y="17089"/>
                  </a:lnTo>
                  <a:lnTo>
                    <a:pt x="12036" y="17108"/>
                  </a:lnTo>
                  <a:close/>
                  <a:moveTo>
                    <a:pt x="10956" y="17440"/>
                  </a:moveTo>
                  <a:cubicBezTo>
                    <a:pt x="10865" y="17464"/>
                    <a:pt x="10868" y="17594"/>
                    <a:pt x="10962" y="17613"/>
                  </a:cubicBezTo>
                  <a:cubicBezTo>
                    <a:pt x="10975" y="17615"/>
                    <a:pt x="10986" y="17615"/>
                    <a:pt x="10999" y="17612"/>
                  </a:cubicBezTo>
                  <a:lnTo>
                    <a:pt x="11051" y="17600"/>
                  </a:lnTo>
                  <a:lnTo>
                    <a:pt x="11104" y="17587"/>
                  </a:lnTo>
                  <a:lnTo>
                    <a:pt x="11172" y="17569"/>
                  </a:lnTo>
                  <a:cubicBezTo>
                    <a:pt x="11266" y="17543"/>
                    <a:pt x="11258" y="17408"/>
                    <a:pt x="11160" y="17395"/>
                  </a:cubicBezTo>
                  <a:cubicBezTo>
                    <a:pt x="11148" y="17394"/>
                    <a:pt x="11138" y="17395"/>
                    <a:pt x="11127" y="17397"/>
                  </a:cubicBezTo>
                  <a:lnTo>
                    <a:pt x="11061" y="17415"/>
                  </a:lnTo>
                  <a:lnTo>
                    <a:pt x="11009" y="17428"/>
                  </a:lnTo>
                  <a:close/>
                  <a:moveTo>
                    <a:pt x="9921" y="17621"/>
                  </a:moveTo>
                  <a:cubicBezTo>
                    <a:pt x="9851" y="17629"/>
                    <a:pt x="9819" y="17710"/>
                    <a:pt x="9862" y="17765"/>
                  </a:cubicBezTo>
                  <a:cubicBezTo>
                    <a:pt x="9882" y="17788"/>
                    <a:pt x="9910" y="17800"/>
                    <a:pt x="9941" y="17797"/>
                  </a:cubicBezTo>
                  <a:lnTo>
                    <a:pt x="10007" y="17789"/>
                  </a:lnTo>
                  <a:lnTo>
                    <a:pt x="10063" y="17782"/>
                  </a:lnTo>
                  <a:lnTo>
                    <a:pt x="10118" y="17775"/>
                  </a:lnTo>
                  <a:cubicBezTo>
                    <a:pt x="10148" y="17771"/>
                    <a:pt x="10171" y="17754"/>
                    <a:pt x="10184" y="17729"/>
                  </a:cubicBezTo>
                  <a:cubicBezTo>
                    <a:pt x="10219" y="17664"/>
                    <a:pt x="10167" y="17590"/>
                    <a:pt x="10095" y="17599"/>
                  </a:cubicBezTo>
                  <a:lnTo>
                    <a:pt x="10041" y="17606"/>
                  </a:lnTo>
                  <a:lnTo>
                    <a:pt x="9986" y="17613"/>
                  </a:lnTo>
                  <a:close/>
                  <a:moveTo>
                    <a:pt x="8870" y="17677"/>
                  </a:moveTo>
                  <a:cubicBezTo>
                    <a:pt x="8786" y="17677"/>
                    <a:pt x="8749" y="17781"/>
                    <a:pt x="8815" y="17835"/>
                  </a:cubicBezTo>
                  <a:cubicBezTo>
                    <a:pt x="8831" y="17847"/>
                    <a:pt x="8849" y="17854"/>
                    <a:pt x="8869" y="17854"/>
                  </a:cubicBezTo>
                  <a:lnTo>
                    <a:pt x="8927" y="17854"/>
                  </a:lnTo>
                  <a:lnTo>
                    <a:pt x="8985" y="17854"/>
                  </a:lnTo>
                  <a:lnTo>
                    <a:pt x="9049" y="17853"/>
                  </a:lnTo>
                  <a:cubicBezTo>
                    <a:pt x="9077" y="17852"/>
                    <a:pt x="9103" y="17838"/>
                    <a:pt x="9119" y="17815"/>
                  </a:cubicBezTo>
                  <a:cubicBezTo>
                    <a:pt x="9161" y="17756"/>
                    <a:pt x="9118" y="17674"/>
                    <a:pt x="9045" y="17676"/>
                  </a:cubicBezTo>
                  <a:lnTo>
                    <a:pt x="8983" y="17677"/>
                  </a:lnTo>
                  <a:lnTo>
                    <a:pt x="8927" y="17677"/>
                  </a:lnTo>
                  <a:close/>
                  <a:moveTo>
                    <a:pt x="7820" y="17607"/>
                  </a:moveTo>
                  <a:cubicBezTo>
                    <a:pt x="7736" y="17596"/>
                    <a:pt x="7686" y="17700"/>
                    <a:pt x="7747" y="17759"/>
                  </a:cubicBezTo>
                  <a:cubicBezTo>
                    <a:pt x="7761" y="17772"/>
                    <a:pt x="7779" y="17780"/>
                    <a:pt x="7798" y="17783"/>
                  </a:cubicBezTo>
                  <a:lnTo>
                    <a:pt x="7845" y="17789"/>
                  </a:lnTo>
                  <a:lnTo>
                    <a:pt x="7902" y="17795"/>
                  </a:lnTo>
                  <a:lnTo>
                    <a:pt x="7976" y="17803"/>
                  </a:lnTo>
                  <a:cubicBezTo>
                    <a:pt x="8057" y="17812"/>
                    <a:pt x="8106" y="17714"/>
                    <a:pt x="8050" y="17655"/>
                  </a:cubicBezTo>
                  <a:cubicBezTo>
                    <a:pt x="8036" y="17639"/>
                    <a:pt x="8015" y="17629"/>
                    <a:pt x="7994" y="17628"/>
                  </a:cubicBezTo>
                  <a:lnTo>
                    <a:pt x="7922" y="17620"/>
                  </a:lnTo>
                  <a:lnTo>
                    <a:pt x="7867" y="17613"/>
                  </a:lnTo>
                  <a:close/>
                  <a:moveTo>
                    <a:pt x="6786" y="17413"/>
                  </a:moveTo>
                  <a:cubicBezTo>
                    <a:pt x="6706" y="17392"/>
                    <a:pt x="6644" y="17485"/>
                    <a:pt x="6694" y="17553"/>
                  </a:cubicBezTo>
                  <a:cubicBezTo>
                    <a:pt x="6707" y="17569"/>
                    <a:pt x="6723" y="17580"/>
                    <a:pt x="6743" y="17585"/>
                  </a:cubicBezTo>
                  <a:lnTo>
                    <a:pt x="6803" y="17600"/>
                  </a:lnTo>
                  <a:lnTo>
                    <a:pt x="6857" y="17613"/>
                  </a:lnTo>
                  <a:lnTo>
                    <a:pt x="6917" y="17627"/>
                  </a:lnTo>
                  <a:cubicBezTo>
                    <a:pt x="7008" y="17646"/>
                    <a:pt x="7065" y="17532"/>
                    <a:pt x="6993" y="17472"/>
                  </a:cubicBezTo>
                  <a:cubicBezTo>
                    <a:pt x="6983" y="17463"/>
                    <a:pt x="6970" y="17457"/>
                    <a:pt x="6957" y="17454"/>
                  </a:cubicBezTo>
                  <a:lnTo>
                    <a:pt x="6898" y="17440"/>
                  </a:lnTo>
                  <a:lnTo>
                    <a:pt x="6845" y="17428"/>
                  </a:lnTo>
                  <a:close/>
                  <a:moveTo>
                    <a:pt x="5783" y="17095"/>
                  </a:moveTo>
                  <a:cubicBezTo>
                    <a:pt x="5747" y="17081"/>
                    <a:pt x="5706" y="17092"/>
                    <a:pt x="5683" y="17122"/>
                  </a:cubicBezTo>
                  <a:cubicBezTo>
                    <a:pt x="5645" y="17168"/>
                    <a:pt x="5663" y="17239"/>
                    <a:pt x="5720" y="17260"/>
                  </a:cubicBezTo>
                  <a:lnTo>
                    <a:pt x="5755" y="17274"/>
                  </a:lnTo>
                  <a:lnTo>
                    <a:pt x="5807" y="17293"/>
                  </a:lnTo>
                  <a:lnTo>
                    <a:pt x="5857" y="17312"/>
                  </a:lnTo>
                  <a:lnTo>
                    <a:pt x="5888" y="17323"/>
                  </a:lnTo>
                  <a:cubicBezTo>
                    <a:pt x="5977" y="17354"/>
                    <a:pt x="6047" y="17243"/>
                    <a:pt x="5979" y="17175"/>
                  </a:cubicBezTo>
                  <a:cubicBezTo>
                    <a:pt x="5970" y="17167"/>
                    <a:pt x="5959" y="17161"/>
                    <a:pt x="5947" y="17156"/>
                  </a:cubicBezTo>
                  <a:lnTo>
                    <a:pt x="5869" y="17127"/>
                  </a:lnTo>
                  <a:lnTo>
                    <a:pt x="5818" y="17108"/>
                  </a:lnTo>
                  <a:close/>
                  <a:moveTo>
                    <a:pt x="4826" y="16658"/>
                  </a:moveTo>
                  <a:cubicBezTo>
                    <a:pt x="4744" y="16616"/>
                    <a:pt x="4660" y="16708"/>
                    <a:pt x="4712" y="16786"/>
                  </a:cubicBezTo>
                  <a:cubicBezTo>
                    <a:pt x="4720" y="16799"/>
                    <a:pt x="4730" y="16808"/>
                    <a:pt x="4743" y="16815"/>
                  </a:cubicBezTo>
                  <a:lnTo>
                    <a:pt x="4815" y="16852"/>
                  </a:lnTo>
                  <a:lnTo>
                    <a:pt x="4863" y="16877"/>
                  </a:lnTo>
                  <a:lnTo>
                    <a:pt x="4902" y="16897"/>
                  </a:lnTo>
                  <a:cubicBezTo>
                    <a:pt x="4975" y="16934"/>
                    <a:pt x="5057" y="16858"/>
                    <a:pt x="5023" y="16782"/>
                  </a:cubicBezTo>
                  <a:cubicBezTo>
                    <a:pt x="5015" y="16763"/>
                    <a:pt x="5000" y="16748"/>
                    <a:pt x="4981" y="16739"/>
                  </a:cubicBezTo>
                  <a:lnTo>
                    <a:pt x="4944" y="16720"/>
                  </a:lnTo>
                  <a:lnTo>
                    <a:pt x="4897" y="16695"/>
                  </a:lnTo>
                  <a:close/>
                  <a:moveTo>
                    <a:pt x="3928" y="16109"/>
                  </a:moveTo>
                  <a:cubicBezTo>
                    <a:pt x="3853" y="16059"/>
                    <a:pt x="3759" y="16137"/>
                    <a:pt x="3798" y="16221"/>
                  </a:cubicBezTo>
                  <a:cubicBezTo>
                    <a:pt x="3805" y="16235"/>
                    <a:pt x="3815" y="16245"/>
                    <a:pt x="3827" y="16255"/>
                  </a:cubicBezTo>
                  <a:lnTo>
                    <a:pt x="3891" y="16299"/>
                  </a:lnTo>
                  <a:lnTo>
                    <a:pt x="3935" y="16329"/>
                  </a:lnTo>
                  <a:lnTo>
                    <a:pt x="3975" y="16356"/>
                  </a:lnTo>
                  <a:cubicBezTo>
                    <a:pt x="4044" y="16402"/>
                    <a:pt x="4133" y="16335"/>
                    <a:pt x="4109" y="16256"/>
                  </a:cubicBezTo>
                  <a:cubicBezTo>
                    <a:pt x="4103" y="16236"/>
                    <a:pt x="4091" y="16220"/>
                    <a:pt x="4073" y="16208"/>
                  </a:cubicBezTo>
                  <a:lnTo>
                    <a:pt x="4035" y="16183"/>
                  </a:lnTo>
                  <a:lnTo>
                    <a:pt x="3991" y="16153"/>
                  </a:lnTo>
                  <a:close/>
                  <a:moveTo>
                    <a:pt x="3102" y="15457"/>
                  </a:moveTo>
                  <a:cubicBezTo>
                    <a:pt x="3074" y="15431"/>
                    <a:pt x="3032" y="15427"/>
                    <a:pt x="2999" y="15447"/>
                  </a:cubicBezTo>
                  <a:cubicBezTo>
                    <a:pt x="2947" y="15478"/>
                    <a:pt x="2940" y="15550"/>
                    <a:pt x="2985" y="15589"/>
                  </a:cubicBezTo>
                  <a:lnTo>
                    <a:pt x="3045" y="15642"/>
                  </a:lnTo>
                  <a:lnTo>
                    <a:pt x="3085" y="15677"/>
                  </a:lnTo>
                  <a:lnTo>
                    <a:pt x="3120" y="15707"/>
                  </a:lnTo>
                  <a:cubicBezTo>
                    <a:pt x="3185" y="15762"/>
                    <a:pt x="3282" y="15703"/>
                    <a:pt x="3264" y="15619"/>
                  </a:cubicBezTo>
                  <a:cubicBezTo>
                    <a:pt x="3259" y="15600"/>
                    <a:pt x="3250" y="15585"/>
                    <a:pt x="3235" y="15572"/>
                  </a:cubicBezTo>
                  <a:lnTo>
                    <a:pt x="3201" y="15543"/>
                  </a:lnTo>
                  <a:lnTo>
                    <a:pt x="3161" y="15509"/>
                  </a:lnTo>
                  <a:close/>
                  <a:moveTo>
                    <a:pt x="2361" y="14711"/>
                  </a:moveTo>
                  <a:cubicBezTo>
                    <a:pt x="2340" y="14687"/>
                    <a:pt x="2308" y="14676"/>
                    <a:pt x="2277" y="14683"/>
                  </a:cubicBezTo>
                  <a:cubicBezTo>
                    <a:pt x="2210" y="14696"/>
                    <a:pt x="2183" y="14777"/>
                    <a:pt x="2228" y="14828"/>
                  </a:cubicBezTo>
                  <a:lnTo>
                    <a:pt x="2284" y="14890"/>
                  </a:lnTo>
                  <a:lnTo>
                    <a:pt x="2319" y="14929"/>
                  </a:lnTo>
                  <a:lnTo>
                    <a:pt x="2348" y="14961"/>
                  </a:lnTo>
                  <a:cubicBezTo>
                    <a:pt x="2373" y="14988"/>
                    <a:pt x="2413" y="14997"/>
                    <a:pt x="2448" y="14983"/>
                  </a:cubicBezTo>
                  <a:cubicBezTo>
                    <a:pt x="2504" y="14958"/>
                    <a:pt x="2520" y="14887"/>
                    <a:pt x="2478" y="14841"/>
                  </a:cubicBezTo>
                  <a:lnTo>
                    <a:pt x="2450" y="14810"/>
                  </a:lnTo>
                  <a:lnTo>
                    <a:pt x="2415" y="14771"/>
                  </a:lnTo>
                  <a:close/>
                  <a:moveTo>
                    <a:pt x="1714" y="13881"/>
                  </a:moveTo>
                  <a:cubicBezTo>
                    <a:pt x="1663" y="13808"/>
                    <a:pt x="1547" y="13847"/>
                    <a:pt x="1553" y="13939"/>
                  </a:cubicBezTo>
                  <a:cubicBezTo>
                    <a:pt x="1554" y="13954"/>
                    <a:pt x="1560" y="13968"/>
                    <a:pt x="1568" y="13981"/>
                  </a:cubicBezTo>
                  <a:lnTo>
                    <a:pt x="1585" y="14007"/>
                  </a:lnTo>
                  <a:lnTo>
                    <a:pt x="1616" y="14050"/>
                  </a:lnTo>
                  <a:lnTo>
                    <a:pt x="1647" y="14095"/>
                  </a:lnTo>
                  <a:lnTo>
                    <a:pt x="1671" y="14128"/>
                  </a:lnTo>
                  <a:cubicBezTo>
                    <a:pt x="1686" y="14149"/>
                    <a:pt x="1710" y="14162"/>
                    <a:pt x="1735" y="14165"/>
                  </a:cubicBezTo>
                  <a:cubicBezTo>
                    <a:pt x="1810" y="14171"/>
                    <a:pt x="1859" y="14086"/>
                    <a:pt x="1815" y="14024"/>
                  </a:cubicBezTo>
                  <a:lnTo>
                    <a:pt x="1792" y="13992"/>
                  </a:lnTo>
                  <a:lnTo>
                    <a:pt x="1761" y="13949"/>
                  </a:lnTo>
                  <a:lnTo>
                    <a:pt x="1731" y="13905"/>
                  </a:lnTo>
                  <a:close/>
                  <a:moveTo>
                    <a:pt x="1170" y="12980"/>
                  </a:moveTo>
                  <a:cubicBezTo>
                    <a:pt x="1162" y="12962"/>
                    <a:pt x="1148" y="12949"/>
                    <a:pt x="1129" y="12941"/>
                  </a:cubicBezTo>
                  <a:cubicBezTo>
                    <a:pt x="1052" y="12907"/>
                    <a:pt x="976" y="12987"/>
                    <a:pt x="1014" y="13063"/>
                  </a:cubicBezTo>
                  <a:lnTo>
                    <a:pt x="1052" y="13135"/>
                  </a:lnTo>
                  <a:lnTo>
                    <a:pt x="1078" y="13183"/>
                  </a:lnTo>
                  <a:lnTo>
                    <a:pt x="1099" y="13220"/>
                  </a:lnTo>
                  <a:cubicBezTo>
                    <a:pt x="1135" y="13286"/>
                    <a:pt x="1230" y="13279"/>
                    <a:pt x="1258" y="13210"/>
                  </a:cubicBezTo>
                  <a:cubicBezTo>
                    <a:pt x="1268" y="13184"/>
                    <a:pt x="1267" y="13159"/>
                    <a:pt x="1254" y="13135"/>
                  </a:cubicBezTo>
                  <a:lnTo>
                    <a:pt x="1233" y="13098"/>
                  </a:lnTo>
                  <a:lnTo>
                    <a:pt x="1208" y="13051"/>
                  </a:lnTo>
                  <a:close/>
                  <a:moveTo>
                    <a:pt x="740" y="12020"/>
                  </a:moveTo>
                  <a:cubicBezTo>
                    <a:pt x="728" y="11987"/>
                    <a:pt x="696" y="11965"/>
                    <a:pt x="661" y="11963"/>
                  </a:cubicBezTo>
                  <a:cubicBezTo>
                    <a:pt x="597" y="11960"/>
                    <a:pt x="551" y="12023"/>
                    <a:pt x="574" y="12083"/>
                  </a:cubicBezTo>
                  <a:lnTo>
                    <a:pt x="599" y="12150"/>
                  </a:lnTo>
                  <a:lnTo>
                    <a:pt x="619" y="12200"/>
                  </a:lnTo>
                  <a:lnTo>
                    <a:pt x="639" y="12250"/>
                  </a:lnTo>
                  <a:cubicBezTo>
                    <a:pt x="649" y="12274"/>
                    <a:pt x="670" y="12294"/>
                    <a:pt x="695" y="12302"/>
                  </a:cubicBezTo>
                  <a:cubicBezTo>
                    <a:pt x="767" y="12323"/>
                    <a:pt x="831" y="12253"/>
                    <a:pt x="804" y="12184"/>
                  </a:cubicBezTo>
                  <a:lnTo>
                    <a:pt x="784" y="12136"/>
                  </a:lnTo>
                  <a:lnTo>
                    <a:pt x="765" y="12086"/>
                  </a:lnTo>
                  <a:close/>
                  <a:moveTo>
                    <a:pt x="428" y="11015"/>
                  </a:moveTo>
                  <a:cubicBezTo>
                    <a:pt x="406" y="10929"/>
                    <a:pt x="286" y="10925"/>
                    <a:pt x="258" y="11010"/>
                  </a:cubicBezTo>
                  <a:cubicBezTo>
                    <a:pt x="253" y="11026"/>
                    <a:pt x="252" y="11042"/>
                    <a:pt x="256" y="11058"/>
                  </a:cubicBezTo>
                  <a:lnTo>
                    <a:pt x="267" y="11104"/>
                  </a:lnTo>
                  <a:lnTo>
                    <a:pt x="281" y="11158"/>
                  </a:lnTo>
                  <a:lnTo>
                    <a:pt x="301" y="11231"/>
                  </a:lnTo>
                  <a:cubicBezTo>
                    <a:pt x="322" y="11311"/>
                    <a:pt x="432" y="11320"/>
                    <a:pt x="467" y="11245"/>
                  </a:cubicBezTo>
                  <a:cubicBezTo>
                    <a:pt x="475" y="11226"/>
                    <a:pt x="477" y="11206"/>
                    <a:pt x="472" y="11185"/>
                  </a:cubicBezTo>
                  <a:lnTo>
                    <a:pt x="453" y="11114"/>
                  </a:lnTo>
                  <a:lnTo>
                    <a:pt x="439" y="11062"/>
                  </a:lnTo>
                  <a:close/>
                  <a:moveTo>
                    <a:pt x="240" y="9980"/>
                  </a:moveTo>
                  <a:cubicBezTo>
                    <a:pt x="236" y="9946"/>
                    <a:pt x="212" y="9916"/>
                    <a:pt x="178" y="9906"/>
                  </a:cubicBezTo>
                  <a:cubicBezTo>
                    <a:pt x="116" y="9887"/>
                    <a:pt x="56" y="9938"/>
                    <a:pt x="64" y="10002"/>
                  </a:cubicBezTo>
                  <a:lnTo>
                    <a:pt x="72" y="10064"/>
                  </a:lnTo>
                  <a:lnTo>
                    <a:pt x="79" y="10120"/>
                  </a:lnTo>
                  <a:lnTo>
                    <a:pt x="88" y="10180"/>
                  </a:lnTo>
                  <a:cubicBezTo>
                    <a:pt x="92" y="10212"/>
                    <a:pt x="114" y="10238"/>
                    <a:pt x="144" y="10250"/>
                  </a:cubicBezTo>
                  <a:cubicBezTo>
                    <a:pt x="207" y="10273"/>
                    <a:pt x="273" y="10221"/>
                    <a:pt x="263" y="10154"/>
                  </a:cubicBezTo>
                  <a:lnTo>
                    <a:pt x="255" y="10096"/>
                  </a:lnTo>
                  <a:lnTo>
                    <a:pt x="247" y="10042"/>
                  </a:lnTo>
                  <a:close/>
                  <a:moveTo>
                    <a:pt x="178" y="8929"/>
                  </a:moveTo>
                  <a:cubicBezTo>
                    <a:pt x="178" y="8904"/>
                    <a:pt x="166" y="8880"/>
                    <a:pt x="147" y="8863"/>
                  </a:cubicBezTo>
                  <a:cubicBezTo>
                    <a:pt x="88" y="8813"/>
                    <a:pt x="0" y="8854"/>
                    <a:pt x="0" y="8930"/>
                  </a:cubicBezTo>
                  <a:lnTo>
                    <a:pt x="0" y="8985"/>
                  </a:lnTo>
                  <a:lnTo>
                    <a:pt x="1" y="9043"/>
                  </a:lnTo>
                  <a:lnTo>
                    <a:pt x="2" y="9109"/>
                  </a:lnTo>
                  <a:cubicBezTo>
                    <a:pt x="4" y="9194"/>
                    <a:pt x="115" y="9228"/>
                    <a:pt x="163" y="9158"/>
                  </a:cubicBezTo>
                  <a:cubicBezTo>
                    <a:pt x="174" y="9143"/>
                    <a:pt x="179" y="9124"/>
                    <a:pt x="179" y="9105"/>
                  </a:cubicBezTo>
                  <a:lnTo>
                    <a:pt x="178" y="9040"/>
                  </a:lnTo>
                  <a:lnTo>
                    <a:pt x="178" y="8984"/>
                  </a:lnTo>
                  <a:close/>
                  <a:moveTo>
                    <a:pt x="239" y="7879"/>
                  </a:moveTo>
                  <a:cubicBezTo>
                    <a:pt x="248" y="7793"/>
                    <a:pt x="143" y="7746"/>
                    <a:pt x="84" y="7811"/>
                  </a:cubicBezTo>
                  <a:cubicBezTo>
                    <a:pt x="73" y="7825"/>
                    <a:pt x="66" y="7841"/>
                    <a:pt x="63" y="7859"/>
                  </a:cubicBezTo>
                  <a:lnTo>
                    <a:pt x="59" y="7903"/>
                  </a:lnTo>
                  <a:lnTo>
                    <a:pt x="52" y="7959"/>
                  </a:lnTo>
                  <a:lnTo>
                    <a:pt x="44" y="8037"/>
                  </a:lnTo>
                  <a:cubicBezTo>
                    <a:pt x="37" y="8127"/>
                    <a:pt x="150" y="8170"/>
                    <a:pt x="204" y="8097"/>
                  </a:cubicBezTo>
                  <a:cubicBezTo>
                    <a:pt x="213" y="8083"/>
                    <a:pt x="219" y="8070"/>
                    <a:pt x="220" y="8054"/>
                  </a:cubicBezTo>
                  <a:lnTo>
                    <a:pt x="228" y="7978"/>
                  </a:lnTo>
                  <a:lnTo>
                    <a:pt x="234" y="7923"/>
                  </a:lnTo>
                  <a:close/>
                  <a:moveTo>
                    <a:pt x="427" y="6844"/>
                  </a:moveTo>
                  <a:cubicBezTo>
                    <a:pt x="448" y="6751"/>
                    <a:pt x="329" y="6693"/>
                    <a:pt x="270" y="6770"/>
                  </a:cubicBezTo>
                  <a:cubicBezTo>
                    <a:pt x="262" y="6781"/>
                    <a:pt x="258" y="6790"/>
                    <a:pt x="254" y="6803"/>
                  </a:cubicBezTo>
                  <a:lnTo>
                    <a:pt x="241" y="6858"/>
                  </a:lnTo>
                  <a:lnTo>
                    <a:pt x="229" y="6912"/>
                  </a:lnTo>
                  <a:lnTo>
                    <a:pt x="214" y="6977"/>
                  </a:lnTo>
                  <a:cubicBezTo>
                    <a:pt x="206" y="7013"/>
                    <a:pt x="221" y="7050"/>
                    <a:pt x="252" y="7070"/>
                  </a:cubicBezTo>
                  <a:cubicBezTo>
                    <a:pt x="303" y="7104"/>
                    <a:pt x="374" y="7076"/>
                    <a:pt x="387" y="7015"/>
                  </a:cubicBezTo>
                  <a:lnTo>
                    <a:pt x="402" y="6951"/>
                  </a:lnTo>
                  <a:lnTo>
                    <a:pt x="414" y="6899"/>
                  </a:lnTo>
                  <a:close/>
                  <a:moveTo>
                    <a:pt x="738" y="5839"/>
                  </a:moveTo>
                  <a:cubicBezTo>
                    <a:pt x="749" y="5808"/>
                    <a:pt x="743" y="5774"/>
                    <a:pt x="721" y="5749"/>
                  </a:cubicBezTo>
                  <a:cubicBezTo>
                    <a:pt x="676" y="5700"/>
                    <a:pt x="596" y="5715"/>
                    <a:pt x="572" y="5777"/>
                  </a:cubicBezTo>
                  <a:lnTo>
                    <a:pt x="561" y="5807"/>
                  </a:lnTo>
                  <a:lnTo>
                    <a:pt x="542" y="5858"/>
                  </a:lnTo>
                  <a:lnTo>
                    <a:pt x="523" y="5909"/>
                  </a:lnTo>
                  <a:lnTo>
                    <a:pt x="510" y="5945"/>
                  </a:lnTo>
                  <a:cubicBezTo>
                    <a:pt x="482" y="6026"/>
                    <a:pt x="575" y="6096"/>
                    <a:pt x="646" y="6046"/>
                  </a:cubicBezTo>
                  <a:cubicBezTo>
                    <a:pt x="660" y="6036"/>
                    <a:pt x="672" y="6021"/>
                    <a:pt x="678" y="6004"/>
                  </a:cubicBezTo>
                  <a:lnTo>
                    <a:pt x="690" y="5970"/>
                  </a:lnTo>
                  <a:lnTo>
                    <a:pt x="708" y="5919"/>
                  </a:lnTo>
                  <a:lnTo>
                    <a:pt x="727" y="5869"/>
                  </a:lnTo>
                  <a:close/>
                  <a:moveTo>
                    <a:pt x="1169" y="4879"/>
                  </a:moveTo>
                  <a:cubicBezTo>
                    <a:pt x="1203" y="4813"/>
                    <a:pt x="1145" y="4737"/>
                    <a:pt x="1072" y="4752"/>
                  </a:cubicBezTo>
                  <a:cubicBezTo>
                    <a:pt x="1045" y="4758"/>
                    <a:pt x="1024" y="4772"/>
                    <a:pt x="1011" y="4797"/>
                  </a:cubicBezTo>
                  <a:lnTo>
                    <a:pt x="976" y="4863"/>
                  </a:lnTo>
                  <a:lnTo>
                    <a:pt x="952" y="4911"/>
                  </a:lnTo>
                  <a:lnTo>
                    <a:pt x="930" y="4957"/>
                  </a:lnTo>
                  <a:cubicBezTo>
                    <a:pt x="888" y="5044"/>
                    <a:pt x="992" y="5125"/>
                    <a:pt x="1067" y="5063"/>
                  </a:cubicBezTo>
                  <a:cubicBezTo>
                    <a:pt x="1076" y="5055"/>
                    <a:pt x="1083" y="5047"/>
                    <a:pt x="1088" y="5035"/>
                  </a:cubicBezTo>
                  <a:lnTo>
                    <a:pt x="1111" y="4992"/>
                  </a:lnTo>
                  <a:lnTo>
                    <a:pt x="1134" y="4944"/>
                  </a:lnTo>
                  <a:close/>
                  <a:moveTo>
                    <a:pt x="1565" y="3878"/>
                  </a:moveTo>
                  <a:lnTo>
                    <a:pt x="1613" y="4123"/>
                  </a:lnTo>
                  <a:lnTo>
                    <a:pt x="1465" y="4027"/>
                  </a:lnTo>
                  <a:close/>
                  <a:moveTo>
                    <a:pt x="1711" y="3978"/>
                  </a:moveTo>
                  <a:cubicBezTo>
                    <a:pt x="1755" y="3912"/>
                    <a:pt x="1701" y="3828"/>
                    <a:pt x="1622" y="3841"/>
                  </a:cubicBezTo>
                  <a:cubicBezTo>
                    <a:pt x="1598" y="3845"/>
                    <a:pt x="1579" y="3857"/>
                    <a:pt x="1565" y="3878"/>
                  </a:cubicBezTo>
                  <a:lnTo>
                    <a:pt x="1525" y="3936"/>
                  </a:lnTo>
                  <a:lnTo>
                    <a:pt x="1495" y="3981"/>
                  </a:lnTo>
                  <a:lnTo>
                    <a:pt x="1465" y="4027"/>
                  </a:lnTo>
                  <a:cubicBezTo>
                    <a:pt x="1413" y="4108"/>
                    <a:pt x="1508" y="4201"/>
                    <a:pt x="1588" y="4148"/>
                  </a:cubicBezTo>
                  <a:cubicBezTo>
                    <a:pt x="1599" y="4141"/>
                    <a:pt x="1606" y="4133"/>
                    <a:pt x="1613" y="4123"/>
                  </a:cubicBezTo>
                  <a:lnTo>
                    <a:pt x="1643" y="4079"/>
                  </a:lnTo>
                  <a:lnTo>
                    <a:pt x="1671" y="4036"/>
                  </a:lnTo>
                  <a:close/>
                  <a:moveTo>
                    <a:pt x="2358" y="3148"/>
                  </a:moveTo>
                  <a:cubicBezTo>
                    <a:pt x="2416" y="3080"/>
                    <a:pt x="2351" y="2979"/>
                    <a:pt x="2265" y="3004"/>
                  </a:cubicBezTo>
                  <a:cubicBezTo>
                    <a:pt x="2249" y="3010"/>
                    <a:pt x="2235" y="3018"/>
                    <a:pt x="2224" y="3031"/>
                  </a:cubicBezTo>
                  <a:lnTo>
                    <a:pt x="2177" y="3086"/>
                  </a:lnTo>
                  <a:lnTo>
                    <a:pt x="2142" y="3126"/>
                  </a:lnTo>
                  <a:lnTo>
                    <a:pt x="2108" y="3167"/>
                  </a:lnTo>
                  <a:cubicBezTo>
                    <a:pt x="2049" y="3237"/>
                    <a:pt x="2122" y="3339"/>
                    <a:pt x="2208" y="3306"/>
                  </a:cubicBezTo>
                  <a:cubicBezTo>
                    <a:pt x="2222" y="3300"/>
                    <a:pt x="2234" y="3293"/>
                    <a:pt x="2243" y="3281"/>
                  </a:cubicBezTo>
                  <a:lnTo>
                    <a:pt x="2277" y="3241"/>
                  </a:lnTo>
                  <a:lnTo>
                    <a:pt x="2311" y="3202"/>
                  </a:lnTo>
                  <a:close/>
                  <a:moveTo>
                    <a:pt x="3099" y="2401"/>
                  </a:moveTo>
                  <a:cubicBezTo>
                    <a:pt x="3158" y="2348"/>
                    <a:pt x="3123" y="2252"/>
                    <a:pt x="3045" y="2246"/>
                  </a:cubicBezTo>
                  <a:cubicBezTo>
                    <a:pt x="3020" y="2246"/>
                    <a:pt x="2999" y="2253"/>
                    <a:pt x="2980" y="2269"/>
                  </a:cubicBezTo>
                  <a:lnTo>
                    <a:pt x="2924" y="2320"/>
                  </a:lnTo>
                  <a:lnTo>
                    <a:pt x="2885" y="2356"/>
                  </a:lnTo>
                  <a:lnTo>
                    <a:pt x="2848" y="2390"/>
                  </a:lnTo>
                  <a:cubicBezTo>
                    <a:pt x="2792" y="2444"/>
                    <a:pt x="2826" y="2538"/>
                    <a:pt x="2905" y="2543"/>
                  </a:cubicBezTo>
                  <a:cubicBezTo>
                    <a:pt x="2930" y="2543"/>
                    <a:pt x="2951" y="2536"/>
                    <a:pt x="2969" y="2520"/>
                  </a:cubicBezTo>
                  <a:lnTo>
                    <a:pt x="3006" y="2487"/>
                  </a:lnTo>
                  <a:lnTo>
                    <a:pt x="3044" y="2451"/>
                  </a:lnTo>
                  <a:close/>
                  <a:moveTo>
                    <a:pt x="3924" y="1748"/>
                  </a:moveTo>
                  <a:cubicBezTo>
                    <a:pt x="3948" y="1732"/>
                    <a:pt x="3961" y="1706"/>
                    <a:pt x="3962" y="1678"/>
                  </a:cubicBezTo>
                  <a:cubicBezTo>
                    <a:pt x="3963" y="1605"/>
                    <a:pt x="3881" y="1562"/>
                    <a:pt x="3822" y="1603"/>
                  </a:cubicBezTo>
                  <a:lnTo>
                    <a:pt x="3759" y="1648"/>
                  </a:lnTo>
                  <a:lnTo>
                    <a:pt x="3715" y="1679"/>
                  </a:lnTo>
                  <a:lnTo>
                    <a:pt x="3677" y="1707"/>
                  </a:lnTo>
                  <a:cubicBezTo>
                    <a:pt x="3607" y="1759"/>
                    <a:pt x="3645" y="1869"/>
                    <a:pt x="3732" y="1868"/>
                  </a:cubicBezTo>
                  <a:cubicBezTo>
                    <a:pt x="3750" y="1867"/>
                    <a:pt x="3766" y="1861"/>
                    <a:pt x="3781" y="1850"/>
                  </a:cubicBezTo>
                  <a:lnTo>
                    <a:pt x="3819" y="1823"/>
                  </a:lnTo>
                  <a:lnTo>
                    <a:pt x="3862" y="1792"/>
                  </a:lnTo>
                  <a:close/>
                  <a:moveTo>
                    <a:pt x="4822" y="1199"/>
                  </a:moveTo>
                  <a:cubicBezTo>
                    <a:pt x="4838" y="1190"/>
                    <a:pt x="4852" y="1176"/>
                    <a:pt x="4860" y="1159"/>
                  </a:cubicBezTo>
                  <a:cubicBezTo>
                    <a:pt x="4896" y="1081"/>
                    <a:pt x="4813" y="1002"/>
                    <a:pt x="4738" y="1042"/>
                  </a:cubicBezTo>
                  <a:lnTo>
                    <a:pt x="4672" y="1078"/>
                  </a:lnTo>
                  <a:lnTo>
                    <a:pt x="4624" y="1104"/>
                  </a:lnTo>
                  <a:lnTo>
                    <a:pt x="4581" y="1128"/>
                  </a:lnTo>
                  <a:cubicBezTo>
                    <a:pt x="4547" y="1148"/>
                    <a:pt x="4529" y="1187"/>
                    <a:pt x="4537" y="1225"/>
                  </a:cubicBezTo>
                  <a:cubicBezTo>
                    <a:pt x="4550" y="1283"/>
                    <a:pt x="4616" y="1312"/>
                    <a:pt x="4667" y="1283"/>
                  </a:cubicBezTo>
                  <a:lnTo>
                    <a:pt x="4710" y="1259"/>
                  </a:lnTo>
                  <a:lnTo>
                    <a:pt x="4756" y="1234"/>
                  </a:lnTo>
                  <a:close/>
                  <a:moveTo>
                    <a:pt x="5779" y="761"/>
                  </a:moveTo>
                  <a:cubicBezTo>
                    <a:pt x="5866" y="726"/>
                    <a:pt x="5848" y="599"/>
                    <a:pt x="5752" y="590"/>
                  </a:cubicBezTo>
                  <a:cubicBezTo>
                    <a:pt x="5739" y="589"/>
                    <a:pt x="5726" y="592"/>
                    <a:pt x="5714" y="596"/>
                  </a:cubicBezTo>
                  <a:lnTo>
                    <a:pt x="5654" y="620"/>
                  </a:lnTo>
                  <a:lnTo>
                    <a:pt x="5603" y="640"/>
                  </a:lnTo>
                  <a:lnTo>
                    <a:pt x="5547" y="663"/>
                  </a:lnTo>
                  <a:cubicBezTo>
                    <a:pt x="5465" y="698"/>
                    <a:pt x="5479" y="818"/>
                    <a:pt x="5569" y="832"/>
                  </a:cubicBezTo>
                  <a:cubicBezTo>
                    <a:pt x="5586" y="835"/>
                    <a:pt x="5600" y="833"/>
                    <a:pt x="5615" y="826"/>
                  </a:cubicBezTo>
                  <a:lnTo>
                    <a:pt x="5669" y="804"/>
                  </a:lnTo>
                  <a:lnTo>
                    <a:pt x="5718" y="785"/>
                  </a:lnTo>
                  <a:close/>
                  <a:moveTo>
                    <a:pt x="6781" y="443"/>
                  </a:moveTo>
                  <a:cubicBezTo>
                    <a:pt x="6818" y="434"/>
                    <a:pt x="6845" y="401"/>
                    <a:pt x="6847" y="363"/>
                  </a:cubicBezTo>
                  <a:cubicBezTo>
                    <a:pt x="6852" y="303"/>
                    <a:pt x="6796" y="257"/>
                    <a:pt x="6737" y="271"/>
                  </a:cubicBezTo>
                  <a:lnTo>
                    <a:pt x="6696" y="282"/>
                  </a:lnTo>
                  <a:lnTo>
                    <a:pt x="6642" y="296"/>
                  </a:lnTo>
                  <a:lnTo>
                    <a:pt x="6589" y="310"/>
                  </a:lnTo>
                  <a:lnTo>
                    <a:pt x="6564" y="317"/>
                  </a:lnTo>
                  <a:cubicBezTo>
                    <a:pt x="6527" y="327"/>
                    <a:pt x="6500" y="361"/>
                    <a:pt x="6499" y="400"/>
                  </a:cubicBezTo>
                  <a:cubicBezTo>
                    <a:pt x="6498" y="459"/>
                    <a:pt x="6554" y="504"/>
                    <a:pt x="6612" y="488"/>
                  </a:cubicBezTo>
                  <a:lnTo>
                    <a:pt x="6688" y="467"/>
                  </a:lnTo>
                  <a:lnTo>
                    <a:pt x="6740" y="453"/>
                  </a:lnTo>
                  <a:close/>
                  <a:moveTo>
                    <a:pt x="7815" y="248"/>
                  </a:moveTo>
                  <a:cubicBezTo>
                    <a:pt x="7899" y="237"/>
                    <a:pt x="7921" y="125"/>
                    <a:pt x="7847" y="83"/>
                  </a:cubicBezTo>
                  <a:cubicBezTo>
                    <a:pt x="7831" y="73"/>
                    <a:pt x="7810" y="70"/>
                    <a:pt x="7792" y="72"/>
                  </a:cubicBezTo>
                  <a:lnTo>
                    <a:pt x="7734" y="79"/>
                  </a:lnTo>
                  <a:lnTo>
                    <a:pt x="7679" y="87"/>
                  </a:lnTo>
                  <a:lnTo>
                    <a:pt x="7615" y="97"/>
                  </a:lnTo>
                  <a:cubicBezTo>
                    <a:pt x="7587" y="100"/>
                    <a:pt x="7563" y="117"/>
                    <a:pt x="7550" y="141"/>
                  </a:cubicBezTo>
                  <a:cubicBezTo>
                    <a:pt x="7514" y="206"/>
                    <a:pt x="7569" y="282"/>
                    <a:pt x="7641" y="271"/>
                  </a:cubicBezTo>
                  <a:lnTo>
                    <a:pt x="7703" y="263"/>
                  </a:lnTo>
                  <a:lnTo>
                    <a:pt x="7757" y="256"/>
                  </a:lnTo>
                  <a:close/>
                  <a:moveTo>
                    <a:pt x="8927" y="1"/>
                  </a:moveTo>
                  <a:cubicBezTo>
                    <a:pt x="8916" y="1"/>
                    <a:pt x="8905" y="3"/>
                    <a:pt x="8895" y="7"/>
                  </a:cubicBezTo>
                  <a:cubicBezTo>
                    <a:pt x="8885" y="3"/>
                    <a:pt x="8875" y="1"/>
                    <a:pt x="8863" y="1"/>
                  </a:cubicBezTo>
                  <a:lnTo>
                    <a:pt x="8811" y="2"/>
                  </a:lnTo>
                  <a:lnTo>
                    <a:pt x="8753" y="3"/>
                  </a:lnTo>
                  <a:lnTo>
                    <a:pt x="8684" y="4"/>
                  </a:lnTo>
                  <a:cubicBezTo>
                    <a:pt x="8608" y="7"/>
                    <a:pt x="8571" y="95"/>
                    <a:pt x="8621" y="152"/>
                  </a:cubicBezTo>
                  <a:cubicBezTo>
                    <a:pt x="8639" y="172"/>
                    <a:pt x="8663" y="182"/>
                    <a:pt x="8690" y="182"/>
                  </a:cubicBezTo>
                  <a:lnTo>
                    <a:pt x="8757" y="180"/>
                  </a:lnTo>
                  <a:lnTo>
                    <a:pt x="8814" y="179"/>
                  </a:lnTo>
                  <a:lnTo>
                    <a:pt x="8865" y="178"/>
                  </a:lnTo>
                  <a:cubicBezTo>
                    <a:pt x="8876" y="178"/>
                    <a:pt x="8886" y="176"/>
                    <a:pt x="8896" y="172"/>
                  </a:cubicBezTo>
                  <a:cubicBezTo>
                    <a:pt x="8905" y="176"/>
                    <a:pt x="8916" y="178"/>
                    <a:pt x="8927" y="178"/>
                  </a:cubicBezTo>
                  <a:lnTo>
                    <a:pt x="8983" y="178"/>
                  </a:lnTo>
                  <a:lnTo>
                    <a:pt x="9040" y="179"/>
                  </a:lnTo>
                  <a:lnTo>
                    <a:pt x="9103" y="180"/>
                  </a:lnTo>
                  <a:cubicBezTo>
                    <a:pt x="9189" y="182"/>
                    <a:pt x="9227" y="69"/>
                    <a:pt x="9155" y="18"/>
                  </a:cubicBezTo>
                  <a:cubicBezTo>
                    <a:pt x="9140" y="9"/>
                    <a:pt x="9124" y="3"/>
                    <a:pt x="9105" y="3"/>
                  </a:cubicBezTo>
                  <a:lnTo>
                    <a:pt x="9042" y="2"/>
                  </a:lnTo>
                  <a:lnTo>
                    <a:pt x="89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1"/>
            <p:cNvSpPr/>
            <p:nvPr/>
          </p:nvSpPr>
          <p:spPr>
            <a:xfrm>
              <a:off x="6208201" y="2629179"/>
              <a:ext cx="1628362" cy="1628281"/>
            </a:xfrm>
            <a:custGeom>
              <a:avLst/>
              <a:gdLst/>
              <a:ahLst/>
              <a:cxnLst/>
              <a:rect l="l" t="t" r="r" b="b"/>
              <a:pathLst>
                <a:path w="16162" h="16162" extrusionOk="0">
                  <a:moveTo>
                    <a:pt x="9303" y="272"/>
                  </a:moveTo>
                  <a:cubicBezTo>
                    <a:pt x="9379" y="283"/>
                    <a:pt x="9432" y="201"/>
                    <a:pt x="9391" y="135"/>
                  </a:cubicBezTo>
                  <a:cubicBezTo>
                    <a:pt x="9376" y="114"/>
                    <a:pt x="9356" y="101"/>
                    <a:pt x="9330" y="97"/>
                  </a:cubicBezTo>
                  <a:cubicBezTo>
                    <a:pt x="9212" y="79"/>
                    <a:pt x="9093" y="63"/>
                    <a:pt x="8974" y="50"/>
                  </a:cubicBezTo>
                  <a:cubicBezTo>
                    <a:pt x="8885" y="40"/>
                    <a:pt x="8840" y="155"/>
                    <a:pt x="8912" y="209"/>
                  </a:cubicBezTo>
                  <a:cubicBezTo>
                    <a:pt x="8925" y="218"/>
                    <a:pt x="8940" y="224"/>
                    <a:pt x="8956" y="226"/>
                  </a:cubicBezTo>
                  <a:cubicBezTo>
                    <a:pt x="9071" y="238"/>
                    <a:pt x="9188" y="254"/>
                    <a:pt x="9303" y="272"/>
                  </a:cubicBezTo>
                  <a:close/>
                  <a:moveTo>
                    <a:pt x="10160" y="454"/>
                  </a:moveTo>
                  <a:cubicBezTo>
                    <a:pt x="10234" y="473"/>
                    <a:pt x="10296" y="397"/>
                    <a:pt x="10261" y="328"/>
                  </a:cubicBezTo>
                  <a:cubicBezTo>
                    <a:pt x="10250" y="306"/>
                    <a:pt x="10231" y="290"/>
                    <a:pt x="10205" y="283"/>
                  </a:cubicBezTo>
                  <a:cubicBezTo>
                    <a:pt x="10090" y="251"/>
                    <a:pt x="9975" y="224"/>
                    <a:pt x="9858" y="196"/>
                  </a:cubicBezTo>
                  <a:cubicBezTo>
                    <a:pt x="9764" y="176"/>
                    <a:pt x="9710" y="299"/>
                    <a:pt x="9787" y="355"/>
                  </a:cubicBezTo>
                  <a:cubicBezTo>
                    <a:pt x="9798" y="362"/>
                    <a:pt x="9807" y="367"/>
                    <a:pt x="9820" y="369"/>
                  </a:cubicBezTo>
                  <a:cubicBezTo>
                    <a:pt x="9934" y="396"/>
                    <a:pt x="10047" y="423"/>
                    <a:pt x="10160" y="454"/>
                  </a:cubicBezTo>
                  <a:close/>
                  <a:moveTo>
                    <a:pt x="10990" y="731"/>
                  </a:moveTo>
                  <a:cubicBezTo>
                    <a:pt x="11067" y="761"/>
                    <a:pt x="11141" y="678"/>
                    <a:pt x="11100" y="605"/>
                  </a:cubicBezTo>
                  <a:cubicBezTo>
                    <a:pt x="11090" y="587"/>
                    <a:pt x="11075" y="574"/>
                    <a:pt x="11056" y="566"/>
                  </a:cubicBezTo>
                  <a:cubicBezTo>
                    <a:pt x="10944" y="522"/>
                    <a:pt x="10832" y="480"/>
                    <a:pt x="10719" y="441"/>
                  </a:cubicBezTo>
                  <a:cubicBezTo>
                    <a:pt x="10640" y="414"/>
                    <a:pt x="10570" y="505"/>
                    <a:pt x="10617" y="575"/>
                  </a:cubicBezTo>
                  <a:cubicBezTo>
                    <a:pt x="10628" y="591"/>
                    <a:pt x="10644" y="602"/>
                    <a:pt x="10662" y="609"/>
                  </a:cubicBezTo>
                  <a:cubicBezTo>
                    <a:pt x="10772" y="647"/>
                    <a:pt x="10882" y="688"/>
                    <a:pt x="10990" y="731"/>
                  </a:cubicBezTo>
                  <a:close/>
                  <a:moveTo>
                    <a:pt x="11786" y="1098"/>
                  </a:moveTo>
                  <a:cubicBezTo>
                    <a:pt x="11809" y="1111"/>
                    <a:pt x="11837" y="1111"/>
                    <a:pt x="11862" y="1101"/>
                  </a:cubicBezTo>
                  <a:cubicBezTo>
                    <a:pt x="11931" y="1071"/>
                    <a:pt x="11934" y="977"/>
                    <a:pt x="11869" y="941"/>
                  </a:cubicBezTo>
                  <a:cubicBezTo>
                    <a:pt x="11763" y="885"/>
                    <a:pt x="11657" y="832"/>
                    <a:pt x="11548" y="781"/>
                  </a:cubicBezTo>
                  <a:cubicBezTo>
                    <a:pt x="11472" y="744"/>
                    <a:pt x="11393" y="826"/>
                    <a:pt x="11431" y="901"/>
                  </a:cubicBezTo>
                  <a:cubicBezTo>
                    <a:pt x="11440" y="919"/>
                    <a:pt x="11455" y="932"/>
                    <a:pt x="11472" y="940"/>
                  </a:cubicBezTo>
                  <a:cubicBezTo>
                    <a:pt x="11578" y="991"/>
                    <a:pt x="11683" y="1043"/>
                    <a:pt x="11786" y="1098"/>
                  </a:cubicBezTo>
                  <a:close/>
                  <a:moveTo>
                    <a:pt x="12535" y="1552"/>
                  </a:moveTo>
                  <a:cubicBezTo>
                    <a:pt x="12567" y="1573"/>
                    <a:pt x="12610" y="1572"/>
                    <a:pt x="12641" y="1547"/>
                  </a:cubicBezTo>
                  <a:cubicBezTo>
                    <a:pt x="12687" y="1511"/>
                    <a:pt x="12684" y="1438"/>
                    <a:pt x="12635" y="1405"/>
                  </a:cubicBezTo>
                  <a:cubicBezTo>
                    <a:pt x="12536" y="1338"/>
                    <a:pt x="12436" y="1272"/>
                    <a:pt x="12334" y="1209"/>
                  </a:cubicBezTo>
                  <a:cubicBezTo>
                    <a:pt x="12313" y="1196"/>
                    <a:pt x="12290" y="1194"/>
                    <a:pt x="12265" y="1200"/>
                  </a:cubicBezTo>
                  <a:cubicBezTo>
                    <a:pt x="12190" y="1221"/>
                    <a:pt x="12175" y="1318"/>
                    <a:pt x="12242" y="1360"/>
                  </a:cubicBezTo>
                  <a:cubicBezTo>
                    <a:pt x="12341" y="1422"/>
                    <a:pt x="12439" y="1486"/>
                    <a:pt x="12535" y="1552"/>
                  </a:cubicBezTo>
                  <a:close/>
                  <a:moveTo>
                    <a:pt x="13230" y="2085"/>
                  </a:moveTo>
                  <a:cubicBezTo>
                    <a:pt x="13301" y="2145"/>
                    <a:pt x="13405" y="2070"/>
                    <a:pt x="13369" y="1984"/>
                  </a:cubicBezTo>
                  <a:cubicBezTo>
                    <a:pt x="13364" y="1971"/>
                    <a:pt x="13356" y="1960"/>
                    <a:pt x="13345" y="1951"/>
                  </a:cubicBezTo>
                  <a:cubicBezTo>
                    <a:pt x="13254" y="1873"/>
                    <a:pt x="13162" y="1796"/>
                    <a:pt x="13069" y="1723"/>
                  </a:cubicBezTo>
                  <a:cubicBezTo>
                    <a:pt x="13048" y="1706"/>
                    <a:pt x="13020" y="1701"/>
                    <a:pt x="12995" y="1706"/>
                  </a:cubicBezTo>
                  <a:cubicBezTo>
                    <a:pt x="12921" y="1723"/>
                    <a:pt x="12900" y="1816"/>
                    <a:pt x="12959" y="1862"/>
                  </a:cubicBezTo>
                  <a:cubicBezTo>
                    <a:pt x="13051" y="1935"/>
                    <a:pt x="13141" y="2009"/>
                    <a:pt x="13230" y="2085"/>
                  </a:cubicBezTo>
                  <a:close/>
                  <a:moveTo>
                    <a:pt x="13862" y="2692"/>
                  </a:moveTo>
                  <a:cubicBezTo>
                    <a:pt x="13887" y="2719"/>
                    <a:pt x="13925" y="2727"/>
                    <a:pt x="13959" y="2714"/>
                  </a:cubicBezTo>
                  <a:cubicBezTo>
                    <a:pt x="14017" y="2690"/>
                    <a:pt x="14033" y="2616"/>
                    <a:pt x="13991" y="2570"/>
                  </a:cubicBezTo>
                  <a:cubicBezTo>
                    <a:pt x="13909" y="2483"/>
                    <a:pt x="13826" y="2398"/>
                    <a:pt x="13741" y="2315"/>
                  </a:cubicBezTo>
                  <a:cubicBezTo>
                    <a:pt x="13675" y="2251"/>
                    <a:pt x="13568" y="2316"/>
                    <a:pt x="13594" y="2405"/>
                  </a:cubicBezTo>
                  <a:cubicBezTo>
                    <a:pt x="13599" y="2419"/>
                    <a:pt x="13606" y="2431"/>
                    <a:pt x="13617" y="2440"/>
                  </a:cubicBezTo>
                  <a:cubicBezTo>
                    <a:pt x="13701" y="2523"/>
                    <a:pt x="13782" y="2606"/>
                    <a:pt x="13862" y="2692"/>
                  </a:cubicBezTo>
                  <a:close/>
                  <a:moveTo>
                    <a:pt x="14423" y="3364"/>
                  </a:moveTo>
                  <a:cubicBezTo>
                    <a:pt x="14442" y="3390"/>
                    <a:pt x="14473" y="3403"/>
                    <a:pt x="14506" y="3399"/>
                  </a:cubicBezTo>
                  <a:cubicBezTo>
                    <a:pt x="14573" y="3390"/>
                    <a:pt x="14605" y="3313"/>
                    <a:pt x="14565" y="3259"/>
                  </a:cubicBezTo>
                  <a:cubicBezTo>
                    <a:pt x="14493" y="3162"/>
                    <a:pt x="14420" y="3068"/>
                    <a:pt x="14344" y="2976"/>
                  </a:cubicBezTo>
                  <a:cubicBezTo>
                    <a:pt x="14294" y="2916"/>
                    <a:pt x="14198" y="2943"/>
                    <a:pt x="14188" y="3020"/>
                  </a:cubicBezTo>
                  <a:cubicBezTo>
                    <a:pt x="14185" y="3045"/>
                    <a:pt x="14191" y="3068"/>
                    <a:pt x="14207" y="3088"/>
                  </a:cubicBezTo>
                  <a:cubicBezTo>
                    <a:pt x="14281" y="3178"/>
                    <a:pt x="14353" y="3271"/>
                    <a:pt x="14423" y="3364"/>
                  </a:cubicBezTo>
                  <a:close/>
                  <a:moveTo>
                    <a:pt x="14906" y="4095"/>
                  </a:moveTo>
                  <a:cubicBezTo>
                    <a:pt x="14954" y="4174"/>
                    <a:pt x="15076" y="4139"/>
                    <a:pt x="15071" y="4044"/>
                  </a:cubicBezTo>
                  <a:cubicBezTo>
                    <a:pt x="15071" y="4030"/>
                    <a:pt x="15066" y="4018"/>
                    <a:pt x="15059" y="4005"/>
                  </a:cubicBezTo>
                  <a:cubicBezTo>
                    <a:pt x="14999" y="3902"/>
                    <a:pt x="14936" y="3800"/>
                    <a:pt x="14872" y="3699"/>
                  </a:cubicBezTo>
                  <a:cubicBezTo>
                    <a:pt x="14820" y="3622"/>
                    <a:pt x="14699" y="3665"/>
                    <a:pt x="14709" y="3760"/>
                  </a:cubicBezTo>
                  <a:cubicBezTo>
                    <a:pt x="14711" y="3773"/>
                    <a:pt x="14715" y="3785"/>
                    <a:pt x="14723" y="3796"/>
                  </a:cubicBezTo>
                  <a:cubicBezTo>
                    <a:pt x="14786" y="3894"/>
                    <a:pt x="14848" y="3994"/>
                    <a:pt x="14906" y="4095"/>
                  </a:cubicBezTo>
                  <a:close/>
                  <a:moveTo>
                    <a:pt x="15306" y="4874"/>
                  </a:moveTo>
                  <a:cubicBezTo>
                    <a:pt x="15321" y="4906"/>
                    <a:pt x="15352" y="4926"/>
                    <a:pt x="15388" y="4926"/>
                  </a:cubicBezTo>
                  <a:cubicBezTo>
                    <a:pt x="15451" y="4926"/>
                    <a:pt x="15495" y="4860"/>
                    <a:pt x="15468" y="4802"/>
                  </a:cubicBezTo>
                  <a:cubicBezTo>
                    <a:pt x="15420" y="4693"/>
                    <a:pt x="15368" y="4584"/>
                    <a:pt x="15315" y="4477"/>
                  </a:cubicBezTo>
                  <a:cubicBezTo>
                    <a:pt x="15272" y="4394"/>
                    <a:pt x="15147" y="4424"/>
                    <a:pt x="15147" y="4518"/>
                  </a:cubicBezTo>
                  <a:cubicBezTo>
                    <a:pt x="15147" y="4532"/>
                    <a:pt x="15151" y="4546"/>
                    <a:pt x="15157" y="4557"/>
                  </a:cubicBezTo>
                  <a:cubicBezTo>
                    <a:pt x="15209" y="4662"/>
                    <a:pt x="15259" y="4767"/>
                    <a:pt x="15306" y="4874"/>
                  </a:cubicBezTo>
                  <a:close/>
                  <a:moveTo>
                    <a:pt x="15617" y="5693"/>
                  </a:moveTo>
                  <a:cubicBezTo>
                    <a:pt x="15646" y="5782"/>
                    <a:pt x="15774" y="5772"/>
                    <a:pt x="15789" y="5679"/>
                  </a:cubicBezTo>
                  <a:cubicBezTo>
                    <a:pt x="15791" y="5666"/>
                    <a:pt x="15790" y="5652"/>
                    <a:pt x="15786" y="5640"/>
                  </a:cubicBezTo>
                  <a:cubicBezTo>
                    <a:pt x="15750" y="5525"/>
                    <a:pt x="15711" y="5412"/>
                    <a:pt x="15670" y="5300"/>
                  </a:cubicBezTo>
                  <a:cubicBezTo>
                    <a:pt x="15658" y="5269"/>
                    <a:pt x="15631" y="5248"/>
                    <a:pt x="15598" y="5243"/>
                  </a:cubicBezTo>
                  <a:cubicBezTo>
                    <a:pt x="15532" y="5234"/>
                    <a:pt x="15480" y="5299"/>
                    <a:pt x="15504" y="5361"/>
                  </a:cubicBezTo>
                  <a:cubicBezTo>
                    <a:pt x="15544" y="5471"/>
                    <a:pt x="15581" y="5582"/>
                    <a:pt x="15617" y="5693"/>
                  </a:cubicBezTo>
                  <a:close/>
                  <a:moveTo>
                    <a:pt x="15834" y="6542"/>
                  </a:moveTo>
                  <a:cubicBezTo>
                    <a:pt x="15850" y="6618"/>
                    <a:pt x="15949" y="6638"/>
                    <a:pt x="15994" y="6575"/>
                  </a:cubicBezTo>
                  <a:cubicBezTo>
                    <a:pt x="16007" y="6554"/>
                    <a:pt x="16013" y="6531"/>
                    <a:pt x="16008" y="6507"/>
                  </a:cubicBezTo>
                  <a:cubicBezTo>
                    <a:pt x="15985" y="6390"/>
                    <a:pt x="15959" y="6273"/>
                    <a:pt x="15931" y="6157"/>
                  </a:cubicBezTo>
                  <a:cubicBezTo>
                    <a:pt x="15907" y="6065"/>
                    <a:pt x="15776" y="6068"/>
                    <a:pt x="15758" y="6162"/>
                  </a:cubicBezTo>
                  <a:cubicBezTo>
                    <a:pt x="15755" y="6175"/>
                    <a:pt x="15755" y="6186"/>
                    <a:pt x="15759" y="6199"/>
                  </a:cubicBezTo>
                  <a:cubicBezTo>
                    <a:pt x="15787" y="6313"/>
                    <a:pt x="15812" y="6427"/>
                    <a:pt x="15834" y="6542"/>
                  </a:cubicBezTo>
                  <a:close/>
                  <a:moveTo>
                    <a:pt x="15956" y="7409"/>
                  </a:moveTo>
                  <a:cubicBezTo>
                    <a:pt x="15959" y="7447"/>
                    <a:pt x="15987" y="7479"/>
                    <a:pt x="16024" y="7488"/>
                  </a:cubicBezTo>
                  <a:cubicBezTo>
                    <a:pt x="16083" y="7501"/>
                    <a:pt x="16138" y="7454"/>
                    <a:pt x="16132" y="7394"/>
                  </a:cubicBezTo>
                  <a:cubicBezTo>
                    <a:pt x="16123" y="7275"/>
                    <a:pt x="16110" y="7155"/>
                    <a:pt x="16095" y="7037"/>
                  </a:cubicBezTo>
                  <a:cubicBezTo>
                    <a:pt x="16091" y="7015"/>
                    <a:pt x="16079" y="6993"/>
                    <a:pt x="16061" y="6979"/>
                  </a:cubicBezTo>
                  <a:cubicBezTo>
                    <a:pt x="15999" y="6931"/>
                    <a:pt x="15909" y="6982"/>
                    <a:pt x="15918" y="7060"/>
                  </a:cubicBezTo>
                  <a:cubicBezTo>
                    <a:pt x="15933" y="7175"/>
                    <a:pt x="15946" y="7292"/>
                    <a:pt x="15956" y="7409"/>
                  </a:cubicBezTo>
                  <a:close/>
                  <a:moveTo>
                    <a:pt x="15981" y="8285"/>
                  </a:moveTo>
                  <a:cubicBezTo>
                    <a:pt x="15980" y="8372"/>
                    <a:pt x="16092" y="8409"/>
                    <a:pt x="16143" y="8338"/>
                  </a:cubicBezTo>
                  <a:cubicBezTo>
                    <a:pt x="16153" y="8323"/>
                    <a:pt x="16159" y="8307"/>
                    <a:pt x="16159" y="8289"/>
                  </a:cubicBezTo>
                  <a:lnTo>
                    <a:pt x="16160" y="8238"/>
                  </a:lnTo>
                  <a:lnTo>
                    <a:pt x="16160" y="8186"/>
                  </a:lnTo>
                  <a:lnTo>
                    <a:pt x="16161" y="8133"/>
                  </a:lnTo>
                  <a:cubicBezTo>
                    <a:pt x="16161" y="8066"/>
                    <a:pt x="16161" y="7998"/>
                    <a:pt x="16160" y="7931"/>
                  </a:cubicBezTo>
                  <a:cubicBezTo>
                    <a:pt x="16159" y="7894"/>
                    <a:pt x="16137" y="7862"/>
                    <a:pt x="16102" y="7849"/>
                  </a:cubicBezTo>
                  <a:cubicBezTo>
                    <a:pt x="16043" y="7828"/>
                    <a:pt x="15981" y="7871"/>
                    <a:pt x="15983" y="7934"/>
                  </a:cubicBezTo>
                  <a:cubicBezTo>
                    <a:pt x="15984" y="8000"/>
                    <a:pt x="15984" y="8066"/>
                    <a:pt x="15984" y="8132"/>
                  </a:cubicBezTo>
                  <a:lnTo>
                    <a:pt x="15983" y="8183"/>
                  </a:lnTo>
                  <a:lnTo>
                    <a:pt x="15983" y="8235"/>
                  </a:lnTo>
                  <a:close/>
                  <a:moveTo>
                    <a:pt x="15911" y="9157"/>
                  </a:moveTo>
                  <a:cubicBezTo>
                    <a:pt x="15902" y="9236"/>
                    <a:pt x="15990" y="9288"/>
                    <a:pt x="16053" y="9240"/>
                  </a:cubicBezTo>
                  <a:cubicBezTo>
                    <a:pt x="16072" y="9225"/>
                    <a:pt x="16083" y="9206"/>
                    <a:pt x="16087" y="9181"/>
                  </a:cubicBezTo>
                  <a:lnTo>
                    <a:pt x="16097" y="9110"/>
                  </a:lnTo>
                  <a:lnTo>
                    <a:pt x="16103" y="9060"/>
                  </a:lnTo>
                  <a:lnTo>
                    <a:pt x="16109" y="9009"/>
                  </a:lnTo>
                  <a:lnTo>
                    <a:pt x="16114" y="8958"/>
                  </a:lnTo>
                  <a:lnTo>
                    <a:pt x="16119" y="8908"/>
                  </a:lnTo>
                  <a:lnTo>
                    <a:pt x="16127" y="8825"/>
                  </a:lnTo>
                  <a:cubicBezTo>
                    <a:pt x="16134" y="8747"/>
                    <a:pt x="16045" y="8699"/>
                    <a:pt x="15983" y="8749"/>
                  </a:cubicBezTo>
                  <a:cubicBezTo>
                    <a:pt x="15965" y="8765"/>
                    <a:pt x="15952" y="8785"/>
                    <a:pt x="15951" y="8809"/>
                  </a:cubicBezTo>
                  <a:lnTo>
                    <a:pt x="15948" y="8840"/>
                  </a:lnTo>
                  <a:lnTo>
                    <a:pt x="15943" y="8889"/>
                  </a:lnTo>
                  <a:lnTo>
                    <a:pt x="15938" y="8939"/>
                  </a:lnTo>
                  <a:lnTo>
                    <a:pt x="15932" y="8989"/>
                  </a:lnTo>
                  <a:lnTo>
                    <a:pt x="15926" y="9039"/>
                  </a:lnTo>
                  <a:lnTo>
                    <a:pt x="15921" y="9088"/>
                  </a:lnTo>
                  <a:close/>
                  <a:moveTo>
                    <a:pt x="15746" y="10017"/>
                  </a:moveTo>
                  <a:cubicBezTo>
                    <a:pt x="15725" y="10096"/>
                    <a:pt x="15815" y="10159"/>
                    <a:pt x="15882" y="10112"/>
                  </a:cubicBezTo>
                  <a:cubicBezTo>
                    <a:pt x="15899" y="10100"/>
                    <a:pt x="15911" y="10081"/>
                    <a:pt x="15917" y="10060"/>
                  </a:cubicBezTo>
                  <a:lnTo>
                    <a:pt x="15932" y="10004"/>
                  </a:lnTo>
                  <a:lnTo>
                    <a:pt x="15943" y="9955"/>
                  </a:lnTo>
                  <a:lnTo>
                    <a:pt x="15954" y="9906"/>
                  </a:lnTo>
                  <a:lnTo>
                    <a:pt x="15966" y="9857"/>
                  </a:lnTo>
                  <a:lnTo>
                    <a:pt x="15976" y="9808"/>
                  </a:lnTo>
                  <a:lnTo>
                    <a:pt x="15987" y="9759"/>
                  </a:lnTo>
                  <a:lnTo>
                    <a:pt x="15997" y="9711"/>
                  </a:lnTo>
                  <a:cubicBezTo>
                    <a:pt x="16013" y="9637"/>
                    <a:pt x="15931" y="9578"/>
                    <a:pt x="15865" y="9617"/>
                  </a:cubicBezTo>
                  <a:cubicBezTo>
                    <a:pt x="15843" y="9630"/>
                    <a:pt x="15828" y="9652"/>
                    <a:pt x="15823" y="9676"/>
                  </a:cubicBezTo>
                  <a:lnTo>
                    <a:pt x="15814" y="9722"/>
                  </a:lnTo>
                  <a:lnTo>
                    <a:pt x="15803" y="9770"/>
                  </a:lnTo>
                  <a:lnTo>
                    <a:pt x="15793" y="9818"/>
                  </a:lnTo>
                  <a:lnTo>
                    <a:pt x="15781" y="9866"/>
                  </a:lnTo>
                  <a:lnTo>
                    <a:pt x="15771" y="9914"/>
                  </a:lnTo>
                  <a:lnTo>
                    <a:pt x="15759" y="9962"/>
                  </a:lnTo>
                  <a:close/>
                  <a:moveTo>
                    <a:pt x="15484" y="10854"/>
                  </a:moveTo>
                  <a:cubicBezTo>
                    <a:pt x="15472" y="10885"/>
                    <a:pt x="15479" y="10919"/>
                    <a:pt x="15501" y="10944"/>
                  </a:cubicBezTo>
                  <a:cubicBezTo>
                    <a:pt x="15546" y="10993"/>
                    <a:pt x="15627" y="10978"/>
                    <a:pt x="15650" y="10916"/>
                  </a:cubicBezTo>
                  <a:lnTo>
                    <a:pt x="15671" y="10859"/>
                  </a:lnTo>
                  <a:lnTo>
                    <a:pt x="15688" y="10813"/>
                  </a:lnTo>
                  <a:lnTo>
                    <a:pt x="15704" y="10767"/>
                  </a:lnTo>
                  <a:lnTo>
                    <a:pt x="15721" y="10719"/>
                  </a:lnTo>
                  <a:lnTo>
                    <a:pt x="15737" y="10673"/>
                  </a:lnTo>
                  <a:lnTo>
                    <a:pt x="15753" y="10626"/>
                  </a:lnTo>
                  <a:lnTo>
                    <a:pt x="15768" y="10577"/>
                  </a:lnTo>
                  <a:cubicBezTo>
                    <a:pt x="15794" y="10500"/>
                    <a:pt x="15709" y="10432"/>
                    <a:pt x="15640" y="10473"/>
                  </a:cubicBezTo>
                  <a:cubicBezTo>
                    <a:pt x="15621" y="10485"/>
                    <a:pt x="15607" y="10502"/>
                    <a:pt x="15600" y="10523"/>
                  </a:cubicBezTo>
                  <a:lnTo>
                    <a:pt x="15584" y="10570"/>
                  </a:lnTo>
                  <a:lnTo>
                    <a:pt x="15569" y="10616"/>
                  </a:lnTo>
                  <a:lnTo>
                    <a:pt x="15553" y="10662"/>
                  </a:lnTo>
                  <a:lnTo>
                    <a:pt x="15537" y="10707"/>
                  </a:lnTo>
                  <a:lnTo>
                    <a:pt x="15521" y="10754"/>
                  </a:lnTo>
                  <a:lnTo>
                    <a:pt x="15505" y="10799"/>
                  </a:lnTo>
                  <a:close/>
                  <a:moveTo>
                    <a:pt x="15132" y="11655"/>
                  </a:moveTo>
                  <a:cubicBezTo>
                    <a:pt x="15094" y="11729"/>
                    <a:pt x="15169" y="11809"/>
                    <a:pt x="15245" y="11777"/>
                  </a:cubicBezTo>
                  <a:cubicBezTo>
                    <a:pt x="15264" y="11769"/>
                    <a:pt x="15280" y="11754"/>
                    <a:pt x="15290" y="11735"/>
                  </a:cubicBezTo>
                  <a:lnTo>
                    <a:pt x="15321" y="11673"/>
                  </a:lnTo>
                  <a:lnTo>
                    <a:pt x="15343" y="11628"/>
                  </a:lnTo>
                  <a:lnTo>
                    <a:pt x="15365" y="11585"/>
                  </a:lnTo>
                  <a:lnTo>
                    <a:pt x="15386" y="11540"/>
                  </a:lnTo>
                  <a:lnTo>
                    <a:pt x="15407" y="11496"/>
                  </a:lnTo>
                  <a:lnTo>
                    <a:pt x="15427" y="11451"/>
                  </a:lnTo>
                  <a:lnTo>
                    <a:pt x="15445" y="11413"/>
                  </a:lnTo>
                  <a:cubicBezTo>
                    <a:pt x="15478" y="11338"/>
                    <a:pt x="15402" y="11261"/>
                    <a:pt x="15326" y="11296"/>
                  </a:cubicBezTo>
                  <a:cubicBezTo>
                    <a:pt x="15307" y="11305"/>
                    <a:pt x="15292" y="11319"/>
                    <a:pt x="15284" y="11339"/>
                  </a:cubicBezTo>
                  <a:lnTo>
                    <a:pt x="15266" y="11378"/>
                  </a:lnTo>
                  <a:lnTo>
                    <a:pt x="15246" y="11421"/>
                  </a:lnTo>
                  <a:lnTo>
                    <a:pt x="15225" y="11464"/>
                  </a:lnTo>
                  <a:lnTo>
                    <a:pt x="15205" y="11508"/>
                  </a:lnTo>
                  <a:lnTo>
                    <a:pt x="15184" y="11551"/>
                  </a:lnTo>
                  <a:lnTo>
                    <a:pt x="15162" y="11593"/>
                  </a:lnTo>
                  <a:close/>
                  <a:moveTo>
                    <a:pt x="14692" y="12413"/>
                  </a:moveTo>
                  <a:cubicBezTo>
                    <a:pt x="14640" y="12495"/>
                    <a:pt x="14736" y="12590"/>
                    <a:pt x="14817" y="12534"/>
                  </a:cubicBezTo>
                  <a:cubicBezTo>
                    <a:pt x="14827" y="12527"/>
                    <a:pt x="14834" y="12520"/>
                    <a:pt x="14841" y="12510"/>
                  </a:cubicBezTo>
                  <a:lnTo>
                    <a:pt x="14862" y="12478"/>
                  </a:lnTo>
                  <a:lnTo>
                    <a:pt x="14888" y="12437"/>
                  </a:lnTo>
                  <a:lnTo>
                    <a:pt x="14914" y="12396"/>
                  </a:lnTo>
                  <a:lnTo>
                    <a:pt x="14940" y="12354"/>
                  </a:lnTo>
                  <a:lnTo>
                    <a:pt x="14966" y="12313"/>
                  </a:lnTo>
                  <a:lnTo>
                    <a:pt x="14991" y="12271"/>
                  </a:lnTo>
                  <a:lnTo>
                    <a:pt x="15030" y="12206"/>
                  </a:lnTo>
                  <a:cubicBezTo>
                    <a:pt x="15049" y="12175"/>
                    <a:pt x="15046" y="12134"/>
                    <a:pt x="15023" y="12106"/>
                  </a:cubicBezTo>
                  <a:cubicBezTo>
                    <a:pt x="14984" y="12057"/>
                    <a:pt x="14910" y="12062"/>
                    <a:pt x="14878" y="12116"/>
                  </a:cubicBezTo>
                  <a:lnTo>
                    <a:pt x="14840" y="12179"/>
                  </a:lnTo>
                  <a:lnTo>
                    <a:pt x="14815" y="12220"/>
                  </a:lnTo>
                  <a:lnTo>
                    <a:pt x="14790" y="12261"/>
                  </a:lnTo>
                  <a:lnTo>
                    <a:pt x="14764" y="12301"/>
                  </a:lnTo>
                  <a:lnTo>
                    <a:pt x="14739" y="12341"/>
                  </a:lnTo>
                  <a:lnTo>
                    <a:pt x="14713" y="12381"/>
                  </a:lnTo>
                  <a:close/>
                  <a:moveTo>
                    <a:pt x="14172" y="13118"/>
                  </a:moveTo>
                  <a:cubicBezTo>
                    <a:pt x="14155" y="13138"/>
                    <a:pt x="14149" y="13165"/>
                    <a:pt x="14153" y="13191"/>
                  </a:cubicBezTo>
                  <a:cubicBezTo>
                    <a:pt x="14168" y="13265"/>
                    <a:pt x="14260" y="13288"/>
                    <a:pt x="14308" y="13231"/>
                  </a:cubicBezTo>
                  <a:lnTo>
                    <a:pt x="14347" y="13183"/>
                  </a:lnTo>
                  <a:lnTo>
                    <a:pt x="14377" y="13146"/>
                  </a:lnTo>
                  <a:lnTo>
                    <a:pt x="14408" y="13108"/>
                  </a:lnTo>
                  <a:lnTo>
                    <a:pt x="14438" y="13070"/>
                  </a:lnTo>
                  <a:lnTo>
                    <a:pt x="14467" y="13032"/>
                  </a:lnTo>
                  <a:lnTo>
                    <a:pt x="14497" y="12993"/>
                  </a:lnTo>
                  <a:lnTo>
                    <a:pt x="14531" y="12949"/>
                  </a:lnTo>
                  <a:cubicBezTo>
                    <a:pt x="14583" y="12879"/>
                    <a:pt x="14513" y="12784"/>
                    <a:pt x="14431" y="12812"/>
                  </a:cubicBezTo>
                  <a:cubicBezTo>
                    <a:pt x="14413" y="12819"/>
                    <a:pt x="14400" y="12828"/>
                    <a:pt x="14389" y="12843"/>
                  </a:cubicBezTo>
                  <a:lnTo>
                    <a:pt x="14356" y="12886"/>
                  </a:lnTo>
                  <a:lnTo>
                    <a:pt x="14328" y="12923"/>
                  </a:lnTo>
                  <a:lnTo>
                    <a:pt x="14299" y="12961"/>
                  </a:lnTo>
                  <a:lnTo>
                    <a:pt x="14269" y="12997"/>
                  </a:lnTo>
                  <a:lnTo>
                    <a:pt x="14239" y="13035"/>
                  </a:lnTo>
                  <a:lnTo>
                    <a:pt x="14210" y="13072"/>
                  </a:lnTo>
                  <a:close/>
                  <a:moveTo>
                    <a:pt x="13577" y="13761"/>
                  </a:moveTo>
                  <a:cubicBezTo>
                    <a:pt x="13550" y="13788"/>
                    <a:pt x="13543" y="13828"/>
                    <a:pt x="13558" y="13862"/>
                  </a:cubicBezTo>
                  <a:cubicBezTo>
                    <a:pt x="13585" y="13917"/>
                    <a:pt x="13657" y="13930"/>
                    <a:pt x="13701" y="13887"/>
                  </a:cubicBezTo>
                  <a:lnTo>
                    <a:pt x="13726" y="13863"/>
                  </a:lnTo>
                  <a:lnTo>
                    <a:pt x="13760" y="13830"/>
                  </a:lnTo>
                  <a:lnTo>
                    <a:pt x="13795" y="13795"/>
                  </a:lnTo>
                  <a:lnTo>
                    <a:pt x="13829" y="13761"/>
                  </a:lnTo>
                  <a:lnTo>
                    <a:pt x="13863" y="13726"/>
                  </a:lnTo>
                  <a:lnTo>
                    <a:pt x="13896" y="13692"/>
                  </a:lnTo>
                  <a:lnTo>
                    <a:pt x="13930" y="13657"/>
                  </a:lnTo>
                  <a:lnTo>
                    <a:pt x="13952" y="13633"/>
                  </a:lnTo>
                  <a:cubicBezTo>
                    <a:pt x="13979" y="13604"/>
                    <a:pt x="13984" y="13562"/>
                    <a:pt x="13964" y="13528"/>
                  </a:cubicBezTo>
                  <a:cubicBezTo>
                    <a:pt x="13935" y="13477"/>
                    <a:pt x="13864" y="13468"/>
                    <a:pt x="13823" y="13512"/>
                  </a:cubicBezTo>
                  <a:lnTo>
                    <a:pt x="13769" y="13569"/>
                  </a:lnTo>
                  <a:lnTo>
                    <a:pt x="13736" y="13603"/>
                  </a:lnTo>
                  <a:lnTo>
                    <a:pt x="13702" y="13636"/>
                  </a:lnTo>
                  <a:lnTo>
                    <a:pt x="13669" y="13670"/>
                  </a:lnTo>
                  <a:lnTo>
                    <a:pt x="13635" y="13703"/>
                  </a:lnTo>
                  <a:lnTo>
                    <a:pt x="13602" y="13736"/>
                  </a:lnTo>
                  <a:close/>
                  <a:moveTo>
                    <a:pt x="12915" y="14334"/>
                  </a:moveTo>
                  <a:cubicBezTo>
                    <a:pt x="12884" y="14358"/>
                    <a:pt x="12873" y="14397"/>
                    <a:pt x="12886" y="14434"/>
                  </a:cubicBezTo>
                  <a:cubicBezTo>
                    <a:pt x="12905" y="14491"/>
                    <a:pt x="12976" y="14512"/>
                    <a:pt x="13023" y="14474"/>
                  </a:cubicBezTo>
                  <a:lnTo>
                    <a:pt x="13069" y="14438"/>
                  </a:lnTo>
                  <a:lnTo>
                    <a:pt x="13108" y="14408"/>
                  </a:lnTo>
                  <a:lnTo>
                    <a:pt x="13145" y="14378"/>
                  </a:lnTo>
                  <a:lnTo>
                    <a:pt x="13183" y="14347"/>
                  </a:lnTo>
                  <a:lnTo>
                    <a:pt x="13220" y="14317"/>
                  </a:lnTo>
                  <a:lnTo>
                    <a:pt x="13258" y="14285"/>
                  </a:lnTo>
                  <a:lnTo>
                    <a:pt x="13302" y="14249"/>
                  </a:lnTo>
                  <a:cubicBezTo>
                    <a:pt x="13362" y="14197"/>
                    <a:pt x="13330" y="14099"/>
                    <a:pt x="13252" y="14092"/>
                  </a:cubicBezTo>
                  <a:cubicBezTo>
                    <a:pt x="13227" y="14092"/>
                    <a:pt x="13206" y="14098"/>
                    <a:pt x="13187" y="14113"/>
                  </a:cubicBezTo>
                  <a:lnTo>
                    <a:pt x="13144" y="14149"/>
                  </a:lnTo>
                  <a:lnTo>
                    <a:pt x="13108" y="14180"/>
                  </a:lnTo>
                  <a:lnTo>
                    <a:pt x="13071" y="14210"/>
                  </a:lnTo>
                  <a:lnTo>
                    <a:pt x="13034" y="14240"/>
                  </a:lnTo>
                  <a:lnTo>
                    <a:pt x="12997" y="14270"/>
                  </a:lnTo>
                  <a:lnTo>
                    <a:pt x="12960" y="14299"/>
                  </a:lnTo>
                  <a:close/>
                  <a:moveTo>
                    <a:pt x="12194" y="14831"/>
                  </a:moveTo>
                  <a:cubicBezTo>
                    <a:pt x="12142" y="14864"/>
                    <a:pt x="12137" y="14935"/>
                    <a:pt x="12183" y="14975"/>
                  </a:cubicBezTo>
                  <a:cubicBezTo>
                    <a:pt x="12213" y="15000"/>
                    <a:pt x="12254" y="15002"/>
                    <a:pt x="12286" y="14982"/>
                  </a:cubicBezTo>
                  <a:lnTo>
                    <a:pt x="12312" y="14966"/>
                  </a:lnTo>
                  <a:lnTo>
                    <a:pt x="12353" y="14941"/>
                  </a:lnTo>
                  <a:lnTo>
                    <a:pt x="12395" y="14915"/>
                  </a:lnTo>
                  <a:lnTo>
                    <a:pt x="12436" y="14889"/>
                  </a:lnTo>
                  <a:lnTo>
                    <a:pt x="12477" y="14863"/>
                  </a:lnTo>
                  <a:lnTo>
                    <a:pt x="12518" y="14835"/>
                  </a:lnTo>
                  <a:lnTo>
                    <a:pt x="12559" y="14809"/>
                  </a:lnTo>
                  <a:lnTo>
                    <a:pt x="12588" y="14789"/>
                  </a:lnTo>
                  <a:cubicBezTo>
                    <a:pt x="12661" y="14739"/>
                    <a:pt x="12624" y="14625"/>
                    <a:pt x="12536" y="14627"/>
                  </a:cubicBezTo>
                  <a:cubicBezTo>
                    <a:pt x="12519" y="14628"/>
                    <a:pt x="12503" y="14633"/>
                    <a:pt x="12489" y="14642"/>
                  </a:cubicBezTo>
                  <a:lnTo>
                    <a:pt x="12421" y="14688"/>
                  </a:lnTo>
                  <a:lnTo>
                    <a:pt x="12380" y="14714"/>
                  </a:lnTo>
                  <a:lnTo>
                    <a:pt x="12340" y="14739"/>
                  </a:lnTo>
                  <a:lnTo>
                    <a:pt x="12300" y="14765"/>
                  </a:lnTo>
                  <a:lnTo>
                    <a:pt x="12260" y="14791"/>
                  </a:lnTo>
                  <a:close/>
                  <a:moveTo>
                    <a:pt x="11422" y="15246"/>
                  </a:moveTo>
                  <a:cubicBezTo>
                    <a:pt x="11341" y="15284"/>
                    <a:pt x="11362" y="15406"/>
                    <a:pt x="11452" y="15414"/>
                  </a:cubicBezTo>
                  <a:cubicBezTo>
                    <a:pt x="11468" y="15415"/>
                    <a:pt x="11483" y="15413"/>
                    <a:pt x="11498" y="15406"/>
                  </a:cubicBezTo>
                  <a:lnTo>
                    <a:pt x="11540" y="15386"/>
                  </a:lnTo>
                  <a:lnTo>
                    <a:pt x="11584" y="15365"/>
                  </a:lnTo>
                  <a:lnTo>
                    <a:pt x="11628" y="15344"/>
                  </a:lnTo>
                  <a:lnTo>
                    <a:pt x="11672" y="15322"/>
                  </a:lnTo>
                  <a:lnTo>
                    <a:pt x="11716" y="15300"/>
                  </a:lnTo>
                  <a:lnTo>
                    <a:pt x="11760" y="15278"/>
                  </a:lnTo>
                  <a:lnTo>
                    <a:pt x="11819" y="15248"/>
                  </a:lnTo>
                  <a:cubicBezTo>
                    <a:pt x="11836" y="15238"/>
                    <a:pt x="11848" y="15225"/>
                    <a:pt x="11857" y="15207"/>
                  </a:cubicBezTo>
                  <a:cubicBezTo>
                    <a:pt x="11893" y="15129"/>
                    <a:pt x="11812" y="15051"/>
                    <a:pt x="11736" y="15090"/>
                  </a:cubicBezTo>
                  <a:lnTo>
                    <a:pt x="11678" y="15120"/>
                  </a:lnTo>
                  <a:lnTo>
                    <a:pt x="11636" y="15142"/>
                  </a:lnTo>
                  <a:lnTo>
                    <a:pt x="11593" y="15163"/>
                  </a:lnTo>
                  <a:lnTo>
                    <a:pt x="11550" y="15185"/>
                  </a:lnTo>
                  <a:lnTo>
                    <a:pt x="11507" y="15206"/>
                  </a:lnTo>
                  <a:lnTo>
                    <a:pt x="11464" y="15226"/>
                  </a:lnTo>
                  <a:close/>
                  <a:moveTo>
                    <a:pt x="10609" y="15571"/>
                  </a:moveTo>
                  <a:cubicBezTo>
                    <a:pt x="10522" y="15602"/>
                    <a:pt x="10532" y="15729"/>
                    <a:pt x="10625" y="15744"/>
                  </a:cubicBezTo>
                  <a:cubicBezTo>
                    <a:pt x="10639" y="15745"/>
                    <a:pt x="10653" y="15744"/>
                    <a:pt x="10666" y="15739"/>
                  </a:cubicBezTo>
                  <a:lnTo>
                    <a:pt x="10719" y="15721"/>
                  </a:lnTo>
                  <a:lnTo>
                    <a:pt x="10766" y="15705"/>
                  </a:lnTo>
                  <a:lnTo>
                    <a:pt x="10812" y="15688"/>
                  </a:lnTo>
                  <a:lnTo>
                    <a:pt x="10859" y="15672"/>
                  </a:lnTo>
                  <a:lnTo>
                    <a:pt x="10906" y="15654"/>
                  </a:lnTo>
                  <a:lnTo>
                    <a:pt x="10952" y="15637"/>
                  </a:lnTo>
                  <a:lnTo>
                    <a:pt x="11004" y="15617"/>
                  </a:lnTo>
                  <a:cubicBezTo>
                    <a:pt x="11034" y="15605"/>
                    <a:pt x="11055" y="15578"/>
                    <a:pt x="11059" y="15544"/>
                  </a:cubicBezTo>
                  <a:cubicBezTo>
                    <a:pt x="11066" y="15478"/>
                    <a:pt x="11000" y="15427"/>
                    <a:pt x="10938" y="15452"/>
                  </a:cubicBezTo>
                  <a:lnTo>
                    <a:pt x="10888" y="15471"/>
                  </a:lnTo>
                  <a:lnTo>
                    <a:pt x="10844" y="15489"/>
                  </a:lnTo>
                  <a:lnTo>
                    <a:pt x="10798" y="15505"/>
                  </a:lnTo>
                  <a:lnTo>
                    <a:pt x="10753" y="15522"/>
                  </a:lnTo>
                  <a:lnTo>
                    <a:pt x="10707" y="15537"/>
                  </a:lnTo>
                  <a:lnTo>
                    <a:pt x="10661" y="15554"/>
                  </a:lnTo>
                  <a:close/>
                  <a:moveTo>
                    <a:pt x="9765" y="15805"/>
                  </a:moveTo>
                  <a:cubicBezTo>
                    <a:pt x="9684" y="15822"/>
                    <a:pt x="9669" y="15933"/>
                    <a:pt x="9744" y="15971"/>
                  </a:cubicBezTo>
                  <a:cubicBezTo>
                    <a:pt x="9762" y="15980"/>
                    <a:pt x="9783" y="15982"/>
                    <a:pt x="9802" y="15978"/>
                  </a:cubicBezTo>
                  <a:lnTo>
                    <a:pt x="9856" y="15966"/>
                  </a:lnTo>
                  <a:lnTo>
                    <a:pt x="9905" y="15955"/>
                  </a:lnTo>
                  <a:lnTo>
                    <a:pt x="9954" y="15943"/>
                  </a:lnTo>
                  <a:lnTo>
                    <a:pt x="10003" y="15932"/>
                  </a:lnTo>
                  <a:lnTo>
                    <a:pt x="10052" y="15920"/>
                  </a:lnTo>
                  <a:lnTo>
                    <a:pt x="10100" y="15908"/>
                  </a:lnTo>
                  <a:lnTo>
                    <a:pt x="10151" y="15894"/>
                  </a:lnTo>
                  <a:cubicBezTo>
                    <a:pt x="10191" y="15883"/>
                    <a:pt x="10217" y="15848"/>
                    <a:pt x="10217" y="15808"/>
                  </a:cubicBezTo>
                  <a:cubicBezTo>
                    <a:pt x="10217" y="15750"/>
                    <a:pt x="10161" y="15708"/>
                    <a:pt x="10105" y="15723"/>
                  </a:cubicBezTo>
                  <a:lnTo>
                    <a:pt x="10056" y="15736"/>
                  </a:lnTo>
                  <a:lnTo>
                    <a:pt x="10008" y="15748"/>
                  </a:lnTo>
                  <a:lnTo>
                    <a:pt x="9961" y="15759"/>
                  </a:lnTo>
                  <a:lnTo>
                    <a:pt x="9913" y="15771"/>
                  </a:lnTo>
                  <a:lnTo>
                    <a:pt x="9866" y="15782"/>
                  </a:lnTo>
                  <a:lnTo>
                    <a:pt x="9818" y="15793"/>
                  </a:lnTo>
                  <a:close/>
                  <a:moveTo>
                    <a:pt x="8899" y="15943"/>
                  </a:moveTo>
                  <a:cubicBezTo>
                    <a:pt x="8862" y="15947"/>
                    <a:pt x="8831" y="15974"/>
                    <a:pt x="8822" y="16011"/>
                  </a:cubicBezTo>
                  <a:cubicBezTo>
                    <a:pt x="8809" y="16071"/>
                    <a:pt x="8857" y="16125"/>
                    <a:pt x="8918" y="16119"/>
                  </a:cubicBezTo>
                  <a:lnTo>
                    <a:pt x="8958" y="16115"/>
                  </a:lnTo>
                  <a:lnTo>
                    <a:pt x="9008" y="16109"/>
                  </a:lnTo>
                  <a:lnTo>
                    <a:pt x="9059" y="16103"/>
                  </a:lnTo>
                  <a:lnTo>
                    <a:pt x="9110" y="16097"/>
                  </a:lnTo>
                  <a:lnTo>
                    <a:pt x="9160" y="16090"/>
                  </a:lnTo>
                  <a:lnTo>
                    <a:pt x="9211" y="16083"/>
                  </a:lnTo>
                  <a:lnTo>
                    <a:pt x="9274" y="16074"/>
                  </a:lnTo>
                  <a:cubicBezTo>
                    <a:pt x="9301" y="16070"/>
                    <a:pt x="9325" y="16053"/>
                    <a:pt x="9338" y="16030"/>
                  </a:cubicBezTo>
                  <a:cubicBezTo>
                    <a:pt x="9373" y="15965"/>
                    <a:pt x="9320" y="15888"/>
                    <a:pt x="9248" y="15899"/>
                  </a:cubicBezTo>
                  <a:lnTo>
                    <a:pt x="9186" y="15908"/>
                  </a:lnTo>
                  <a:lnTo>
                    <a:pt x="9137" y="15915"/>
                  </a:lnTo>
                  <a:lnTo>
                    <a:pt x="9087" y="15921"/>
                  </a:lnTo>
                  <a:lnTo>
                    <a:pt x="9038" y="15927"/>
                  </a:lnTo>
                  <a:lnTo>
                    <a:pt x="8988" y="15933"/>
                  </a:lnTo>
                  <a:lnTo>
                    <a:pt x="8939" y="15938"/>
                  </a:lnTo>
                  <a:close/>
                  <a:moveTo>
                    <a:pt x="8025" y="15984"/>
                  </a:moveTo>
                  <a:cubicBezTo>
                    <a:pt x="7941" y="15984"/>
                    <a:pt x="7903" y="16090"/>
                    <a:pt x="7969" y="16143"/>
                  </a:cubicBezTo>
                  <a:cubicBezTo>
                    <a:pt x="7986" y="16155"/>
                    <a:pt x="8003" y="16162"/>
                    <a:pt x="8024" y="16162"/>
                  </a:cubicBezTo>
                  <a:lnTo>
                    <a:pt x="8081" y="16162"/>
                  </a:lnTo>
                  <a:lnTo>
                    <a:pt x="8133" y="16162"/>
                  </a:lnTo>
                  <a:lnTo>
                    <a:pt x="8185" y="16161"/>
                  </a:lnTo>
                  <a:lnTo>
                    <a:pt x="8237" y="16160"/>
                  </a:lnTo>
                  <a:lnTo>
                    <a:pt x="8289" y="16159"/>
                  </a:lnTo>
                  <a:lnTo>
                    <a:pt x="8341" y="16157"/>
                  </a:lnTo>
                  <a:lnTo>
                    <a:pt x="8382" y="16156"/>
                  </a:lnTo>
                  <a:cubicBezTo>
                    <a:pt x="8423" y="16155"/>
                    <a:pt x="8457" y="16126"/>
                    <a:pt x="8465" y="16087"/>
                  </a:cubicBezTo>
                  <a:cubicBezTo>
                    <a:pt x="8478" y="16031"/>
                    <a:pt x="8433" y="15977"/>
                    <a:pt x="8375" y="15979"/>
                  </a:cubicBezTo>
                  <a:lnTo>
                    <a:pt x="8335" y="15981"/>
                  </a:lnTo>
                  <a:lnTo>
                    <a:pt x="8285" y="15982"/>
                  </a:lnTo>
                  <a:lnTo>
                    <a:pt x="8234" y="15983"/>
                  </a:lnTo>
                  <a:lnTo>
                    <a:pt x="8182" y="15984"/>
                  </a:lnTo>
                  <a:lnTo>
                    <a:pt x="8132" y="15984"/>
                  </a:lnTo>
                  <a:lnTo>
                    <a:pt x="8081" y="15984"/>
                  </a:lnTo>
                  <a:close/>
                  <a:moveTo>
                    <a:pt x="7150" y="15930"/>
                  </a:moveTo>
                  <a:cubicBezTo>
                    <a:pt x="7063" y="15922"/>
                    <a:pt x="7017" y="16028"/>
                    <a:pt x="7082" y="16086"/>
                  </a:cubicBezTo>
                  <a:cubicBezTo>
                    <a:pt x="7096" y="16097"/>
                    <a:pt x="7112" y="16104"/>
                    <a:pt x="7130" y="16107"/>
                  </a:cubicBezTo>
                  <a:lnTo>
                    <a:pt x="7204" y="16115"/>
                  </a:lnTo>
                  <a:lnTo>
                    <a:pt x="7254" y="16120"/>
                  </a:lnTo>
                  <a:lnTo>
                    <a:pt x="7306" y="16125"/>
                  </a:lnTo>
                  <a:lnTo>
                    <a:pt x="7356" y="16129"/>
                  </a:lnTo>
                  <a:lnTo>
                    <a:pt x="7408" y="16134"/>
                  </a:lnTo>
                  <a:lnTo>
                    <a:pt x="7487" y="16140"/>
                  </a:lnTo>
                  <a:cubicBezTo>
                    <a:pt x="7576" y="16146"/>
                    <a:pt x="7617" y="16032"/>
                    <a:pt x="7545" y="15980"/>
                  </a:cubicBezTo>
                  <a:cubicBezTo>
                    <a:pt x="7530" y="15970"/>
                    <a:pt x="7516" y="15965"/>
                    <a:pt x="7500" y="15964"/>
                  </a:cubicBezTo>
                  <a:lnTo>
                    <a:pt x="7423" y="15957"/>
                  </a:lnTo>
                  <a:lnTo>
                    <a:pt x="7372" y="15953"/>
                  </a:lnTo>
                  <a:lnTo>
                    <a:pt x="7322" y="15949"/>
                  </a:lnTo>
                  <a:lnTo>
                    <a:pt x="7273" y="15943"/>
                  </a:lnTo>
                  <a:lnTo>
                    <a:pt x="7223" y="15938"/>
                  </a:lnTo>
                  <a:close/>
                  <a:moveTo>
                    <a:pt x="6288" y="15780"/>
                  </a:moveTo>
                  <a:cubicBezTo>
                    <a:pt x="6255" y="15773"/>
                    <a:pt x="6222" y="15784"/>
                    <a:pt x="6200" y="15808"/>
                  </a:cubicBezTo>
                  <a:cubicBezTo>
                    <a:pt x="6158" y="15860"/>
                    <a:pt x="6182" y="15937"/>
                    <a:pt x="6248" y="15953"/>
                  </a:cubicBezTo>
                  <a:lnTo>
                    <a:pt x="6304" y="15966"/>
                  </a:lnTo>
                  <a:lnTo>
                    <a:pt x="6354" y="15977"/>
                  </a:lnTo>
                  <a:lnTo>
                    <a:pt x="6403" y="15987"/>
                  </a:lnTo>
                  <a:lnTo>
                    <a:pt x="6452" y="15998"/>
                  </a:lnTo>
                  <a:lnTo>
                    <a:pt x="6502" y="16007"/>
                  </a:lnTo>
                  <a:lnTo>
                    <a:pt x="6551" y="16018"/>
                  </a:lnTo>
                  <a:lnTo>
                    <a:pt x="6599" y="16026"/>
                  </a:lnTo>
                  <a:cubicBezTo>
                    <a:pt x="6680" y="16041"/>
                    <a:pt x="6736" y="15946"/>
                    <a:pt x="6682" y="15882"/>
                  </a:cubicBezTo>
                  <a:cubicBezTo>
                    <a:pt x="6669" y="15867"/>
                    <a:pt x="6652" y="15856"/>
                    <a:pt x="6631" y="15852"/>
                  </a:cubicBezTo>
                  <a:lnTo>
                    <a:pt x="6585" y="15843"/>
                  </a:lnTo>
                  <a:lnTo>
                    <a:pt x="6536" y="15833"/>
                  </a:lnTo>
                  <a:lnTo>
                    <a:pt x="6488" y="15824"/>
                  </a:lnTo>
                  <a:lnTo>
                    <a:pt x="6440" y="15814"/>
                  </a:lnTo>
                  <a:lnTo>
                    <a:pt x="6392" y="15804"/>
                  </a:lnTo>
                  <a:lnTo>
                    <a:pt x="6344" y="15793"/>
                  </a:lnTo>
                  <a:close/>
                  <a:moveTo>
                    <a:pt x="5447" y="15535"/>
                  </a:moveTo>
                  <a:cubicBezTo>
                    <a:pt x="5410" y="15523"/>
                    <a:pt x="5371" y="15534"/>
                    <a:pt x="5347" y="15565"/>
                  </a:cubicBezTo>
                  <a:cubicBezTo>
                    <a:pt x="5311" y="15613"/>
                    <a:pt x="5331" y="15682"/>
                    <a:pt x="5388" y="15702"/>
                  </a:cubicBezTo>
                  <a:lnTo>
                    <a:pt x="5443" y="15721"/>
                  </a:lnTo>
                  <a:lnTo>
                    <a:pt x="5489" y="15737"/>
                  </a:lnTo>
                  <a:lnTo>
                    <a:pt x="5536" y="15753"/>
                  </a:lnTo>
                  <a:lnTo>
                    <a:pt x="5583" y="15769"/>
                  </a:lnTo>
                  <a:lnTo>
                    <a:pt x="5630" y="15784"/>
                  </a:lnTo>
                  <a:lnTo>
                    <a:pt x="5677" y="15799"/>
                  </a:lnTo>
                  <a:lnTo>
                    <a:pt x="5729" y="15814"/>
                  </a:lnTo>
                  <a:cubicBezTo>
                    <a:pt x="5813" y="15840"/>
                    <a:pt x="5878" y="15738"/>
                    <a:pt x="5821" y="15672"/>
                  </a:cubicBezTo>
                  <a:cubicBezTo>
                    <a:pt x="5810" y="15659"/>
                    <a:pt x="5796" y="15649"/>
                    <a:pt x="5780" y="15644"/>
                  </a:cubicBezTo>
                  <a:lnTo>
                    <a:pt x="5731" y="15629"/>
                  </a:lnTo>
                  <a:lnTo>
                    <a:pt x="5684" y="15614"/>
                  </a:lnTo>
                  <a:lnTo>
                    <a:pt x="5638" y="15600"/>
                  </a:lnTo>
                  <a:lnTo>
                    <a:pt x="5592" y="15585"/>
                  </a:lnTo>
                  <a:lnTo>
                    <a:pt x="5546" y="15570"/>
                  </a:lnTo>
                  <a:lnTo>
                    <a:pt x="5500" y="15554"/>
                  </a:lnTo>
                  <a:close/>
                  <a:moveTo>
                    <a:pt x="4638" y="15198"/>
                  </a:moveTo>
                  <a:cubicBezTo>
                    <a:pt x="4605" y="15182"/>
                    <a:pt x="4567" y="15187"/>
                    <a:pt x="4541" y="15212"/>
                  </a:cubicBezTo>
                  <a:cubicBezTo>
                    <a:pt x="4494" y="15254"/>
                    <a:pt x="4505" y="15331"/>
                    <a:pt x="4562" y="15358"/>
                  </a:cubicBezTo>
                  <a:lnTo>
                    <a:pt x="4622" y="15386"/>
                  </a:lnTo>
                  <a:lnTo>
                    <a:pt x="4666" y="15407"/>
                  </a:lnTo>
                  <a:lnTo>
                    <a:pt x="4711" y="15427"/>
                  </a:lnTo>
                  <a:lnTo>
                    <a:pt x="4755" y="15448"/>
                  </a:lnTo>
                  <a:lnTo>
                    <a:pt x="4800" y="15468"/>
                  </a:lnTo>
                  <a:lnTo>
                    <a:pt x="4845" y="15488"/>
                  </a:lnTo>
                  <a:lnTo>
                    <a:pt x="4887" y="15506"/>
                  </a:lnTo>
                  <a:cubicBezTo>
                    <a:pt x="4974" y="15543"/>
                    <a:pt x="5051" y="15439"/>
                    <a:pt x="4989" y="15366"/>
                  </a:cubicBezTo>
                  <a:cubicBezTo>
                    <a:pt x="4980" y="15357"/>
                    <a:pt x="4970" y="15349"/>
                    <a:pt x="4957" y="15344"/>
                  </a:cubicBezTo>
                  <a:lnTo>
                    <a:pt x="4916" y="15325"/>
                  </a:lnTo>
                  <a:lnTo>
                    <a:pt x="4872" y="15306"/>
                  </a:lnTo>
                  <a:lnTo>
                    <a:pt x="4828" y="15287"/>
                  </a:lnTo>
                  <a:lnTo>
                    <a:pt x="4784" y="15267"/>
                  </a:lnTo>
                  <a:lnTo>
                    <a:pt x="4741" y="15247"/>
                  </a:lnTo>
                  <a:lnTo>
                    <a:pt x="4698" y="15226"/>
                  </a:lnTo>
                  <a:close/>
                  <a:moveTo>
                    <a:pt x="3873" y="14773"/>
                  </a:moveTo>
                  <a:cubicBezTo>
                    <a:pt x="3842" y="14752"/>
                    <a:pt x="3802" y="14755"/>
                    <a:pt x="3773" y="14776"/>
                  </a:cubicBezTo>
                  <a:cubicBezTo>
                    <a:pt x="3722" y="14814"/>
                    <a:pt x="3726" y="14889"/>
                    <a:pt x="3778" y="14923"/>
                  </a:cubicBezTo>
                  <a:lnTo>
                    <a:pt x="3849" y="14966"/>
                  </a:lnTo>
                  <a:lnTo>
                    <a:pt x="3891" y="14992"/>
                  </a:lnTo>
                  <a:lnTo>
                    <a:pt x="3932" y="15017"/>
                  </a:lnTo>
                  <a:lnTo>
                    <a:pt x="3974" y="15042"/>
                  </a:lnTo>
                  <a:lnTo>
                    <a:pt x="4016" y="15067"/>
                  </a:lnTo>
                  <a:lnTo>
                    <a:pt x="4086" y="15107"/>
                  </a:lnTo>
                  <a:cubicBezTo>
                    <a:pt x="4159" y="15149"/>
                    <a:pt x="4245" y="15073"/>
                    <a:pt x="4211" y="14995"/>
                  </a:cubicBezTo>
                  <a:cubicBezTo>
                    <a:pt x="4204" y="14977"/>
                    <a:pt x="4190" y="14962"/>
                    <a:pt x="4173" y="14952"/>
                  </a:cubicBezTo>
                  <a:lnTo>
                    <a:pt x="4147" y="14938"/>
                  </a:lnTo>
                  <a:lnTo>
                    <a:pt x="4106" y="14914"/>
                  </a:lnTo>
                  <a:lnTo>
                    <a:pt x="4065" y="14890"/>
                  </a:lnTo>
                  <a:lnTo>
                    <a:pt x="4024" y="14865"/>
                  </a:lnTo>
                  <a:lnTo>
                    <a:pt x="3983" y="14841"/>
                  </a:lnTo>
                  <a:lnTo>
                    <a:pt x="3942" y="14815"/>
                  </a:lnTo>
                  <a:lnTo>
                    <a:pt x="3901" y="14791"/>
                  </a:lnTo>
                  <a:close/>
                  <a:moveTo>
                    <a:pt x="3158" y="14265"/>
                  </a:moveTo>
                  <a:cubicBezTo>
                    <a:pt x="3087" y="14209"/>
                    <a:pt x="2986" y="14284"/>
                    <a:pt x="3022" y="14369"/>
                  </a:cubicBezTo>
                  <a:cubicBezTo>
                    <a:pt x="3027" y="14383"/>
                    <a:pt x="3037" y="14395"/>
                    <a:pt x="3048" y="14404"/>
                  </a:cubicBezTo>
                  <a:lnTo>
                    <a:pt x="3092" y="14438"/>
                  </a:lnTo>
                  <a:lnTo>
                    <a:pt x="3130" y="14468"/>
                  </a:lnTo>
                  <a:lnTo>
                    <a:pt x="3168" y="14498"/>
                  </a:lnTo>
                  <a:lnTo>
                    <a:pt x="3207" y="14527"/>
                  </a:lnTo>
                  <a:lnTo>
                    <a:pt x="3246" y="14556"/>
                  </a:lnTo>
                  <a:lnTo>
                    <a:pt x="3285" y="14586"/>
                  </a:lnTo>
                  <a:lnTo>
                    <a:pt x="3334" y="14622"/>
                  </a:lnTo>
                  <a:cubicBezTo>
                    <a:pt x="3362" y="14642"/>
                    <a:pt x="3399" y="14643"/>
                    <a:pt x="3428" y="14627"/>
                  </a:cubicBezTo>
                  <a:cubicBezTo>
                    <a:pt x="3485" y="14595"/>
                    <a:pt x="3490" y="14515"/>
                    <a:pt x="3437" y="14477"/>
                  </a:cubicBezTo>
                  <a:lnTo>
                    <a:pt x="3390" y="14443"/>
                  </a:lnTo>
                  <a:lnTo>
                    <a:pt x="3352" y="14415"/>
                  </a:lnTo>
                  <a:lnTo>
                    <a:pt x="3314" y="14386"/>
                  </a:lnTo>
                  <a:lnTo>
                    <a:pt x="3276" y="14357"/>
                  </a:lnTo>
                  <a:lnTo>
                    <a:pt x="3239" y="14328"/>
                  </a:lnTo>
                  <a:lnTo>
                    <a:pt x="3201" y="14299"/>
                  </a:lnTo>
                  <a:close/>
                  <a:moveTo>
                    <a:pt x="2504" y="13682"/>
                  </a:moveTo>
                  <a:cubicBezTo>
                    <a:pt x="2475" y="13653"/>
                    <a:pt x="2430" y="13648"/>
                    <a:pt x="2395" y="13671"/>
                  </a:cubicBezTo>
                  <a:cubicBezTo>
                    <a:pt x="2346" y="13701"/>
                    <a:pt x="2339" y="13768"/>
                    <a:pt x="2380" y="13808"/>
                  </a:cubicBezTo>
                  <a:lnTo>
                    <a:pt x="2435" y="13863"/>
                  </a:lnTo>
                  <a:lnTo>
                    <a:pt x="2470" y="13897"/>
                  </a:lnTo>
                  <a:lnTo>
                    <a:pt x="2505" y="13931"/>
                  </a:lnTo>
                  <a:lnTo>
                    <a:pt x="2541" y="13964"/>
                  </a:lnTo>
                  <a:lnTo>
                    <a:pt x="2576" y="13997"/>
                  </a:lnTo>
                  <a:lnTo>
                    <a:pt x="2612" y="14030"/>
                  </a:lnTo>
                  <a:lnTo>
                    <a:pt x="2639" y="14055"/>
                  </a:lnTo>
                  <a:cubicBezTo>
                    <a:pt x="2667" y="14080"/>
                    <a:pt x="2708" y="14085"/>
                    <a:pt x="2740" y="14068"/>
                  </a:cubicBezTo>
                  <a:cubicBezTo>
                    <a:pt x="2794" y="14039"/>
                    <a:pt x="2804" y="13966"/>
                    <a:pt x="2759" y="13924"/>
                  </a:cubicBezTo>
                  <a:lnTo>
                    <a:pt x="2731" y="13899"/>
                  </a:lnTo>
                  <a:lnTo>
                    <a:pt x="2697" y="13867"/>
                  </a:lnTo>
                  <a:lnTo>
                    <a:pt x="2663" y="13835"/>
                  </a:lnTo>
                  <a:lnTo>
                    <a:pt x="2628" y="13803"/>
                  </a:lnTo>
                  <a:lnTo>
                    <a:pt x="2594" y="13769"/>
                  </a:lnTo>
                  <a:lnTo>
                    <a:pt x="2559" y="13736"/>
                  </a:lnTo>
                  <a:close/>
                  <a:moveTo>
                    <a:pt x="1919" y="13031"/>
                  </a:moveTo>
                  <a:cubicBezTo>
                    <a:pt x="1887" y="12992"/>
                    <a:pt x="1831" y="12987"/>
                    <a:pt x="1793" y="13019"/>
                  </a:cubicBezTo>
                  <a:cubicBezTo>
                    <a:pt x="1756" y="13051"/>
                    <a:pt x="1751" y="13104"/>
                    <a:pt x="1781" y="13142"/>
                  </a:cubicBezTo>
                  <a:lnTo>
                    <a:pt x="1815" y="13183"/>
                  </a:lnTo>
                  <a:lnTo>
                    <a:pt x="1845" y="13221"/>
                  </a:lnTo>
                  <a:lnTo>
                    <a:pt x="1877" y="13259"/>
                  </a:lnTo>
                  <a:lnTo>
                    <a:pt x="1907" y="13296"/>
                  </a:lnTo>
                  <a:lnTo>
                    <a:pt x="1939" y="13333"/>
                  </a:lnTo>
                  <a:lnTo>
                    <a:pt x="1971" y="13369"/>
                  </a:lnTo>
                  <a:lnTo>
                    <a:pt x="2012" y="13417"/>
                  </a:lnTo>
                  <a:cubicBezTo>
                    <a:pt x="2043" y="13452"/>
                    <a:pt x="2097" y="13457"/>
                    <a:pt x="2134" y="13427"/>
                  </a:cubicBezTo>
                  <a:cubicBezTo>
                    <a:pt x="2173" y="13395"/>
                    <a:pt x="2178" y="13337"/>
                    <a:pt x="2145" y="13299"/>
                  </a:cubicBezTo>
                  <a:lnTo>
                    <a:pt x="2105" y="13253"/>
                  </a:lnTo>
                  <a:lnTo>
                    <a:pt x="2074" y="13218"/>
                  </a:lnTo>
                  <a:lnTo>
                    <a:pt x="2043" y="13181"/>
                  </a:lnTo>
                  <a:lnTo>
                    <a:pt x="2012" y="13145"/>
                  </a:lnTo>
                  <a:lnTo>
                    <a:pt x="1982" y="13108"/>
                  </a:lnTo>
                  <a:lnTo>
                    <a:pt x="1952" y="13072"/>
                  </a:lnTo>
                  <a:close/>
                  <a:moveTo>
                    <a:pt x="1409" y="12319"/>
                  </a:moveTo>
                  <a:cubicBezTo>
                    <a:pt x="1389" y="12289"/>
                    <a:pt x="1355" y="12274"/>
                    <a:pt x="1321" y="12279"/>
                  </a:cubicBezTo>
                  <a:cubicBezTo>
                    <a:pt x="1257" y="12289"/>
                    <a:pt x="1224" y="12361"/>
                    <a:pt x="1259" y="12415"/>
                  </a:cubicBezTo>
                  <a:lnTo>
                    <a:pt x="1300" y="12478"/>
                  </a:lnTo>
                  <a:lnTo>
                    <a:pt x="1327" y="12518"/>
                  </a:lnTo>
                  <a:lnTo>
                    <a:pt x="1353" y="12559"/>
                  </a:lnTo>
                  <a:lnTo>
                    <a:pt x="1380" y="12599"/>
                  </a:lnTo>
                  <a:lnTo>
                    <a:pt x="1408" y="12640"/>
                  </a:lnTo>
                  <a:lnTo>
                    <a:pt x="1435" y="12680"/>
                  </a:lnTo>
                  <a:lnTo>
                    <a:pt x="1458" y="12713"/>
                  </a:lnTo>
                  <a:cubicBezTo>
                    <a:pt x="1505" y="12779"/>
                    <a:pt x="1610" y="12752"/>
                    <a:pt x="1619" y="12671"/>
                  </a:cubicBezTo>
                  <a:cubicBezTo>
                    <a:pt x="1621" y="12649"/>
                    <a:pt x="1616" y="12629"/>
                    <a:pt x="1603" y="12611"/>
                  </a:cubicBezTo>
                  <a:lnTo>
                    <a:pt x="1581" y="12578"/>
                  </a:lnTo>
                  <a:lnTo>
                    <a:pt x="1554" y="12539"/>
                  </a:lnTo>
                  <a:lnTo>
                    <a:pt x="1527" y="12500"/>
                  </a:lnTo>
                  <a:lnTo>
                    <a:pt x="1500" y="12461"/>
                  </a:lnTo>
                  <a:lnTo>
                    <a:pt x="1474" y="12421"/>
                  </a:lnTo>
                  <a:lnTo>
                    <a:pt x="1448" y="12381"/>
                  </a:lnTo>
                  <a:close/>
                  <a:moveTo>
                    <a:pt x="980" y="11555"/>
                  </a:moveTo>
                  <a:cubicBezTo>
                    <a:pt x="937" y="11471"/>
                    <a:pt x="811" y="11501"/>
                    <a:pt x="811" y="11595"/>
                  </a:cubicBezTo>
                  <a:cubicBezTo>
                    <a:pt x="812" y="11610"/>
                    <a:pt x="815" y="11621"/>
                    <a:pt x="821" y="11634"/>
                  </a:cubicBezTo>
                  <a:lnTo>
                    <a:pt x="840" y="11673"/>
                  </a:lnTo>
                  <a:lnTo>
                    <a:pt x="862" y="11717"/>
                  </a:lnTo>
                  <a:lnTo>
                    <a:pt x="884" y="11760"/>
                  </a:lnTo>
                  <a:lnTo>
                    <a:pt x="907" y="11803"/>
                  </a:lnTo>
                  <a:lnTo>
                    <a:pt x="929" y="11847"/>
                  </a:lnTo>
                  <a:lnTo>
                    <a:pt x="952" y="11890"/>
                  </a:lnTo>
                  <a:lnTo>
                    <a:pt x="986" y="11952"/>
                  </a:lnTo>
                  <a:cubicBezTo>
                    <a:pt x="1034" y="12036"/>
                    <a:pt x="1162" y="11995"/>
                    <a:pt x="1151" y="11898"/>
                  </a:cubicBezTo>
                  <a:cubicBezTo>
                    <a:pt x="1150" y="11886"/>
                    <a:pt x="1147" y="11876"/>
                    <a:pt x="1141" y="11867"/>
                  </a:cubicBezTo>
                  <a:lnTo>
                    <a:pt x="1108" y="11807"/>
                  </a:lnTo>
                  <a:lnTo>
                    <a:pt x="1087" y="11764"/>
                  </a:lnTo>
                  <a:lnTo>
                    <a:pt x="1064" y="11722"/>
                  </a:lnTo>
                  <a:lnTo>
                    <a:pt x="1042" y="11679"/>
                  </a:lnTo>
                  <a:lnTo>
                    <a:pt x="1020" y="11636"/>
                  </a:lnTo>
                  <a:lnTo>
                    <a:pt x="998" y="11593"/>
                  </a:lnTo>
                  <a:close/>
                  <a:moveTo>
                    <a:pt x="639" y="10749"/>
                  </a:moveTo>
                  <a:cubicBezTo>
                    <a:pt x="609" y="10669"/>
                    <a:pt x="497" y="10671"/>
                    <a:pt x="471" y="10753"/>
                  </a:cubicBezTo>
                  <a:cubicBezTo>
                    <a:pt x="465" y="10772"/>
                    <a:pt x="466" y="10790"/>
                    <a:pt x="472" y="10809"/>
                  </a:cubicBezTo>
                  <a:lnTo>
                    <a:pt x="490" y="10859"/>
                  </a:lnTo>
                  <a:lnTo>
                    <a:pt x="508" y="10906"/>
                  </a:lnTo>
                  <a:lnTo>
                    <a:pt x="525" y="10952"/>
                  </a:lnTo>
                  <a:lnTo>
                    <a:pt x="543" y="10998"/>
                  </a:lnTo>
                  <a:lnTo>
                    <a:pt x="561" y="11044"/>
                  </a:lnTo>
                  <a:lnTo>
                    <a:pt x="579" y="11090"/>
                  </a:lnTo>
                  <a:lnTo>
                    <a:pt x="601" y="11144"/>
                  </a:lnTo>
                  <a:cubicBezTo>
                    <a:pt x="635" y="11226"/>
                    <a:pt x="756" y="11212"/>
                    <a:pt x="770" y="11122"/>
                  </a:cubicBezTo>
                  <a:cubicBezTo>
                    <a:pt x="772" y="11105"/>
                    <a:pt x="770" y="11091"/>
                    <a:pt x="764" y="11076"/>
                  </a:cubicBezTo>
                  <a:lnTo>
                    <a:pt x="743" y="11024"/>
                  </a:lnTo>
                  <a:lnTo>
                    <a:pt x="726" y="10979"/>
                  </a:lnTo>
                  <a:lnTo>
                    <a:pt x="708" y="10934"/>
                  </a:lnTo>
                  <a:lnTo>
                    <a:pt x="691" y="10889"/>
                  </a:lnTo>
                  <a:lnTo>
                    <a:pt x="674" y="10844"/>
                  </a:lnTo>
                  <a:lnTo>
                    <a:pt x="657" y="10799"/>
                  </a:lnTo>
                  <a:close/>
                  <a:moveTo>
                    <a:pt x="390" y="9909"/>
                  </a:moveTo>
                  <a:cubicBezTo>
                    <a:pt x="371" y="9825"/>
                    <a:pt x="254" y="9817"/>
                    <a:pt x="221" y="9896"/>
                  </a:cubicBezTo>
                  <a:cubicBezTo>
                    <a:pt x="214" y="9914"/>
                    <a:pt x="213" y="9932"/>
                    <a:pt x="218" y="9950"/>
                  </a:cubicBezTo>
                  <a:lnTo>
                    <a:pt x="230" y="10004"/>
                  </a:lnTo>
                  <a:lnTo>
                    <a:pt x="242" y="10052"/>
                  </a:lnTo>
                  <a:lnTo>
                    <a:pt x="254" y="10100"/>
                  </a:lnTo>
                  <a:lnTo>
                    <a:pt x="267" y="10149"/>
                  </a:lnTo>
                  <a:lnTo>
                    <a:pt x="280" y="10197"/>
                  </a:lnTo>
                  <a:lnTo>
                    <a:pt x="293" y="10245"/>
                  </a:lnTo>
                  <a:lnTo>
                    <a:pt x="308" y="10297"/>
                  </a:lnTo>
                  <a:cubicBezTo>
                    <a:pt x="314" y="10317"/>
                    <a:pt x="325" y="10333"/>
                    <a:pt x="342" y="10345"/>
                  </a:cubicBezTo>
                  <a:cubicBezTo>
                    <a:pt x="411" y="10393"/>
                    <a:pt x="501" y="10329"/>
                    <a:pt x="478" y="10248"/>
                  </a:cubicBezTo>
                  <a:lnTo>
                    <a:pt x="464" y="10198"/>
                  </a:lnTo>
                  <a:lnTo>
                    <a:pt x="451" y="10151"/>
                  </a:lnTo>
                  <a:lnTo>
                    <a:pt x="439" y="10104"/>
                  </a:lnTo>
                  <a:lnTo>
                    <a:pt x="426" y="10057"/>
                  </a:lnTo>
                  <a:lnTo>
                    <a:pt x="414" y="10009"/>
                  </a:lnTo>
                  <a:lnTo>
                    <a:pt x="402" y="9962"/>
                  </a:lnTo>
                  <a:close/>
                  <a:moveTo>
                    <a:pt x="236" y="9047"/>
                  </a:moveTo>
                  <a:cubicBezTo>
                    <a:pt x="225" y="8963"/>
                    <a:pt x="112" y="8940"/>
                    <a:pt x="71" y="9014"/>
                  </a:cubicBezTo>
                  <a:cubicBezTo>
                    <a:pt x="61" y="9030"/>
                    <a:pt x="58" y="9050"/>
                    <a:pt x="60" y="9068"/>
                  </a:cubicBezTo>
                  <a:lnTo>
                    <a:pt x="65" y="9110"/>
                  </a:lnTo>
                  <a:lnTo>
                    <a:pt x="72" y="9161"/>
                  </a:lnTo>
                  <a:lnTo>
                    <a:pt x="79" y="9212"/>
                  </a:lnTo>
                  <a:lnTo>
                    <a:pt x="86" y="9261"/>
                  </a:lnTo>
                  <a:lnTo>
                    <a:pt x="93" y="9312"/>
                  </a:lnTo>
                  <a:lnTo>
                    <a:pt x="101" y="9362"/>
                  </a:lnTo>
                  <a:lnTo>
                    <a:pt x="111" y="9424"/>
                  </a:lnTo>
                  <a:cubicBezTo>
                    <a:pt x="116" y="9457"/>
                    <a:pt x="142" y="9485"/>
                    <a:pt x="175" y="9494"/>
                  </a:cubicBezTo>
                  <a:cubicBezTo>
                    <a:pt x="238" y="9511"/>
                    <a:pt x="296" y="9457"/>
                    <a:pt x="286" y="9393"/>
                  </a:cubicBezTo>
                  <a:lnTo>
                    <a:pt x="276" y="9334"/>
                  </a:lnTo>
                  <a:lnTo>
                    <a:pt x="268" y="9285"/>
                  </a:lnTo>
                  <a:lnTo>
                    <a:pt x="261" y="9236"/>
                  </a:lnTo>
                  <a:lnTo>
                    <a:pt x="254" y="9186"/>
                  </a:lnTo>
                  <a:lnTo>
                    <a:pt x="247" y="9137"/>
                  </a:lnTo>
                  <a:lnTo>
                    <a:pt x="240" y="9088"/>
                  </a:lnTo>
                  <a:close/>
                  <a:moveTo>
                    <a:pt x="178" y="8173"/>
                  </a:moveTo>
                  <a:cubicBezTo>
                    <a:pt x="176" y="8084"/>
                    <a:pt x="61" y="8052"/>
                    <a:pt x="13" y="8128"/>
                  </a:cubicBezTo>
                  <a:cubicBezTo>
                    <a:pt x="5" y="8143"/>
                    <a:pt x="0" y="8158"/>
                    <a:pt x="0" y="8175"/>
                  </a:cubicBezTo>
                  <a:lnTo>
                    <a:pt x="1" y="8238"/>
                  </a:lnTo>
                  <a:lnTo>
                    <a:pt x="3" y="8290"/>
                  </a:lnTo>
                  <a:lnTo>
                    <a:pt x="4" y="8342"/>
                  </a:lnTo>
                  <a:lnTo>
                    <a:pt x="6" y="8393"/>
                  </a:lnTo>
                  <a:lnTo>
                    <a:pt x="8" y="8445"/>
                  </a:lnTo>
                  <a:lnTo>
                    <a:pt x="11" y="8497"/>
                  </a:lnTo>
                  <a:lnTo>
                    <a:pt x="13" y="8533"/>
                  </a:lnTo>
                  <a:cubicBezTo>
                    <a:pt x="16" y="8590"/>
                    <a:pt x="69" y="8628"/>
                    <a:pt x="124" y="8613"/>
                  </a:cubicBezTo>
                  <a:cubicBezTo>
                    <a:pt x="164" y="8603"/>
                    <a:pt x="192" y="8565"/>
                    <a:pt x="190" y="8523"/>
                  </a:cubicBezTo>
                  <a:lnTo>
                    <a:pt x="188" y="8488"/>
                  </a:lnTo>
                  <a:lnTo>
                    <a:pt x="185" y="8437"/>
                  </a:lnTo>
                  <a:lnTo>
                    <a:pt x="183" y="8386"/>
                  </a:lnTo>
                  <a:lnTo>
                    <a:pt x="181" y="8336"/>
                  </a:lnTo>
                  <a:lnTo>
                    <a:pt x="180" y="8285"/>
                  </a:lnTo>
                  <a:lnTo>
                    <a:pt x="178" y="8235"/>
                  </a:lnTo>
                  <a:close/>
                  <a:moveTo>
                    <a:pt x="216" y="7298"/>
                  </a:moveTo>
                  <a:cubicBezTo>
                    <a:pt x="223" y="7208"/>
                    <a:pt x="110" y="7165"/>
                    <a:pt x="56" y="7237"/>
                  </a:cubicBezTo>
                  <a:cubicBezTo>
                    <a:pt x="47" y="7251"/>
                    <a:pt x="41" y="7264"/>
                    <a:pt x="40" y="7280"/>
                  </a:cubicBezTo>
                  <a:lnTo>
                    <a:pt x="32" y="7357"/>
                  </a:lnTo>
                  <a:lnTo>
                    <a:pt x="27" y="7409"/>
                  </a:lnTo>
                  <a:lnTo>
                    <a:pt x="24" y="7459"/>
                  </a:lnTo>
                  <a:lnTo>
                    <a:pt x="20" y="7511"/>
                  </a:lnTo>
                  <a:lnTo>
                    <a:pt x="17" y="7562"/>
                  </a:lnTo>
                  <a:lnTo>
                    <a:pt x="12" y="7638"/>
                  </a:lnTo>
                  <a:cubicBezTo>
                    <a:pt x="8" y="7727"/>
                    <a:pt x="123" y="7766"/>
                    <a:pt x="174" y="7692"/>
                  </a:cubicBezTo>
                  <a:cubicBezTo>
                    <a:pt x="183" y="7678"/>
                    <a:pt x="188" y="7664"/>
                    <a:pt x="189" y="7647"/>
                  </a:cubicBezTo>
                  <a:lnTo>
                    <a:pt x="193" y="7574"/>
                  </a:lnTo>
                  <a:lnTo>
                    <a:pt x="197" y="7523"/>
                  </a:lnTo>
                  <a:lnTo>
                    <a:pt x="200" y="7473"/>
                  </a:lnTo>
                  <a:lnTo>
                    <a:pt x="205" y="7423"/>
                  </a:lnTo>
                  <a:lnTo>
                    <a:pt x="209" y="7373"/>
                  </a:lnTo>
                  <a:close/>
                  <a:moveTo>
                    <a:pt x="350" y="6432"/>
                  </a:moveTo>
                  <a:cubicBezTo>
                    <a:pt x="367" y="6349"/>
                    <a:pt x="267" y="6290"/>
                    <a:pt x="203" y="6349"/>
                  </a:cubicBezTo>
                  <a:cubicBezTo>
                    <a:pt x="190" y="6360"/>
                    <a:pt x="180" y="6377"/>
                    <a:pt x="177" y="6395"/>
                  </a:cubicBezTo>
                  <a:lnTo>
                    <a:pt x="164" y="6452"/>
                  </a:lnTo>
                  <a:lnTo>
                    <a:pt x="154" y="6502"/>
                  </a:lnTo>
                  <a:lnTo>
                    <a:pt x="144" y="6552"/>
                  </a:lnTo>
                  <a:lnTo>
                    <a:pt x="136" y="6601"/>
                  </a:lnTo>
                  <a:lnTo>
                    <a:pt x="126" y="6651"/>
                  </a:lnTo>
                  <a:lnTo>
                    <a:pt x="117" y="6700"/>
                  </a:lnTo>
                  <a:lnTo>
                    <a:pt x="109" y="6748"/>
                  </a:lnTo>
                  <a:cubicBezTo>
                    <a:pt x="103" y="6785"/>
                    <a:pt x="123" y="6824"/>
                    <a:pt x="157" y="6840"/>
                  </a:cubicBezTo>
                  <a:cubicBezTo>
                    <a:pt x="210" y="6868"/>
                    <a:pt x="274" y="6836"/>
                    <a:pt x="285" y="6776"/>
                  </a:cubicBezTo>
                  <a:lnTo>
                    <a:pt x="292" y="6731"/>
                  </a:lnTo>
                  <a:lnTo>
                    <a:pt x="301" y="6682"/>
                  </a:lnTo>
                  <a:lnTo>
                    <a:pt x="309" y="6633"/>
                  </a:lnTo>
                  <a:lnTo>
                    <a:pt x="319" y="6585"/>
                  </a:lnTo>
                  <a:lnTo>
                    <a:pt x="329" y="6536"/>
                  </a:lnTo>
                  <a:lnTo>
                    <a:pt x="338" y="6488"/>
                  </a:lnTo>
                  <a:close/>
                  <a:moveTo>
                    <a:pt x="579" y="5586"/>
                  </a:moveTo>
                  <a:cubicBezTo>
                    <a:pt x="606" y="5502"/>
                    <a:pt x="507" y="5434"/>
                    <a:pt x="438" y="5491"/>
                  </a:cubicBezTo>
                  <a:cubicBezTo>
                    <a:pt x="426" y="5502"/>
                    <a:pt x="416" y="5515"/>
                    <a:pt x="411" y="5531"/>
                  </a:cubicBezTo>
                  <a:lnTo>
                    <a:pt x="393" y="5584"/>
                  </a:lnTo>
                  <a:lnTo>
                    <a:pt x="378" y="5631"/>
                  </a:lnTo>
                  <a:lnTo>
                    <a:pt x="364" y="5678"/>
                  </a:lnTo>
                  <a:lnTo>
                    <a:pt x="349" y="5726"/>
                  </a:lnTo>
                  <a:lnTo>
                    <a:pt x="335" y="5773"/>
                  </a:lnTo>
                  <a:lnTo>
                    <a:pt x="321" y="5821"/>
                  </a:lnTo>
                  <a:lnTo>
                    <a:pt x="305" y="5874"/>
                  </a:lnTo>
                  <a:cubicBezTo>
                    <a:pt x="281" y="5960"/>
                    <a:pt x="386" y="6023"/>
                    <a:pt x="452" y="5962"/>
                  </a:cubicBezTo>
                  <a:cubicBezTo>
                    <a:pt x="463" y="5951"/>
                    <a:pt x="472" y="5937"/>
                    <a:pt x="476" y="5922"/>
                  </a:cubicBezTo>
                  <a:lnTo>
                    <a:pt x="491" y="5871"/>
                  </a:lnTo>
                  <a:lnTo>
                    <a:pt x="504" y="5824"/>
                  </a:lnTo>
                  <a:lnTo>
                    <a:pt x="518" y="5778"/>
                  </a:lnTo>
                  <a:lnTo>
                    <a:pt x="533" y="5731"/>
                  </a:lnTo>
                  <a:lnTo>
                    <a:pt x="547" y="5685"/>
                  </a:lnTo>
                  <a:lnTo>
                    <a:pt x="562" y="5639"/>
                  </a:lnTo>
                  <a:close/>
                  <a:moveTo>
                    <a:pt x="901" y="4773"/>
                  </a:moveTo>
                  <a:cubicBezTo>
                    <a:pt x="914" y="4743"/>
                    <a:pt x="911" y="4708"/>
                    <a:pt x="892" y="4682"/>
                  </a:cubicBezTo>
                  <a:cubicBezTo>
                    <a:pt x="852" y="4628"/>
                    <a:pt x="768" y="4637"/>
                    <a:pt x="740" y="4698"/>
                  </a:cubicBezTo>
                  <a:lnTo>
                    <a:pt x="714" y="4756"/>
                  </a:lnTo>
                  <a:lnTo>
                    <a:pt x="694" y="4800"/>
                  </a:lnTo>
                  <a:lnTo>
                    <a:pt x="674" y="4846"/>
                  </a:lnTo>
                  <a:lnTo>
                    <a:pt x="654" y="4890"/>
                  </a:lnTo>
                  <a:lnTo>
                    <a:pt x="635" y="4936"/>
                  </a:lnTo>
                  <a:lnTo>
                    <a:pt x="616" y="4981"/>
                  </a:lnTo>
                  <a:lnTo>
                    <a:pt x="598" y="5027"/>
                  </a:lnTo>
                  <a:cubicBezTo>
                    <a:pt x="583" y="5062"/>
                    <a:pt x="592" y="5102"/>
                    <a:pt x="621" y="5127"/>
                  </a:cubicBezTo>
                  <a:cubicBezTo>
                    <a:pt x="667" y="5167"/>
                    <a:pt x="739" y="5150"/>
                    <a:pt x="762" y="5094"/>
                  </a:cubicBezTo>
                  <a:lnTo>
                    <a:pt x="780" y="5049"/>
                  </a:lnTo>
                  <a:lnTo>
                    <a:pt x="798" y="5005"/>
                  </a:lnTo>
                  <a:lnTo>
                    <a:pt x="818" y="4960"/>
                  </a:lnTo>
                  <a:lnTo>
                    <a:pt x="837" y="4917"/>
                  </a:lnTo>
                  <a:lnTo>
                    <a:pt x="856" y="4873"/>
                  </a:lnTo>
                  <a:lnTo>
                    <a:pt x="875" y="4828"/>
                  </a:lnTo>
                  <a:close/>
                  <a:moveTo>
                    <a:pt x="1312" y="3998"/>
                  </a:moveTo>
                  <a:cubicBezTo>
                    <a:pt x="1358" y="3922"/>
                    <a:pt x="1274" y="3833"/>
                    <a:pt x="1195" y="3875"/>
                  </a:cubicBezTo>
                  <a:cubicBezTo>
                    <a:pt x="1180" y="3883"/>
                    <a:pt x="1169" y="3893"/>
                    <a:pt x="1160" y="3907"/>
                  </a:cubicBezTo>
                  <a:lnTo>
                    <a:pt x="1145" y="3933"/>
                  </a:lnTo>
                  <a:lnTo>
                    <a:pt x="1120" y="3975"/>
                  </a:lnTo>
                  <a:lnTo>
                    <a:pt x="1095" y="4016"/>
                  </a:lnTo>
                  <a:lnTo>
                    <a:pt x="1071" y="4059"/>
                  </a:lnTo>
                  <a:lnTo>
                    <a:pt x="1046" y="4101"/>
                  </a:lnTo>
                  <a:lnTo>
                    <a:pt x="1023" y="4144"/>
                  </a:lnTo>
                  <a:lnTo>
                    <a:pt x="999" y="4187"/>
                  </a:lnTo>
                  <a:lnTo>
                    <a:pt x="982" y="4218"/>
                  </a:lnTo>
                  <a:cubicBezTo>
                    <a:pt x="954" y="4270"/>
                    <a:pt x="982" y="4332"/>
                    <a:pt x="1039" y="4346"/>
                  </a:cubicBezTo>
                  <a:cubicBezTo>
                    <a:pt x="1078" y="4356"/>
                    <a:pt x="1119" y="4338"/>
                    <a:pt x="1137" y="4303"/>
                  </a:cubicBezTo>
                  <a:lnTo>
                    <a:pt x="1154" y="4272"/>
                  </a:lnTo>
                  <a:lnTo>
                    <a:pt x="1177" y="4230"/>
                  </a:lnTo>
                  <a:lnTo>
                    <a:pt x="1201" y="4188"/>
                  </a:lnTo>
                  <a:lnTo>
                    <a:pt x="1224" y="4147"/>
                  </a:lnTo>
                  <a:lnTo>
                    <a:pt x="1248" y="4106"/>
                  </a:lnTo>
                  <a:lnTo>
                    <a:pt x="1272" y="4064"/>
                  </a:lnTo>
                  <a:lnTo>
                    <a:pt x="1297" y="4024"/>
                  </a:lnTo>
                  <a:close/>
                  <a:moveTo>
                    <a:pt x="1806" y="3275"/>
                  </a:moveTo>
                  <a:cubicBezTo>
                    <a:pt x="1857" y="3205"/>
                    <a:pt x="1792" y="3112"/>
                    <a:pt x="1708" y="3137"/>
                  </a:cubicBezTo>
                  <a:cubicBezTo>
                    <a:pt x="1691" y="3143"/>
                    <a:pt x="1677" y="3153"/>
                    <a:pt x="1665" y="3168"/>
                  </a:cubicBezTo>
                  <a:lnTo>
                    <a:pt x="1635" y="3208"/>
                  </a:lnTo>
                  <a:lnTo>
                    <a:pt x="1605" y="3246"/>
                  </a:lnTo>
                  <a:lnTo>
                    <a:pt x="1576" y="3286"/>
                  </a:lnTo>
                  <a:lnTo>
                    <a:pt x="1548" y="3325"/>
                  </a:lnTo>
                  <a:lnTo>
                    <a:pt x="1520" y="3364"/>
                  </a:lnTo>
                  <a:lnTo>
                    <a:pt x="1491" y="3403"/>
                  </a:lnTo>
                  <a:lnTo>
                    <a:pt x="1453" y="3457"/>
                  </a:lnTo>
                  <a:cubicBezTo>
                    <a:pt x="1401" y="3535"/>
                    <a:pt x="1487" y="3630"/>
                    <a:pt x="1570" y="3584"/>
                  </a:cubicBezTo>
                  <a:cubicBezTo>
                    <a:pt x="1582" y="3577"/>
                    <a:pt x="1591" y="3569"/>
                    <a:pt x="1599" y="3558"/>
                  </a:cubicBezTo>
                  <a:lnTo>
                    <a:pt x="1636" y="3507"/>
                  </a:lnTo>
                  <a:lnTo>
                    <a:pt x="1663" y="3467"/>
                  </a:lnTo>
                  <a:lnTo>
                    <a:pt x="1691" y="3429"/>
                  </a:lnTo>
                  <a:lnTo>
                    <a:pt x="1719" y="3390"/>
                  </a:lnTo>
                  <a:lnTo>
                    <a:pt x="1747" y="3353"/>
                  </a:lnTo>
                  <a:lnTo>
                    <a:pt x="1776" y="3314"/>
                  </a:lnTo>
                  <a:close/>
                  <a:moveTo>
                    <a:pt x="2377" y="2611"/>
                  </a:moveTo>
                  <a:cubicBezTo>
                    <a:pt x="2436" y="2547"/>
                    <a:pt x="2380" y="2446"/>
                    <a:pt x="2294" y="2463"/>
                  </a:cubicBezTo>
                  <a:cubicBezTo>
                    <a:pt x="2276" y="2467"/>
                    <a:pt x="2262" y="2474"/>
                    <a:pt x="2249" y="2488"/>
                  </a:cubicBezTo>
                  <a:lnTo>
                    <a:pt x="2198" y="2542"/>
                  </a:lnTo>
                  <a:lnTo>
                    <a:pt x="2165" y="2577"/>
                  </a:lnTo>
                  <a:lnTo>
                    <a:pt x="2132" y="2612"/>
                  </a:lnTo>
                  <a:lnTo>
                    <a:pt x="2099" y="2648"/>
                  </a:lnTo>
                  <a:lnTo>
                    <a:pt x="2067" y="2684"/>
                  </a:lnTo>
                  <a:lnTo>
                    <a:pt x="2035" y="2720"/>
                  </a:lnTo>
                  <a:lnTo>
                    <a:pt x="2006" y="2752"/>
                  </a:lnTo>
                  <a:cubicBezTo>
                    <a:pt x="1947" y="2821"/>
                    <a:pt x="2017" y="2925"/>
                    <a:pt x="2104" y="2894"/>
                  </a:cubicBezTo>
                  <a:cubicBezTo>
                    <a:pt x="2118" y="2888"/>
                    <a:pt x="2130" y="2880"/>
                    <a:pt x="2139" y="2869"/>
                  </a:cubicBezTo>
                  <a:lnTo>
                    <a:pt x="2167" y="2838"/>
                  </a:lnTo>
                  <a:lnTo>
                    <a:pt x="2199" y="2802"/>
                  </a:lnTo>
                  <a:lnTo>
                    <a:pt x="2230" y="2767"/>
                  </a:lnTo>
                  <a:lnTo>
                    <a:pt x="2263" y="2732"/>
                  </a:lnTo>
                  <a:lnTo>
                    <a:pt x="2295" y="2697"/>
                  </a:lnTo>
                  <a:lnTo>
                    <a:pt x="2327" y="2663"/>
                  </a:lnTo>
                  <a:close/>
                  <a:moveTo>
                    <a:pt x="3017" y="2013"/>
                  </a:moveTo>
                  <a:cubicBezTo>
                    <a:pt x="3079" y="1961"/>
                    <a:pt x="3043" y="1858"/>
                    <a:pt x="2963" y="1856"/>
                  </a:cubicBezTo>
                  <a:cubicBezTo>
                    <a:pt x="2941" y="1855"/>
                    <a:pt x="2919" y="1863"/>
                    <a:pt x="2903" y="1877"/>
                  </a:cubicBezTo>
                  <a:lnTo>
                    <a:pt x="2866" y="1908"/>
                  </a:lnTo>
                  <a:lnTo>
                    <a:pt x="2829" y="1939"/>
                  </a:lnTo>
                  <a:lnTo>
                    <a:pt x="2793" y="1972"/>
                  </a:lnTo>
                  <a:lnTo>
                    <a:pt x="2756" y="2003"/>
                  </a:lnTo>
                  <a:lnTo>
                    <a:pt x="2719" y="2035"/>
                  </a:lnTo>
                  <a:lnTo>
                    <a:pt x="2683" y="2068"/>
                  </a:lnTo>
                  <a:lnTo>
                    <a:pt x="2633" y="2113"/>
                  </a:lnTo>
                  <a:cubicBezTo>
                    <a:pt x="2573" y="2169"/>
                    <a:pt x="2614" y="2270"/>
                    <a:pt x="2697" y="2267"/>
                  </a:cubicBezTo>
                  <a:cubicBezTo>
                    <a:pt x="2718" y="2265"/>
                    <a:pt x="2738" y="2258"/>
                    <a:pt x="2753" y="2243"/>
                  </a:cubicBezTo>
                  <a:lnTo>
                    <a:pt x="2802" y="2199"/>
                  </a:lnTo>
                  <a:lnTo>
                    <a:pt x="2837" y="2168"/>
                  </a:lnTo>
                  <a:lnTo>
                    <a:pt x="2873" y="2137"/>
                  </a:lnTo>
                  <a:lnTo>
                    <a:pt x="2909" y="2105"/>
                  </a:lnTo>
                  <a:lnTo>
                    <a:pt x="2945" y="2074"/>
                  </a:lnTo>
                  <a:lnTo>
                    <a:pt x="2980" y="2043"/>
                  </a:lnTo>
                  <a:close/>
                  <a:moveTo>
                    <a:pt x="3719" y="1490"/>
                  </a:moveTo>
                  <a:cubicBezTo>
                    <a:pt x="3795" y="1438"/>
                    <a:pt x="3753" y="1319"/>
                    <a:pt x="3661" y="1327"/>
                  </a:cubicBezTo>
                  <a:cubicBezTo>
                    <a:pt x="3647" y="1329"/>
                    <a:pt x="3633" y="1333"/>
                    <a:pt x="3621" y="1342"/>
                  </a:cubicBezTo>
                  <a:lnTo>
                    <a:pt x="3563" y="1380"/>
                  </a:lnTo>
                  <a:lnTo>
                    <a:pt x="3523" y="1408"/>
                  </a:lnTo>
                  <a:lnTo>
                    <a:pt x="3482" y="1435"/>
                  </a:lnTo>
                  <a:lnTo>
                    <a:pt x="3442" y="1463"/>
                  </a:lnTo>
                  <a:lnTo>
                    <a:pt x="3403" y="1491"/>
                  </a:lnTo>
                  <a:lnTo>
                    <a:pt x="3364" y="1520"/>
                  </a:lnTo>
                  <a:lnTo>
                    <a:pt x="3327" y="1546"/>
                  </a:lnTo>
                  <a:cubicBezTo>
                    <a:pt x="3257" y="1598"/>
                    <a:pt x="3295" y="1709"/>
                    <a:pt x="3382" y="1706"/>
                  </a:cubicBezTo>
                  <a:cubicBezTo>
                    <a:pt x="3400" y="1705"/>
                    <a:pt x="3416" y="1700"/>
                    <a:pt x="3431" y="1690"/>
                  </a:cubicBezTo>
                  <a:lnTo>
                    <a:pt x="3467" y="1663"/>
                  </a:lnTo>
                  <a:lnTo>
                    <a:pt x="3506" y="1636"/>
                  </a:lnTo>
                  <a:lnTo>
                    <a:pt x="3544" y="1608"/>
                  </a:lnTo>
                  <a:lnTo>
                    <a:pt x="3584" y="1581"/>
                  </a:lnTo>
                  <a:lnTo>
                    <a:pt x="3623" y="1554"/>
                  </a:lnTo>
                  <a:lnTo>
                    <a:pt x="3662" y="1527"/>
                  </a:lnTo>
                  <a:close/>
                  <a:moveTo>
                    <a:pt x="4475" y="1046"/>
                  </a:moveTo>
                  <a:cubicBezTo>
                    <a:pt x="4552" y="1005"/>
                    <a:pt x="4532" y="891"/>
                    <a:pt x="4445" y="880"/>
                  </a:cubicBezTo>
                  <a:cubicBezTo>
                    <a:pt x="4427" y="877"/>
                    <a:pt x="4411" y="880"/>
                    <a:pt x="4393" y="889"/>
                  </a:cubicBezTo>
                  <a:lnTo>
                    <a:pt x="4358" y="907"/>
                  </a:lnTo>
                  <a:lnTo>
                    <a:pt x="4315" y="930"/>
                  </a:lnTo>
                  <a:lnTo>
                    <a:pt x="4272" y="953"/>
                  </a:lnTo>
                  <a:lnTo>
                    <a:pt x="4229" y="976"/>
                  </a:lnTo>
                  <a:lnTo>
                    <a:pt x="4186" y="1000"/>
                  </a:lnTo>
                  <a:lnTo>
                    <a:pt x="4143" y="1023"/>
                  </a:lnTo>
                  <a:lnTo>
                    <a:pt x="4079" y="1060"/>
                  </a:lnTo>
                  <a:cubicBezTo>
                    <a:pt x="4047" y="1077"/>
                    <a:pt x="4030" y="1112"/>
                    <a:pt x="4035" y="1148"/>
                  </a:cubicBezTo>
                  <a:cubicBezTo>
                    <a:pt x="4043" y="1211"/>
                    <a:pt x="4112" y="1245"/>
                    <a:pt x="4167" y="1214"/>
                  </a:cubicBezTo>
                  <a:lnTo>
                    <a:pt x="4230" y="1178"/>
                  </a:lnTo>
                  <a:lnTo>
                    <a:pt x="4272" y="1154"/>
                  </a:lnTo>
                  <a:lnTo>
                    <a:pt x="4314" y="1132"/>
                  </a:lnTo>
                  <a:lnTo>
                    <a:pt x="4356" y="1109"/>
                  </a:lnTo>
                  <a:lnTo>
                    <a:pt x="4397" y="1086"/>
                  </a:lnTo>
                  <a:lnTo>
                    <a:pt x="4440" y="1064"/>
                  </a:lnTo>
                  <a:close/>
                  <a:moveTo>
                    <a:pt x="5275" y="691"/>
                  </a:moveTo>
                  <a:cubicBezTo>
                    <a:pt x="5356" y="659"/>
                    <a:pt x="5348" y="541"/>
                    <a:pt x="5264" y="521"/>
                  </a:cubicBezTo>
                  <a:cubicBezTo>
                    <a:pt x="5246" y="517"/>
                    <a:pt x="5229" y="519"/>
                    <a:pt x="5212" y="525"/>
                  </a:cubicBezTo>
                  <a:lnTo>
                    <a:pt x="5164" y="543"/>
                  </a:lnTo>
                  <a:lnTo>
                    <a:pt x="5118" y="561"/>
                  </a:lnTo>
                  <a:lnTo>
                    <a:pt x="5071" y="579"/>
                  </a:lnTo>
                  <a:lnTo>
                    <a:pt x="5026" y="598"/>
                  </a:lnTo>
                  <a:lnTo>
                    <a:pt x="4981" y="616"/>
                  </a:lnTo>
                  <a:lnTo>
                    <a:pt x="4935" y="636"/>
                  </a:lnTo>
                  <a:lnTo>
                    <a:pt x="4879" y="659"/>
                  </a:lnTo>
                  <a:cubicBezTo>
                    <a:pt x="4791" y="699"/>
                    <a:pt x="4820" y="829"/>
                    <a:pt x="4916" y="829"/>
                  </a:cubicBezTo>
                  <a:cubicBezTo>
                    <a:pt x="4928" y="829"/>
                    <a:pt x="4940" y="827"/>
                    <a:pt x="4950" y="822"/>
                  </a:cubicBezTo>
                  <a:lnTo>
                    <a:pt x="5004" y="799"/>
                  </a:lnTo>
                  <a:lnTo>
                    <a:pt x="5049" y="781"/>
                  </a:lnTo>
                  <a:lnTo>
                    <a:pt x="5093" y="762"/>
                  </a:lnTo>
                  <a:lnTo>
                    <a:pt x="5138" y="744"/>
                  </a:lnTo>
                  <a:lnTo>
                    <a:pt x="5182" y="726"/>
                  </a:lnTo>
                  <a:lnTo>
                    <a:pt x="5228" y="708"/>
                  </a:lnTo>
                  <a:close/>
                  <a:moveTo>
                    <a:pt x="6110" y="425"/>
                  </a:moveTo>
                  <a:cubicBezTo>
                    <a:pt x="6145" y="416"/>
                    <a:pt x="6171" y="388"/>
                    <a:pt x="6175" y="352"/>
                  </a:cubicBezTo>
                  <a:cubicBezTo>
                    <a:pt x="6184" y="289"/>
                    <a:pt x="6127" y="238"/>
                    <a:pt x="6066" y="254"/>
                  </a:cubicBezTo>
                  <a:lnTo>
                    <a:pt x="6013" y="267"/>
                  </a:lnTo>
                  <a:lnTo>
                    <a:pt x="5965" y="280"/>
                  </a:lnTo>
                  <a:lnTo>
                    <a:pt x="5917" y="293"/>
                  </a:lnTo>
                  <a:lnTo>
                    <a:pt x="5869" y="307"/>
                  </a:lnTo>
                  <a:lnTo>
                    <a:pt x="5821" y="321"/>
                  </a:lnTo>
                  <a:lnTo>
                    <a:pt x="5773" y="335"/>
                  </a:lnTo>
                  <a:lnTo>
                    <a:pt x="5720" y="351"/>
                  </a:lnTo>
                  <a:cubicBezTo>
                    <a:pt x="5627" y="382"/>
                    <a:pt x="5643" y="518"/>
                    <a:pt x="5742" y="524"/>
                  </a:cubicBezTo>
                  <a:cubicBezTo>
                    <a:pt x="5753" y="525"/>
                    <a:pt x="5762" y="523"/>
                    <a:pt x="5773" y="520"/>
                  </a:cubicBezTo>
                  <a:lnTo>
                    <a:pt x="5823" y="505"/>
                  </a:lnTo>
                  <a:lnTo>
                    <a:pt x="5870" y="491"/>
                  </a:lnTo>
                  <a:lnTo>
                    <a:pt x="5917" y="478"/>
                  </a:lnTo>
                  <a:lnTo>
                    <a:pt x="5964" y="464"/>
                  </a:lnTo>
                  <a:lnTo>
                    <a:pt x="6011" y="451"/>
                  </a:lnTo>
                  <a:lnTo>
                    <a:pt x="6058" y="439"/>
                  </a:lnTo>
                  <a:close/>
                  <a:moveTo>
                    <a:pt x="6970" y="255"/>
                  </a:moveTo>
                  <a:cubicBezTo>
                    <a:pt x="7002" y="251"/>
                    <a:pt x="7028" y="229"/>
                    <a:pt x="7040" y="199"/>
                  </a:cubicBezTo>
                  <a:cubicBezTo>
                    <a:pt x="7063" y="135"/>
                    <a:pt x="7011" y="70"/>
                    <a:pt x="6943" y="80"/>
                  </a:cubicBezTo>
                  <a:lnTo>
                    <a:pt x="6901" y="86"/>
                  </a:lnTo>
                  <a:lnTo>
                    <a:pt x="6850" y="93"/>
                  </a:lnTo>
                  <a:lnTo>
                    <a:pt x="6800" y="101"/>
                  </a:lnTo>
                  <a:lnTo>
                    <a:pt x="6751" y="110"/>
                  </a:lnTo>
                  <a:lnTo>
                    <a:pt x="6700" y="118"/>
                  </a:lnTo>
                  <a:lnTo>
                    <a:pt x="6650" y="127"/>
                  </a:lnTo>
                  <a:lnTo>
                    <a:pt x="6590" y="138"/>
                  </a:lnTo>
                  <a:cubicBezTo>
                    <a:pt x="6553" y="145"/>
                    <a:pt x="6525" y="175"/>
                    <a:pt x="6519" y="211"/>
                  </a:cubicBezTo>
                  <a:cubicBezTo>
                    <a:pt x="6510" y="272"/>
                    <a:pt x="6563" y="323"/>
                    <a:pt x="6623" y="312"/>
                  </a:cubicBezTo>
                  <a:lnTo>
                    <a:pt x="6682" y="301"/>
                  </a:lnTo>
                  <a:lnTo>
                    <a:pt x="6730" y="292"/>
                  </a:lnTo>
                  <a:lnTo>
                    <a:pt x="6779" y="285"/>
                  </a:lnTo>
                  <a:lnTo>
                    <a:pt x="6828" y="277"/>
                  </a:lnTo>
                  <a:lnTo>
                    <a:pt x="6877" y="269"/>
                  </a:lnTo>
                  <a:lnTo>
                    <a:pt x="6926" y="262"/>
                  </a:lnTo>
                  <a:close/>
                  <a:moveTo>
                    <a:pt x="7842" y="182"/>
                  </a:moveTo>
                  <a:cubicBezTo>
                    <a:pt x="7937" y="177"/>
                    <a:pt x="7961" y="49"/>
                    <a:pt x="7873" y="11"/>
                  </a:cubicBezTo>
                  <a:cubicBezTo>
                    <a:pt x="7860" y="6"/>
                    <a:pt x="7850" y="4"/>
                    <a:pt x="7837" y="4"/>
                  </a:cubicBezTo>
                  <a:lnTo>
                    <a:pt x="7769" y="6"/>
                  </a:lnTo>
                  <a:lnTo>
                    <a:pt x="7717" y="9"/>
                  </a:lnTo>
                  <a:lnTo>
                    <a:pt x="7665" y="11"/>
                  </a:lnTo>
                  <a:lnTo>
                    <a:pt x="7613" y="14"/>
                  </a:lnTo>
                  <a:lnTo>
                    <a:pt x="7562" y="17"/>
                  </a:lnTo>
                  <a:lnTo>
                    <a:pt x="7510" y="20"/>
                  </a:lnTo>
                  <a:lnTo>
                    <a:pt x="7479" y="23"/>
                  </a:lnTo>
                  <a:cubicBezTo>
                    <a:pt x="7446" y="25"/>
                    <a:pt x="7417" y="45"/>
                    <a:pt x="7404" y="76"/>
                  </a:cubicBezTo>
                  <a:cubicBezTo>
                    <a:pt x="7377" y="137"/>
                    <a:pt x="7426" y="205"/>
                    <a:pt x="7492" y="199"/>
                  </a:cubicBezTo>
                  <a:lnTo>
                    <a:pt x="7573" y="194"/>
                  </a:lnTo>
                  <a:lnTo>
                    <a:pt x="7624" y="191"/>
                  </a:lnTo>
                  <a:lnTo>
                    <a:pt x="7674" y="188"/>
                  </a:lnTo>
                  <a:lnTo>
                    <a:pt x="7724" y="186"/>
                  </a:lnTo>
                  <a:lnTo>
                    <a:pt x="7775" y="183"/>
                  </a:lnTo>
                  <a:close/>
                  <a:moveTo>
                    <a:pt x="8081" y="1"/>
                  </a:moveTo>
                  <a:cubicBezTo>
                    <a:pt x="8042" y="1"/>
                    <a:pt x="8008" y="25"/>
                    <a:pt x="7996" y="62"/>
                  </a:cubicBezTo>
                  <a:cubicBezTo>
                    <a:pt x="7978" y="120"/>
                    <a:pt x="8021" y="178"/>
                    <a:pt x="8081" y="178"/>
                  </a:cubicBezTo>
                  <a:cubicBezTo>
                    <a:pt x="8166" y="178"/>
                    <a:pt x="8250" y="179"/>
                    <a:pt x="8335" y="182"/>
                  </a:cubicBezTo>
                  <a:cubicBezTo>
                    <a:pt x="8368" y="183"/>
                    <a:pt x="8399" y="184"/>
                    <a:pt x="8431" y="185"/>
                  </a:cubicBezTo>
                  <a:cubicBezTo>
                    <a:pt x="8510" y="189"/>
                    <a:pt x="8554" y="97"/>
                    <a:pt x="8500" y="38"/>
                  </a:cubicBezTo>
                  <a:cubicBezTo>
                    <a:pt x="8484" y="20"/>
                    <a:pt x="8463" y="10"/>
                    <a:pt x="8439" y="9"/>
                  </a:cubicBezTo>
                  <a:cubicBezTo>
                    <a:pt x="8406" y="7"/>
                    <a:pt x="8374" y="6"/>
                    <a:pt x="8340" y="4"/>
                  </a:cubicBezTo>
                  <a:cubicBezTo>
                    <a:pt x="8283" y="3"/>
                    <a:pt x="8225" y="2"/>
                    <a:pt x="81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1"/>
            <p:cNvSpPr/>
            <p:nvPr/>
          </p:nvSpPr>
          <p:spPr>
            <a:xfrm>
              <a:off x="6380681" y="2748866"/>
              <a:ext cx="1318548" cy="1318483"/>
            </a:xfrm>
            <a:custGeom>
              <a:avLst/>
              <a:gdLst/>
              <a:ahLst/>
              <a:cxnLst/>
              <a:rect l="l" t="t" r="r" b="b"/>
              <a:pathLst>
                <a:path w="13087" h="13087" extrusionOk="0">
                  <a:moveTo>
                    <a:pt x="6544" y="0"/>
                  </a:moveTo>
                  <a:cubicBezTo>
                    <a:pt x="2930" y="0"/>
                    <a:pt x="1" y="2930"/>
                    <a:pt x="1" y="6543"/>
                  </a:cubicBezTo>
                  <a:cubicBezTo>
                    <a:pt x="1" y="10157"/>
                    <a:pt x="2930" y="13086"/>
                    <a:pt x="6544" y="13086"/>
                  </a:cubicBezTo>
                  <a:cubicBezTo>
                    <a:pt x="10157" y="13086"/>
                    <a:pt x="13086" y="10157"/>
                    <a:pt x="13086" y="6543"/>
                  </a:cubicBezTo>
                  <a:cubicBezTo>
                    <a:pt x="13086" y="2930"/>
                    <a:pt x="10157" y="0"/>
                    <a:pt x="6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1"/>
            <p:cNvSpPr/>
            <p:nvPr/>
          </p:nvSpPr>
          <p:spPr>
            <a:xfrm>
              <a:off x="6450196" y="2772340"/>
              <a:ext cx="1179610" cy="1179652"/>
            </a:xfrm>
            <a:custGeom>
              <a:avLst/>
              <a:gdLst/>
              <a:ahLst/>
              <a:cxnLst/>
              <a:rect l="l" t="t" r="r" b="b"/>
              <a:pathLst>
                <a:path w="11708" h="11709" extrusionOk="0">
                  <a:moveTo>
                    <a:pt x="5854" y="0"/>
                  </a:moveTo>
                  <a:cubicBezTo>
                    <a:pt x="2621" y="0"/>
                    <a:pt x="0" y="2622"/>
                    <a:pt x="0" y="5854"/>
                  </a:cubicBezTo>
                  <a:cubicBezTo>
                    <a:pt x="0" y="9087"/>
                    <a:pt x="2621" y="11708"/>
                    <a:pt x="5854" y="11708"/>
                  </a:cubicBezTo>
                  <a:cubicBezTo>
                    <a:pt x="9087" y="11708"/>
                    <a:pt x="11707" y="9087"/>
                    <a:pt x="11707" y="5854"/>
                  </a:cubicBezTo>
                  <a:cubicBezTo>
                    <a:pt x="11707" y="2622"/>
                    <a:pt x="9087" y="0"/>
                    <a:pt x="58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1"/>
            <p:cNvSpPr/>
            <p:nvPr/>
          </p:nvSpPr>
          <p:spPr>
            <a:xfrm>
              <a:off x="6490798" y="2744433"/>
              <a:ext cx="1098303" cy="1327248"/>
            </a:xfrm>
            <a:custGeom>
              <a:avLst/>
              <a:gdLst/>
              <a:ahLst/>
              <a:cxnLst/>
              <a:rect l="l" t="t" r="r" b="b"/>
              <a:pathLst>
                <a:path w="10901" h="13174" extrusionOk="0">
                  <a:moveTo>
                    <a:pt x="1594" y="1933"/>
                  </a:moveTo>
                  <a:cubicBezTo>
                    <a:pt x="2581" y="738"/>
                    <a:pt x="3945" y="1"/>
                    <a:pt x="5451" y="1"/>
                  </a:cubicBezTo>
                  <a:cubicBezTo>
                    <a:pt x="6957" y="1"/>
                    <a:pt x="8321" y="738"/>
                    <a:pt x="9307" y="1933"/>
                  </a:cubicBezTo>
                  <a:cubicBezTo>
                    <a:pt x="10291" y="3124"/>
                    <a:pt x="10901" y="4770"/>
                    <a:pt x="10901" y="6587"/>
                  </a:cubicBezTo>
                  <a:cubicBezTo>
                    <a:pt x="10901" y="8405"/>
                    <a:pt x="10291" y="10050"/>
                    <a:pt x="9307" y="11241"/>
                  </a:cubicBezTo>
                  <a:cubicBezTo>
                    <a:pt x="8321" y="12435"/>
                    <a:pt x="6957" y="13174"/>
                    <a:pt x="5451" y="13174"/>
                  </a:cubicBezTo>
                  <a:cubicBezTo>
                    <a:pt x="3945" y="13174"/>
                    <a:pt x="2581" y="12435"/>
                    <a:pt x="1594" y="11241"/>
                  </a:cubicBezTo>
                  <a:cubicBezTo>
                    <a:pt x="610" y="10050"/>
                    <a:pt x="1" y="8405"/>
                    <a:pt x="1" y="6587"/>
                  </a:cubicBezTo>
                  <a:cubicBezTo>
                    <a:pt x="1" y="4770"/>
                    <a:pt x="610" y="3124"/>
                    <a:pt x="1594" y="1933"/>
                  </a:cubicBezTo>
                  <a:close/>
                  <a:moveTo>
                    <a:pt x="5451" y="88"/>
                  </a:moveTo>
                  <a:cubicBezTo>
                    <a:pt x="3972" y="88"/>
                    <a:pt x="2632" y="814"/>
                    <a:pt x="1662" y="1989"/>
                  </a:cubicBezTo>
                  <a:cubicBezTo>
                    <a:pt x="690" y="3165"/>
                    <a:pt x="89" y="4791"/>
                    <a:pt x="89" y="6587"/>
                  </a:cubicBezTo>
                  <a:cubicBezTo>
                    <a:pt x="89" y="8384"/>
                    <a:pt x="690" y="10009"/>
                    <a:pt x="1662" y="11186"/>
                  </a:cubicBezTo>
                  <a:cubicBezTo>
                    <a:pt x="2632" y="12360"/>
                    <a:pt x="3972" y="13086"/>
                    <a:pt x="5451" y="13086"/>
                  </a:cubicBezTo>
                  <a:cubicBezTo>
                    <a:pt x="6930" y="13086"/>
                    <a:pt x="8269" y="12360"/>
                    <a:pt x="9239" y="11186"/>
                  </a:cubicBezTo>
                  <a:cubicBezTo>
                    <a:pt x="10211" y="10009"/>
                    <a:pt x="10813" y="8384"/>
                    <a:pt x="10813" y="6587"/>
                  </a:cubicBezTo>
                  <a:cubicBezTo>
                    <a:pt x="10813" y="4791"/>
                    <a:pt x="10211" y="3165"/>
                    <a:pt x="9239" y="1989"/>
                  </a:cubicBezTo>
                  <a:cubicBezTo>
                    <a:pt x="8269" y="814"/>
                    <a:pt x="6930" y="88"/>
                    <a:pt x="5451" y="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1"/>
            <p:cNvSpPr/>
            <p:nvPr/>
          </p:nvSpPr>
          <p:spPr>
            <a:xfrm>
              <a:off x="6614818" y="2744433"/>
              <a:ext cx="850250" cy="1327248"/>
            </a:xfrm>
            <a:custGeom>
              <a:avLst/>
              <a:gdLst/>
              <a:ahLst/>
              <a:cxnLst/>
              <a:rect l="l" t="t" r="r" b="b"/>
              <a:pathLst>
                <a:path w="8439" h="13174" extrusionOk="0">
                  <a:moveTo>
                    <a:pt x="1230" y="1937"/>
                  </a:moveTo>
                  <a:cubicBezTo>
                    <a:pt x="1994" y="740"/>
                    <a:pt x="3051" y="1"/>
                    <a:pt x="4220" y="1"/>
                  </a:cubicBezTo>
                  <a:cubicBezTo>
                    <a:pt x="5389" y="1"/>
                    <a:pt x="6445" y="740"/>
                    <a:pt x="7209" y="1937"/>
                  </a:cubicBezTo>
                  <a:cubicBezTo>
                    <a:pt x="7969" y="3128"/>
                    <a:pt x="8439" y="4772"/>
                    <a:pt x="8439" y="6587"/>
                  </a:cubicBezTo>
                  <a:cubicBezTo>
                    <a:pt x="8439" y="8402"/>
                    <a:pt x="7969" y="10046"/>
                    <a:pt x="7209" y="11237"/>
                  </a:cubicBezTo>
                  <a:cubicBezTo>
                    <a:pt x="6445" y="12433"/>
                    <a:pt x="5389" y="13174"/>
                    <a:pt x="4220" y="13174"/>
                  </a:cubicBezTo>
                  <a:cubicBezTo>
                    <a:pt x="3051" y="13174"/>
                    <a:pt x="1994" y="12433"/>
                    <a:pt x="1230" y="11237"/>
                  </a:cubicBezTo>
                  <a:cubicBezTo>
                    <a:pt x="471" y="10046"/>
                    <a:pt x="1" y="8402"/>
                    <a:pt x="1" y="6587"/>
                  </a:cubicBezTo>
                  <a:cubicBezTo>
                    <a:pt x="1" y="4772"/>
                    <a:pt x="471" y="3128"/>
                    <a:pt x="1230" y="1937"/>
                  </a:cubicBezTo>
                  <a:close/>
                  <a:moveTo>
                    <a:pt x="4220" y="88"/>
                  </a:moveTo>
                  <a:cubicBezTo>
                    <a:pt x="3083" y="88"/>
                    <a:pt x="2052" y="813"/>
                    <a:pt x="1304" y="1984"/>
                  </a:cubicBezTo>
                  <a:cubicBezTo>
                    <a:pt x="554" y="3161"/>
                    <a:pt x="88" y="4789"/>
                    <a:pt x="88" y="6587"/>
                  </a:cubicBezTo>
                  <a:cubicBezTo>
                    <a:pt x="88" y="8385"/>
                    <a:pt x="554" y="10013"/>
                    <a:pt x="1304" y="11190"/>
                  </a:cubicBezTo>
                  <a:cubicBezTo>
                    <a:pt x="2052" y="12362"/>
                    <a:pt x="3083" y="13086"/>
                    <a:pt x="4220" y="13086"/>
                  </a:cubicBezTo>
                  <a:cubicBezTo>
                    <a:pt x="5357" y="13086"/>
                    <a:pt x="6388" y="12362"/>
                    <a:pt x="7135" y="11190"/>
                  </a:cubicBezTo>
                  <a:cubicBezTo>
                    <a:pt x="7886" y="10013"/>
                    <a:pt x="8351" y="8385"/>
                    <a:pt x="8351" y="6587"/>
                  </a:cubicBezTo>
                  <a:cubicBezTo>
                    <a:pt x="8351" y="4789"/>
                    <a:pt x="7886" y="3161"/>
                    <a:pt x="7135" y="1984"/>
                  </a:cubicBezTo>
                  <a:cubicBezTo>
                    <a:pt x="6388" y="813"/>
                    <a:pt x="5357" y="88"/>
                    <a:pt x="4220" y="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1"/>
            <p:cNvSpPr/>
            <p:nvPr/>
          </p:nvSpPr>
          <p:spPr>
            <a:xfrm>
              <a:off x="6738838" y="2744433"/>
              <a:ext cx="602198" cy="1327248"/>
            </a:xfrm>
            <a:custGeom>
              <a:avLst/>
              <a:gdLst/>
              <a:ahLst/>
              <a:cxnLst/>
              <a:rect l="l" t="t" r="r" b="b"/>
              <a:pathLst>
                <a:path w="5977" h="13174" extrusionOk="0">
                  <a:moveTo>
                    <a:pt x="867" y="1943"/>
                  </a:moveTo>
                  <a:cubicBezTo>
                    <a:pt x="1407" y="743"/>
                    <a:pt x="2157" y="1"/>
                    <a:pt x="2989" y="1"/>
                  </a:cubicBezTo>
                  <a:cubicBezTo>
                    <a:pt x="3821" y="1"/>
                    <a:pt x="4571" y="743"/>
                    <a:pt x="5111" y="1943"/>
                  </a:cubicBezTo>
                  <a:cubicBezTo>
                    <a:pt x="5646" y="3132"/>
                    <a:pt x="5977" y="4774"/>
                    <a:pt x="5977" y="6587"/>
                  </a:cubicBezTo>
                  <a:cubicBezTo>
                    <a:pt x="5977" y="8400"/>
                    <a:pt x="5646" y="10042"/>
                    <a:pt x="5111" y="11232"/>
                  </a:cubicBezTo>
                  <a:cubicBezTo>
                    <a:pt x="4571" y="12432"/>
                    <a:pt x="3821" y="13174"/>
                    <a:pt x="2989" y="13174"/>
                  </a:cubicBezTo>
                  <a:cubicBezTo>
                    <a:pt x="2157" y="13174"/>
                    <a:pt x="1407" y="12432"/>
                    <a:pt x="867" y="11232"/>
                  </a:cubicBezTo>
                  <a:cubicBezTo>
                    <a:pt x="332" y="10042"/>
                    <a:pt x="0" y="8400"/>
                    <a:pt x="0" y="6587"/>
                  </a:cubicBezTo>
                  <a:cubicBezTo>
                    <a:pt x="0" y="4774"/>
                    <a:pt x="332" y="3132"/>
                    <a:pt x="867" y="1943"/>
                  </a:cubicBezTo>
                  <a:close/>
                  <a:moveTo>
                    <a:pt x="2989" y="88"/>
                  </a:moveTo>
                  <a:cubicBezTo>
                    <a:pt x="2194" y="88"/>
                    <a:pt x="1472" y="811"/>
                    <a:pt x="947" y="1978"/>
                  </a:cubicBezTo>
                  <a:cubicBezTo>
                    <a:pt x="417" y="3157"/>
                    <a:pt x="88" y="4786"/>
                    <a:pt x="88" y="6587"/>
                  </a:cubicBezTo>
                  <a:cubicBezTo>
                    <a:pt x="88" y="8388"/>
                    <a:pt x="417" y="10017"/>
                    <a:pt x="947" y="11195"/>
                  </a:cubicBezTo>
                  <a:cubicBezTo>
                    <a:pt x="1472" y="12363"/>
                    <a:pt x="2194" y="13086"/>
                    <a:pt x="2989" y="13086"/>
                  </a:cubicBezTo>
                  <a:cubicBezTo>
                    <a:pt x="3783" y="13086"/>
                    <a:pt x="4505" y="12363"/>
                    <a:pt x="5031" y="11195"/>
                  </a:cubicBezTo>
                  <a:cubicBezTo>
                    <a:pt x="5561" y="10017"/>
                    <a:pt x="5889" y="8388"/>
                    <a:pt x="5889" y="6587"/>
                  </a:cubicBezTo>
                  <a:cubicBezTo>
                    <a:pt x="5889" y="4786"/>
                    <a:pt x="5561" y="3157"/>
                    <a:pt x="5031" y="1978"/>
                  </a:cubicBezTo>
                  <a:cubicBezTo>
                    <a:pt x="4505" y="811"/>
                    <a:pt x="3783" y="88"/>
                    <a:pt x="2989" y="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1"/>
            <p:cNvSpPr/>
            <p:nvPr/>
          </p:nvSpPr>
          <p:spPr>
            <a:xfrm>
              <a:off x="6862859" y="2744433"/>
              <a:ext cx="354246" cy="1327248"/>
            </a:xfrm>
            <a:custGeom>
              <a:avLst/>
              <a:gdLst/>
              <a:ahLst/>
              <a:cxnLst/>
              <a:rect l="l" t="t" r="r" b="b"/>
              <a:pathLst>
                <a:path w="3516" h="13174" extrusionOk="0">
                  <a:moveTo>
                    <a:pt x="504" y="1950"/>
                  </a:moveTo>
                  <a:cubicBezTo>
                    <a:pt x="819" y="745"/>
                    <a:pt x="1262" y="1"/>
                    <a:pt x="1758" y="1"/>
                  </a:cubicBezTo>
                  <a:cubicBezTo>
                    <a:pt x="2254" y="1"/>
                    <a:pt x="2696" y="745"/>
                    <a:pt x="3012" y="1950"/>
                  </a:cubicBezTo>
                  <a:cubicBezTo>
                    <a:pt x="3323" y="3137"/>
                    <a:pt x="3515" y="4777"/>
                    <a:pt x="3515" y="6587"/>
                  </a:cubicBezTo>
                  <a:cubicBezTo>
                    <a:pt x="3515" y="8397"/>
                    <a:pt x="3323" y="10036"/>
                    <a:pt x="3012" y="11225"/>
                  </a:cubicBezTo>
                  <a:cubicBezTo>
                    <a:pt x="2696" y="12429"/>
                    <a:pt x="2254" y="13174"/>
                    <a:pt x="1758" y="13174"/>
                  </a:cubicBezTo>
                  <a:cubicBezTo>
                    <a:pt x="1262" y="13174"/>
                    <a:pt x="819" y="12429"/>
                    <a:pt x="504" y="11225"/>
                  </a:cubicBezTo>
                  <a:cubicBezTo>
                    <a:pt x="192" y="10036"/>
                    <a:pt x="0" y="8397"/>
                    <a:pt x="0" y="6587"/>
                  </a:cubicBezTo>
                  <a:cubicBezTo>
                    <a:pt x="0" y="4777"/>
                    <a:pt x="192" y="3137"/>
                    <a:pt x="504" y="1950"/>
                  </a:cubicBezTo>
                  <a:close/>
                  <a:moveTo>
                    <a:pt x="1758" y="88"/>
                  </a:moveTo>
                  <a:cubicBezTo>
                    <a:pt x="1307" y="88"/>
                    <a:pt x="893" y="808"/>
                    <a:pt x="589" y="1971"/>
                  </a:cubicBezTo>
                  <a:cubicBezTo>
                    <a:pt x="279" y="3152"/>
                    <a:pt x="87" y="4784"/>
                    <a:pt x="87" y="6587"/>
                  </a:cubicBezTo>
                  <a:cubicBezTo>
                    <a:pt x="87" y="8391"/>
                    <a:pt x="279" y="10023"/>
                    <a:pt x="589" y="11202"/>
                  </a:cubicBezTo>
                  <a:cubicBezTo>
                    <a:pt x="893" y="12366"/>
                    <a:pt x="1307" y="13086"/>
                    <a:pt x="1758" y="13086"/>
                  </a:cubicBezTo>
                  <a:cubicBezTo>
                    <a:pt x="2208" y="13086"/>
                    <a:pt x="2622" y="12366"/>
                    <a:pt x="2927" y="11202"/>
                  </a:cubicBezTo>
                  <a:cubicBezTo>
                    <a:pt x="3236" y="10023"/>
                    <a:pt x="3428" y="8391"/>
                    <a:pt x="3428" y="6587"/>
                  </a:cubicBezTo>
                  <a:cubicBezTo>
                    <a:pt x="3428" y="4784"/>
                    <a:pt x="3236" y="3152"/>
                    <a:pt x="2927" y="1971"/>
                  </a:cubicBezTo>
                  <a:cubicBezTo>
                    <a:pt x="2622" y="808"/>
                    <a:pt x="2208" y="88"/>
                    <a:pt x="1758" y="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1"/>
            <p:cNvSpPr/>
            <p:nvPr/>
          </p:nvSpPr>
          <p:spPr>
            <a:xfrm>
              <a:off x="6986879" y="2744433"/>
              <a:ext cx="106193" cy="1327248"/>
            </a:xfrm>
            <a:custGeom>
              <a:avLst/>
              <a:gdLst/>
              <a:ahLst/>
              <a:cxnLst/>
              <a:rect l="l" t="t" r="r" b="b"/>
              <a:pathLst>
                <a:path w="1054" h="13174" extrusionOk="0">
                  <a:moveTo>
                    <a:pt x="142" y="1957"/>
                  </a:moveTo>
                  <a:cubicBezTo>
                    <a:pt x="231" y="748"/>
                    <a:pt x="366" y="1"/>
                    <a:pt x="527" y="1"/>
                  </a:cubicBezTo>
                  <a:cubicBezTo>
                    <a:pt x="687" y="1"/>
                    <a:pt x="823" y="748"/>
                    <a:pt x="912" y="1957"/>
                  </a:cubicBezTo>
                  <a:cubicBezTo>
                    <a:pt x="999" y="3143"/>
                    <a:pt x="1053" y="4780"/>
                    <a:pt x="1053" y="6587"/>
                  </a:cubicBezTo>
                  <a:cubicBezTo>
                    <a:pt x="1053" y="8394"/>
                    <a:pt x="999" y="10031"/>
                    <a:pt x="912" y="11217"/>
                  </a:cubicBezTo>
                  <a:cubicBezTo>
                    <a:pt x="823" y="12425"/>
                    <a:pt x="687" y="13174"/>
                    <a:pt x="527" y="13174"/>
                  </a:cubicBezTo>
                  <a:cubicBezTo>
                    <a:pt x="366" y="13174"/>
                    <a:pt x="231" y="12425"/>
                    <a:pt x="142" y="11217"/>
                  </a:cubicBezTo>
                  <a:cubicBezTo>
                    <a:pt x="54" y="10031"/>
                    <a:pt x="0" y="8394"/>
                    <a:pt x="0" y="6587"/>
                  </a:cubicBezTo>
                  <a:cubicBezTo>
                    <a:pt x="0" y="4780"/>
                    <a:pt x="54" y="3143"/>
                    <a:pt x="142" y="1957"/>
                  </a:cubicBezTo>
                  <a:close/>
                  <a:moveTo>
                    <a:pt x="527" y="88"/>
                  </a:moveTo>
                  <a:cubicBezTo>
                    <a:pt x="420" y="88"/>
                    <a:pt x="315" y="805"/>
                    <a:pt x="229" y="1963"/>
                  </a:cubicBezTo>
                  <a:cubicBezTo>
                    <a:pt x="142" y="3147"/>
                    <a:pt x="88" y="4781"/>
                    <a:pt x="88" y="6587"/>
                  </a:cubicBezTo>
                  <a:cubicBezTo>
                    <a:pt x="88" y="8393"/>
                    <a:pt x="142" y="10028"/>
                    <a:pt x="229" y="11211"/>
                  </a:cubicBezTo>
                  <a:cubicBezTo>
                    <a:pt x="315" y="12370"/>
                    <a:pt x="420" y="13086"/>
                    <a:pt x="527" y="13086"/>
                  </a:cubicBezTo>
                  <a:cubicBezTo>
                    <a:pt x="633" y="13086"/>
                    <a:pt x="739" y="12370"/>
                    <a:pt x="825" y="11211"/>
                  </a:cubicBezTo>
                  <a:cubicBezTo>
                    <a:pt x="912" y="10028"/>
                    <a:pt x="966" y="8393"/>
                    <a:pt x="966" y="6587"/>
                  </a:cubicBezTo>
                  <a:cubicBezTo>
                    <a:pt x="966" y="4781"/>
                    <a:pt x="912" y="3147"/>
                    <a:pt x="825" y="1963"/>
                  </a:cubicBezTo>
                  <a:cubicBezTo>
                    <a:pt x="739" y="805"/>
                    <a:pt x="633" y="88"/>
                    <a:pt x="527" y="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1"/>
            <p:cNvSpPr/>
            <p:nvPr/>
          </p:nvSpPr>
          <p:spPr>
            <a:xfrm>
              <a:off x="6376248" y="2858983"/>
              <a:ext cx="1327414" cy="1098148"/>
            </a:xfrm>
            <a:custGeom>
              <a:avLst/>
              <a:gdLst/>
              <a:ahLst/>
              <a:cxnLst/>
              <a:rect l="l" t="t" r="r" b="b"/>
              <a:pathLst>
                <a:path w="13175" h="10900" extrusionOk="0">
                  <a:moveTo>
                    <a:pt x="11242" y="1594"/>
                  </a:moveTo>
                  <a:cubicBezTo>
                    <a:pt x="12436" y="2580"/>
                    <a:pt x="13175" y="3944"/>
                    <a:pt x="13175" y="5450"/>
                  </a:cubicBezTo>
                  <a:cubicBezTo>
                    <a:pt x="13175" y="6957"/>
                    <a:pt x="12436" y="8320"/>
                    <a:pt x="11242" y="9306"/>
                  </a:cubicBezTo>
                  <a:cubicBezTo>
                    <a:pt x="10051" y="10291"/>
                    <a:pt x="8405" y="10900"/>
                    <a:pt x="6588" y="10900"/>
                  </a:cubicBezTo>
                  <a:cubicBezTo>
                    <a:pt x="4771" y="10900"/>
                    <a:pt x="3125" y="10291"/>
                    <a:pt x="1933" y="9306"/>
                  </a:cubicBezTo>
                  <a:cubicBezTo>
                    <a:pt x="740" y="8320"/>
                    <a:pt x="1" y="6957"/>
                    <a:pt x="1" y="5450"/>
                  </a:cubicBezTo>
                  <a:cubicBezTo>
                    <a:pt x="1" y="3944"/>
                    <a:pt x="740" y="2580"/>
                    <a:pt x="1933" y="1594"/>
                  </a:cubicBezTo>
                  <a:cubicBezTo>
                    <a:pt x="3125" y="609"/>
                    <a:pt x="4771" y="0"/>
                    <a:pt x="6588" y="0"/>
                  </a:cubicBezTo>
                  <a:cubicBezTo>
                    <a:pt x="8405" y="0"/>
                    <a:pt x="10051" y="609"/>
                    <a:pt x="11242" y="1594"/>
                  </a:cubicBezTo>
                  <a:close/>
                  <a:moveTo>
                    <a:pt x="13087" y="5450"/>
                  </a:moveTo>
                  <a:cubicBezTo>
                    <a:pt x="13087" y="3971"/>
                    <a:pt x="12360" y="2631"/>
                    <a:pt x="11187" y="1661"/>
                  </a:cubicBezTo>
                  <a:cubicBezTo>
                    <a:pt x="10010" y="689"/>
                    <a:pt x="8384" y="88"/>
                    <a:pt x="6588" y="88"/>
                  </a:cubicBezTo>
                  <a:cubicBezTo>
                    <a:pt x="4792" y="88"/>
                    <a:pt x="3166" y="689"/>
                    <a:pt x="1989" y="1661"/>
                  </a:cubicBezTo>
                  <a:cubicBezTo>
                    <a:pt x="816" y="2631"/>
                    <a:pt x="89" y="3971"/>
                    <a:pt x="89" y="5450"/>
                  </a:cubicBezTo>
                  <a:cubicBezTo>
                    <a:pt x="89" y="6929"/>
                    <a:pt x="816" y="8269"/>
                    <a:pt x="1989" y="9239"/>
                  </a:cubicBezTo>
                  <a:cubicBezTo>
                    <a:pt x="3166" y="10211"/>
                    <a:pt x="4792" y="10813"/>
                    <a:pt x="6588" y="10813"/>
                  </a:cubicBezTo>
                  <a:cubicBezTo>
                    <a:pt x="8384" y="10813"/>
                    <a:pt x="10010" y="10211"/>
                    <a:pt x="11187" y="9239"/>
                  </a:cubicBezTo>
                  <a:cubicBezTo>
                    <a:pt x="12360" y="8269"/>
                    <a:pt x="13087" y="6929"/>
                    <a:pt x="13087" y="5450"/>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1"/>
            <p:cNvSpPr/>
            <p:nvPr/>
          </p:nvSpPr>
          <p:spPr>
            <a:xfrm>
              <a:off x="6376248" y="2982901"/>
              <a:ext cx="1327414" cy="850208"/>
            </a:xfrm>
            <a:custGeom>
              <a:avLst/>
              <a:gdLst/>
              <a:ahLst/>
              <a:cxnLst/>
              <a:rect l="l" t="t" r="r" b="b"/>
              <a:pathLst>
                <a:path w="13175" h="8439" extrusionOk="0">
                  <a:moveTo>
                    <a:pt x="11238" y="1231"/>
                  </a:moveTo>
                  <a:cubicBezTo>
                    <a:pt x="12434" y="1994"/>
                    <a:pt x="13175" y="3051"/>
                    <a:pt x="13175" y="4220"/>
                  </a:cubicBezTo>
                  <a:cubicBezTo>
                    <a:pt x="13175" y="5389"/>
                    <a:pt x="12434" y="6445"/>
                    <a:pt x="11238" y="7209"/>
                  </a:cubicBezTo>
                  <a:cubicBezTo>
                    <a:pt x="10047" y="7969"/>
                    <a:pt x="8403" y="8439"/>
                    <a:pt x="6588" y="8439"/>
                  </a:cubicBezTo>
                  <a:cubicBezTo>
                    <a:pt x="4773" y="8439"/>
                    <a:pt x="3128" y="7969"/>
                    <a:pt x="1937" y="7209"/>
                  </a:cubicBezTo>
                  <a:cubicBezTo>
                    <a:pt x="741" y="6445"/>
                    <a:pt x="1" y="5389"/>
                    <a:pt x="1" y="4220"/>
                  </a:cubicBezTo>
                  <a:cubicBezTo>
                    <a:pt x="1" y="3051"/>
                    <a:pt x="741" y="1994"/>
                    <a:pt x="1937" y="1231"/>
                  </a:cubicBezTo>
                  <a:cubicBezTo>
                    <a:pt x="3128" y="471"/>
                    <a:pt x="4773" y="1"/>
                    <a:pt x="6588" y="1"/>
                  </a:cubicBezTo>
                  <a:cubicBezTo>
                    <a:pt x="8403" y="1"/>
                    <a:pt x="10047" y="471"/>
                    <a:pt x="11238" y="1231"/>
                  </a:cubicBezTo>
                  <a:close/>
                  <a:moveTo>
                    <a:pt x="13087" y="4220"/>
                  </a:moveTo>
                  <a:cubicBezTo>
                    <a:pt x="13087" y="3083"/>
                    <a:pt x="12362" y="2052"/>
                    <a:pt x="11191" y="1304"/>
                  </a:cubicBezTo>
                  <a:cubicBezTo>
                    <a:pt x="10013" y="553"/>
                    <a:pt x="8386" y="89"/>
                    <a:pt x="6588" y="89"/>
                  </a:cubicBezTo>
                  <a:cubicBezTo>
                    <a:pt x="4789" y="89"/>
                    <a:pt x="3162" y="553"/>
                    <a:pt x="1985" y="1304"/>
                  </a:cubicBezTo>
                  <a:cubicBezTo>
                    <a:pt x="814" y="2052"/>
                    <a:pt x="89" y="3083"/>
                    <a:pt x="89" y="4220"/>
                  </a:cubicBezTo>
                  <a:cubicBezTo>
                    <a:pt x="89" y="5357"/>
                    <a:pt x="814" y="6388"/>
                    <a:pt x="1985" y="7135"/>
                  </a:cubicBezTo>
                  <a:cubicBezTo>
                    <a:pt x="3162" y="7887"/>
                    <a:pt x="4789" y="8351"/>
                    <a:pt x="6588" y="8351"/>
                  </a:cubicBezTo>
                  <a:cubicBezTo>
                    <a:pt x="8386" y="8351"/>
                    <a:pt x="10013" y="7887"/>
                    <a:pt x="11191" y="7135"/>
                  </a:cubicBezTo>
                  <a:cubicBezTo>
                    <a:pt x="12362" y="6388"/>
                    <a:pt x="13087" y="5357"/>
                    <a:pt x="13087" y="42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1"/>
            <p:cNvSpPr/>
            <p:nvPr/>
          </p:nvSpPr>
          <p:spPr>
            <a:xfrm>
              <a:off x="6376248" y="3106920"/>
              <a:ext cx="1327414" cy="602269"/>
            </a:xfrm>
            <a:custGeom>
              <a:avLst/>
              <a:gdLst/>
              <a:ahLst/>
              <a:cxnLst/>
              <a:rect l="l" t="t" r="r" b="b"/>
              <a:pathLst>
                <a:path w="13175" h="5978" extrusionOk="0">
                  <a:moveTo>
                    <a:pt x="11232" y="867"/>
                  </a:moveTo>
                  <a:cubicBezTo>
                    <a:pt x="12433" y="1407"/>
                    <a:pt x="13175" y="2158"/>
                    <a:pt x="13175" y="2989"/>
                  </a:cubicBezTo>
                  <a:cubicBezTo>
                    <a:pt x="13175" y="3821"/>
                    <a:pt x="12433" y="4571"/>
                    <a:pt x="11232" y="5111"/>
                  </a:cubicBezTo>
                  <a:cubicBezTo>
                    <a:pt x="10043" y="5647"/>
                    <a:pt x="8400" y="5977"/>
                    <a:pt x="6588" y="5977"/>
                  </a:cubicBezTo>
                  <a:cubicBezTo>
                    <a:pt x="4775" y="5977"/>
                    <a:pt x="3133" y="5647"/>
                    <a:pt x="1944" y="5111"/>
                  </a:cubicBezTo>
                  <a:cubicBezTo>
                    <a:pt x="743" y="4571"/>
                    <a:pt x="1" y="3821"/>
                    <a:pt x="1" y="2989"/>
                  </a:cubicBezTo>
                  <a:cubicBezTo>
                    <a:pt x="1" y="2158"/>
                    <a:pt x="743" y="1407"/>
                    <a:pt x="1944" y="867"/>
                  </a:cubicBezTo>
                  <a:cubicBezTo>
                    <a:pt x="3133" y="332"/>
                    <a:pt x="4775" y="1"/>
                    <a:pt x="6588" y="1"/>
                  </a:cubicBezTo>
                  <a:cubicBezTo>
                    <a:pt x="8400" y="1"/>
                    <a:pt x="10043" y="332"/>
                    <a:pt x="11232" y="867"/>
                  </a:cubicBezTo>
                  <a:close/>
                  <a:moveTo>
                    <a:pt x="13087" y="2989"/>
                  </a:moveTo>
                  <a:cubicBezTo>
                    <a:pt x="13087" y="2195"/>
                    <a:pt x="12364" y="1473"/>
                    <a:pt x="11196" y="947"/>
                  </a:cubicBezTo>
                  <a:cubicBezTo>
                    <a:pt x="10017" y="416"/>
                    <a:pt x="8388" y="88"/>
                    <a:pt x="6588" y="88"/>
                  </a:cubicBezTo>
                  <a:cubicBezTo>
                    <a:pt x="4787" y="88"/>
                    <a:pt x="3158" y="416"/>
                    <a:pt x="1979" y="947"/>
                  </a:cubicBezTo>
                  <a:cubicBezTo>
                    <a:pt x="811" y="1473"/>
                    <a:pt x="89" y="2195"/>
                    <a:pt x="89" y="2989"/>
                  </a:cubicBezTo>
                  <a:cubicBezTo>
                    <a:pt x="89" y="3783"/>
                    <a:pt x="811" y="4505"/>
                    <a:pt x="1979" y="5031"/>
                  </a:cubicBezTo>
                  <a:cubicBezTo>
                    <a:pt x="3158" y="5562"/>
                    <a:pt x="4787" y="5889"/>
                    <a:pt x="6588" y="5889"/>
                  </a:cubicBezTo>
                  <a:cubicBezTo>
                    <a:pt x="8388" y="5889"/>
                    <a:pt x="10017" y="5562"/>
                    <a:pt x="11196" y="5031"/>
                  </a:cubicBezTo>
                  <a:cubicBezTo>
                    <a:pt x="12364" y="4505"/>
                    <a:pt x="13087" y="3783"/>
                    <a:pt x="13087" y="29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1"/>
            <p:cNvSpPr/>
            <p:nvPr/>
          </p:nvSpPr>
          <p:spPr>
            <a:xfrm>
              <a:off x="6376248" y="3230940"/>
              <a:ext cx="1327414" cy="354228"/>
            </a:xfrm>
            <a:custGeom>
              <a:avLst/>
              <a:gdLst/>
              <a:ahLst/>
              <a:cxnLst/>
              <a:rect l="l" t="t" r="r" b="b"/>
              <a:pathLst>
                <a:path w="13175" h="3516" extrusionOk="0">
                  <a:moveTo>
                    <a:pt x="11225" y="504"/>
                  </a:moveTo>
                  <a:cubicBezTo>
                    <a:pt x="12429" y="819"/>
                    <a:pt x="13175" y="1263"/>
                    <a:pt x="13175" y="1758"/>
                  </a:cubicBezTo>
                  <a:cubicBezTo>
                    <a:pt x="13175" y="2254"/>
                    <a:pt x="12429" y="2696"/>
                    <a:pt x="11225" y="3012"/>
                  </a:cubicBezTo>
                  <a:cubicBezTo>
                    <a:pt x="10038" y="3323"/>
                    <a:pt x="8398" y="3515"/>
                    <a:pt x="6588" y="3515"/>
                  </a:cubicBezTo>
                  <a:cubicBezTo>
                    <a:pt x="4778" y="3515"/>
                    <a:pt x="3138" y="3323"/>
                    <a:pt x="1951" y="3012"/>
                  </a:cubicBezTo>
                  <a:cubicBezTo>
                    <a:pt x="746" y="2696"/>
                    <a:pt x="1" y="2254"/>
                    <a:pt x="1" y="1758"/>
                  </a:cubicBezTo>
                  <a:cubicBezTo>
                    <a:pt x="1" y="1263"/>
                    <a:pt x="746" y="819"/>
                    <a:pt x="1951" y="504"/>
                  </a:cubicBezTo>
                  <a:cubicBezTo>
                    <a:pt x="3138" y="193"/>
                    <a:pt x="4778" y="0"/>
                    <a:pt x="6588" y="0"/>
                  </a:cubicBezTo>
                  <a:cubicBezTo>
                    <a:pt x="8398" y="0"/>
                    <a:pt x="10038" y="193"/>
                    <a:pt x="11225" y="504"/>
                  </a:cubicBezTo>
                  <a:close/>
                  <a:moveTo>
                    <a:pt x="13087" y="1758"/>
                  </a:moveTo>
                  <a:cubicBezTo>
                    <a:pt x="13087" y="1307"/>
                    <a:pt x="12367" y="893"/>
                    <a:pt x="11203" y="589"/>
                  </a:cubicBezTo>
                  <a:cubicBezTo>
                    <a:pt x="10023" y="280"/>
                    <a:pt x="8391" y="88"/>
                    <a:pt x="6588" y="88"/>
                  </a:cubicBezTo>
                  <a:cubicBezTo>
                    <a:pt x="4785" y="88"/>
                    <a:pt x="3153" y="280"/>
                    <a:pt x="1972" y="589"/>
                  </a:cubicBezTo>
                  <a:cubicBezTo>
                    <a:pt x="809" y="893"/>
                    <a:pt x="89" y="1307"/>
                    <a:pt x="89" y="1758"/>
                  </a:cubicBezTo>
                  <a:cubicBezTo>
                    <a:pt x="89" y="2209"/>
                    <a:pt x="809" y="2623"/>
                    <a:pt x="1972" y="2928"/>
                  </a:cubicBezTo>
                  <a:cubicBezTo>
                    <a:pt x="3153" y="3237"/>
                    <a:pt x="4785" y="3428"/>
                    <a:pt x="6588" y="3428"/>
                  </a:cubicBezTo>
                  <a:cubicBezTo>
                    <a:pt x="8391" y="3428"/>
                    <a:pt x="10023" y="3237"/>
                    <a:pt x="11203" y="2928"/>
                  </a:cubicBezTo>
                  <a:cubicBezTo>
                    <a:pt x="12367" y="2623"/>
                    <a:pt x="13087" y="2209"/>
                    <a:pt x="13087" y="17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1"/>
            <p:cNvSpPr/>
            <p:nvPr/>
          </p:nvSpPr>
          <p:spPr>
            <a:xfrm>
              <a:off x="6376248" y="3354959"/>
              <a:ext cx="1327414" cy="106289"/>
            </a:xfrm>
            <a:custGeom>
              <a:avLst/>
              <a:gdLst/>
              <a:ahLst/>
              <a:cxnLst/>
              <a:rect l="l" t="t" r="r" b="b"/>
              <a:pathLst>
                <a:path w="13175" h="1055" extrusionOk="0">
                  <a:moveTo>
                    <a:pt x="11217" y="142"/>
                  </a:moveTo>
                  <a:cubicBezTo>
                    <a:pt x="12426" y="231"/>
                    <a:pt x="13175" y="367"/>
                    <a:pt x="13175" y="527"/>
                  </a:cubicBezTo>
                  <a:cubicBezTo>
                    <a:pt x="13175" y="687"/>
                    <a:pt x="12426" y="823"/>
                    <a:pt x="11217" y="913"/>
                  </a:cubicBezTo>
                  <a:cubicBezTo>
                    <a:pt x="10031" y="1000"/>
                    <a:pt x="8395" y="1054"/>
                    <a:pt x="6588" y="1054"/>
                  </a:cubicBezTo>
                  <a:cubicBezTo>
                    <a:pt x="4780" y="1054"/>
                    <a:pt x="3143" y="1000"/>
                    <a:pt x="1958" y="913"/>
                  </a:cubicBezTo>
                  <a:cubicBezTo>
                    <a:pt x="749" y="823"/>
                    <a:pt x="1" y="687"/>
                    <a:pt x="1" y="527"/>
                  </a:cubicBezTo>
                  <a:cubicBezTo>
                    <a:pt x="1" y="367"/>
                    <a:pt x="749" y="231"/>
                    <a:pt x="1958" y="142"/>
                  </a:cubicBezTo>
                  <a:cubicBezTo>
                    <a:pt x="3143" y="54"/>
                    <a:pt x="4780" y="0"/>
                    <a:pt x="6588" y="0"/>
                  </a:cubicBezTo>
                  <a:cubicBezTo>
                    <a:pt x="8395" y="0"/>
                    <a:pt x="10031" y="54"/>
                    <a:pt x="11217" y="142"/>
                  </a:cubicBezTo>
                  <a:close/>
                  <a:moveTo>
                    <a:pt x="13087" y="527"/>
                  </a:moveTo>
                  <a:cubicBezTo>
                    <a:pt x="13087" y="421"/>
                    <a:pt x="12370" y="315"/>
                    <a:pt x="11211" y="229"/>
                  </a:cubicBezTo>
                  <a:cubicBezTo>
                    <a:pt x="10029" y="142"/>
                    <a:pt x="8394" y="88"/>
                    <a:pt x="6588" y="88"/>
                  </a:cubicBezTo>
                  <a:cubicBezTo>
                    <a:pt x="4781" y="88"/>
                    <a:pt x="3147" y="142"/>
                    <a:pt x="1965" y="229"/>
                  </a:cubicBezTo>
                  <a:cubicBezTo>
                    <a:pt x="806" y="315"/>
                    <a:pt x="89" y="421"/>
                    <a:pt x="89" y="527"/>
                  </a:cubicBezTo>
                  <a:cubicBezTo>
                    <a:pt x="89" y="633"/>
                    <a:pt x="806" y="740"/>
                    <a:pt x="1965" y="824"/>
                  </a:cubicBezTo>
                  <a:cubicBezTo>
                    <a:pt x="3147" y="913"/>
                    <a:pt x="4781" y="966"/>
                    <a:pt x="6588" y="966"/>
                  </a:cubicBezTo>
                  <a:cubicBezTo>
                    <a:pt x="8394" y="966"/>
                    <a:pt x="10029" y="913"/>
                    <a:pt x="11211" y="824"/>
                  </a:cubicBezTo>
                  <a:cubicBezTo>
                    <a:pt x="12370" y="740"/>
                    <a:pt x="13087" y="633"/>
                    <a:pt x="13087" y="5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1"/>
            <p:cNvSpPr/>
            <p:nvPr/>
          </p:nvSpPr>
          <p:spPr>
            <a:xfrm>
              <a:off x="6367483" y="2735568"/>
              <a:ext cx="1345046" cy="1344979"/>
            </a:xfrm>
            <a:custGeom>
              <a:avLst/>
              <a:gdLst/>
              <a:ahLst/>
              <a:cxnLst/>
              <a:rect l="l" t="t" r="r" b="b"/>
              <a:pathLst>
                <a:path w="13350" h="13350" extrusionOk="0">
                  <a:moveTo>
                    <a:pt x="1956" y="1955"/>
                  </a:moveTo>
                  <a:cubicBezTo>
                    <a:pt x="3163" y="748"/>
                    <a:pt x="4832" y="0"/>
                    <a:pt x="6675" y="0"/>
                  </a:cubicBezTo>
                  <a:cubicBezTo>
                    <a:pt x="8518" y="0"/>
                    <a:pt x="10187" y="748"/>
                    <a:pt x="11394" y="1955"/>
                  </a:cubicBezTo>
                  <a:cubicBezTo>
                    <a:pt x="12602" y="3163"/>
                    <a:pt x="13349" y="4832"/>
                    <a:pt x="13349" y="6675"/>
                  </a:cubicBezTo>
                  <a:cubicBezTo>
                    <a:pt x="13349" y="8518"/>
                    <a:pt x="12602" y="10186"/>
                    <a:pt x="11394" y="11395"/>
                  </a:cubicBezTo>
                  <a:cubicBezTo>
                    <a:pt x="10187" y="12602"/>
                    <a:pt x="8518" y="13350"/>
                    <a:pt x="6675" y="13350"/>
                  </a:cubicBezTo>
                  <a:cubicBezTo>
                    <a:pt x="4832" y="13350"/>
                    <a:pt x="3163" y="12602"/>
                    <a:pt x="1956" y="11395"/>
                  </a:cubicBezTo>
                  <a:cubicBezTo>
                    <a:pt x="747" y="10186"/>
                    <a:pt x="1" y="8518"/>
                    <a:pt x="1" y="6675"/>
                  </a:cubicBezTo>
                  <a:cubicBezTo>
                    <a:pt x="1" y="4832"/>
                    <a:pt x="747" y="3163"/>
                    <a:pt x="1956" y="1955"/>
                  </a:cubicBezTo>
                  <a:close/>
                  <a:moveTo>
                    <a:pt x="6675" y="264"/>
                  </a:moveTo>
                  <a:cubicBezTo>
                    <a:pt x="4904" y="264"/>
                    <a:pt x="3302" y="982"/>
                    <a:pt x="2141" y="2141"/>
                  </a:cubicBezTo>
                  <a:cubicBezTo>
                    <a:pt x="981" y="3302"/>
                    <a:pt x="263" y="4905"/>
                    <a:pt x="263" y="6675"/>
                  </a:cubicBezTo>
                  <a:cubicBezTo>
                    <a:pt x="263" y="8445"/>
                    <a:pt x="981" y="10049"/>
                    <a:pt x="2141" y="11208"/>
                  </a:cubicBezTo>
                  <a:cubicBezTo>
                    <a:pt x="3302" y="12368"/>
                    <a:pt x="4904" y="13086"/>
                    <a:pt x="6675" y="13086"/>
                  </a:cubicBezTo>
                  <a:cubicBezTo>
                    <a:pt x="8446" y="13086"/>
                    <a:pt x="10048" y="12368"/>
                    <a:pt x="11208" y="11208"/>
                  </a:cubicBezTo>
                  <a:cubicBezTo>
                    <a:pt x="12368" y="10049"/>
                    <a:pt x="13086" y="8445"/>
                    <a:pt x="13086" y="6675"/>
                  </a:cubicBezTo>
                  <a:cubicBezTo>
                    <a:pt x="13086" y="4905"/>
                    <a:pt x="12368" y="3302"/>
                    <a:pt x="11208" y="2141"/>
                  </a:cubicBezTo>
                  <a:cubicBezTo>
                    <a:pt x="10048" y="982"/>
                    <a:pt x="8446" y="264"/>
                    <a:pt x="6675" y="2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1"/>
            <p:cNvSpPr/>
            <p:nvPr/>
          </p:nvSpPr>
          <p:spPr>
            <a:xfrm>
              <a:off x="7598719" y="3226104"/>
              <a:ext cx="56220" cy="399766"/>
            </a:xfrm>
            <a:custGeom>
              <a:avLst/>
              <a:gdLst/>
              <a:ahLst/>
              <a:cxnLst/>
              <a:rect l="l" t="t" r="r" b="b"/>
              <a:pathLst>
                <a:path w="558" h="3968" extrusionOk="0">
                  <a:moveTo>
                    <a:pt x="252" y="234"/>
                  </a:moveTo>
                  <a:cubicBezTo>
                    <a:pt x="252" y="234"/>
                    <a:pt x="252" y="235"/>
                    <a:pt x="252" y="235"/>
                  </a:cubicBezTo>
                  <a:close/>
                  <a:moveTo>
                    <a:pt x="192" y="37"/>
                  </a:moveTo>
                  <a:cubicBezTo>
                    <a:pt x="275" y="381"/>
                    <a:pt x="324" y="706"/>
                    <a:pt x="356" y="1058"/>
                  </a:cubicBezTo>
                  <a:cubicBezTo>
                    <a:pt x="395" y="1506"/>
                    <a:pt x="383" y="1944"/>
                    <a:pt x="329" y="2389"/>
                  </a:cubicBezTo>
                  <a:cubicBezTo>
                    <a:pt x="279" y="2792"/>
                    <a:pt x="206" y="3142"/>
                    <a:pt x="124" y="3536"/>
                  </a:cubicBezTo>
                  <a:cubicBezTo>
                    <a:pt x="117" y="3570"/>
                    <a:pt x="1" y="3968"/>
                    <a:pt x="96" y="3894"/>
                  </a:cubicBezTo>
                  <a:cubicBezTo>
                    <a:pt x="222" y="3784"/>
                    <a:pt x="301" y="3505"/>
                    <a:pt x="351" y="3355"/>
                  </a:cubicBezTo>
                  <a:cubicBezTo>
                    <a:pt x="505" y="2871"/>
                    <a:pt x="555" y="2367"/>
                    <a:pt x="557" y="1862"/>
                  </a:cubicBezTo>
                  <a:cubicBezTo>
                    <a:pt x="558" y="1460"/>
                    <a:pt x="519" y="1070"/>
                    <a:pt x="431" y="679"/>
                  </a:cubicBezTo>
                  <a:cubicBezTo>
                    <a:pt x="384" y="471"/>
                    <a:pt x="319" y="281"/>
                    <a:pt x="240" y="85"/>
                  </a:cubicBezTo>
                  <a:cubicBezTo>
                    <a:pt x="238" y="80"/>
                    <a:pt x="204" y="1"/>
                    <a:pt x="192" y="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1"/>
            <p:cNvSpPr/>
            <p:nvPr/>
          </p:nvSpPr>
          <p:spPr>
            <a:xfrm>
              <a:off x="7525375" y="3060375"/>
              <a:ext cx="85438" cy="239376"/>
            </a:xfrm>
            <a:custGeom>
              <a:avLst/>
              <a:gdLst/>
              <a:ahLst/>
              <a:cxnLst/>
              <a:rect l="l" t="t" r="r" b="b"/>
              <a:pathLst>
                <a:path w="848" h="2376" extrusionOk="0">
                  <a:moveTo>
                    <a:pt x="55" y="102"/>
                  </a:moveTo>
                  <a:lnTo>
                    <a:pt x="55" y="103"/>
                  </a:lnTo>
                  <a:cubicBezTo>
                    <a:pt x="55" y="103"/>
                    <a:pt x="55" y="103"/>
                    <a:pt x="55" y="102"/>
                  </a:cubicBezTo>
                  <a:close/>
                  <a:moveTo>
                    <a:pt x="1" y="20"/>
                  </a:moveTo>
                  <a:cubicBezTo>
                    <a:pt x="75" y="182"/>
                    <a:pt x="142" y="342"/>
                    <a:pt x="208" y="507"/>
                  </a:cubicBezTo>
                  <a:cubicBezTo>
                    <a:pt x="308" y="757"/>
                    <a:pt x="387" y="1006"/>
                    <a:pt x="457" y="1265"/>
                  </a:cubicBezTo>
                  <a:cubicBezTo>
                    <a:pt x="528" y="1525"/>
                    <a:pt x="588" y="1789"/>
                    <a:pt x="662" y="2046"/>
                  </a:cubicBezTo>
                  <a:cubicBezTo>
                    <a:pt x="672" y="2082"/>
                    <a:pt x="731" y="2375"/>
                    <a:pt x="784" y="2292"/>
                  </a:cubicBezTo>
                  <a:cubicBezTo>
                    <a:pt x="848" y="2178"/>
                    <a:pt x="811" y="1970"/>
                    <a:pt x="799" y="1848"/>
                  </a:cubicBezTo>
                  <a:cubicBezTo>
                    <a:pt x="760" y="1507"/>
                    <a:pt x="660" y="1198"/>
                    <a:pt x="536" y="880"/>
                  </a:cubicBezTo>
                  <a:cubicBezTo>
                    <a:pt x="453" y="667"/>
                    <a:pt x="359" y="467"/>
                    <a:pt x="238" y="273"/>
                  </a:cubicBezTo>
                  <a:cubicBezTo>
                    <a:pt x="180" y="180"/>
                    <a:pt x="118" y="107"/>
                    <a:pt x="43" y="27"/>
                  </a:cubicBezTo>
                  <a:cubicBezTo>
                    <a:pt x="32" y="18"/>
                    <a:pt x="10" y="0"/>
                    <a:pt x="1" y="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1"/>
            <p:cNvSpPr/>
            <p:nvPr/>
          </p:nvSpPr>
          <p:spPr>
            <a:xfrm>
              <a:off x="7466136" y="3644908"/>
              <a:ext cx="118787" cy="182454"/>
            </a:xfrm>
            <a:custGeom>
              <a:avLst/>
              <a:gdLst/>
              <a:ahLst/>
              <a:cxnLst/>
              <a:rect l="l" t="t" r="r" b="b"/>
              <a:pathLst>
                <a:path w="1179" h="1811" extrusionOk="0">
                  <a:moveTo>
                    <a:pt x="1120" y="97"/>
                  </a:moveTo>
                  <a:lnTo>
                    <a:pt x="1120" y="97"/>
                  </a:lnTo>
                  <a:cubicBezTo>
                    <a:pt x="1120" y="97"/>
                    <a:pt x="1120" y="97"/>
                    <a:pt x="1120" y="97"/>
                  </a:cubicBezTo>
                  <a:close/>
                  <a:moveTo>
                    <a:pt x="1156" y="5"/>
                  </a:moveTo>
                  <a:cubicBezTo>
                    <a:pt x="1071" y="152"/>
                    <a:pt x="983" y="296"/>
                    <a:pt x="894" y="441"/>
                  </a:cubicBezTo>
                  <a:cubicBezTo>
                    <a:pt x="771" y="642"/>
                    <a:pt x="641" y="833"/>
                    <a:pt x="507" y="1027"/>
                  </a:cubicBezTo>
                  <a:cubicBezTo>
                    <a:pt x="384" y="1202"/>
                    <a:pt x="247" y="1400"/>
                    <a:pt x="144" y="1585"/>
                  </a:cubicBezTo>
                  <a:cubicBezTo>
                    <a:pt x="126" y="1620"/>
                    <a:pt x="0" y="1811"/>
                    <a:pt x="87" y="1803"/>
                  </a:cubicBezTo>
                  <a:cubicBezTo>
                    <a:pt x="195" y="1786"/>
                    <a:pt x="293" y="1652"/>
                    <a:pt x="362" y="1575"/>
                  </a:cubicBezTo>
                  <a:cubicBezTo>
                    <a:pt x="551" y="1363"/>
                    <a:pt x="687" y="1129"/>
                    <a:pt x="828" y="883"/>
                  </a:cubicBezTo>
                  <a:cubicBezTo>
                    <a:pt x="929" y="704"/>
                    <a:pt x="1018" y="528"/>
                    <a:pt x="1093" y="337"/>
                  </a:cubicBezTo>
                  <a:cubicBezTo>
                    <a:pt x="1132" y="238"/>
                    <a:pt x="1154" y="147"/>
                    <a:pt x="1174" y="44"/>
                  </a:cubicBezTo>
                  <a:cubicBezTo>
                    <a:pt x="1177" y="30"/>
                    <a:pt x="1179" y="1"/>
                    <a:pt x="1156" y="5"/>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1"/>
            <p:cNvSpPr/>
            <p:nvPr/>
          </p:nvSpPr>
          <p:spPr>
            <a:xfrm>
              <a:off x="6428737" y="3134928"/>
              <a:ext cx="77277" cy="274940"/>
            </a:xfrm>
            <a:custGeom>
              <a:avLst/>
              <a:gdLst/>
              <a:ahLst/>
              <a:cxnLst/>
              <a:rect l="l" t="t" r="r" b="b"/>
              <a:pathLst>
                <a:path w="767" h="2729" extrusionOk="0">
                  <a:moveTo>
                    <a:pt x="62" y="2556"/>
                  </a:moveTo>
                  <a:cubicBezTo>
                    <a:pt x="62" y="2556"/>
                    <a:pt x="62" y="2556"/>
                    <a:pt x="62" y="2555"/>
                  </a:cubicBezTo>
                  <a:close/>
                  <a:moveTo>
                    <a:pt x="64" y="2707"/>
                  </a:moveTo>
                  <a:cubicBezTo>
                    <a:pt x="85" y="2454"/>
                    <a:pt x="119" y="2214"/>
                    <a:pt x="164" y="1964"/>
                  </a:cubicBezTo>
                  <a:cubicBezTo>
                    <a:pt x="220" y="1652"/>
                    <a:pt x="299" y="1355"/>
                    <a:pt x="398" y="1053"/>
                  </a:cubicBezTo>
                  <a:cubicBezTo>
                    <a:pt x="481" y="799"/>
                    <a:pt x="579" y="541"/>
                    <a:pt x="656" y="287"/>
                  </a:cubicBezTo>
                  <a:cubicBezTo>
                    <a:pt x="667" y="250"/>
                    <a:pt x="767" y="1"/>
                    <a:pt x="680" y="34"/>
                  </a:cubicBezTo>
                  <a:cubicBezTo>
                    <a:pt x="568" y="85"/>
                    <a:pt x="490" y="268"/>
                    <a:pt x="437" y="370"/>
                  </a:cubicBezTo>
                  <a:cubicBezTo>
                    <a:pt x="275" y="685"/>
                    <a:pt x="184" y="1025"/>
                    <a:pt x="111" y="1370"/>
                  </a:cubicBezTo>
                  <a:cubicBezTo>
                    <a:pt x="51" y="1650"/>
                    <a:pt x="13" y="1924"/>
                    <a:pt x="5" y="2210"/>
                  </a:cubicBezTo>
                  <a:cubicBezTo>
                    <a:pt x="0" y="2366"/>
                    <a:pt x="12" y="2510"/>
                    <a:pt x="32" y="2664"/>
                  </a:cubicBezTo>
                  <a:cubicBezTo>
                    <a:pt x="33" y="2672"/>
                    <a:pt x="42" y="2728"/>
                    <a:pt x="64" y="2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1"/>
            <p:cNvSpPr/>
            <p:nvPr/>
          </p:nvSpPr>
          <p:spPr>
            <a:xfrm>
              <a:off x="6467727" y="3166159"/>
              <a:ext cx="136016" cy="525297"/>
            </a:xfrm>
            <a:custGeom>
              <a:avLst/>
              <a:gdLst/>
              <a:ahLst/>
              <a:cxnLst/>
              <a:rect l="l" t="t" r="r" b="b"/>
              <a:pathLst>
                <a:path w="1350" h="5214" extrusionOk="0">
                  <a:moveTo>
                    <a:pt x="463" y="1354"/>
                  </a:moveTo>
                  <a:cubicBezTo>
                    <a:pt x="388" y="1757"/>
                    <a:pt x="358" y="2085"/>
                    <a:pt x="377" y="2497"/>
                  </a:cubicBezTo>
                  <a:cubicBezTo>
                    <a:pt x="504" y="4001"/>
                    <a:pt x="1290" y="4838"/>
                    <a:pt x="1349" y="5213"/>
                  </a:cubicBezTo>
                  <a:cubicBezTo>
                    <a:pt x="754" y="4937"/>
                    <a:pt x="131" y="3207"/>
                    <a:pt x="38" y="2524"/>
                  </a:cubicBezTo>
                  <a:cubicBezTo>
                    <a:pt x="1" y="2077"/>
                    <a:pt x="22" y="1723"/>
                    <a:pt x="104" y="1284"/>
                  </a:cubicBezTo>
                  <a:cubicBezTo>
                    <a:pt x="138" y="1136"/>
                    <a:pt x="326" y="0"/>
                    <a:pt x="606" y="169"/>
                  </a:cubicBezTo>
                  <a:cubicBezTo>
                    <a:pt x="872" y="214"/>
                    <a:pt x="537" y="1015"/>
                    <a:pt x="463" y="13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1"/>
            <p:cNvSpPr/>
            <p:nvPr/>
          </p:nvSpPr>
          <p:spPr>
            <a:xfrm>
              <a:off x="6437704" y="3508396"/>
              <a:ext cx="181355" cy="322090"/>
            </a:xfrm>
            <a:custGeom>
              <a:avLst/>
              <a:gdLst/>
              <a:ahLst/>
              <a:cxnLst/>
              <a:rect l="l" t="t" r="r" b="b"/>
              <a:pathLst>
                <a:path w="1800" h="3197" extrusionOk="0">
                  <a:moveTo>
                    <a:pt x="1652" y="3035"/>
                  </a:moveTo>
                  <a:lnTo>
                    <a:pt x="1651" y="3034"/>
                  </a:lnTo>
                  <a:cubicBezTo>
                    <a:pt x="1651" y="3034"/>
                    <a:pt x="1651" y="3035"/>
                    <a:pt x="1652" y="3035"/>
                  </a:cubicBezTo>
                  <a:close/>
                  <a:moveTo>
                    <a:pt x="1794" y="3162"/>
                  </a:moveTo>
                  <a:cubicBezTo>
                    <a:pt x="1567" y="2930"/>
                    <a:pt x="1376" y="2698"/>
                    <a:pt x="1185" y="2436"/>
                  </a:cubicBezTo>
                  <a:cubicBezTo>
                    <a:pt x="946" y="2106"/>
                    <a:pt x="752" y="1761"/>
                    <a:pt x="586" y="1388"/>
                  </a:cubicBezTo>
                  <a:cubicBezTo>
                    <a:pt x="437" y="1052"/>
                    <a:pt x="330" y="743"/>
                    <a:pt x="207" y="398"/>
                  </a:cubicBezTo>
                  <a:cubicBezTo>
                    <a:pt x="195" y="363"/>
                    <a:pt x="99" y="1"/>
                    <a:pt x="54" y="104"/>
                  </a:cubicBezTo>
                  <a:cubicBezTo>
                    <a:pt x="0" y="251"/>
                    <a:pt x="70" y="507"/>
                    <a:pt x="101" y="651"/>
                  </a:cubicBezTo>
                  <a:cubicBezTo>
                    <a:pt x="205" y="1103"/>
                    <a:pt x="403" y="1518"/>
                    <a:pt x="640" y="1914"/>
                  </a:cubicBezTo>
                  <a:cubicBezTo>
                    <a:pt x="829" y="2228"/>
                    <a:pt x="1043" y="2513"/>
                    <a:pt x="1297" y="2776"/>
                  </a:cubicBezTo>
                  <a:cubicBezTo>
                    <a:pt x="1433" y="2916"/>
                    <a:pt x="1575" y="3033"/>
                    <a:pt x="1731" y="3149"/>
                  </a:cubicBezTo>
                  <a:cubicBezTo>
                    <a:pt x="1736" y="3151"/>
                    <a:pt x="1800" y="3197"/>
                    <a:pt x="1794" y="31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1"/>
            <p:cNvSpPr/>
            <p:nvPr/>
          </p:nvSpPr>
          <p:spPr>
            <a:xfrm>
              <a:off x="6633859" y="3825346"/>
              <a:ext cx="130071" cy="98229"/>
            </a:xfrm>
            <a:custGeom>
              <a:avLst/>
              <a:gdLst/>
              <a:ahLst/>
              <a:cxnLst/>
              <a:rect l="l" t="t" r="r" b="b"/>
              <a:pathLst>
                <a:path w="1291" h="975" extrusionOk="0">
                  <a:moveTo>
                    <a:pt x="1208" y="924"/>
                  </a:moveTo>
                  <a:cubicBezTo>
                    <a:pt x="1208" y="924"/>
                    <a:pt x="1208" y="923"/>
                    <a:pt x="1208" y="923"/>
                  </a:cubicBezTo>
                  <a:close/>
                  <a:moveTo>
                    <a:pt x="1288" y="953"/>
                  </a:moveTo>
                  <a:cubicBezTo>
                    <a:pt x="1164" y="881"/>
                    <a:pt x="1050" y="805"/>
                    <a:pt x="932" y="724"/>
                  </a:cubicBezTo>
                  <a:cubicBezTo>
                    <a:pt x="785" y="622"/>
                    <a:pt x="655" y="514"/>
                    <a:pt x="522" y="395"/>
                  </a:cubicBezTo>
                  <a:cubicBezTo>
                    <a:pt x="418" y="302"/>
                    <a:pt x="289" y="184"/>
                    <a:pt x="176" y="107"/>
                  </a:cubicBezTo>
                  <a:cubicBezTo>
                    <a:pt x="137" y="82"/>
                    <a:pt x="41" y="1"/>
                    <a:pt x="20" y="67"/>
                  </a:cubicBezTo>
                  <a:cubicBezTo>
                    <a:pt x="0" y="151"/>
                    <a:pt x="69" y="224"/>
                    <a:pt x="119" y="292"/>
                  </a:cubicBezTo>
                  <a:cubicBezTo>
                    <a:pt x="241" y="454"/>
                    <a:pt x="406" y="569"/>
                    <a:pt x="574" y="682"/>
                  </a:cubicBezTo>
                  <a:cubicBezTo>
                    <a:pt x="712" y="774"/>
                    <a:pt x="846" y="849"/>
                    <a:pt x="1000" y="910"/>
                  </a:cubicBezTo>
                  <a:cubicBezTo>
                    <a:pt x="1086" y="944"/>
                    <a:pt x="1163" y="959"/>
                    <a:pt x="1253" y="973"/>
                  </a:cubicBezTo>
                  <a:cubicBezTo>
                    <a:pt x="1267" y="974"/>
                    <a:pt x="1291" y="974"/>
                    <a:pt x="1288" y="953"/>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1"/>
            <p:cNvSpPr/>
            <p:nvPr/>
          </p:nvSpPr>
          <p:spPr>
            <a:xfrm>
              <a:off x="6620561" y="2759848"/>
              <a:ext cx="1026567" cy="1232545"/>
            </a:xfrm>
            <a:custGeom>
              <a:avLst/>
              <a:gdLst/>
              <a:ahLst/>
              <a:cxnLst/>
              <a:rect l="l" t="t" r="r" b="b"/>
              <a:pathLst>
                <a:path w="10189" h="12234" extrusionOk="0">
                  <a:moveTo>
                    <a:pt x="7401" y="8610"/>
                  </a:moveTo>
                  <a:cubicBezTo>
                    <a:pt x="7401" y="8610"/>
                    <a:pt x="7028" y="8685"/>
                    <a:pt x="6880" y="8693"/>
                  </a:cubicBezTo>
                  <a:cubicBezTo>
                    <a:pt x="6731" y="8701"/>
                    <a:pt x="6938" y="8560"/>
                    <a:pt x="6532" y="8610"/>
                  </a:cubicBezTo>
                  <a:cubicBezTo>
                    <a:pt x="6126" y="8659"/>
                    <a:pt x="6026" y="8510"/>
                    <a:pt x="5918" y="8618"/>
                  </a:cubicBezTo>
                  <a:cubicBezTo>
                    <a:pt x="5810" y="8726"/>
                    <a:pt x="5521" y="8626"/>
                    <a:pt x="5678" y="8768"/>
                  </a:cubicBezTo>
                  <a:cubicBezTo>
                    <a:pt x="5835" y="8908"/>
                    <a:pt x="6009" y="9008"/>
                    <a:pt x="6324" y="9024"/>
                  </a:cubicBezTo>
                  <a:cubicBezTo>
                    <a:pt x="6639" y="9041"/>
                    <a:pt x="6631" y="8851"/>
                    <a:pt x="6788" y="8950"/>
                  </a:cubicBezTo>
                  <a:cubicBezTo>
                    <a:pt x="6945" y="9049"/>
                    <a:pt x="6945" y="9148"/>
                    <a:pt x="7095" y="9032"/>
                  </a:cubicBezTo>
                  <a:cubicBezTo>
                    <a:pt x="7244" y="8917"/>
                    <a:pt x="7401" y="8610"/>
                    <a:pt x="7401" y="8610"/>
                  </a:cubicBezTo>
                  <a:close/>
                  <a:moveTo>
                    <a:pt x="1033" y="2202"/>
                  </a:moveTo>
                  <a:cubicBezTo>
                    <a:pt x="1240" y="1945"/>
                    <a:pt x="1597" y="1974"/>
                    <a:pt x="1754" y="2007"/>
                  </a:cubicBezTo>
                  <a:cubicBezTo>
                    <a:pt x="1912" y="2040"/>
                    <a:pt x="1957" y="2152"/>
                    <a:pt x="1995" y="2313"/>
                  </a:cubicBezTo>
                  <a:cubicBezTo>
                    <a:pt x="2031" y="2475"/>
                    <a:pt x="2052" y="2384"/>
                    <a:pt x="2293" y="2558"/>
                  </a:cubicBezTo>
                  <a:cubicBezTo>
                    <a:pt x="2533" y="2732"/>
                    <a:pt x="2653" y="2790"/>
                    <a:pt x="2831" y="2567"/>
                  </a:cubicBezTo>
                  <a:cubicBezTo>
                    <a:pt x="3009" y="2342"/>
                    <a:pt x="2827" y="2243"/>
                    <a:pt x="2989" y="2197"/>
                  </a:cubicBezTo>
                  <a:cubicBezTo>
                    <a:pt x="3151" y="2152"/>
                    <a:pt x="3250" y="2368"/>
                    <a:pt x="3540" y="2500"/>
                  </a:cubicBezTo>
                  <a:cubicBezTo>
                    <a:pt x="3830" y="2633"/>
                    <a:pt x="3590" y="2844"/>
                    <a:pt x="3635" y="3163"/>
                  </a:cubicBezTo>
                  <a:cubicBezTo>
                    <a:pt x="3681" y="3482"/>
                    <a:pt x="3756" y="3486"/>
                    <a:pt x="3938" y="3175"/>
                  </a:cubicBezTo>
                  <a:cubicBezTo>
                    <a:pt x="4120" y="2864"/>
                    <a:pt x="4129" y="2301"/>
                    <a:pt x="4348" y="2458"/>
                  </a:cubicBezTo>
                  <a:cubicBezTo>
                    <a:pt x="4568" y="2616"/>
                    <a:pt x="4647" y="3246"/>
                    <a:pt x="4414" y="3561"/>
                  </a:cubicBezTo>
                  <a:cubicBezTo>
                    <a:pt x="4182" y="3875"/>
                    <a:pt x="3946" y="3958"/>
                    <a:pt x="4398" y="4203"/>
                  </a:cubicBezTo>
                  <a:cubicBezTo>
                    <a:pt x="4849" y="4447"/>
                    <a:pt x="4638" y="4535"/>
                    <a:pt x="5057" y="4646"/>
                  </a:cubicBezTo>
                  <a:cubicBezTo>
                    <a:pt x="5475" y="4758"/>
                    <a:pt x="5231" y="4212"/>
                    <a:pt x="4978" y="3967"/>
                  </a:cubicBezTo>
                  <a:cubicBezTo>
                    <a:pt x="4725" y="3723"/>
                    <a:pt x="5176" y="3660"/>
                    <a:pt x="5127" y="3329"/>
                  </a:cubicBezTo>
                  <a:cubicBezTo>
                    <a:pt x="5077" y="2997"/>
                    <a:pt x="5040" y="3167"/>
                    <a:pt x="4866" y="3001"/>
                  </a:cubicBezTo>
                  <a:cubicBezTo>
                    <a:pt x="4692" y="2836"/>
                    <a:pt x="4713" y="2765"/>
                    <a:pt x="4903" y="2600"/>
                  </a:cubicBezTo>
                  <a:cubicBezTo>
                    <a:pt x="5094" y="2434"/>
                    <a:pt x="5202" y="2724"/>
                    <a:pt x="5425" y="3022"/>
                  </a:cubicBezTo>
                  <a:cubicBezTo>
                    <a:pt x="5649" y="3320"/>
                    <a:pt x="5579" y="3379"/>
                    <a:pt x="5831" y="3448"/>
                  </a:cubicBezTo>
                  <a:cubicBezTo>
                    <a:pt x="6085" y="3519"/>
                    <a:pt x="6092" y="3751"/>
                    <a:pt x="6370" y="3913"/>
                  </a:cubicBezTo>
                  <a:cubicBezTo>
                    <a:pt x="6648" y="4075"/>
                    <a:pt x="6702" y="3909"/>
                    <a:pt x="6987" y="4095"/>
                  </a:cubicBezTo>
                  <a:cubicBezTo>
                    <a:pt x="7274" y="4281"/>
                    <a:pt x="7174" y="4435"/>
                    <a:pt x="7398" y="4522"/>
                  </a:cubicBezTo>
                  <a:cubicBezTo>
                    <a:pt x="7621" y="4609"/>
                    <a:pt x="7663" y="4754"/>
                    <a:pt x="7319" y="4853"/>
                  </a:cubicBezTo>
                  <a:cubicBezTo>
                    <a:pt x="6975" y="4953"/>
                    <a:pt x="7000" y="4509"/>
                    <a:pt x="6897" y="4518"/>
                  </a:cubicBezTo>
                  <a:cubicBezTo>
                    <a:pt x="6793" y="4526"/>
                    <a:pt x="6515" y="4547"/>
                    <a:pt x="6615" y="4899"/>
                  </a:cubicBezTo>
                  <a:cubicBezTo>
                    <a:pt x="6714" y="5252"/>
                    <a:pt x="6888" y="4990"/>
                    <a:pt x="7062" y="5131"/>
                  </a:cubicBezTo>
                  <a:cubicBezTo>
                    <a:pt x="7236" y="5272"/>
                    <a:pt x="7207" y="5301"/>
                    <a:pt x="7083" y="5384"/>
                  </a:cubicBezTo>
                  <a:cubicBezTo>
                    <a:pt x="6959" y="5467"/>
                    <a:pt x="6880" y="5898"/>
                    <a:pt x="6627" y="5914"/>
                  </a:cubicBezTo>
                  <a:cubicBezTo>
                    <a:pt x="6374" y="5931"/>
                    <a:pt x="6242" y="6482"/>
                    <a:pt x="6263" y="6643"/>
                  </a:cubicBezTo>
                  <a:cubicBezTo>
                    <a:pt x="6283" y="6805"/>
                    <a:pt x="6391" y="6855"/>
                    <a:pt x="6113" y="7124"/>
                  </a:cubicBezTo>
                  <a:cubicBezTo>
                    <a:pt x="5836" y="7393"/>
                    <a:pt x="5699" y="7245"/>
                    <a:pt x="5844" y="7538"/>
                  </a:cubicBezTo>
                  <a:cubicBezTo>
                    <a:pt x="5989" y="7832"/>
                    <a:pt x="6229" y="8335"/>
                    <a:pt x="5923" y="8255"/>
                  </a:cubicBezTo>
                  <a:cubicBezTo>
                    <a:pt x="5616" y="8177"/>
                    <a:pt x="5715" y="7986"/>
                    <a:pt x="5376" y="7734"/>
                  </a:cubicBezTo>
                  <a:cubicBezTo>
                    <a:pt x="5036" y="7481"/>
                    <a:pt x="5226" y="7862"/>
                    <a:pt x="4849" y="7991"/>
                  </a:cubicBezTo>
                  <a:cubicBezTo>
                    <a:pt x="4473" y="8119"/>
                    <a:pt x="4754" y="7791"/>
                    <a:pt x="4564" y="7771"/>
                  </a:cubicBezTo>
                  <a:cubicBezTo>
                    <a:pt x="4373" y="7750"/>
                    <a:pt x="4460" y="7949"/>
                    <a:pt x="4116" y="8024"/>
                  </a:cubicBezTo>
                  <a:cubicBezTo>
                    <a:pt x="3772" y="8098"/>
                    <a:pt x="4124" y="8210"/>
                    <a:pt x="4008" y="8724"/>
                  </a:cubicBezTo>
                  <a:cubicBezTo>
                    <a:pt x="3892" y="9237"/>
                    <a:pt x="4020" y="9216"/>
                    <a:pt x="4481" y="9283"/>
                  </a:cubicBezTo>
                  <a:cubicBezTo>
                    <a:pt x="4941" y="9349"/>
                    <a:pt x="5259" y="9009"/>
                    <a:pt x="5513" y="9151"/>
                  </a:cubicBezTo>
                  <a:cubicBezTo>
                    <a:pt x="5765" y="9292"/>
                    <a:pt x="5288" y="9387"/>
                    <a:pt x="5413" y="9586"/>
                  </a:cubicBezTo>
                  <a:cubicBezTo>
                    <a:pt x="5537" y="9785"/>
                    <a:pt x="5591" y="9482"/>
                    <a:pt x="5795" y="9602"/>
                  </a:cubicBezTo>
                  <a:cubicBezTo>
                    <a:pt x="5997" y="9722"/>
                    <a:pt x="5885" y="9951"/>
                    <a:pt x="6080" y="10075"/>
                  </a:cubicBezTo>
                  <a:cubicBezTo>
                    <a:pt x="6275" y="10199"/>
                    <a:pt x="6429" y="10042"/>
                    <a:pt x="6602" y="9801"/>
                  </a:cubicBezTo>
                  <a:cubicBezTo>
                    <a:pt x="6776" y="9560"/>
                    <a:pt x="6918" y="9643"/>
                    <a:pt x="7083" y="9408"/>
                  </a:cubicBezTo>
                  <a:cubicBezTo>
                    <a:pt x="7248" y="9171"/>
                    <a:pt x="7435" y="9403"/>
                    <a:pt x="7775" y="9299"/>
                  </a:cubicBezTo>
                  <a:cubicBezTo>
                    <a:pt x="8115" y="9196"/>
                    <a:pt x="7849" y="9130"/>
                    <a:pt x="8131" y="9076"/>
                  </a:cubicBezTo>
                  <a:cubicBezTo>
                    <a:pt x="8413" y="9022"/>
                    <a:pt x="8480" y="9362"/>
                    <a:pt x="8566" y="9325"/>
                  </a:cubicBezTo>
                  <a:cubicBezTo>
                    <a:pt x="8653" y="9287"/>
                    <a:pt x="8893" y="9147"/>
                    <a:pt x="9126" y="9180"/>
                  </a:cubicBezTo>
                  <a:cubicBezTo>
                    <a:pt x="9358" y="9213"/>
                    <a:pt x="9304" y="9474"/>
                    <a:pt x="9648" y="9163"/>
                  </a:cubicBezTo>
                  <a:cubicBezTo>
                    <a:pt x="9801" y="9024"/>
                    <a:pt x="10008" y="8929"/>
                    <a:pt x="10188" y="8867"/>
                  </a:cubicBezTo>
                  <a:cubicBezTo>
                    <a:pt x="9598" y="10329"/>
                    <a:pt x="8491" y="11526"/>
                    <a:pt x="7094" y="12234"/>
                  </a:cubicBezTo>
                  <a:cubicBezTo>
                    <a:pt x="6986" y="12055"/>
                    <a:pt x="6809" y="11829"/>
                    <a:pt x="6598" y="11794"/>
                  </a:cubicBezTo>
                  <a:cubicBezTo>
                    <a:pt x="6242" y="11736"/>
                    <a:pt x="6308" y="11653"/>
                    <a:pt x="6201" y="11404"/>
                  </a:cubicBezTo>
                  <a:cubicBezTo>
                    <a:pt x="6092" y="11156"/>
                    <a:pt x="5952" y="11040"/>
                    <a:pt x="6300" y="10667"/>
                  </a:cubicBezTo>
                  <a:cubicBezTo>
                    <a:pt x="6648" y="10294"/>
                    <a:pt x="6142" y="10377"/>
                    <a:pt x="5815" y="10253"/>
                  </a:cubicBezTo>
                  <a:cubicBezTo>
                    <a:pt x="5487" y="10129"/>
                    <a:pt x="5653" y="10099"/>
                    <a:pt x="5475" y="10008"/>
                  </a:cubicBezTo>
                  <a:cubicBezTo>
                    <a:pt x="5297" y="9917"/>
                    <a:pt x="5210" y="10166"/>
                    <a:pt x="4957" y="10029"/>
                  </a:cubicBezTo>
                  <a:cubicBezTo>
                    <a:pt x="4704" y="9892"/>
                    <a:pt x="4742" y="9797"/>
                    <a:pt x="4559" y="9710"/>
                  </a:cubicBezTo>
                  <a:cubicBezTo>
                    <a:pt x="4377" y="9623"/>
                    <a:pt x="4248" y="9818"/>
                    <a:pt x="4132" y="9788"/>
                  </a:cubicBezTo>
                  <a:cubicBezTo>
                    <a:pt x="4017" y="9760"/>
                    <a:pt x="3888" y="9685"/>
                    <a:pt x="3714" y="9643"/>
                  </a:cubicBezTo>
                  <a:cubicBezTo>
                    <a:pt x="3540" y="9602"/>
                    <a:pt x="3441" y="9602"/>
                    <a:pt x="3130" y="9329"/>
                  </a:cubicBezTo>
                  <a:cubicBezTo>
                    <a:pt x="2819" y="9055"/>
                    <a:pt x="2989" y="8906"/>
                    <a:pt x="2873" y="8537"/>
                  </a:cubicBezTo>
                  <a:cubicBezTo>
                    <a:pt x="2757" y="8169"/>
                    <a:pt x="2484" y="8222"/>
                    <a:pt x="2629" y="8554"/>
                  </a:cubicBezTo>
                  <a:cubicBezTo>
                    <a:pt x="2774" y="8885"/>
                    <a:pt x="2649" y="8923"/>
                    <a:pt x="2541" y="8844"/>
                  </a:cubicBezTo>
                  <a:cubicBezTo>
                    <a:pt x="2434" y="8765"/>
                    <a:pt x="2330" y="8624"/>
                    <a:pt x="2114" y="8160"/>
                  </a:cubicBezTo>
                  <a:cubicBezTo>
                    <a:pt x="1900" y="7696"/>
                    <a:pt x="1907" y="7820"/>
                    <a:pt x="1858" y="7505"/>
                  </a:cubicBezTo>
                  <a:cubicBezTo>
                    <a:pt x="1808" y="7191"/>
                    <a:pt x="1758" y="7282"/>
                    <a:pt x="1592" y="7016"/>
                  </a:cubicBezTo>
                  <a:cubicBezTo>
                    <a:pt x="1427" y="6752"/>
                    <a:pt x="1613" y="5947"/>
                    <a:pt x="1609" y="5599"/>
                  </a:cubicBezTo>
                  <a:cubicBezTo>
                    <a:pt x="1605" y="5252"/>
                    <a:pt x="1414" y="5156"/>
                    <a:pt x="1563" y="4887"/>
                  </a:cubicBezTo>
                  <a:cubicBezTo>
                    <a:pt x="1713" y="4618"/>
                    <a:pt x="1563" y="4704"/>
                    <a:pt x="1361" y="4667"/>
                  </a:cubicBezTo>
                  <a:cubicBezTo>
                    <a:pt x="1157" y="4630"/>
                    <a:pt x="1298" y="4343"/>
                    <a:pt x="1331" y="4129"/>
                  </a:cubicBezTo>
                  <a:cubicBezTo>
                    <a:pt x="1364" y="3913"/>
                    <a:pt x="1509" y="3954"/>
                    <a:pt x="1427" y="3809"/>
                  </a:cubicBezTo>
                  <a:cubicBezTo>
                    <a:pt x="1344" y="3664"/>
                    <a:pt x="1249" y="3660"/>
                    <a:pt x="1025" y="3329"/>
                  </a:cubicBezTo>
                  <a:cubicBezTo>
                    <a:pt x="801" y="2997"/>
                    <a:pt x="619" y="3229"/>
                    <a:pt x="495" y="3039"/>
                  </a:cubicBezTo>
                  <a:cubicBezTo>
                    <a:pt x="370" y="2848"/>
                    <a:pt x="403" y="2715"/>
                    <a:pt x="718" y="2641"/>
                  </a:cubicBezTo>
                  <a:cubicBezTo>
                    <a:pt x="1033" y="2567"/>
                    <a:pt x="967" y="2301"/>
                    <a:pt x="1033" y="2202"/>
                  </a:cubicBezTo>
                  <a:moveTo>
                    <a:pt x="8713" y="1940"/>
                  </a:moveTo>
                  <a:cubicBezTo>
                    <a:pt x="9037" y="2265"/>
                    <a:pt x="9254" y="2497"/>
                    <a:pt x="9503" y="2886"/>
                  </a:cubicBezTo>
                  <a:cubicBezTo>
                    <a:pt x="9501" y="2925"/>
                    <a:pt x="9492" y="3113"/>
                    <a:pt x="9491" y="3146"/>
                  </a:cubicBezTo>
                  <a:cubicBezTo>
                    <a:pt x="9490" y="3160"/>
                    <a:pt x="9491" y="3174"/>
                    <a:pt x="9492" y="3187"/>
                  </a:cubicBezTo>
                  <a:cubicBezTo>
                    <a:pt x="9470" y="3165"/>
                    <a:pt x="9445" y="3142"/>
                    <a:pt x="9420" y="3117"/>
                  </a:cubicBezTo>
                  <a:cubicBezTo>
                    <a:pt x="9253" y="2955"/>
                    <a:pt x="9019" y="2728"/>
                    <a:pt x="8938" y="2525"/>
                  </a:cubicBezTo>
                  <a:cubicBezTo>
                    <a:pt x="8838" y="2272"/>
                    <a:pt x="8771" y="2257"/>
                    <a:pt x="8702" y="2240"/>
                  </a:cubicBezTo>
                  <a:cubicBezTo>
                    <a:pt x="8690" y="2237"/>
                    <a:pt x="8677" y="2234"/>
                    <a:pt x="8660" y="2213"/>
                  </a:cubicBezTo>
                  <a:cubicBezTo>
                    <a:pt x="8642" y="2191"/>
                    <a:pt x="8624" y="2175"/>
                    <a:pt x="8605" y="2166"/>
                  </a:cubicBezTo>
                  <a:cubicBezTo>
                    <a:pt x="8529" y="2127"/>
                    <a:pt x="8446" y="2177"/>
                    <a:pt x="8363" y="2236"/>
                  </a:cubicBezTo>
                  <a:cubicBezTo>
                    <a:pt x="8363" y="2237"/>
                    <a:pt x="8363" y="2237"/>
                    <a:pt x="8363" y="2237"/>
                  </a:cubicBezTo>
                  <a:cubicBezTo>
                    <a:pt x="8350" y="2245"/>
                    <a:pt x="8338" y="2255"/>
                    <a:pt x="8326" y="2264"/>
                  </a:cubicBezTo>
                  <a:cubicBezTo>
                    <a:pt x="8315" y="2272"/>
                    <a:pt x="8303" y="2281"/>
                    <a:pt x="8292" y="2289"/>
                  </a:cubicBezTo>
                  <a:cubicBezTo>
                    <a:pt x="8291" y="2290"/>
                    <a:pt x="8290" y="2291"/>
                    <a:pt x="8288" y="2292"/>
                  </a:cubicBezTo>
                  <a:cubicBezTo>
                    <a:pt x="8286" y="2293"/>
                    <a:pt x="8283" y="2295"/>
                    <a:pt x="8280" y="2298"/>
                  </a:cubicBezTo>
                  <a:cubicBezTo>
                    <a:pt x="8280" y="2293"/>
                    <a:pt x="8280" y="2289"/>
                    <a:pt x="8279" y="2285"/>
                  </a:cubicBezTo>
                  <a:cubicBezTo>
                    <a:pt x="8279" y="2278"/>
                    <a:pt x="8278" y="2272"/>
                    <a:pt x="8277" y="2266"/>
                  </a:cubicBezTo>
                  <a:cubicBezTo>
                    <a:pt x="8272" y="2223"/>
                    <a:pt x="8261" y="2189"/>
                    <a:pt x="8247" y="2159"/>
                  </a:cubicBezTo>
                  <a:cubicBezTo>
                    <a:pt x="8215" y="2089"/>
                    <a:pt x="8163" y="2051"/>
                    <a:pt x="8100" y="2023"/>
                  </a:cubicBezTo>
                  <a:cubicBezTo>
                    <a:pt x="8074" y="2010"/>
                    <a:pt x="8045" y="1999"/>
                    <a:pt x="8015" y="1988"/>
                  </a:cubicBezTo>
                  <a:cubicBezTo>
                    <a:pt x="7969" y="1970"/>
                    <a:pt x="7920" y="1951"/>
                    <a:pt x="7880" y="1920"/>
                  </a:cubicBezTo>
                  <a:lnTo>
                    <a:pt x="7900" y="1907"/>
                  </a:lnTo>
                  <a:cubicBezTo>
                    <a:pt x="7923" y="1891"/>
                    <a:pt x="7947" y="1874"/>
                    <a:pt x="7968" y="1855"/>
                  </a:cubicBezTo>
                  <a:cubicBezTo>
                    <a:pt x="7991" y="1835"/>
                    <a:pt x="8010" y="1811"/>
                    <a:pt x="8022" y="1783"/>
                  </a:cubicBezTo>
                  <a:cubicBezTo>
                    <a:pt x="8031" y="1761"/>
                    <a:pt x="8035" y="1736"/>
                    <a:pt x="8033" y="1707"/>
                  </a:cubicBezTo>
                  <a:cubicBezTo>
                    <a:pt x="8029" y="1646"/>
                    <a:pt x="8002" y="1574"/>
                    <a:pt x="7935" y="1501"/>
                  </a:cubicBezTo>
                  <a:cubicBezTo>
                    <a:pt x="7905" y="1469"/>
                    <a:pt x="7866" y="1437"/>
                    <a:pt x="7818" y="1405"/>
                  </a:cubicBezTo>
                  <a:cubicBezTo>
                    <a:pt x="7804" y="1397"/>
                    <a:pt x="7789" y="1388"/>
                    <a:pt x="7773" y="1378"/>
                  </a:cubicBezTo>
                  <a:cubicBezTo>
                    <a:pt x="7716" y="1347"/>
                    <a:pt x="7647" y="1315"/>
                    <a:pt x="7563" y="1286"/>
                  </a:cubicBezTo>
                  <a:cubicBezTo>
                    <a:pt x="7508" y="1267"/>
                    <a:pt x="7446" y="1249"/>
                    <a:pt x="7377" y="1232"/>
                  </a:cubicBezTo>
                  <a:cubicBezTo>
                    <a:pt x="7322" y="1218"/>
                    <a:pt x="7262" y="1206"/>
                    <a:pt x="7198" y="1195"/>
                  </a:cubicBezTo>
                  <a:cubicBezTo>
                    <a:pt x="6658" y="1099"/>
                    <a:pt x="6632" y="808"/>
                    <a:pt x="6632" y="807"/>
                  </a:cubicBezTo>
                  <a:cubicBezTo>
                    <a:pt x="6629" y="775"/>
                    <a:pt x="6607" y="746"/>
                    <a:pt x="6574" y="734"/>
                  </a:cubicBezTo>
                  <a:cubicBezTo>
                    <a:pt x="6572" y="734"/>
                    <a:pt x="6254" y="622"/>
                    <a:pt x="6054" y="544"/>
                  </a:cubicBezTo>
                  <a:cubicBezTo>
                    <a:pt x="5956" y="505"/>
                    <a:pt x="5886" y="475"/>
                    <a:pt x="5895" y="469"/>
                  </a:cubicBezTo>
                  <a:cubicBezTo>
                    <a:pt x="5906" y="462"/>
                    <a:pt x="5916" y="455"/>
                    <a:pt x="5925" y="447"/>
                  </a:cubicBezTo>
                  <a:cubicBezTo>
                    <a:pt x="5938" y="434"/>
                    <a:pt x="5950" y="420"/>
                    <a:pt x="5961" y="406"/>
                  </a:cubicBezTo>
                  <a:cubicBezTo>
                    <a:pt x="5966" y="397"/>
                    <a:pt x="6002" y="291"/>
                    <a:pt x="6006" y="282"/>
                  </a:cubicBezTo>
                  <a:cubicBezTo>
                    <a:pt x="7131" y="618"/>
                    <a:pt x="7884" y="1111"/>
                    <a:pt x="8713" y="1940"/>
                  </a:cubicBezTo>
                  <a:close/>
                  <a:moveTo>
                    <a:pt x="4402" y="1542"/>
                  </a:moveTo>
                  <a:cubicBezTo>
                    <a:pt x="4402" y="1542"/>
                    <a:pt x="4700" y="1298"/>
                    <a:pt x="4870" y="1278"/>
                  </a:cubicBezTo>
                  <a:cubicBezTo>
                    <a:pt x="5040" y="1257"/>
                    <a:pt x="5160" y="1397"/>
                    <a:pt x="5546" y="1361"/>
                  </a:cubicBezTo>
                  <a:cubicBezTo>
                    <a:pt x="5931" y="1323"/>
                    <a:pt x="5774" y="1364"/>
                    <a:pt x="6196" y="1625"/>
                  </a:cubicBezTo>
                  <a:cubicBezTo>
                    <a:pt x="6619" y="1886"/>
                    <a:pt x="6527" y="1920"/>
                    <a:pt x="6589" y="2375"/>
                  </a:cubicBezTo>
                  <a:cubicBezTo>
                    <a:pt x="6652" y="2831"/>
                    <a:pt x="6648" y="2587"/>
                    <a:pt x="6847" y="2906"/>
                  </a:cubicBezTo>
                  <a:cubicBezTo>
                    <a:pt x="7046" y="3225"/>
                    <a:pt x="6764" y="3101"/>
                    <a:pt x="6382" y="3101"/>
                  </a:cubicBezTo>
                  <a:cubicBezTo>
                    <a:pt x="6002" y="3101"/>
                    <a:pt x="6005" y="3001"/>
                    <a:pt x="5736" y="2848"/>
                  </a:cubicBezTo>
                  <a:cubicBezTo>
                    <a:pt x="5466" y="2695"/>
                    <a:pt x="5529" y="2583"/>
                    <a:pt x="5425" y="2417"/>
                  </a:cubicBezTo>
                  <a:cubicBezTo>
                    <a:pt x="5321" y="2251"/>
                    <a:pt x="5309" y="2251"/>
                    <a:pt x="5135" y="2140"/>
                  </a:cubicBezTo>
                  <a:cubicBezTo>
                    <a:pt x="4961" y="2028"/>
                    <a:pt x="4941" y="2127"/>
                    <a:pt x="4746" y="2019"/>
                  </a:cubicBezTo>
                  <a:cubicBezTo>
                    <a:pt x="4551" y="1912"/>
                    <a:pt x="4485" y="2069"/>
                    <a:pt x="4336" y="2102"/>
                  </a:cubicBezTo>
                  <a:cubicBezTo>
                    <a:pt x="4186" y="2135"/>
                    <a:pt x="4041" y="2114"/>
                    <a:pt x="3921" y="1986"/>
                  </a:cubicBezTo>
                  <a:cubicBezTo>
                    <a:pt x="3801" y="1858"/>
                    <a:pt x="3722" y="1692"/>
                    <a:pt x="3801" y="1563"/>
                  </a:cubicBezTo>
                  <a:cubicBezTo>
                    <a:pt x="3880" y="1435"/>
                    <a:pt x="3917" y="1381"/>
                    <a:pt x="4049" y="1261"/>
                  </a:cubicBezTo>
                  <a:cubicBezTo>
                    <a:pt x="4182" y="1141"/>
                    <a:pt x="4402" y="1542"/>
                    <a:pt x="4402" y="1542"/>
                  </a:cubicBezTo>
                  <a:close/>
                  <a:moveTo>
                    <a:pt x="7120" y="1800"/>
                  </a:moveTo>
                  <a:cubicBezTo>
                    <a:pt x="7099" y="1803"/>
                    <a:pt x="6859" y="1953"/>
                    <a:pt x="6933" y="2094"/>
                  </a:cubicBezTo>
                  <a:cubicBezTo>
                    <a:pt x="7008" y="2235"/>
                    <a:pt x="7207" y="2309"/>
                    <a:pt x="7265" y="2251"/>
                  </a:cubicBezTo>
                  <a:cubicBezTo>
                    <a:pt x="7323" y="2194"/>
                    <a:pt x="7141" y="1796"/>
                    <a:pt x="7120" y="1800"/>
                  </a:cubicBezTo>
                  <a:close/>
                  <a:moveTo>
                    <a:pt x="1" y="1446"/>
                  </a:moveTo>
                  <a:cubicBezTo>
                    <a:pt x="155" y="1515"/>
                    <a:pt x="302" y="1575"/>
                    <a:pt x="345" y="1638"/>
                  </a:cubicBezTo>
                  <a:cubicBezTo>
                    <a:pt x="469" y="1820"/>
                    <a:pt x="353" y="1962"/>
                    <a:pt x="685" y="2028"/>
                  </a:cubicBezTo>
                  <a:cubicBezTo>
                    <a:pt x="1017" y="2093"/>
                    <a:pt x="1100" y="1995"/>
                    <a:pt x="1232" y="1787"/>
                  </a:cubicBezTo>
                  <a:cubicBezTo>
                    <a:pt x="1364" y="1580"/>
                    <a:pt x="1257" y="1671"/>
                    <a:pt x="1481" y="1248"/>
                  </a:cubicBezTo>
                  <a:cubicBezTo>
                    <a:pt x="1705" y="826"/>
                    <a:pt x="1580" y="834"/>
                    <a:pt x="1912" y="768"/>
                  </a:cubicBezTo>
                  <a:cubicBezTo>
                    <a:pt x="2243" y="702"/>
                    <a:pt x="2061" y="561"/>
                    <a:pt x="2342" y="486"/>
                  </a:cubicBezTo>
                  <a:cubicBezTo>
                    <a:pt x="2624" y="412"/>
                    <a:pt x="2798" y="644"/>
                    <a:pt x="3039" y="379"/>
                  </a:cubicBezTo>
                  <a:cubicBezTo>
                    <a:pt x="3129" y="279"/>
                    <a:pt x="3200" y="138"/>
                    <a:pt x="3254" y="0"/>
                  </a:cubicBezTo>
                  <a:cubicBezTo>
                    <a:pt x="2026" y="172"/>
                    <a:pt x="908" y="687"/>
                    <a:pt x="1" y="1446"/>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1"/>
            <p:cNvSpPr/>
            <p:nvPr/>
          </p:nvSpPr>
          <p:spPr>
            <a:xfrm>
              <a:off x="6688465" y="2876915"/>
              <a:ext cx="871106" cy="1064397"/>
            </a:xfrm>
            <a:custGeom>
              <a:avLst/>
              <a:gdLst/>
              <a:ahLst/>
              <a:cxnLst/>
              <a:rect l="l" t="t" r="r" b="b"/>
              <a:pathLst>
                <a:path w="8646" h="10565" extrusionOk="0">
                  <a:moveTo>
                    <a:pt x="6078" y="9079"/>
                  </a:moveTo>
                  <a:cubicBezTo>
                    <a:pt x="6082" y="9088"/>
                    <a:pt x="6086" y="9097"/>
                    <a:pt x="6091" y="9106"/>
                  </a:cubicBezTo>
                  <a:cubicBezTo>
                    <a:pt x="6209" y="9355"/>
                    <a:pt x="6083" y="9591"/>
                    <a:pt x="5913" y="9773"/>
                  </a:cubicBezTo>
                  <a:cubicBezTo>
                    <a:pt x="5888" y="9800"/>
                    <a:pt x="5828" y="9867"/>
                    <a:pt x="5803" y="9911"/>
                  </a:cubicBezTo>
                  <a:cubicBezTo>
                    <a:pt x="5823" y="9963"/>
                    <a:pt x="5867" y="10042"/>
                    <a:pt x="5886" y="10086"/>
                  </a:cubicBezTo>
                  <a:cubicBezTo>
                    <a:pt x="5908" y="10136"/>
                    <a:pt x="5924" y="10187"/>
                    <a:pt x="5941" y="10236"/>
                  </a:cubicBezTo>
                  <a:cubicBezTo>
                    <a:pt x="5958" y="10240"/>
                    <a:pt x="5975" y="10242"/>
                    <a:pt x="5987" y="10244"/>
                  </a:cubicBezTo>
                  <a:cubicBezTo>
                    <a:pt x="6204" y="10280"/>
                    <a:pt x="6385" y="10406"/>
                    <a:pt x="6532" y="10565"/>
                  </a:cubicBezTo>
                  <a:cubicBezTo>
                    <a:pt x="7391" y="10070"/>
                    <a:pt x="8117" y="9372"/>
                    <a:pt x="8646" y="8539"/>
                  </a:cubicBezTo>
                  <a:cubicBezTo>
                    <a:pt x="8611" y="8533"/>
                    <a:pt x="8575" y="8523"/>
                    <a:pt x="8538" y="8508"/>
                  </a:cubicBezTo>
                  <a:cubicBezTo>
                    <a:pt x="8460" y="8478"/>
                    <a:pt x="8427" y="8446"/>
                    <a:pt x="8372" y="8405"/>
                  </a:cubicBezTo>
                  <a:cubicBezTo>
                    <a:pt x="8274" y="8407"/>
                    <a:pt x="8129" y="8488"/>
                    <a:pt x="8047" y="8523"/>
                  </a:cubicBezTo>
                  <a:cubicBezTo>
                    <a:pt x="7991" y="8548"/>
                    <a:pt x="7930" y="8559"/>
                    <a:pt x="7869" y="8558"/>
                  </a:cubicBezTo>
                  <a:cubicBezTo>
                    <a:pt x="7715" y="8555"/>
                    <a:pt x="7605" y="8478"/>
                    <a:pt x="7513" y="8368"/>
                  </a:cubicBezTo>
                  <a:cubicBezTo>
                    <a:pt x="7432" y="8435"/>
                    <a:pt x="7331" y="8479"/>
                    <a:pt x="7215" y="8514"/>
                  </a:cubicBezTo>
                  <a:cubicBezTo>
                    <a:pt x="7074" y="8556"/>
                    <a:pt x="6934" y="8567"/>
                    <a:pt x="6787" y="8552"/>
                  </a:cubicBezTo>
                  <a:cubicBezTo>
                    <a:pt x="6755" y="8549"/>
                    <a:pt x="6718" y="8542"/>
                    <a:pt x="6681" y="8536"/>
                  </a:cubicBezTo>
                  <a:cubicBezTo>
                    <a:pt x="6590" y="8647"/>
                    <a:pt x="6491" y="8721"/>
                    <a:pt x="6354" y="8789"/>
                  </a:cubicBezTo>
                  <a:cubicBezTo>
                    <a:pt x="6301" y="8816"/>
                    <a:pt x="6281" y="8821"/>
                    <a:pt x="6246" y="8869"/>
                  </a:cubicBezTo>
                  <a:cubicBezTo>
                    <a:pt x="6195" y="8942"/>
                    <a:pt x="6139" y="9014"/>
                    <a:pt x="6078" y="9079"/>
                  </a:cubicBezTo>
                  <a:close/>
                  <a:moveTo>
                    <a:pt x="702" y="1254"/>
                  </a:moveTo>
                  <a:cubicBezTo>
                    <a:pt x="763" y="1216"/>
                    <a:pt x="856" y="1212"/>
                    <a:pt x="933" y="1220"/>
                  </a:cubicBezTo>
                  <a:cubicBezTo>
                    <a:pt x="935" y="1226"/>
                    <a:pt x="937" y="1233"/>
                    <a:pt x="937" y="1240"/>
                  </a:cubicBezTo>
                  <a:cubicBezTo>
                    <a:pt x="965" y="1358"/>
                    <a:pt x="1008" y="1460"/>
                    <a:pt x="1101" y="1543"/>
                  </a:cubicBezTo>
                  <a:cubicBezTo>
                    <a:pt x="1186" y="1619"/>
                    <a:pt x="1293" y="1646"/>
                    <a:pt x="1388" y="1714"/>
                  </a:cubicBezTo>
                  <a:cubicBezTo>
                    <a:pt x="1564" y="1842"/>
                    <a:pt x="1753" y="1960"/>
                    <a:pt x="1981" y="1941"/>
                  </a:cubicBezTo>
                  <a:cubicBezTo>
                    <a:pt x="2186" y="1923"/>
                    <a:pt x="2341" y="1805"/>
                    <a:pt x="2465" y="1649"/>
                  </a:cubicBezTo>
                  <a:cubicBezTo>
                    <a:pt x="2481" y="1628"/>
                    <a:pt x="2496" y="1608"/>
                    <a:pt x="2510" y="1588"/>
                  </a:cubicBezTo>
                  <a:cubicBezTo>
                    <a:pt x="2538" y="1606"/>
                    <a:pt x="2567" y="1624"/>
                    <a:pt x="2596" y="1640"/>
                  </a:cubicBezTo>
                  <a:cubicBezTo>
                    <a:pt x="2593" y="1655"/>
                    <a:pt x="2589" y="1669"/>
                    <a:pt x="2587" y="1681"/>
                  </a:cubicBezTo>
                  <a:cubicBezTo>
                    <a:pt x="2562" y="1807"/>
                    <a:pt x="2555" y="1929"/>
                    <a:pt x="2573" y="2057"/>
                  </a:cubicBezTo>
                  <a:cubicBezTo>
                    <a:pt x="2608" y="2304"/>
                    <a:pt x="2691" y="2567"/>
                    <a:pt x="2974" y="2627"/>
                  </a:cubicBezTo>
                  <a:cubicBezTo>
                    <a:pt x="3016" y="2636"/>
                    <a:pt x="3057" y="2638"/>
                    <a:pt x="3098" y="2635"/>
                  </a:cubicBezTo>
                  <a:cubicBezTo>
                    <a:pt x="3083" y="2684"/>
                    <a:pt x="3074" y="2736"/>
                    <a:pt x="3075" y="2794"/>
                  </a:cubicBezTo>
                  <a:cubicBezTo>
                    <a:pt x="3076" y="3087"/>
                    <a:pt x="3304" y="3260"/>
                    <a:pt x="3537" y="3387"/>
                  </a:cubicBezTo>
                  <a:cubicBezTo>
                    <a:pt x="3687" y="3468"/>
                    <a:pt x="3691" y="3486"/>
                    <a:pt x="3796" y="3601"/>
                  </a:cubicBezTo>
                  <a:cubicBezTo>
                    <a:pt x="3931" y="3748"/>
                    <a:pt x="4092" y="3814"/>
                    <a:pt x="4282" y="3864"/>
                  </a:cubicBezTo>
                  <a:cubicBezTo>
                    <a:pt x="4498" y="3922"/>
                    <a:pt x="4730" y="3896"/>
                    <a:pt x="4882" y="3714"/>
                  </a:cubicBezTo>
                  <a:cubicBezTo>
                    <a:pt x="5118" y="3433"/>
                    <a:pt x="4961" y="3039"/>
                    <a:pt x="4785" y="2775"/>
                  </a:cubicBezTo>
                  <a:cubicBezTo>
                    <a:pt x="4757" y="2734"/>
                    <a:pt x="4729" y="2694"/>
                    <a:pt x="4697" y="2656"/>
                  </a:cubicBezTo>
                  <a:cubicBezTo>
                    <a:pt x="4707" y="2644"/>
                    <a:pt x="4716" y="2631"/>
                    <a:pt x="4724" y="2619"/>
                  </a:cubicBezTo>
                  <a:cubicBezTo>
                    <a:pt x="4741" y="2593"/>
                    <a:pt x="4757" y="2568"/>
                    <a:pt x="4770" y="2541"/>
                  </a:cubicBezTo>
                  <a:cubicBezTo>
                    <a:pt x="4835" y="2589"/>
                    <a:pt x="4922" y="2630"/>
                    <a:pt x="5052" y="2665"/>
                  </a:cubicBezTo>
                  <a:cubicBezTo>
                    <a:pt x="5053" y="2665"/>
                    <a:pt x="5054" y="2666"/>
                    <a:pt x="5056" y="2666"/>
                  </a:cubicBezTo>
                  <a:cubicBezTo>
                    <a:pt x="5058" y="2668"/>
                    <a:pt x="5060" y="2670"/>
                    <a:pt x="5061" y="2671"/>
                  </a:cubicBezTo>
                  <a:cubicBezTo>
                    <a:pt x="5101" y="2711"/>
                    <a:pt x="5143" y="2773"/>
                    <a:pt x="5181" y="2818"/>
                  </a:cubicBezTo>
                  <a:cubicBezTo>
                    <a:pt x="5273" y="2928"/>
                    <a:pt x="5374" y="3018"/>
                    <a:pt x="5499" y="3091"/>
                  </a:cubicBezTo>
                  <a:cubicBezTo>
                    <a:pt x="5564" y="3128"/>
                    <a:pt x="5624" y="3157"/>
                    <a:pt x="5686" y="3178"/>
                  </a:cubicBezTo>
                  <a:cubicBezTo>
                    <a:pt x="5520" y="3355"/>
                    <a:pt x="5495" y="3604"/>
                    <a:pt x="5562" y="3844"/>
                  </a:cubicBezTo>
                  <a:cubicBezTo>
                    <a:pt x="5617" y="4038"/>
                    <a:pt x="5723" y="4207"/>
                    <a:pt x="5906" y="4283"/>
                  </a:cubicBezTo>
                  <a:cubicBezTo>
                    <a:pt x="5900" y="4296"/>
                    <a:pt x="5892" y="4310"/>
                    <a:pt x="5885" y="4324"/>
                  </a:cubicBezTo>
                  <a:cubicBezTo>
                    <a:pt x="5878" y="4335"/>
                    <a:pt x="5868" y="4353"/>
                    <a:pt x="5858" y="4369"/>
                  </a:cubicBezTo>
                  <a:cubicBezTo>
                    <a:pt x="5567" y="4423"/>
                    <a:pt x="5387" y="4686"/>
                    <a:pt x="5290" y="4951"/>
                  </a:cubicBezTo>
                  <a:cubicBezTo>
                    <a:pt x="5230" y="5118"/>
                    <a:pt x="5177" y="5355"/>
                    <a:pt x="5199" y="5532"/>
                  </a:cubicBezTo>
                  <a:cubicBezTo>
                    <a:pt x="5204" y="5567"/>
                    <a:pt x="5211" y="5597"/>
                    <a:pt x="5218" y="5627"/>
                  </a:cubicBezTo>
                  <a:cubicBezTo>
                    <a:pt x="5200" y="5647"/>
                    <a:pt x="5179" y="5667"/>
                    <a:pt x="5166" y="5680"/>
                  </a:cubicBezTo>
                  <a:cubicBezTo>
                    <a:pt x="5028" y="5814"/>
                    <a:pt x="4878" y="5803"/>
                    <a:pt x="4771" y="6003"/>
                  </a:cubicBezTo>
                  <a:cubicBezTo>
                    <a:pt x="4748" y="6047"/>
                    <a:pt x="4733" y="6091"/>
                    <a:pt x="4725" y="6134"/>
                  </a:cubicBezTo>
                  <a:cubicBezTo>
                    <a:pt x="4598" y="6084"/>
                    <a:pt x="4461" y="6073"/>
                    <a:pt x="4323" y="6145"/>
                  </a:cubicBezTo>
                  <a:cubicBezTo>
                    <a:pt x="4248" y="6184"/>
                    <a:pt x="4195" y="6235"/>
                    <a:pt x="4152" y="6297"/>
                  </a:cubicBezTo>
                  <a:cubicBezTo>
                    <a:pt x="4088" y="6254"/>
                    <a:pt x="4013" y="6227"/>
                    <a:pt x="3932" y="6218"/>
                  </a:cubicBezTo>
                  <a:cubicBezTo>
                    <a:pt x="3796" y="6203"/>
                    <a:pt x="3665" y="6232"/>
                    <a:pt x="3554" y="6313"/>
                  </a:cubicBezTo>
                  <a:cubicBezTo>
                    <a:pt x="3482" y="6366"/>
                    <a:pt x="3463" y="6408"/>
                    <a:pt x="3410" y="6462"/>
                  </a:cubicBezTo>
                  <a:cubicBezTo>
                    <a:pt x="3397" y="6469"/>
                    <a:pt x="3372" y="6475"/>
                    <a:pt x="3359" y="6478"/>
                  </a:cubicBezTo>
                  <a:cubicBezTo>
                    <a:pt x="3167" y="6519"/>
                    <a:pt x="2997" y="6607"/>
                    <a:pt x="2924" y="6803"/>
                  </a:cubicBezTo>
                  <a:cubicBezTo>
                    <a:pt x="2823" y="7073"/>
                    <a:pt x="3012" y="7206"/>
                    <a:pt x="2951" y="7476"/>
                  </a:cubicBezTo>
                  <a:cubicBezTo>
                    <a:pt x="2910" y="7659"/>
                    <a:pt x="2877" y="7857"/>
                    <a:pt x="2927" y="8035"/>
                  </a:cubicBezTo>
                  <a:cubicBezTo>
                    <a:pt x="2867" y="8005"/>
                    <a:pt x="2816" y="7960"/>
                    <a:pt x="2715" y="7872"/>
                  </a:cubicBezTo>
                  <a:cubicBezTo>
                    <a:pt x="2696" y="7854"/>
                    <a:pt x="2652" y="7819"/>
                    <a:pt x="2648" y="7789"/>
                  </a:cubicBezTo>
                  <a:cubicBezTo>
                    <a:pt x="2639" y="7738"/>
                    <a:pt x="2641" y="7674"/>
                    <a:pt x="2638" y="7621"/>
                  </a:cubicBezTo>
                  <a:cubicBezTo>
                    <a:pt x="2631" y="7496"/>
                    <a:pt x="2611" y="7378"/>
                    <a:pt x="2574" y="7257"/>
                  </a:cubicBezTo>
                  <a:cubicBezTo>
                    <a:pt x="2418" y="6763"/>
                    <a:pt x="2032" y="6648"/>
                    <a:pt x="1773" y="6781"/>
                  </a:cubicBezTo>
                  <a:cubicBezTo>
                    <a:pt x="1733" y="6697"/>
                    <a:pt x="1692" y="6614"/>
                    <a:pt x="1648" y="6532"/>
                  </a:cubicBezTo>
                  <a:cubicBezTo>
                    <a:pt x="1633" y="6503"/>
                    <a:pt x="1612" y="6467"/>
                    <a:pt x="1601" y="6437"/>
                  </a:cubicBezTo>
                  <a:cubicBezTo>
                    <a:pt x="1587" y="6401"/>
                    <a:pt x="1578" y="6321"/>
                    <a:pt x="1571" y="6282"/>
                  </a:cubicBezTo>
                  <a:cubicBezTo>
                    <a:pt x="1547" y="6124"/>
                    <a:pt x="1512" y="5981"/>
                    <a:pt x="1413" y="5851"/>
                  </a:cubicBezTo>
                  <a:cubicBezTo>
                    <a:pt x="1359" y="5779"/>
                    <a:pt x="1307" y="5732"/>
                    <a:pt x="1257" y="5655"/>
                  </a:cubicBezTo>
                  <a:cubicBezTo>
                    <a:pt x="1197" y="5474"/>
                    <a:pt x="1330" y="4669"/>
                    <a:pt x="1328" y="4433"/>
                  </a:cubicBezTo>
                  <a:cubicBezTo>
                    <a:pt x="1326" y="4300"/>
                    <a:pt x="1305" y="4178"/>
                    <a:pt x="1267" y="4051"/>
                  </a:cubicBezTo>
                  <a:cubicBezTo>
                    <a:pt x="1256" y="4019"/>
                    <a:pt x="1235" y="3963"/>
                    <a:pt x="1227" y="3926"/>
                  </a:cubicBezTo>
                  <a:cubicBezTo>
                    <a:pt x="1229" y="3922"/>
                    <a:pt x="1232" y="3918"/>
                    <a:pt x="1233" y="3915"/>
                  </a:cubicBezTo>
                  <a:cubicBezTo>
                    <a:pt x="1344" y="3717"/>
                    <a:pt x="1407" y="3491"/>
                    <a:pt x="1245" y="3293"/>
                  </a:cubicBezTo>
                  <a:cubicBezTo>
                    <a:pt x="1182" y="3216"/>
                    <a:pt x="1106" y="3172"/>
                    <a:pt x="1021" y="3148"/>
                  </a:cubicBezTo>
                  <a:cubicBezTo>
                    <a:pt x="1030" y="3112"/>
                    <a:pt x="1038" y="3076"/>
                    <a:pt x="1044" y="3038"/>
                  </a:cubicBezTo>
                  <a:cubicBezTo>
                    <a:pt x="1084" y="2988"/>
                    <a:pt x="1114" y="2953"/>
                    <a:pt x="1141" y="2884"/>
                  </a:cubicBezTo>
                  <a:cubicBezTo>
                    <a:pt x="1198" y="2735"/>
                    <a:pt x="1171" y="2587"/>
                    <a:pt x="1094" y="2452"/>
                  </a:cubicBezTo>
                  <a:cubicBezTo>
                    <a:pt x="1063" y="2398"/>
                    <a:pt x="1027" y="2348"/>
                    <a:pt x="986" y="2302"/>
                  </a:cubicBezTo>
                  <a:cubicBezTo>
                    <a:pt x="940" y="2252"/>
                    <a:pt x="890" y="2209"/>
                    <a:pt x="843" y="2160"/>
                  </a:cubicBezTo>
                  <a:cubicBezTo>
                    <a:pt x="781" y="2095"/>
                    <a:pt x="727" y="2022"/>
                    <a:pt x="676" y="1947"/>
                  </a:cubicBezTo>
                  <a:cubicBezTo>
                    <a:pt x="614" y="1854"/>
                    <a:pt x="540" y="1772"/>
                    <a:pt x="452" y="1709"/>
                  </a:cubicBezTo>
                  <a:cubicBezTo>
                    <a:pt x="525" y="1648"/>
                    <a:pt x="586" y="1572"/>
                    <a:pt x="632" y="1481"/>
                  </a:cubicBezTo>
                  <a:cubicBezTo>
                    <a:pt x="674" y="1394"/>
                    <a:pt x="684" y="1331"/>
                    <a:pt x="702" y="1254"/>
                  </a:cubicBezTo>
                  <a:close/>
                  <a:moveTo>
                    <a:pt x="4565" y="586"/>
                  </a:moveTo>
                  <a:cubicBezTo>
                    <a:pt x="4599" y="601"/>
                    <a:pt x="4633" y="621"/>
                    <a:pt x="4674" y="647"/>
                  </a:cubicBezTo>
                  <a:cubicBezTo>
                    <a:pt x="4885" y="783"/>
                    <a:pt x="4949" y="829"/>
                    <a:pt x="5084" y="1047"/>
                  </a:cubicBezTo>
                  <a:cubicBezTo>
                    <a:pt x="5140" y="1136"/>
                    <a:pt x="5163" y="1207"/>
                    <a:pt x="5198" y="1302"/>
                  </a:cubicBezTo>
                  <a:cubicBezTo>
                    <a:pt x="5198" y="1303"/>
                    <a:pt x="5199" y="1305"/>
                    <a:pt x="5199" y="1307"/>
                  </a:cubicBezTo>
                  <a:cubicBezTo>
                    <a:pt x="5214" y="1320"/>
                    <a:pt x="5242" y="1337"/>
                    <a:pt x="5256" y="1344"/>
                  </a:cubicBezTo>
                  <a:cubicBezTo>
                    <a:pt x="5354" y="1400"/>
                    <a:pt x="5438" y="1472"/>
                    <a:pt x="5529" y="1524"/>
                  </a:cubicBezTo>
                  <a:cubicBezTo>
                    <a:pt x="5541" y="1530"/>
                    <a:pt x="5555" y="1535"/>
                    <a:pt x="5573" y="1538"/>
                  </a:cubicBezTo>
                  <a:cubicBezTo>
                    <a:pt x="5549" y="1450"/>
                    <a:pt x="5539" y="1357"/>
                    <a:pt x="5527" y="1267"/>
                  </a:cubicBezTo>
                  <a:cubicBezTo>
                    <a:pt x="5514" y="1177"/>
                    <a:pt x="5507" y="1088"/>
                    <a:pt x="5498" y="998"/>
                  </a:cubicBezTo>
                  <a:cubicBezTo>
                    <a:pt x="5496" y="977"/>
                    <a:pt x="5494" y="943"/>
                    <a:pt x="5490" y="917"/>
                  </a:cubicBezTo>
                  <a:cubicBezTo>
                    <a:pt x="5450" y="879"/>
                    <a:pt x="5354" y="821"/>
                    <a:pt x="5315" y="798"/>
                  </a:cubicBezTo>
                  <a:cubicBezTo>
                    <a:pt x="5230" y="745"/>
                    <a:pt x="5147" y="689"/>
                    <a:pt x="5067" y="627"/>
                  </a:cubicBezTo>
                  <a:cubicBezTo>
                    <a:pt x="5049" y="612"/>
                    <a:pt x="5030" y="595"/>
                    <a:pt x="5011" y="580"/>
                  </a:cubicBezTo>
                  <a:cubicBezTo>
                    <a:pt x="4976" y="582"/>
                    <a:pt x="4938" y="586"/>
                    <a:pt x="4909" y="589"/>
                  </a:cubicBezTo>
                  <a:cubicBezTo>
                    <a:pt x="4792" y="600"/>
                    <a:pt x="4679" y="600"/>
                    <a:pt x="4565" y="586"/>
                  </a:cubicBezTo>
                  <a:close/>
                  <a:moveTo>
                    <a:pt x="1" y="262"/>
                  </a:moveTo>
                  <a:cubicBezTo>
                    <a:pt x="57" y="347"/>
                    <a:pt x="77" y="407"/>
                    <a:pt x="101" y="483"/>
                  </a:cubicBezTo>
                  <a:cubicBezTo>
                    <a:pt x="121" y="487"/>
                    <a:pt x="151" y="492"/>
                    <a:pt x="174" y="493"/>
                  </a:cubicBezTo>
                  <a:cubicBezTo>
                    <a:pt x="194" y="469"/>
                    <a:pt x="215" y="433"/>
                    <a:pt x="228" y="414"/>
                  </a:cubicBezTo>
                  <a:cubicBezTo>
                    <a:pt x="237" y="398"/>
                    <a:pt x="257" y="368"/>
                    <a:pt x="263" y="350"/>
                  </a:cubicBezTo>
                  <a:cubicBezTo>
                    <a:pt x="307" y="221"/>
                    <a:pt x="352" y="115"/>
                    <a:pt x="409" y="1"/>
                  </a:cubicBezTo>
                  <a:cubicBezTo>
                    <a:pt x="270" y="82"/>
                    <a:pt x="133" y="169"/>
                    <a:pt x="1" y="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1"/>
            <p:cNvSpPr/>
            <p:nvPr/>
          </p:nvSpPr>
          <p:spPr>
            <a:xfrm>
              <a:off x="6610587" y="2750781"/>
              <a:ext cx="1046617" cy="1251687"/>
            </a:xfrm>
            <a:custGeom>
              <a:avLst/>
              <a:gdLst/>
              <a:ahLst/>
              <a:cxnLst/>
              <a:rect l="l" t="t" r="r" b="b"/>
              <a:pathLst>
                <a:path w="10388" h="12424" extrusionOk="0">
                  <a:moveTo>
                    <a:pt x="266" y="1514"/>
                  </a:moveTo>
                  <a:cubicBezTo>
                    <a:pt x="380" y="1565"/>
                    <a:pt x="474" y="1615"/>
                    <a:pt x="518" y="1678"/>
                  </a:cubicBezTo>
                  <a:cubicBezTo>
                    <a:pt x="567" y="1751"/>
                    <a:pt x="584" y="1814"/>
                    <a:pt x="599" y="1871"/>
                  </a:cubicBezTo>
                  <a:cubicBezTo>
                    <a:pt x="618" y="1942"/>
                    <a:pt x="633" y="1997"/>
                    <a:pt x="802" y="2031"/>
                  </a:cubicBezTo>
                  <a:cubicBezTo>
                    <a:pt x="945" y="2059"/>
                    <a:pt x="1030" y="2054"/>
                    <a:pt x="1091" y="2022"/>
                  </a:cubicBezTo>
                  <a:cubicBezTo>
                    <a:pt x="1151" y="1990"/>
                    <a:pt x="1198" y="1921"/>
                    <a:pt x="1256" y="1830"/>
                  </a:cubicBezTo>
                  <a:cubicBezTo>
                    <a:pt x="1311" y="1744"/>
                    <a:pt x="1320" y="1717"/>
                    <a:pt x="1333" y="1675"/>
                  </a:cubicBezTo>
                  <a:cubicBezTo>
                    <a:pt x="1352" y="1615"/>
                    <a:pt x="1378" y="1531"/>
                    <a:pt x="1502" y="1297"/>
                  </a:cubicBezTo>
                  <a:cubicBezTo>
                    <a:pt x="1563" y="1181"/>
                    <a:pt x="1598" y="1097"/>
                    <a:pt x="1623" y="1037"/>
                  </a:cubicBezTo>
                  <a:cubicBezTo>
                    <a:pt x="1705" y="840"/>
                    <a:pt x="1710" y="827"/>
                    <a:pt x="1993" y="771"/>
                  </a:cubicBezTo>
                  <a:cubicBezTo>
                    <a:pt x="2129" y="744"/>
                    <a:pt x="2151" y="706"/>
                    <a:pt x="2173" y="668"/>
                  </a:cubicBezTo>
                  <a:cubicBezTo>
                    <a:pt x="2212" y="601"/>
                    <a:pt x="2250" y="536"/>
                    <a:pt x="2419" y="490"/>
                  </a:cubicBezTo>
                  <a:cubicBezTo>
                    <a:pt x="2549" y="456"/>
                    <a:pt x="2653" y="476"/>
                    <a:pt x="2750" y="494"/>
                  </a:cubicBezTo>
                  <a:cubicBezTo>
                    <a:pt x="2860" y="515"/>
                    <a:pt x="2959" y="534"/>
                    <a:pt x="3073" y="409"/>
                  </a:cubicBezTo>
                  <a:cubicBezTo>
                    <a:pt x="3112" y="366"/>
                    <a:pt x="3149" y="310"/>
                    <a:pt x="3182" y="251"/>
                  </a:cubicBezTo>
                  <a:cubicBezTo>
                    <a:pt x="3190" y="235"/>
                    <a:pt x="3199" y="219"/>
                    <a:pt x="3207" y="202"/>
                  </a:cubicBezTo>
                  <a:cubicBezTo>
                    <a:pt x="2666" y="291"/>
                    <a:pt x="2148" y="448"/>
                    <a:pt x="1662" y="664"/>
                  </a:cubicBezTo>
                  <a:cubicBezTo>
                    <a:pt x="1160" y="888"/>
                    <a:pt x="692" y="1174"/>
                    <a:pt x="266" y="1514"/>
                  </a:cubicBezTo>
                  <a:close/>
                  <a:moveTo>
                    <a:pt x="6985" y="8693"/>
                  </a:moveTo>
                  <a:cubicBezTo>
                    <a:pt x="7127" y="8684"/>
                    <a:pt x="7454" y="8619"/>
                    <a:pt x="7482" y="8613"/>
                  </a:cubicBezTo>
                  <a:cubicBezTo>
                    <a:pt x="7501" y="8609"/>
                    <a:pt x="7522" y="8611"/>
                    <a:pt x="7541" y="8621"/>
                  </a:cubicBezTo>
                  <a:cubicBezTo>
                    <a:pt x="7585" y="8644"/>
                    <a:pt x="7602" y="8697"/>
                    <a:pt x="7579" y="8741"/>
                  </a:cubicBezTo>
                  <a:cubicBezTo>
                    <a:pt x="7579" y="8741"/>
                    <a:pt x="7413" y="9065"/>
                    <a:pt x="7248" y="9193"/>
                  </a:cubicBezTo>
                  <a:cubicBezTo>
                    <a:pt x="7084" y="9320"/>
                    <a:pt x="7037" y="9278"/>
                    <a:pt x="6933" y="9186"/>
                  </a:cubicBezTo>
                  <a:cubicBezTo>
                    <a:pt x="6908" y="9165"/>
                    <a:pt x="6879" y="9140"/>
                    <a:pt x="6840" y="9114"/>
                  </a:cubicBezTo>
                  <a:cubicBezTo>
                    <a:pt x="6808" y="9094"/>
                    <a:pt x="6789" y="9105"/>
                    <a:pt x="6761" y="9121"/>
                  </a:cubicBezTo>
                  <a:cubicBezTo>
                    <a:pt x="6693" y="9161"/>
                    <a:pt x="6604" y="9212"/>
                    <a:pt x="6418" y="9203"/>
                  </a:cubicBezTo>
                  <a:cubicBezTo>
                    <a:pt x="6250" y="9194"/>
                    <a:pt x="6118" y="9162"/>
                    <a:pt x="6006" y="9113"/>
                  </a:cubicBezTo>
                  <a:cubicBezTo>
                    <a:pt x="5894" y="9065"/>
                    <a:pt x="5803" y="8999"/>
                    <a:pt x="5718" y="8923"/>
                  </a:cubicBezTo>
                  <a:cubicBezTo>
                    <a:pt x="5627" y="8842"/>
                    <a:pt x="5620" y="8782"/>
                    <a:pt x="5669" y="8728"/>
                  </a:cubicBezTo>
                  <a:cubicBezTo>
                    <a:pt x="5704" y="8689"/>
                    <a:pt x="5753" y="8685"/>
                    <a:pt x="5813" y="8680"/>
                  </a:cubicBezTo>
                  <a:lnTo>
                    <a:pt x="5813" y="8680"/>
                  </a:lnTo>
                  <a:cubicBezTo>
                    <a:pt x="5864" y="8676"/>
                    <a:pt x="5929" y="8671"/>
                    <a:pt x="5955" y="8645"/>
                  </a:cubicBezTo>
                  <a:lnTo>
                    <a:pt x="5955" y="8645"/>
                  </a:lnTo>
                  <a:cubicBezTo>
                    <a:pt x="6042" y="8558"/>
                    <a:pt x="6111" y="8572"/>
                    <a:pt x="6228" y="8596"/>
                  </a:cubicBezTo>
                  <a:cubicBezTo>
                    <a:pt x="6312" y="8611"/>
                    <a:pt x="6431" y="8635"/>
                    <a:pt x="6619" y="8612"/>
                  </a:cubicBezTo>
                  <a:cubicBezTo>
                    <a:pt x="6904" y="8577"/>
                    <a:pt x="6961" y="8635"/>
                    <a:pt x="6985" y="8693"/>
                  </a:cubicBezTo>
                  <a:close/>
                  <a:moveTo>
                    <a:pt x="7327" y="8823"/>
                  </a:moveTo>
                  <a:cubicBezTo>
                    <a:pt x="7274" y="8907"/>
                    <a:pt x="7205" y="9002"/>
                    <a:pt x="7140" y="9052"/>
                  </a:cubicBezTo>
                  <a:cubicBezTo>
                    <a:pt x="7091" y="9091"/>
                    <a:pt x="7078" y="9079"/>
                    <a:pt x="7050" y="9054"/>
                  </a:cubicBezTo>
                  <a:cubicBezTo>
                    <a:pt x="7021" y="9028"/>
                    <a:pt x="6985" y="8997"/>
                    <a:pt x="6934" y="8965"/>
                  </a:cubicBezTo>
                  <a:cubicBezTo>
                    <a:pt x="6811" y="8887"/>
                    <a:pt x="6755" y="8920"/>
                    <a:pt x="6672" y="8969"/>
                  </a:cubicBezTo>
                  <a:cubicBezTo>
                    <a:pt x="6624" y="8996"/>
                    <a:pt x="6561" y="9033"/>
                    <a:pt x="6428" y="9026"/>
                  </a:cubicBezTo>
                  <a:cubicBezTo>
                    <a:pt x="6281" y="9018"/>
                    <a:pt x="6169" y="8992"/>
                    <a:pt x="6076" y="8951"/>
                  </a:cubicBezTo>
                  <a:cubicBezTo>
                    <a:pt x="6012" y="8924"/>
                    <a:pt x="5957" y="8889"/>
                    <a:pt x="5904" y="8849"/>
                  </a:cubicBezTo>
                  <a:cubicBezTo>
                    <a:pt x="5965" y="8839"/>
                    <a:pt x="6031" y="8820"/>
                    <a:pt x="6080" y="8771"/>
                  </a:cubicBezTo>
                  <a:lnTo>
                    <a:pt x="6080" y="8770"/>
                  </a:lnTo>
                  <a:lnTo>
                    <a:pt x="6080" y="8770"/>
                  </a:lnTo>
                  <a:cubicBezTo>
                    <a:pt x="6100" y="8750"/>
                    <a:pt x="6135" y="8757"/>
                    <a:pt x="6194" y="8769"/>
                  </a:cubicBezTo>
                  <a:cubicBezTo>
                    <a:pt x="6289" y="8788"/>
                    <a:pt x="6424" y="8815"/>
                    <a:pt x="6641" y="8788"/>
                  </a:cubicBezTo>
                  <a:cubicBezTo>
                    <a:pt x="6823" y="8766"/>
                    <a:pt x="6824" y="8770"/>
                    <a:pt x="6826" y="8775"/>
                  </a:cubicBezTo>
                  <a:cubicBezTo>
                    <a:pt x="6844" y="8831"/>
                    <a:pt x="6859" y="8878"/>
                    <a:pt x="6983" y="8871"/>
                  </a:cubicBezTo>
                  <a:cubicBezTo>
                    <a:pt x="7066" y="8866"/>
                    <a:pt x="7209" y="8844"/>
                    <a:pt x="7327" y="8823"/>
                  </a:cubicBezTo>
                  <a:close/>
                  <a:moveTo>
                    <a:pt x="123" y="1643"/>
                  </a:moveTo>
                  <a:lnTo>
                    <a:pt x="65" y="1617"/>
                  </a:lnTo>
                  <a:cubicBezTo>
                    <a:pt x="52" y="1611"/>
                    <a:pt x="41" y="1604"/>
                    <a:pt x="31" y="1592"/>
                  </a:cubicBezTo>
                  <a:cubicBezTo>
                    <a:pt x="0" y="1555"/>
                    <a:pt x="5" y="1499"/>
                    <a:pt x="43" y="1467"/>
                  </a:cubicBezTo>
                  <a:cubicBezTo>
                    <a:pt x="508" y="1079"/>
                    <a:pt x="1029" y="753"/>
                    <a:pt x="1591" y="503"/>
                  </a:cubicBezTo>
                  <a:cubicBezTo>
                    <a:pt x="2138" y="260"/>
                    <a:pt x="2725" y="90"/>
                    <a:pt x="3338" y="3"/>
                  </a:cubicBezTo>
                  <a:cubicBezTo>
                    <a:pt x="3353" y="1"/>
                    <a:pt x="3369" y="1"/>
                    <a:pt x="3385" y="8"/>
                  </a:cubicBezTo>
                  <a:cubicBezTo>
                    <a:pt x="3431" y="26"/>
                    <a:pt x="3453" y="77"/>
                    <a:pt x="3436" y="123"/>
                  </a:cubicBezTo>
                  <a:cubicBezTo>
                    <a:pt x="3407" y="194"/>
                    <a:pt x="3374" y="268"/>
                    <a:pt x="3336" y="337"/>
                  </a:cubicBezTo>
                  <a:cubicBezTo>
                    <a:pt x="3298" y="407"/>
                    <a:pt x="3253" y="472"/>
                    <a:pt x="3204" y="528"/>
                  </a:cubicBezTo>
                  <a:cubicBezTo>
                    <a:pt x="3024" y="726"/>
                    <a:pt x="2879" y="698"/>
                    <a:pt x="2717" y="668"/>
                  </a:cubicBezTo>
                  <a:cubicBezTo>
                    <a:pt x="2639" y="654"/>
                    <a:pt x="2555" y="638"/>
                    <a:pt x="2464" y="661"/>
                  </a:cubicBezTo>
                  <a:cubicBezTo>
                    <a:pt x="2366" y="688"/>
                    <a:pt x="2346" y="722"/>
                    <a:pt x="2326" y="756"/>
                  </a:cubicBezTo>
                  <a:cubicBezTo>
                    <a:pt x="2283" y="829"/>
                    <a:pt x="2241" y="902"/>
                    <a:pt x="2028" y="944"/>
                  </a:cubicBezTo>
                  <a:cubicBezTo>
                    <a:pt x="1837" y="983"/>
                    <a:pt x="1834" y="990"/>
                    <a:pt x="1786" y="1105"/>
                  </a:cubicBezTo>
                  <a:cubicBezTo>
                    <a:pt x="1760" y="1168"/>
                    <a:pt x="1724" y="1255"/>
                    <a:pt x="1658" y="1380"/>
                  </a:cubicBezTo>
                  <a:cubicBezTo>
                    <a:pt x="1541" y="1600"/>
                    <a:pt x="1518" y="1674"/>
                    <a:pt x="1502" y="1727"/>
                  </a:cubicBezTo>
                  <a:cubicBezTo>
                    <a:pt x="1484" y="1782"/>
                    <a:pt x="1473" y="1818"/>
                    <a:pt x="1406" y="1925"/>
                  </a:cubicBezTo>
                  <a:cubicBezTo>
                    <a:pt x="1377" y="1969"/>
                    <a:pt x="1350" y="2010"/>
                    <a:pt x="1323" y="2045"/>
                  </a:cubicBezTo>
                  <a:cubicBezTo>
                    <a:pt x="1351" y="2034"/>
                    <a:pt x="1379" y="2024"/>
                    <a:pt x="1408" y="2017"/>
                  </a:cubicBezTo>
                  <a:cubicBezTo>
                    <a:pt x="1587" y="1969"/>
                    <a:pt x="1768" y="1989"/>
                    <a:pt x="1871" y="2010"/>
                  </a:cubicBezTo>
                  <a:cubicBezTo>
                    <a:pt x="1975" y="2032"/>
                    <a:pt x="2043" y="2081"/>
                    <a:pt x="2091" y="2152"/>
                  </a:cubicBezTo>
                  <a:cubicBezTo>
                    <a:pt x="2135" y="2216"/>
                    <a:pt x="2158" y="2293"/>
                    <a:pt x="2179" y="2384"/>
                  </a:cubicBezTo>
                  <a:cubicBezTo>
                    <a:pt x="2192" y="2436"/>
                    <a:pt x="2199" y="2439"/>
                    <a:pt x="2227" y="2451"/>
                  </a:cubicBezTo>
                  <a:cubicBezTo>
                    <a:pt x="2271" y="2471"/>
                    <a:pt x="2338" y="2500"/>
                    <a:pt x="2444" y="2576"/>
                  </a:cubicBezTo>
                  <a:cubicBezTo>
                    <a:pt x="2552" y="2655"/>
                    <a:pt x="2632" y="2707"/>
                    <a:pt x="2693" y="2713"/>
                  </a:cubicBezTo>
                  <a:cubicBezTo>
                    <a:pt x="2743" y="2719"/>
                    <a:pt x="2793" y="2686"/>
                    <a:pt x="2861" y="2602"/>
                  </a:cubicBezTo>
                  <a:cubicBezTo>
                    <a:pt x="2933" y="2512"/>
                    <a:pt x="2929" y="2449"/>
                    <a:pt x="2927" y="2403"/>
                  </a:cubicBezTo>
                  <a:cubicBezTo>
                    <a:pt x="2922" y="2306"/>
                    <a:pt x="2918" y="2244"/>
                    <a:pt x="3064" y="2203"/>
                  </a:cubicBezTo>
                  <a:cubicBezTo>
                    <a:pt x="3199" y="2164"/>
                    <a:pt x="3287" y="2235"/>
                    <a:pt x="3404" y="2331"/>
                  </a:cubicBezTo>
                  <a:cubicBezTo>
                    <a:pt x="3475" y="2388"/>
                    <a:pt x="3561" y="2457"/>
                    <a:pt x="3676" y="2510"/>
                  </a:cubicBezTo>
                  <a:cubicBezTo>
                    <a:pt x="3921" y="2622"/>
                    <a:pt x="3890" y="2765"/>
                    <a:pt x="3847" y="2956"/>
                  </a:cubicBezTo>
                  <a:cubicBezTo>
                    <a:pt x="3829" y="3039"/>
                    <a:pt x="3807" y="3136"/>
                    <a:pt x="3822" y="3241"/>
                  </a:cubicBezTo>
                  <a:cubicBezTo>
                    <a:pt x="3837" y="3352"/>
                    <a:pt x="3832" y="3407"/>
                    <a:pt x="3838" y="3408"/>
                  </a:cubicBezTo>
                  <a:cubicBezTo>
                    <a:pt x="3847" y="3408"/>
                    <a:pt x="3887" y="3346"/>
                    <a:pt x="3961" y="3221"/>
                  </a:cubicBezTo>
                  <a:cubicBezTo>
                    <a:pt x="4023" y="3115"/>
                    <a:pt x="4064" y="2971"/>
                    <a:pt x="4102" y="2841"/>
                  </a:cubicBezTo>
                  <a:cubicBezTo>
                    <a:pt x="4140" y="2710"/>
                    <a:pt x="4175" y="2591"/>
                    <a:pt x="4228" y="2519"/>
                  </a:cubicBezTo>
                  <a:cubicBezTo>
                    <a:pt x="4297" y="2422"/>
                    <a:pt x="4381" y="2393"/>
                    <a:pt x="4498" y="2477"/>
                  </a:cubicBezTo>
                  <a:cubicBezTo>
                    <a:pt x="4499" y="2478"/>
                    <a:pt x="4501" y="2478"/>
                    <a:pt x="4502" y="2479"/>
                  </a:cubicBezTo>
                  <a:cubicBezTo>
                    <a:pt x="4631" y="2575"/>
                    <a:pt x="4718" y="2794"/>
                    <a:pt x="4738" y="3032"/>
                  </a:cubicBezTo>
                  <a:cubicBezTo>
                    <a:pt x="4758" y="3264"/>
                    <a:pt x="4716" y="3521"/>
                    <a:pt x="4589" y="3697"/>
                  </a:cubicBezTo>
                  <a:lnTo>
                    <a:pt x="4589" y="3697"/>
                  </a:lnTo>
                  <a:lnTo>
                    <a:pt x="4585" y="3703"/>
                  </a:lnTo>
                  <a:cubicBezTo>
                    <a:pt x="4537" y="3768"/>
                    <a:pt x="4489" y="3823"/>
                    <a:pt x="4447" y="3872"/>
                  </a:cubicBezTo>
                  <a:cubicBezTo>
                    <a:pt x="4401" y="3925"/>
                    <a:pt x="4361" y="3971"/>
                    <a:pt x="4341" y="4007"/>
                  </a:cubicBezTo>
                  <a:cubicBezTo>
                    <a:pt x="4312" y="4060"/>
                    <a:pt x="4348" y="4112"/>
                    <a:pt x="4539" y="4215"/>
                  </a:cubicBezTo>
                  <a:cubicBezTo>
                    <a:pt x="4764" y="4337"/>
                    <a:pt x="4836" y="4425"/>
                    <a:pt x="4895" y="4495"/>
                  </a:cubicBezTo>
                  <a:cubicBezTo>
                    <a:pt x="4945" y="4555"/>
                    <a:pt x="4981" y="4598"/>
                    <a:pt x="5179" y="4651"/>
                  </a:cubicBezTo>
                  <a:cubicBezTo>
                    <a:pt x="5230" y="4665"/>
                    <a:pt x="5263" y="4667"/>
                    <a:pt x="5282" y="4659"/>
                  </a:cubicBezTo>
                  <a:cubicBezTo>
                    <a:pt x="5287" y="4657"/>
                    <a:pt x="5290" y="4651"/>
                    <a:pt x="5292" y="4643"/>
                  </a:cubicBezTo>
                  <a:cubicBezTo>
                    <a:pt x="5296" y="4618"/>
                    <a:pt x="5291" y="4583"/>
                    <a:pt x="5280" y="4542"/>
                  </a:cubicBezTo>
                  <a:cubicBezTo>
                    <a:pt x="5240" y="4405"/>
                    <a:pt x="5129" y="4230"/>
                    <a:pt x="5015" y="4121"/>
                  </a:cubicBezTo>
                  <a:cubicBezTo>
                    <a:pt x="4819" y="3931"/>
                    <a:pt x="4912" y="3823"/>
                    <a:pt x="5028" y="3691"/>
                  </a:cubicBezTo>
                  <a:cubicBezTo>
                    <a:pt x="5087" y="3623"/>
                    <a:pt x="5155" y="3545"/>
                    <a:pt x="5138" y="3431"/>
                  </a:cubicBezTo>
                  <a:cubicBezTo>
                    <a:pt x="5115" y="3276"/>
                    <a:pt x="5104" y="3271"/>
                    <a:pt x="5081" y="3263"/>
                  </a:cubicBezTo>
                  <a:cubicBezTo>
                    <a:pt x="5038" y="3249"/>
                    <a:pt x="4982" y="3229"/>
                    <a:pt x="4904" y="3155"/>
                  </a:cubicBezTo>
                  <a:cubicBezTo>
                    <a:pt x="4795" y="3051"/>
                    <a:pt x="4747" y="2972"/>
                    <a:pt x="4759" y="2879"/>
                  </a:cubicBezTo>
                  <a:cubicBezTo>
                    <a:pt x="4769" y="2794"/>
                    <a:pt x="4832" y="2720"/>
                    <a:pt x="4945" y="2623"/>
                  </a:cubicBezTo>
                  <a:cubicBezTo>
                    <a:pt x="5093" y="2493"/>
                    <a:pt x="5205" y="2540"/>
                    <a:pt x="5321" y="2672"/>
                  </a:cubicBezTo>
                  <a:cubicBezTo>
                    <a:pt x="5367" y="2726"/>
                    <a:pt x="5413" y="2794"/>
                    <a:pt x="5464" y="2871"/>
                  </a:cubicBezTo>
                  <a:cubicBezTo>
                    <a:pt x="5504" y="2931"/>
                    <a:pt x="5547" y="2995"/>
                    <a:pt x="5595" y="3059"/>
                  </a:cubicBezTo>
                  <a:cubicBezTo>
                    <a:pt x="5673" y="3162"/>
                    <a:pt x="5716" y="3236"/>
                    <a:pt x="5748" y="3293"/>
                  </a:cubicBezTo>
                  <a:cubicBezTo>
                    <a:pt x="5800" y="3383"/>
                    <a:pt x="5819" y="3416"/>
                    <a:pt x="5954" y="3454"/>
                  </a:cubicBezTo>
                  <a:cubicBezTo>
                    <a:pt x="6117" y="3499"/>
                    <a:pt x="6191" y="3593"/>
                    <a:pt x="6273" y="3700"/>
                  </a:cubicBezTo>
                  <a:cubicBezTo>
                    <a:pt x="6333" y="3776"/>
                    <a:pt x="6398" y="3860"/>
                    <a:pt x="6514" y="3926"/>
                  </a:cubicBezTo>
                  <a:cubicBezTo>
                    <a:pt x="6628" y="3993"/>
                    <a:pt x="6698" y="3994"/>
                    <a:pt x="6767" y="3996"/>
                  </a:cubicBezTo>
                  <a:cubicBezTo>
                    <a:pt x="6867" y="3999"/>
                    <a:pt x="6966" y="4001"/>
                    <a:pt x="7134" y="4111"/>
                  </a:cubicBezTo>
                  <a:cubicBezTo>
                    <a:pt x="7299" y="4218"/>
                    <a:pt x="7350" y="4315"/>
                    <a:pt x="7395" y="4397"/>
                  </a:cubicBezTo>
                  <a:cubicBezTo>
                    <a:pt x="7424" y="4453"/>
                    <a:pt x="7449" y="4499"/>
                    <a:pt x="7529" y="4529"/>
                  </a:cubicBezTo>
                  <a:cubicBezTo>
                    <a:pt x="7610" y="4562"/>
                    <a:pt x="7674" y="4602"/>
                    <a:pt x="7712" y="4647"/>
                  </a:cubicBezTo>
                  <a:cubicBezTo>
                    <a:pt x="7745" y="4687"/>
                    <a:pt x="7761" y="4729"/>
                    <a:pt x="7759" y="4776"/>
                  </a:cubicBezTo>
                  <a:cubicBezTo>
                    <a:pt x="7756" y="4821"/>
                    <a:pt x="7736" y="4864"/>
                    <a:pt x="7696" y="4903"/>
                  </a:cubicBezTo>
                  <a:cubicBezTo>
                    <a:pt x="7648" y="4949"/>
                    <a:pt x="7566" y="4993"/>
                    <a:pt x="7443" y="5028"/>
                  </a:cubicBezTo>
                  <a:cubicBezTo>
                    <a:pt x="7141" y="5115"/>
                    <a:pt x="7056" y="4905"/>
                    <a:pt x="6996" y="4753"/>
                  </a:cubicBezTo>
                  <a:cubicBezTo>
                    <a:pt x="6983" y="4723"/>
                    <a:pt x="7030" y="4695"/>
                    <a:pt x="7003" y="4696"/>
                  </a:cubicBezTo>
                  <a:lnTo>
                    <a:pt x="7001" y="4696"/>
                  </a:lnTo>
                  <a:cubicBezTo>
                    <a:pt x="6973" y="4699"/>
                    <a:pt x="6932" y="4701"/>
                    <a:pt x="6893" y="4713"/>
                  </a:cubicBezTo>
                  <a:cubicBezTo>
                    <a:pt x="6822" y="4733"/>
                    <a:pt x="6749" y="4791"/>
                    <a:pt x="6799" y="4965"/>
                  </a:cubicBezTo>
                  <a:cubicBezTo>
                    <a:pt x="6838" y="5104"/>
                    <a:pt x="6890" y="5099"/>
                    <a:pt x="6948" y="5092"/>
                  </a:cubicBezTo>
                  <a:cubicBezTo>
                    <a:pt x="7030" y="5083"/>
                    <a:pt x="7119" y="5073"/>
                    <a:pt x="7216" y="5153"/>
                  </a:cubicBezTo>
                  <a:cubicBezTo>
                    <a:pt x="7327" y="5242"/>
                    <a:pt x="7374" y="5305"/>
                    <a:pt x="7372" y="5372"/>
                  </a:cubicBezTo>
                  <a:cubicBezTo>
                    <a:pt x="7369" y="5449"/>
                    <a:pt x="7318" y="5489"/>
                    <a:pt x="7234" y="5545"/>
                  </a:cubicBezTo>
                  <a:lnTo>
                    <a:pt x="7230" y="5548"/>
                  </a:lnTo>
                  <a:cubicBezTo>
                    <a:pt x="7204" y="5565"/>
                    <a:pt x="7170" y="5633"/>
                    <a:pt x="7131" y="5708"/>
                  </a:cubicBezTo>
                  <a:cubicBezTo>
                    <a:pt x="7044" y="5878"/>
                    <a:pt x="6941" y="6078"/>
                    <a:pt x="6732" y="6092"/>
                  </a:cubicBezTo>
                  <a:lnTo>
                    <a:pt x="6727" y="6093"/>
                  </a:lnTo>
                  <a:cubicBezTo>
                    <a:pt x="6645" y="6103"/>
                    <a:pt x="6576" y="6214"/>
                    <a:pt x="6526" y="6340"/>
                  </a:cubicBezTo>
                  <a:cubicBezTo>
                    <a:pt x="6470" y="6482"/>
                    <a:pt x="6443" y="6636"/>
                    <a:pt x="6448" y="6713"/>
                  </a:cubicBezTo>
                  <a:lnTo>
                    <a:pt x="6449" y="6723"/>
                  </a:lnTo>
                  <a:cubicBezTo>
                    <a:pt x="6452" y="6749"/>
                    <a:pt x="6459" y="6775"/>
                    <a:pt x="6466" y="6800"/>
                  </a:cubicBezTo>
                  <a:cubicBezTo>
                    <a:pt x="6504" y="6931"/>
                    <a:pt x="6531" y="7028"/>
                    <a:pt x="6274" y="7277"/>
                  </a:cubicBezTo>
                  <a:cubicBezTo>
                    <a:pt x="6161" y="7387"/>
                    <a:pt x="6069" y="7434"/>
                    <a:pt x="6008" y="7465"/>
                  </a:cubicBezTo>
                  <a:cubicBezTo>
                    <a:pt x="5977" y="7481"/>
                    <a:pt x="5970" y="7483"/>
                    <a:pt x="6022" y="7590"/>
                  </a:cubicBezTo>
                  <a:cubicBezTo>
                    <a:pt x="6096" y="7740"/>
                    <a:pt x="6195" y="7943"/>
                    <a:pt x="6237" y="8105"/>
                  </a:cubicBezTo>
                  <a:cubicBezTo>
                    <a:pt x="6299" y="8339"/>
                    <a:pt x="6264" y="8499"/>
                    <a:pt x="6000" y="8431"/>
                  </a:cubicBezTo>
                  <a:cubicBezTo>
                    <a:pt x="5799" y="8379"/>
                    <a:pt x="5744" y="8291"/>
                    <a:pt x="5671" y="8173"/>
                  </a:cubicBezTo>
                  <a:cubicBezTo>
                    <a:pt x="5623" y="8095"/>
                    <a:pt x="5564" y="8000"/>
                    <a:pt x="5422" y="7895"/>
                  </a:cubicBezTo>
                  <a:cubicBezTo>
                    <a:pt x="5340" y="7833"/>
                    <a:pt x="5321" y="7822"/>
                    <a:pt x="5318" y="7825"/>
                  </a:cubicBezTo>
                  <a:cubicBezTo>
                    <a:pt x="5310" y="7835"/>
                    <a:pt x="5302" y="7854"/>
                    <a:pt x="5292" y="7874"/>
                  </a:cubicBezTo>
                  <a:cubicBezTo>
                    <a:pt x="5245" y="7967"/>
                    <a:pt x="5180" y="8095"/>
                    <a:pt x="4977" y="8164"/>
                  </a:cubicBezTo>
                  <a:cubicBezTo>
                    <a:pt x="4765" y="8236"/>
                    <a:pt x="4689" y="8189"/>
                    <a:pt x="4657" y="8098"/>
                  </a:cubicBezTo>
                  <a:cubicBezTo>
                    <a:pt x="4645" y="8060"/>
                    <a:pt x="4647" y="8025"/>
                    <a:pt x="4649" y="7988"/>
                  </a:cubicBezTo>
                  <a:cubicBezTo>
                    <a:pt x="4649" y="7969"/>
                    <a:pt x="4656" y="7949"/>
                    <a:pt x="4653" y="7949"/>
                  </a:cubicBezTo>
                  <a:cubicBezTo>
                    <a:pt x="4614" y="7944"/>
                    <a:pt x="4598" y="7964"/>
                    <a:pt x="4576" y="7992"/>
                  </a:cubicBezTo>
                  <a:cubicBezTo>
                    <a:pt x="4522" y="8062"/>
                    <a:pt x="4450" y="8153"/>
                    <a:pt x="4234" y="8200"/>
                  </a:cubicBezTo>
                  <a:cubicBezTo>
                    <a:pt x="4161" y="8216"/>
                    <a:pt x="4148" y="8225"/>
                    <a:pt x="4151" y="8238"/>
                  </a:cubicBezTo>
                  <a:cubicBezTo>
                    <a:pt x="4154" y="8255"/>
                    <a:pt x="4161" y="8274"/>
                    <a:pt x="4167" y="8296"/>
                  </a:cubicBezTo>
                  <a:cubicBezTo>
                    <a:pt x="4202" y="8406"/>
                    <a:pt x="4252" y="8572"/>
                    <a:pt x="4194" y="8833"/>
                  </a:cubicBezTo>
                  <a:cubicBezTo>
                    <a:pt x="4125" y="9136"/>
                    <a:pt x="4154" y="9208"/>
                    <a:pt x="4297" y="9240"/>
                  </a:cubicBezTo>
                  <a:cubicBezTo>
                    <a:pt x="4351" y="9252"/>
                    <a:pt x="4420" y="9262"/>
                    <a:pt x="4503" y="9273"/>
                  </a:cubicBezTo>
                  <a:lnTo>
                    <a:pt x="4592" y="9285"/>
                  </a:lnTo>
                  <a:cubicBezTo>
                    <a:pt x="4801" y="9316"/>
                    <a:pt x="4984" y="9251"/>
                    <a:pt x="5143" y="9196"/>
                  </a:cubicBezTo>
                  <a:cubicBezTo>
                    <a:pt x="5332" y="9129"/>
                    <a:pt x="5493" y="9073"/>
                    <a:pt x="5654" y="9163"/>
                  </a:cubicBezTo>
                  <a:cubicBezTo>
                    <a:pt x="5792" y="9240"/>
                    <a:pt x="5801" y="9320"/>
                    <a:pt x="5753" y="9405"/>
                  </a:cubicBezTo>
                  <a:cubicBezTo>
                    <a:pt x="5731" y="9444"/>
                    <a:pt x="5696" y="9477"/>
                    <a:pt x="5660" y="9510"/>
                  </a:cubicBezTo>
                  <a:cubicBezTo>
                    <a:pt x="5616" y="9551"/>
                    <a:pt x="5566" y="9595"/>
                    <a:pt x="5587" y="9629"/>
                  </a:cubicBezTo>
                  <a:cubicBezTo>
                    <a:pt x="5603" y="9654"/>
                    <a:pt x="5614" y="9646"/>
                    <a:pt x="5629" y="9637"/>
                  </a:cubicBezTo>
                  <a:cubicBezTo>
                    <a:pt x="5703" y="9588"/>
                    <a:pt x="5792" y="9530"/>
                    <a:pt x="5938" y="9616"/>
                  </a:cubicBezTo>
                  <a:cubicBezTo>
                    <a:pt x="6073" y="9696"/>
                    <a:pt x="6100" y="9802"/>
                    <a:pt x="6126" y="9910"/>
                  </a:cubicBezTo>
                  <a:cubicBezTo>
                    <a:pt x="6143" y="9979"/>
                    <a:pt x="6161" y="10048"/>
                    <a:pt x="6226" y="10090"/>
                  </a:cubicBezTo>
                  <a:cubicBezTo>
                    <a:pt x="6289" y="10131"/>
                    <a:pt x="6346" y="10125"/>
                    <a:pt x="6400" y="10090"/>
                  </a:cubicBezTo>
                  <a:cubicBezTo>
                    <a:pt x="6473" y="10044"/>
                    <a:pt x="6548" y="9952"/>
                    <a:pt x="6630" y="9839"/>
                  </a:cubicBezTo>
                  <a:cubicBezTo>
                    <a:pt x="6729" y="9702"/>
                    <a:pt x="6817" y="9657"/>
                    <a:pt x="6905" y="9614"/>
                  </a:cubicBezTo>
                  <a:cubicBezTo>
                    <a:pt x="6973" y="9580"/>
                    <a:pt x="7039" y="9547"/>
                    <a:pt x="7110" y="9447"/>
                  </a:cubicBezTo>
                  <a:cubicBezTo>
                    <a:pt x="7235" y="9269"/>
                    <a:pt x="7358" y="9288"/>
                    <a:pt x="7519" y="9313"/>
                  </a:cubicBezTo>
                  <a:cubicBezTo>
                    <a:pt x="7611" y="9327"/>
                    <a:pt x="7719" y="9345"/>
                    <a:pt x="7849" y="9306"/>
                  </a:cubicBezTo>
                  <a:cubicBezTo>
                    <a:pt x="7980" y="9265"/>
                    <a:pt x="7986" y="9246"/>
                    <a:pt x="7991" y="9230"/>
                  </a:cubicBezTo>
                  <a:cubicBezTo>
                    <a:pt x="8010" y="9167"/>
                    <a:pt x="8026" y="9115"/>
                    <a:pt x="8214" y="9079"/>
                  </a:cubicBezTo>
                  <a:cubicBezTo>
                    <a:pt x="8443" y="9035"/>
                    <a:pt x="8555" y="9181"/>
                    <a:pt x="8634" y="9285"/>
                  </a:cubicBezTo>
                  <a:cubicBezTo>
                    <a:pt x="8649" y="9305"/>
                    <a:pt x="8600" y="9347"/>
                    <a:pt x="8631" y="9333"/>
                  </a:cubicBezTo>
                  <a:cubicBezTo>
                    <a:pt x="8645" y="9327"/>
                    <a:pt x="8660" y="9320"/>
                    <a:pt x="8676" y="9313"/>
                  </a:cubicBezTo>
                  <a:cubicBezTo>
                    <a:pt x="8795" y="9255"/>
                    <a:pt x="9013" y="9150"/>
                    <a:pt x="9237" y="9182"/>
                  </a:cubicBezTo>
                  <a:cubicBezTo>
                    <a:pt x="9340" y="9196"/>
                    <a:pt x="9397" y="9243"/>
                    <a:pt x="9445" y="9283"/>
                  </a:cubicBezTo>
                  <a:cubicBezTo>
                    <a:pt x="9487" y="9318"/>
                    <a:pt x="9517" y="9341"/>
                    <a:pt x="9687" y="9188"/>
                  </a:cubicBezTo>
                  <a:cubicBezTo>
                    <a:pt x="9770" y="9113"/>
                    <a:pt x="9866" y="9051"/>
                    <a:pt x="9966" y="8998"/>
                  </a:cubicBezTo>
                  <a:cubicBezTo>
                    <a:pt x="10062" y="8948"/>
                    <a:pt x="10162" y="8907"/>
                    <a:pt x="10254" y="8875"/>
                  </a:cubicBezTo>
                  <a:cubicBezTo>
                    <a:pt x="10275" y="8866"/>
                    <a:pt x="10299" y="8866"/>
                    <a:pt x="10320" y="8875"/>
                  </a:cubicBezTo>
                  <a:cubicBezTo>
                    <a:pt x="10366" y="8893"/>
                    <a:pt x="10388" y="8944"/>
                    <a:pt x="10369" y="8989"/>
                  </a:cubicBezTo>
                  <a:cubicBezTo>
                    <a:pt x="10071" y="9729"/>
                    <a:pt x="9642" y="10402"/>
                    <a:pt x="9111" y="10979"/>
                  </a:cubicBezTo>
                  <a:cubicBezTo>
                    <a:pt x="8579" y="11559"/>
                    <a:pt x="7942" y="12043"/>
                    <a:pt x="7233" y="12403"/>
                  </a:cubicBezTo>
                  <a:lnTo>
                    <a:pt x="7233" y="12403"/>
                  </a:lnTo>
                  <a:cubicBezTo>
                    <a:pt x="7192" y="12424"/>
                    <a:pt x="7141" y="12410"/>
                    <a:pt x="7118" y="12369"/>
                  </a:cubicBezTo>
                  <a:cubicBezTo>
                    <a:pt x="7066" y="12286"/>
                    <a:pt x="7000" y="12190"/>
                    <a:pt x="6921" y="12113"/>
                  </a:cubicBezTo>
                  <a:cubicBezTo>
                    <a:pt x="6849" y="12041"/>
                    <a:pt x="6768" y="11985"/>
                    <a:pt x="6683" y="11971"/>
                  </a:cubicBezTo>
                  <a:cubicBezTo>
                    <a:pt x="6351" y="11917"/>
                    <a:pt x="6326" y="11842"/>
                    <a:pt x="6267" y="11662"/>
                  </a:cubicBezTo>
                  <a:cubicBezTo>
                    <a:pt x="6253" y="11623"/>
                    <a:pt x="6239" y="11577"/>
                    <a:pt x="6218" y="11529"/>
                  </a:cubicBezTo>
                  <a:cubicBezTo>
                    <a:pt x="6207" y="11504"/>
                    <a:pt x="6191" y="11470"/>
                    <a:pt x="6175" y="11438"/>
                  </a:cubicBezTo>
                  <a:cubicBezTo>
                    <a:pt x="6067" y="11216"/>
                    <a:pt x="5992" y="11063"/>
                    <a:pt x="6334" y="10697"/>
                  </a:cubicBezTo>
                  <a:cubicBezTo>
                    <a:pt x="6417" y="10609"/>
                    <a:pt x="6439" y="10572"/>
                    <a:pt x="6429" y="10564"/>
                  </a:cubicBezTo>
                  <a:cubicBezTo>
                    <a:pt x="6399" y="10536"/>
                    <a:pt x="6304" y="10519"/>
                    <a:pt x="6196" y="10501"/>
                  </a:cubicBezTo>
                  <a:cubicBezTo>
                    <a:pt x="6094" y="10483"/>
                    <a:pt x="5984" y="10463"/>
                    <a:pt x="5883" y="10426"/>
                  </a:cubicBezTo>
                  <a:cubicBezTo>
                    <a:pt x="5660" y="10341"/>
                    <a:pt x="5630" y="10286"/>
                    <a:pt x="5600" y="10233"/>
                  </a:cubicBezTo>
                  <a:cubicBezTo>
                    <a:pt x="5592" y="10217"/>
                    <a:pt x="5583" y="10202"/>
                    <a:pt x="5534" y="10177"/>
                  </a:cubicBezTo>
                  <a:cubicBezTo>
                    <a:pt x="5491" y="10155"/>
                    <a:pt x="5448" y="10175"/>
                    <a:pt x="5401" y="10196"/>
                  </a:cubicBezTo>
                  <a:cubicBezTo>
                    <a:pt x="5301" y="10242"/>
                    <a:pt x="5191" y="10292"/>
                    <a:pt x="5014" y="10197"/>
                  </a:cubicBezTo>
                  <a:cubicBezTo>
                    <a:pt x="4867" y="10117"/>
                    <a:pt x="4808" y="10049"/>
                    <a:pt x="4757" y="9990"/>
                  </a:cubicBezTo>
                  <a:cubicBezTo>
                    <a:pt x="4721" y="9949"/>
                    <a:pt x="4690" y="9913"/>
                    <a:pt x="4621" y="9880"/>
                  </a:cubicBezTo>
                  <a:cubicBezTo>
                    <a:pt x="4553" y="9848"/>
                    <a:pt x="4485" y="9883"/>
                    <a:pt x="4425" y="9914"/>
                  </a:cubicBezTo>
                  <a:cubicBezTo>
                    <a:pt x="4354" y="9951"/>
                    <a:pt x="4291" y="9985"/>
                    <a:pt x="4210" y="9965"/>
                  </a:cubicBezTo>
                  <a:cubicBezTo>
                    <a:pt x="4154" y="9951"/>
                    <a:pt x="4098" y="9927"/>
                    <a:pt x="4036" y="9903"/>
                  </a:cubicBezTo>
                  <a:cubicBezTo>
                    <a:pt x="3964" y="9874"/>
                    <a:pt x="3885" y="9842"/>
                    <a:pt x="3793" y="9820"/>
                  </a:cubicBezTo>
                  <a:lnTo>
                    <a:pt x="3745" y="9808"/>
                  </a:lnTo>
                  <a:cubicBezTo>
                    <a:pt x="3585" y="9773"/>
                    <a:pt x="3467" y="9746"/>
                    <a:pt x="3170" y="9485"/>
                  </a:cubicBezTo>
                  <a:cubicBezTo>
                    <a:pt x="2946" y="9287"/>
                    <a:pt x="2941" y="9148"/>
                    <a:pt x="2934" y="8966"/>
                  </a:cubicBezTo>
                  <a:cubicBezTo>
                    <a:pt x="2930" y="8879"/>
                    <a:pt x="2927" y="8779"/>
                    <a:pt x="2887" y="8653"/>
                  </a:cubicBezTo>
                  <a:cubicBezTo>
                    <a:pt x="2854" y="8548"/>
                    <a:pt x="2811" y="8487"/>
                    <a:pt x="2774" y="8466"/>
                  </a:cubicBezTo>
                  <a:cubicBezTo>
                    <a:pt x="2770" y="8494"/>
                    <a:pt x="2779" y="8541"/>
                    <a:pt x="2809" y="8609"/>
                  </a:cubicBezTo>
                  <a:cubicBezTo>
                    <a:pt x="2869" y="8747"/>
                    <a:pt x="2887" y="8845"/>
                    <a:pt x="2880" y="8909"/>
                  </a:cubicBezTo>
                  <a:cubicBezTo>
                    <a:pt x="2875" y="8956"/>
                    <a:pt x="2858" y="8991"/>
                    <a:pt x="2832" y="9017"/>
                  </a:cubicBezTo>
                  <a:cubicBezTo>
                    <a:pt x="2802" y="9045"/>
                    <a:pt x="2765" y="9058"/>
                    <a:pt x="2724" y="9057"/>
                  </a:cubicBezTo>
                  <a:cubicBezTo>
                    <a:pt x="2680" y="9056"/>
                    <a:pt x="2632" y="9037"/>
                    <a:pt x="2588" y="9005"/>
                  </a:cubicBezTo>
                  <a:cubicBezTo>
                    <a:pt x="2526" y="8960"/>
                    <a:pt x="2467" y="8898"/>
                    <a:pt x="2393" y="8784"/>
                  </a:cubicBezTo>
                  <a:cubicBezTo>
                    <a:pt x="2324" y="8678"/>
                    <a:pt x="2243" y="8523"/>
                    <a:pt x="2133" y="8287"/>
                  </a:cubicBezTo>
                  <a:cubicBezTo>
                    <a:pt x="2061" y="8133"/>
                    <a:pt x="2016" y="8046"/>
                    <a:pt x="1986" y="7987"/>
                  </a:cubicBezTo>
                  <a:cubicBezTo>
                    <a:pt x="1913" y="7850"/>
                    <a:pt x="1905" y="7834"/>
                    <a:pt x="1869" y="7609"/>
                  </a:cubicBezTo>
                  <a:cubicBezTo>
                    <a:pt x="1841" y="7434"/>
                    <a:pt x="1816" y="7405"/>
                    <a:pt x="1766" y="7349"/>
                  </a:cubicBezTo>
                  <a:cubicBezTo>
                    <a:pt x="1728" y="7308"/>
                    <a:pt x="1680" y="7255"/>
                    <a:pt x="1616" y="7153"/>
                  </a:cubicBezTo>
                  <a:cubicBezTo>
                    <a:pt x="1488" y="6947"/>
                    <a:pt x="1539" y="6504"/>
                    <a:pt x="1583" y="6125"/>
                  </a:cubicBezTo>
                  <a:cubicBezTo>
                    <a:pt x="1603" y="5953"/>
                    <a:pt x="1621" y="5796"/>
                    <a:pt x="1620" y="5691"/>
                  </a:cubicBezTo>
                  <a:cubicBezTo>
                    <a:pt x="1619" y="5563"/>
                    <a:pt x="1588" y="5471"/>
                    <a:pt x="1563" y="5390"/>
                  </a:cubicBezTo>
                  <a:cubicBezTo>
                    <a:pt x="1515" y="5243"/>
                    <a:pt x="1478" y="5128"/>
                    <a:pt x="1586" y="4934"/>
                  </a:cubicBezTo>
                  <a:cubicBezTo>
                    <a:pt x="1622" y="4867"/>
                    <a:pt x="1676" y="4871"/>
                    <a:pt x="1659" y="4861"/>
                  </a:cubicBezTo>
                  <a:cubicBezTo>
                    <a:pt x="1656" y="4860"/>
                    <a:pt x="1629" y="4859"/>
                    <a:pt x="1595" y="4858"/>
                  </a:cubicBezTo>
                  <a:cubicBezTo>
                    <a:pt x="1552" y="4856"/>
                    <a:pt x="1501" y="4854"/>
                    <a:pt x="1443" y="4844"/>
                  </a:cubicBezTo>
                  <a:cubicBezTo>
                    <a:pt x="1259" y="4810"/>
                    <a:pt x="1244" y="4673"/>
                    <a:pt x="1275" y="4504"/>
                  </a:cubicBezTo>
                  <a:cubicBezTo>
                    <a:pt x="1284" y="4454"/>
                    <a:pt x="1296" y="4408"/>
                    <a:pt x="1308" y="4361"/>
                  </a:cubicBezTo>
                  <a:cubicBezTo>
                    <a:pt x="1322" y="4307"/>
                    <a:pt x="1336" y="4253"/>
                    <a:pt x="1343" y="4206"/>
                  </a:cubicBezTo>
                  <a:cubicBezTo>
                    <a:pt x="1362" y="4080"/>
                    <a:pt x="1411" y="4024"/>
                    <a:pt x="1449" y="3982"/>
                  </a:cubicBezTo>
                  <a:cubicBezTo>
                    <a:pt x="1456" y="3972"/>
                    <a:pt x="1463" y="3966"/>
                    <a:pt x="1449" y="3944"/>
                  </a:cubicBezTo>
                  <a:cubicBezTo>
                    <a:pt x="1420" y="3892"/>
                    <a:pt x="1386" y="3860"/>
                    <a:pt x="1342" y="3817"/>
                  </a:cubicBezTo>
                  <a:cubicBezTo>
                    <a:pt x="1273" y="3752"/>
                    <a:pt x="1183" y="3665"/>
                    <a:pt x="1050" y="3468"/>
                  </a:cubicBezTo>
                  <a:cubicBezTo>
                    <a:pt x="948" y="3316"/>
                    <a:pt x="857" y="3311"/>
                    <a:pt x="781" y="3307"/>
                  </a:cubicBezTo>
                  <a:cubicBezTo>
                    <a:pt x="683" y="3301"/>
                    <a:pt x="597" y="3297"/>
                    <a:pt x="520" y="3177"/>
                  </a:cubicBezTo>
                  <a:cubicBezTo>
                    <a:pt x="440" y="3055"/>
                    <a:pt x="413" y="2946"/>
                    <a:pt x="461" y="2848"/>
                  </a:cubicBezTo>
                  <a:cubicBezTo>
                    <a:pt x="505" y="2757"/>
                    <a:pt x="609" y="2690"/>
                    <a:pt x="793" y="2645"/>
                  </a:cubicBezTo>
                  <a:lnTo>
                    <a:pt x="797" y="2644"/>
                  </a:lnTo>
                  <a:cubicBezTo>
                    <a:pt x="967" y="2604"/>
                    <a:pt x="991" y="2485"/>
                    <a:pt x="1009" y="2390"/>
                  </a:cubicBezTo>
                  <a:cubicBezTo>
                    <a:pt x="1020" y="2335"/>
                    <a:pt x="1030" y="2286"/>
                    <a:pt x="1058" y="2243"/>
                  </a:cubicBezTo>
                  <a:lnTo>
                    <a:pt x="1064" y="2236"/>
                  </a:lnTo>
                  <a:cubicBezTo>
                    <a:pt x="1070" y="2228"/>
                    <a:pt x="1077" y="2220"/>
                    <a:pt x="1084" y="2213"/>
                  </a:cubicBezTo>
                  <a:cubicBezTo>
                    <a:pt x="1002" y="2233"/>
                    <a:pt x="901" y="2231"/>
                    <a:pt x="767" y="2204"/>
                  </a:cubicBezTo>
                  <a:cubicBezTo>
                    <a:pt x="491" y="2149"/>
                    <a:pt x="464" y="2048"/>
                    <a:pt x="428" y="1916"/>
                  </a:cubicBezTo>
                  <a:cubicBezTo>
                    <a:pt x="417" y="1873"/>
                    <a:pt x="403" y="1825"/>
                    <a:pt x="371" y="1778"/>
                  </a:cubicBezTo>
                  <a:cubicBezTo>
                    <a:pt x="348" y="1743"/>
                    <a:pt x="243" y="1696"/>
                    <a:pt x="123" y="1643"/>
                  </a:cubicBezTo>
                  <a:close/>
                  <a:moveTo>
                    <a:pt x="7957" y="2028"/>
                  </a:moveTo>
                  <a:lnTo>
                    <a:pt x="7955" y="2030"/>
                  </a:lnTo>
                  <a:cubicBezTo>
                    <a:pt x="7951" y="2035"/>
                    <a:pt x="7953" y="2032"/>
                    <a:pt x="7957" y="2028"/>
                  </a:cubicBezTo>
                  <a:close/>
                  <a:moveTo>
                    <a:pt x="5949" y="264"/>
                  </a:moveTo>
                  <a:cubicBezTo>
                    <a:pt x="5953" y="215"/>
                    <a:pt x="5996" y="180"/>
                    <a:pt x="6044" y="184"/>
                  </a:cubicBezTo>
                  <a:cubicBezTo>
                    <a:pt x="6093" y="188"/>
                    <a:pt x="6129" y="232"/>
                    <a:pt x="6124" y="280"/>
                  </a:cubicBezTo>
                  <a:cubicBezTo>
                    <a:pt x="6119" y="337"/>
                    <a:pt x="6108" y="389"/>
                    <a:pt x="6091" y="434"/>
                  </a:cubicBezTo>
                  <a:cubicBezTo>
                    <a:pt x="6070" y="488"/>
                    <a:pt x="6039" y="531"/>
                    <a:pt x="5994" y="559"/>
                  </a:cubicBezTo>
                  <a:cubicBezTo>
                    <a:pt x="5968" y="577"/>
                    <a:pt x="6671" y="824"/>
                    <a:pt x="6673" y="824"/>
                  </a:cubicBezTo>
                  <a:cubicBezTo>
                    <a:pt x="6706" y="836"/>
                    <a:pt x="6728" y="865"/>
                    <a:pt x="6731" y="897"/>
                  </a:cubicBezTo>
                  <a:cubicBezTo>
                    <a:pt x="6731" y="898"/>
                    <a:pt x="6757" y="1189"/>
                    <a:pt x="7297" y="1285"/>
                  </a:cubicBezTo>
                  <a:cubicBezTo>
                    <a:pt x="7564" y="1332"/>
                    <a:pt x="7748" y="1398"/>
                    <a:pt x="7872" y="1468"/>
                  </a:cubicBezTo>
                  <a:cubicBezTo>
                    <a:pt x="8063" y="1577"/>
                    <a:pt x="8125" y="1701"/>
                    <a:pt x="8132" y="1797"/>
                  </a:cubicBezTo>
                  <a:cubicBezTo>
                    <a:pt x="8139" y="1900"/>
                    <a:pt x="8066" y="1950"/>
                    <a:pt x="7999" y="1997"/>
                  </a:cubicBezTo>
                  <a:lnTo>
                    <a:pt x="7979" y="2010"/>
                  </a:lnTo>
                  <a:cubicBezTo>
                    <a:pt x="8019" y="2041"/>
                    <a:pt x="8068" y="2060"/>
                    <a:pt x="8114" y="2078"/>
                  </a:cubicBezTo>
                  <a:cubicBezTo>
                    <a:pt x="8248" y="2129"/>
                    <a:pt x="8364" y="2174"/>
                    <a:pt x="8379" y="2388"/>
                  </a:cubicBezTo>
                  <a:cubicBezTo>
                    <a:pt x="8393" y="2377"/>
                    <a:pt x="8408" y="2366"/>
                    <a:pt x="8425" y="2354"/>
                  </a:cubicBezTo>
                  <a:cubicBezTo>
                    <a:pt x="8538" y="2269"/>
                    <a:pt x="8660" y="2179"/>
                    <a:pt x="8759" y="2303"/>
                  </a:cubicBezTo>
                  <a:cubicBezTo>
                    <a:pt x="8776" y="2324"/>
                    <a:pt x="8789" y="2327"/>
                    <a:pt x="8801" y="2330"/>
                  </a:cubicBezTo>
                  <a:cubicBezTo>
                    <a:pt x="8870" y="2347"/>
                    <a:pt x="8937" y="2362"/>
                    <a:pt x="9037" y="2615"/>
                  </a:cubicBezTo>
                  <a:cubicBezTo>
                    <a:pt x="9118" y="2818"/>
                    <a:pt x="9352" y="3045"/>
                    <a:pt x="9519" y="3207"/>
                  </a:cubicBezTo>
                  <a:cubicBezTo>
                    <a:pt x="9544" y="3232"/>
                    <a:pt x="9569" y="3255"/>
                    <a:pt x="9591" y="3277"/>
                  </a:cubicBezTo>
                  <a:cubicBezTo>
                    <a:pt x="9590" y="3264"/>
                    <a:pt x="9589" y="3250"/>
                    <a:pt x="9590" y="3236"/>
                  </a:cubicBezTo>
                  <a:cubicBezTo>
                    <a:pt x="9592" y="3157"/>
                    <a:pt x="9597" y="3060"/>
                    <a:pt x="9602" y="2949"/>
                  </a:cubicBezTo>
                  <a:cubicBezTo>
                    <a:pt x="9604" y="2900"/>
                    <a:pt x="9646" y="2863"/>
                    <a:pt x="9694" y="2865"/>
                  </a:cubicBezTo>
                  <a:cubicBezTo>
                    <a:pt x="9743" y="2868"/>
                    <a:pt x="9781" y="2909"/>
                    <a:pt x="9778" y="2958"/>
                  </a:cubicBezTo>
                  <a:cubicBezTo>
                    <a:pt x="9772" y="3076"/>
                    <a:pt x="9769" y="3168"/>
                    <a:pt x="9766" y="3242"/>
                  </a:cubicBezTo>
                  <a:cubicBezTo>
                    <a:pt x="9759" y="3429"/>
                    <a:pt x="9756" y="3524"/>
                    <a:pt x="9699" y="3556"/>
                  </a:cubicBezTo>
                  <a:cubicBezTo>
                    <a:pt x="9640" y="3589"/>
                    <a:pt x="9596" y="3571"/>
                    <a:pt x="9558" y="3504"/>
                  </a:cubicBezTo>
                  <a:lnTo>
                    <a:pt x="9558" y="3504"/>
                  </a:lnTo>
                  <a:lnTo>
                    <a:pt x="9558" y="3504"/>
                  </a:lnTo>
                  <a:cubicBezTo>
                    <a:pt x="9542" y="3476"/>
                    <a:pt x="9477" y="3413"/>
                    <a:pt x="9395" y="3333"/>
                  </a:cubicBezTo>
                  <a:cubicBezTo>
                    <a:pt x="9218" y="3161"/>
                    <a:pt x="8968" y="2919"/>
                    <a:pt x="8873" y="2681"/>
                  </a:cubicBezTo>
                  <a:cubicBezTo>
                    <a:pt x="8806" y="2513"/>
                    <a:pt x="8784" y="2508"/>
                    <a:pt x="8760" y="2503"/>
                  </a:cubicBezTo>
                  <a:cubicBezTo>
                    <a:pt x="8719" y="2493"/>
                    <a:pt x="8677" y="2483"/>
                    <a:pt x="8621" y="2413"/>
                  </a:cubicBezTo>
                  <a:cubicBezTo>
                    <a:pt x="8613" y="2403"/>
                    <a:pt x="8578" y="2460"/>
                    <a:pt x="8530" y="2496"/>
                  </a:cubicBezTo>
                  <a:cubicBezTo>
                    <a:pt x="8467" y="2543"/>
                    <a:pt x="8406" y="2588"/>
                    <a:pt x="8343" y="2589"/>
                  </a:cubicBezTo>
                  <a:cubicBezTo>
                    <a:pt x="8261" y="2592"/>
                    <a:pt x="8208" y="2547"/>
                    <a:pt x="8204" y="2418"/>
                  </a:cubicBezTo>
                  <a:cubicBezTo>
                    <a:pt x="8200" y="2300"/>
                    <a:pt x="8131" y="2273"/>
                    <a:pt x="8051" y="2243"/>
                  </a:cubicBezTo>
                  <a:cubicBezTo>
                    <a:pt x="7991" y="2219"/>
                    <a:pt x="7927" y="2195"/>
                    <a:pt x="7864" y="2146"/>
                  </a:cubicBezTo>
                  <a:cubicBezTo>
                    <a:pt x="7757" y="2060"/>
                    <a:pt x="7762" y="1989"/>
                    <a:pt x="7816" y="1920"/>
                  </a:cubicBezTo>
                  <a:cubicBezTo>
                    <a:pt x="7839" y="1891"/>
                    <a:pt x="7869" y="1871"/>
                    <a:pt x="7899" y="1850"/>
                  </a:cubicBezTo>
                  <a:cubicBezTo>
                    <a:pt x="7926" y="1832"/>
                    <a:pt x="7955" y="1811"/>
                    <a:pt x="7955" y="1809"/>
                  </a:cubicBezTo>
                  <a:cubicBezTo>
                    <a:pt x="7953" y="1761"/>
                    <a:pt x="7911" y="1694"/>
                    <a:pt x="7786" y="1623"/>
                  </a:cubicBezTo>
                  <a:cubicBezTo>
                    <a:pt x="7677" y="1561"/>
                    <a:pt x="7512" y="1503"/>
                    <a:pt x="7266" y="1459"/>
                  </a:cubicBezTo>
                  <a:cubicBezTo>
                    <a:pt x="6747" y="1366"/>
                    <a:pt x="6605" y="1094"/>
                    <a:pt x="6569" y="975"/>
                  </a:cubicBezTo>
                  <a:cubicBezTo>
                    <a:pt x="6370" y="902"/>
                    <a:pt x="5604" y="599"/>
                    <a:pt x="5900" y="411"/>
                  </a:cubicBezTo>
                  <a:cubicBezTo>
                    <a:pt x="5909" y="404"/>
                    <a:pt x="5919" y="390"/>
                    <a:pt x="5926" y="370"/>
                  </a:cubicBezTo>
                  <a:cubicBezTo>
                    <a:pt x="5937" y="340"/>
                    <a:pt x="5944" y="304"/>
                    <a:pt x="5949" y="264"/>
                  </a:cubicBezTo>
                  <a:close/>
                  <a:moveTo>
                    <a:pt x="7191" y="2012"/>
                  </a:moveTo>
                  <a:cubicBezTo>
                    <a:pt x="7198" y="2029"/>
                    <a:pt x="7207" y="2047"/>
                    <a:pt x="7216" y="2067"/>
                  </a:cubicBezTo>
                  <a:cubicBezTo>
                    <a:pt x="7244" y="2132"/>
                    <a:pt x="7271" y="2208"/>
                    <a:pt x="7282" y="2265"/>
                  </a:cubicBezTo>
                  <a:cubicBezTo>
                    <a:pt x="7283" y="2268"/>
                    <a:pt x="7285" y="2271"/>
                    <a:pt x="7287" y="2272"/>
                  </a:cubicBezTo>
                  <a:cubicBezTo>
                    <a:pt x="7278" y="2271"/>
                    <a:pt x="7269" y="2267"/>
                    <a:pt x="7258" y="2264"/>
                  </a:cubicBezTo>
                  <a:cubicBezTo>
                    <a:pt x="7222" y="2251"/>
                    <a:pt x="7182" y="2227"/>
                    <a:pt x="7150" y="2195"/>
                  </a:cubicBezTo>
                  <a:cubicBezTo>
                    <a:pt x="7134" y="2179"/>
                    <a:pt x="7120" y="2162"/>
                    <a:pt x="7111" y="2142"/>
                  </a:cubicBezTo>
                  <a:cubicBezTo>
                    <a:pt x="7109" y="2140"/>
                    <a:pt x="7108" y="2136"/>
                    <a:pt x="7107" y="2134"/>
                  </a:cubicBezTo>
                  <a:cubicBezTo>
                    <a:pt x="7103" y="2109"/>
                    <a:pt x="7125" y="2078"/>
                    <a:pt x="7152" y="2049"/>
                  </a:cubicBezTo>
                  <a:cubicBezTo>
                    <a:pt x="7164" y="2036"/>
                    <a:pt x="7178" y="2024"/>
                    <a:pt x="7191" y="2012"/>
                  </a:cubicBezTo>
                  <a:close/>
                  <a:moveTo>
                    <a:pt x="7166" y="1817"/>
                  </a:moveTo>
                  <a:cubicBezTo>
                    <a:pt x="7180" y="1810"/>
                    <a:pt x="7192" y="1804"/>
                    <a:pt x="7202" y="1803"/>
                  </a:cubicBezTo>
                  <a:lnTo>
                    <a:pt x="7203" y="1804"/>
                  </a:lnTo>
                  <a:cubicBezTo>
                    <a:pt x="7235" y="1797"/>
                    <a:pt x="7263" y="1806"/>
                    <a:pt x="7286" y="1830"/>
                  </a:cubicBezTo>
                  <a:cubicBezTo>
                    <a:pt x="7306" y="1850"/>
                    <a:pt x="7344" y="1918"/>
                    <a:pt x="7378" y="1997"/>
                  </a:cubicBezTo>
                  <a:cubicBezTo>
                    <a:pt x="7410" y="2072"/>
                    <a:pt x="7442" y="2161"/>
                    <a:pt x="7456" y="2231"/>
                  </a:cubicBezTo>
                  <a:cubicBezTo>
                    <a:pt x="7471" y="2303"/>
                    <a:pt x="7465" y="2366"/>
                    <a:pt x="7427" y="2404"/>
                  </a:cubicBezTo>
                  <a:cubicBezTo>
                    <a:pt x="7416" y="2414"/>
                    <a:pt x="7405" y="2423"/>
                    <a:pt x="7392" y="2430"/>
                  </a:cubicBezTo>
                  <a:lnTo>
                    <a:pt x="7392" y="2430"/>
                  </a:lnTo>
                  <a:lnTo>
                    <a:pt x="7391" y="2430"/>
                  </a:lnTo>
                  <a:cubicBezTo>
                    <a:pt x="7341" y="2456"/>
                    <a:pt x="7271" y="2455"/>
                    <a:pt x="7201" y="2430"/>
                  </a:cubicBezTo>
                  <a:cubicBezTo>
                    <a:pt x="7141" y="2410"/>
                    <a:pt x="7076" y="2371"/>
                    <a:pt x="7025" y="2320"/>
                  </a:cubicBezTo>
                  <a:cubicBezTo>
                    <a:pt x="6997" y="2293"/>
                    <a:pt x="6974" y="2261"/>
                    <a:pt x="6955" y="2225"/>
                  </a:cubicBezTo>
                  <a:cubicBezTo>
                    <a:pt x="6944" y="2206"/>
                    <a:pt x="6937" y="2187"/>
                    <a:pt x="6934" y="2168"/>
                  </a:cubicBezTo>
                  <a:cubicBezTo>
                    <a:pt x="6915" y="2075"/>
                    <a:pt x="6962" y="1992"/>
                    <a:pt x="7023" y="1928"/>
                  </a:cubicBezTo>
                  <a:cubicBezTo>
                    <a:pt x="7074" y="1873"/>
                    <a:pt x="7137" y="1832"/>
                    <a:pt x="7166" y="1817"/>
                  </a:cubicBezTo>
                  <a:close/>
                  <a:moveTo>
                    <a:pt x="4090" y="1286"/>
                  </a:moveTo>
                  <a:cubicBezTo>
                    <a:pt x="4248" y="1143"/>
                    <a:pt x="4435" y="1370"/>
                    <a:pt x="4525" y="1503"/>
                  </a:cubicBezTo>
                  <a:cubicBezTo>
                    <a:pt x="4631" y="1425"/>
                    <a:pt x="4823" y="1296"/>
                    <a:pt x="4959" y="1280"/>
                  </a:cubicBezTo>
                  <a:cubicBezTo>
                    <a:pt x="5046" y="1269"/>
                    <a:pt x="5115" y="1290"/>
                    <a:pt x="5198" y="1315"/>
                  </a:cubicBezTo>
                  <a:cubicBezTo>
                    <a:pt x="5298" y="1345"/>
                    <a:pt x="5425" y="1383"/>
                    <a:pt x="5636" y="1363"/>
                  </a:cubicBezTo>
                  <a:cubicBezTo>
                    <a:pt x="5932" y="1334"/>
                    <a:pt x="5948" y="1347"/>
                    <a:pt x="6083" y="1457"/>
                  </a:cubicBezTo>
                  <a:cubicBezTo>
                    <a:pt x="6136" y="1499"/>
                    <a:pt x="6209" y="1559"/>
                    <a:pt x="6342" y="1640"/>
                  </a:cubicBezTo>
                  <a:cubicBezTo>
                    <a:pt x="6721" y="1875"/>
                    <a:pt x="6728" y="1946"/>
                    <a:pt x="6754" y="2239"/>
                  </a:cubicBezTo>
                  <a:cubicBezTo>
                    <a:pt x="6759" y="2301"/>
                    <a:pt x="6765" y="2374"/>
                    <a:pt x="6776" y="2454"/>
                  </a:cubicBezTo>
                  <a:cubicBezTo>
                    <a:pt x="6810" y="2706"/>
                    <a:pt x="6818" y="2713"/>
                    <a:pt x="6852" y="2741"/>
                  </a:cubicBezTo>
                  <a:cubicBezTo>
                    <a:pt x="6887" y="2774"/>
                    <a:pt x="6940" y="2819"/>
                    <a:pt x="7021" y="2949"/>
                  </a:cubicBezTo>
                  <a:cubicBezTo>
                    <a:pt x="7129" y="3123"/>
                    <a:pt x="7124" y="3217"/>
                    <a:pt x="7034" y="3273"/>
                  </a:cubicBezTo>
                  <a:cubicBezTo>
                    <a:pt x="6969" y="3314"/>
                    <a:pt x="6866" y="3305"/>
                    <a:pt x="6734" y="3293"/>
                  </a:cubicBezTo>
                  <a:cubicBezTo>
                    <a:pt x="6659" y="3287"/>
                    <a:pt x="6573" y="3279"/>
                    <a:pt x="6481" y="3279"/>
                  </a:cubicBezTo>
                  <a:cubicBezTo>
                    <a:pt x="6177" y="3279"/>
                    <a:pt x="6094" y="3221"/>
                    <a:pt x="5957" y="3123"/>
                  </a:cubicBezTo>
                  <a:cubicBezTo>
                    <a:pt x="5912" y="3091"/>
                    <a:pt x="5861" y="3055"/>
                    <a:pt x="5792" y="3015"/>
                  </a:cubicBezTo>
                  <a:cubicBezTo>
                    <a:pt x="5578" y="2893"/>
                    <a:pt x="5544" y="2794"/>
                    <a:pt x="5505" y="2680"/>
                  </a:cubicBezTo>
                  <a:cubicBezTo>
                    <a:pt x="5491" y="2640"/>
                    <a:pt x="5476" y="2597"/>
                    <a:pt x="5449" y="2554"/>
                  </a:cubicBezTo>
                  <a:cubicBezTo>
                    <a:pt x="5365" y="2419"/>
                    <a:pt x="5348" y="2407"/>
                    <a:pt x="5227" y="2330"/>
                  </a:cubicBezTo>
                  <a:lnTo>
                    <a:pt x="5222" y="2327"/>
                  </a:lnTo>
                  <a:lnTo>
                    <a:pt x="5186" y="2304"/>
                  </a:lnTo>
                  <a:cubicBezTo>
                    <a:pt x="5118" y="2260"/>
                    <a:pt x="5081" y="2258"/>
                    <a:pt x="5041" y="2256"/>
                  </a:cubicBezTo>
                  <a:cubicBezTo>
                    <a:pt x="4980" y="2253"/>
                    <a:pt x="4916" y="2250"/>
                    <a:pt x="4802" y="2187"/>
                  </a:cubicBezTo>
                  <a:cubicBezTo>
                    <a:pt x="4718" y="2141"/>
                    <a:pt x="4667" y="2172"/>
                    <a:pt x="4612" y="2206"/>
                  </a:cubicBezTo>
                  <a:cubicBezTo>
                    <a:pt x="4566" y="2235"/>
                    <a:pt x="4518" y="2264"/>
                    <a:pt x="4454" y="2279"/>
                  </a:cubicBezTo>
                  <a:cubicBezTo>
                    <a:pt x="4367" y="2298"/>
                    <a:pt x="4279" y="2301"/>
                    <a:pt x="4195" y="2280"/>
                  </a:cubicBezTo>
                  <a:cubicBezTo>
                    <a:pt x="4110" y="2259"/>
                    <a:pt x="4029" y="2214"/>
                    <a:pt x="3956" y="2136"/>
                  </a:cubicBezTo>
                  <a:cubicBezTo>
                    <a:pt x="3882" y="2058"/>
                    <a:pt x="3822" y="1965"/>
                    <a:pt x="3795" y="1872"/>
                  </a:cubicBezTo>
                  <a:lnTo>
                    <a:pt x="3795" y="1872"/>
                  </a:lnTo>
                  <a:cubicBezTo>
                    <a:pt x="3769" y="1781"/>
                    <a:pt x="3774" y="1690"/>
                    <a:pt x="3824" y="1607"/>
                  </a:cubicBezTo>
                  <a:cubicBezTo>
                    <a:pt x="3865" y="1540"/>
                    <a:pt x="3896" y="1492"/>
                    <a:pt x="3935" y="1444"/>
                  </a:cubicBezTo>
                  <a:cubicBezTo>
                    <a:pt x="3974" y="1396"/>
                    <a:pt x="4019" y="1350"/>
                    <a:pt x="4090" y="1286"/>
                  </a:cubicBezTo>
                  <a:moveTo>
                    <a:pt x="4422" y="1673"/>
                  </a:moveTo>
                  <a:cubicBezTo>
                    <a:pt x="4424" y="1678"/>
                    <a:pt x="4428" y="1683"/>
                    <a:pt x="4432" y="1688"/>
                  </a:cubicBezTo>
                  <a:cubicBezTo>
                    <a:pt x="4463" y="1726"/>
                    <a:pt x="4518" y="1732"/>
                    <a:pt x="4556" y="1701"/>
                  </a:cubicBezTo>
                  <a:cubicBezTo>
                    <a:pt x="4557" y="1701"/>
                    <a:pt x="4835" y="1474"/>
                    <a:pt x="4980" y="1455"/>
                  </a:cubicBezTo>
                  <a:cubicBezTo>
                    <a:pt x="5030" y="1449"/>
                    <a:pt x="5083" y="1465"/>
                    <a:pt x="5147" y="1485"/>
                  </a:cubicBezTo>
                  <a:cubicBezTo>
                    <a:pt x="5262" y="1519"/>
                    <a:pt x="5406" y="1563"/>
                    <a:pt x="5653" y="1538"/>
                  </a:cubicBezTo>
                  <a:cubicBezTo>
                    <a:pt x="5876" y="1517"/>
                    <a:pt x="5887" y="1525"/>
                    <a:pt x="5972" y="1594"/>
                  </a:cubicBezTo>
                  <a:cubicBezTo>
                    <a:pt x="6027" y="1639"/>
                    <a:pt x="6106" y="1702"/>
                    <a:pt x="6249" y="1790"/>
                  </a:cubicBezTo>
                  <a:cubicBezTo>
                    <a:pt x="6553" y="1979"/>
                    <a:pt x="6557" y="2032"/>
                    <a:pt x="6576" y="2254"/>
                  </a:cubicBezTo>
                  <a:cubicBezTo>
                    <a:pt x="6583" y="2313"/>
                    <a:pt x="6589" y="2384"/>
                    <a:pt x="6601" y="2478"/>
                  </a:cubicBezTo>
                  <a:cubicBezTo>
                    <a:pt x="6645" y="2795"/>
                    <a:pt x="6662" y="2811"/>
                    <a:pt x="6735" y="2875"/>
                  </a:cubicBezTo>
                  <a:cubicBezTo>
                    <a:pt x="6762" y="2898"/>
                    <a:pt x="6803" y="2934"/>
                    <a:pt x="6871" y="3043"/>
                  </a:cubicBezTo>
                  <a:cubicBezTo>
                    <a:pt x="6911" y="3107"/>
                    <a:pt x="6950" y="3117"/>
                    <a:pt x="6941" y="3123"/>
                  </a:cubicBezTo>
                  <a:cubicBezTo>
                    <a:pt x="6925" y="3132"/>
                    <a:pt x="6849" y="3125"/>
                    <a:pt x="6749" y="3117"/>
                  </a:cubicBezTo>
                  <a:cubicBezTo>
                    <a:pt x="6671" y="3110"/>
                    <a:pt x="6580" y="3102"/>
                    <a:pt x="6481" y="3102"/>
                  </a:cubicBezTo>
                  <a:cubicBezTo>
                    <a:pt x="6232" y="3102"/>
                    <a:pt x="6168" y="3056"/>
                    <a:pt x="6060" y="2979"/>
                  </a:cubicBezTo>
                  <a:cubicBezTo>
                    <a:pt x="6012" y="2945"/>
                    <a:pt x="5957" y="2905"/>
                    <a:pt x="5879" y="2861"/>
                  </a:cubicBezTo>
                  <a:cubicBezTo>
                    <a:pt x="5724" y="2774"/>
                    <a:pt x="5700" y="2703"/>
                    <a:pt x="5673" y="2623"/>
                  </a:cubicBezTo>
                  <a:cubicBezTo>
                    <a:pt x="5655" y="2574"/>
                    <a:pt x="5638" y="2522"/>
                    <a:pt x="5599" y="2460"/>
                  </a:cubicBezTo>
                  <a:cubicBezTo>
                    <a:pt x="5495" y="2292"/>
                    <a:pt x="5474" y="2278"/>
                    <a:pt x="5323" y="2182"/>
                  </a:cubicBezTo>
                  <a:lnTo>
                    <a:pt x="5318" y="2178"/>
                  </a:lnTo>
                  <a:lnTo>
                    <a:pt x="5282" y="2155"/>
                  </a:lnTo>
                  <a:cubicBezTo>
                    <a:pt x="5174" y="2086"/>
                    <a:pt x="5114" y="2083"/>
                    <a:pt x="5049" y="2079"/>
                  </a:cubicBezTo>
                  <a:cubicBezTo>
                    <a:pt x="5009" y="2078"/>
                    <a:pt x="4966" y="2075"/>
                    <a:pt x="4887" y="2031"/>
                  </a:cubicBezTo>
                  <a:cubicBezTo>
                    <a:pt x="4713" y="1935"/>
                    <a:pt x="4620" y="1994"/>
                    <a:pt x="4519" y="2056"/>
                  </a:cubicBezTo>
                  <a:cubicBezTo>
                    <a:pt x="4485" y="2077"/>
                    <a:pt x="4451" y="2098"/>
                    <a:pt x="4415" y="2106"/>
                  </a:cubicBezTo>
                  <a:cubicBezTo>
                    <a:pt x="4353" y="2120"/>
                    <a:pt x="4293" y="2122"/>
                    <a:pt x="4237" y="2109"/>
                  </a:cubicBezTo>
                  <a:cubicBezTo>
                    <a:pt x="4183" y="2096"/>
                    <a:pt x="4132" y="2066"/>
                    <a:pt x="4085" y="2016"/>
                  </a:cubicBezTo>
                  <a:cubicBezTo>
                    <a:pt x="4029" y="1956"/>
                    <a:pt x="3984" y="1889"/>
                    <a:pt x="3965" y="1824"/>
                  </a:cubicBezTo>
                  <a:cubicBezTo>
                    <a:pt x="3953" y="1778"/>
                    <a:pt x="3954" y="1735"/>
                    <a:pt x="3975" y="1700"/>
                  </a:cubicBezTo>
                  <a:cubicBezTo>
                    <a:pt x="4013" y="1639"/>
                    <a:pt x="4040" y="1595"/>
                    <a:pt x="4073" y="1555"/>
                  </a:cubicBezTo>
                  <a:cubicBezTo>
                    <a:pt x="4106" y="1514"/>
                    <a:pt x="4146" y="1473"/>
                    <a:pt x="4208" y="1417"/>
                  </a:cubicBezTo>
                  <a:cubicBezTo>
                    <a:pt x="4253" y="1375"/>
                    <a:pt x="4403" y="1639"/>
                    <a:pt x="4422" y="1673"/>
                  </a:cubicBezTo>
                  <a:close/>
                  <a:moveTo>
                    <a:pt x="1204" y="2343"/>
                  </a:moveTo>
                  <a:cubicBezTo>
                    <a:pt x="1196" y="2358"/>
                    <a:pt x="1190" y="2389"/>
                    <a:pt x="1183" y="2424"/>
                  </a:cubicBezTo>
                  <a:cubicBezTo>
                    <a:pt x="1155" y="2568"/>
                    <a:pt x="1119" y="2750"/>
                    <a:pt x="837" y="2817"/>
                  </a:cubicBezTo>
                  <a:lnTo>
                    <a:pt x="835" y="2818"/>
                  </a:lnTo>
                  <a:cubicBezTo>
                    <a:pt x="707" y="2848"/>
                    <a:pt x="640" y="2884"/>
                    <a:pt x="620" y="2925"/>
                  </a:cubicBezTo>
                  <a:cubicBezTo>
                    <a:pt x="604" y="2959"/>
                    <a:pt x="623" y="3012"/>
                    <a:pt x="668" y="3080"/>
                  </a:cubicBezTo>
                  <a:cubicBezTo>
                    <a:pt x="697" y="3125"/>
                    <a:pt x="740" y="3127"/>
                    <a:pt x="790" y="3130"/>
                  </a:cubicBezTo>
                  <a:cubicBezTo>
                    <a:pt x="908" y="3137"/>
                    <a:pt x="1045" y="3145"/>
                    <a:pt x="1197" y="3369"/>
                  </a:cubicBezTo>
                  <a:cubicBezTo>
                    <a:pt x="1320" y="3552"/>
                    <a:pt x="1402" y="3630"/>
                    <a:pt x="1465" y="3690"/>
                  </a:cubicBezTo>
                  <a:cubicBezTo>
                    <a:pt x="1519" y="3743"/>
                    <a:pt x="1561" y="3783"/>
                    <a:pt x="1603" y="3855"/>
                  </a:cubicBezTo>
                  <a:cubicBezTo>
                    <a:pt x="1679" y="3988"/>
                    <a:pt x="1642" y="4030"/>
                    <a:pt x="1581" y="4099"/>
                  </a:cubicBezTo>
                  <a:cubicBezTo>
                    <a:pt x="1559" y="4124"/>
                    <a:pt x="1530" y="4158"/>
                    <a:pt x="1518" y="4232"/>
                  </a:cubicBezTo>
                  <a:cubicBezTo>
                    <a:pt x="1510" y="4289"/>
                    <a:pt x="1495" y="4347"/>
                    <a:pt x="1480" y="4405"/>
                  </a:cubicBezTo>
                  <a:cubicBezTo>
                    <a:pt x="1468" y="4452"/>
                    <a:pt x="1456" y="4499"/>
                    <a:pt x="1449" y="4536"/>
                  </a:cubicBezTo>
                  <a:cubicBezTo>
                    <a:pt x="1436" y="4606"/>
                    <a:pt x="1435" y="4663"/>
                    <a:pt x="1476" y="4670"/>
                  </a:cubicBezTo>
                  <a:cubicBezTo>
                    <a:pt x="1520" y="4678"/>
                    <a:pt x="1564" y="4680"/>
                    <a:pt x="1601" y="4681"/>
                  </a:cubicBezTo>
                  <a:cubicBezTo>
                    <a:pt x="1659" y="4683"/>
                    <a:pt x="1704" y="4684"/>
                    <a:pt x="1745" y="4707"/>
                  </a:cubicBezTo>
                  <a:cubicBezTo>
                    <a:pt x="1832" y="4755"/>
                    <a:pt x="1841" y="4835"/>
                    <a:pt x="1740" y="5019"/>
                  </a:cubicBezTo>
                  <a:cubicBezTo>
                    <a:pt x="1669" y="5147"/>
                    <a:pt x="1697" y="5230"/>
                    <a:pt x="1731" y="5336"/>
                  </a:cubicBezTo>
                  <a:cubicBezTo>
                    <a:pt x="1760" y="5428"/>
                    <a:pt x="1794" y="5534"/>
                    <a:pt x="1796" y="5688"/>
                  </a:cubicBezTo>
                  <a:cubicBezTo>
                    <a:pt x="1798" y="5808"/>
                    <a:pt x="1779" y="5969"/>
                    <a:pt x="1759" y="6145"/>
                  </a:cubicBezTo>
                  <a:cubicBezTo>
                    <a:pt x="1718" y="6496"/>
                    <a:pt x="1671" y="6906"/>
                    <a:pt x="1766" y="7060"/>
                  </a:cubicBezTo>
                  <a:cubicBezTo>
                    <a:pt x="1823" y="7150"/>
                    <a:pt x="1864" y="7195"/>
                    <a:pt x="1896" y="7231"/>
                  </a:cubicBezTo>
                  <a:cubicBezTo>
                    <a:pt x="1970" y="7312"/>
                    <a:pt x="2008" y="7354"/>
                    <a:pt x="2044" y="7582"/>
                  </a:cubicBezTo>
                  <a:cubicBezTo>
                    <a:pt x="2075" y="7778"/>
                    <a:pt x="2082" y="7791"/>
                    <a:pt x="2142" y="7905"/>
                  </a:cubicBezTo>
                  <a:cubicBezTo>
                    <a:pt x="2175" y="7969"/>
                    <a:pt x="2223" y="8061"/>
                    <a:pt x="2294" y="8213"/>
                  </a:cubicBezTo>
                  <a:cubicBezTo>
                    <a:pt x="2400" y="8441"/>
                    <a:pt x="2478" y="8589"/>
                    <a:pt x="2542" y="8689"/>
                  </a:cubicBezTo>
                  <a:cubicBezTo>
                    <a:pt x="2601" y="8781"/>
                    <a:pt x="2647" y="8829"/>
                    <a:pt x="2693" y="8863"/>
                  </a:cubicBezTo>
                  <a:cubicBezTo>
                    <a:pt x="2697" y="8865"/>
                    <a:pt x="2701" y="8868"/>
                    <a:pt x="2705" y="8871"/>
                  </a:cubicBezTo>
                  <a:cubicBezTo>
                    <a:pt x="2703" y="8831"/>
                    <a:pt x="2686" y="8769"/>
                    <a:pt x="2646" y="8680"/>
                  </a:cubicBezTo>
                  <a:cubicBezTo>
                    <a:pt x="2588" y="8545"/>
                    <a:pt x="2588" y="8439"/>
                    <a:pt x="2619" y="8375"/>
                  </a:cubicBezTo>
                  <a:lnTo>
                    <a:pt x="2620" y="8374"/>
                  </a:lnTo>
                  <a:lnTo>
                    <a:pt x="2619" y="8374"/>
                  </a:lnTo>
                  <a:cubicBezTo>
                    <a:pt x="2640" y="8331"/>
                    <a:pt x="2674" y="8303"/>
                    <a:pt x="2715" y="8291"/>
                  </a:cubicBezTo>
                  <a:cubicBezTo>
                    <a:pt x="2754" y="8279"/>
                    <a:pt x="2797" y="8282"/>
                    <a:pt x="2839" y="8301"/>
                  </a:cubicBezTo>
                  <a:cubicBezTo>
                    <a:pt x="2916" y="8335"/>
                    <a:pt x="3004" y="8433"/>
                    <a:pt x="3056" y="8601"/>
                  </a:cubicBezTo>
                  <a:cubicBezTo>
                    <a:pt x="3102" y="8748"/>
                    <a:pt x="3107" y="8860"/>
                    <a:pt x="3110" y="8960"/>
                  </a:cubicBezTo>
                  <a:cubicBezTo>
                    <a:pt x="3115" y="9098"/>
                    <a:pt x="3120" y="9204"/>
                    <a:pt x="3287" y="9352"/>
                  </a:cubicBezTo>
                  <a:cubicBezTo>
                    <a:pt x="3551" y="9584"/>
                    <a:pt x="3650" y="9606"/>
                    <a:pt x="3782" y="9636"/>
                  </a:cubicBezTo>
                  <a:lnTo>
                    <a:pt x="3834" y="9648"/>
                  </a:lnTo>
                  <a:cubicBezTo>
                    <a:pt x="3936" y="9672"/>
                    <a:pt x="4023" y="9707"/>
                    <a:pt x="4101" y="9739"/>
                  </a:cubicBezTo>
                  <a:cubicBezTo>
                    <a:pt x="4157" y="9761"/>
                    <a:pt x="4207" y="9781"/>
                    <a:pt x="4253" y="9793"/>
                  </a:cubicBezTo>
                  <a:cubicBezTo>
                    <a:pt x="4269" y="9797"/>
                    <a:pt x="4305" y="9778"/>
                    <a:pt x="4344" y="9758"/>
                  </a:cubicBezTo>
                  <a:cubicBezTo>
                    <a:pt x="4440" y="9707"/>
                    <a:pt x="4550" y="9650"/>
                    <a:pt x="4697" y="9720"/>
                  </a:cubicBezTo>
                  <a:cubicBezTo>
                    <a:pt x="4799" y="9768"/>
                    <a:pt x="4842" y="9818"/>
                    <a:pt x="4890" y="9874"/>
                  </a:cubicBezTo>
                  <a:cubicBezTo>
                    <a:pt x="4931" y="9922"/>
                    <a:pt x="4979" y="9976"/>
                    <a:pt x="5098" y="10041"/>
                  </a:cubicBezTo>
                  <a:cubicBezTo>
                    <a:pt x="5198" y="10095"/>
                    <a:pt x="5266" y="10064"/>
                    <a:pt x="5328" y="10035"/>
                  </a:cubicBezTo>
                  <a:cubicBezTo>
                    <a:pt x="5415" y="9996"/>
                    <a:pt x="5496" y="9959"/>
                    <a:pt x="5614" y="10020"/>
                  </a:cubicBezTo>
                  <a:cubicBezTo>
                    <a:pt x="5712" y="10070"/>
                    <a:pt x="5734" y="10109"/>
                    <a:pt x="5756" y="10148"/>
                  </a:cubicBezTo>
                  <a:cubicBezTo>
                    <a:pt x="5770" y="10173"/>
                    <a:pt x="5784" y="10199"/>
                    <a:pt x="5945" y="10260"/>
                  </a:cubicBezTo>
                  <a:cubicBezTo>
                    <a:pt x="6030" y="10292"/>
                    <a:pt x="6132" y="10310"/>
                    <a:pt x="6226" y="10326"/>
                  </a:cubicBezTo>
                  <a:cubicBezTo>
                    <a:pt x="6362" y="10350"/>
                    <a:pt x="6481" y="10371"/>
                    <a:pt x="6549" y="10434"/>
                  </a:cubicBezTo>
                  <a:cubicBezTo>
                    <a:pt x="6639" y="10518"/>
                    <a:pt x="6636" y="10634"/>
                    <a:pt x="6464" y="10817"/>
                  </a:cubicBezTo>
                  <a:cubicBezTo>
                    <a:pt x="6205" y="11095"/>
                    <a:pt x="6258" y="11203"/>
                    <a:pt x="6334" y="11360"/>
                  </a:cubicBezTo>
                  <a:cubicBezTo>
                    <a:pt x="6348" y="11388"/>
                    <a:pt x="6362" y="11417"/>
                    <a:pt x="6380" y="11460"/>
                  </a:cubicBezTo>
                  <a:cubicBezTo>
                    <a:pt x="6407" y="11521"/>
                    <a:pt x="6422" y="11567"/>
                    <a:pt x="6435" y="11607"/>
                  </a:cubicBezTo>
                  <a:cubicBezTo>
                    <a:pt x="6471" y="11715"/>
                    <a:pt x="6486" y="11760"/>
                    <a:pt x="6711" y="11797"/>
                  </a:cubicBezTo>
                  <a:cubicBezTo>
                    <a:pt x="6838" y="11818"/>
                    <a:pt x="6950" y="11893"/>
                    <a:pt x="7046" y="11987"/>
                  </a:cubicBezTo>
                  <a:cubicBezTo>
                    <a:pt x="7114" y="12055"/>
                    <a:pt x="7174" y="12133"/>
                    <a:pt x="7224" y="12209"/>
                  </a:cubicBezTo>
                  <a:cubicBezTo>
                    <a:pt x="7886" y="11863"/>
                    <a:pt x="8480" y="11405"/>
                    <a:pt x="8981" y="10860"/>
                  </a:cubicBezTo>
                  <a:cubicBezTo>
                    <a:pt x="9451" y="10348"/>
                    <a:pt x="9838" y="9760"/>
                    <a:pt x="10124" y="9117"/>
                  </a:cubicBezTo>
                  <a:cubicBezTo>
                    <a:pt x="10099" y="9129"/>
                    <a:pt x="10072" y="9141"/>
                    <a:pt x="10048" y="9154"/>
                  </a:cubicBezTo>
                  <a:cubicBezTo>
                    <a:pt x="9961" y="9201"/>
                    <a:pt x="9877" y="9255"/>
                    <a:pt x="9806" y="9319"/>
                  </a:cubicBezTo>
                  <a:cubicBezTo>
                    <a:pt x="9522" y="9574"/>
                    <a:pt x="9445" y="9511"/>
                    <a:pt x="9333" y="9419"/>
                  </a:cubicBezTo>
                  <a:cubicBezTo>
                    <a:pt x="9302" y="9394"/>
                    <a:pt x="9267" y="9365"/>
                    <a:pt x="9212" y="9357"/>
                  </a:cubicBezTo>
                  <a:cubicBezTo>
                    <a:pt x="9041" y="9333"/>
                    <a:pt x="8854" y="9423"/>
                    <a:pt x="8752" y="9471"/>
                  </a:cubicBezTo>
                  <a:cubicBezTo>
                    <a:pt x="8730" y="9482"/>
                    <a:pt x="8711" y="9491"/>
                    <a:pt x="8700" y="9496"/>
                  </a:cubicBezTo>
                  <a:cubicBezTo>
                    <a:pt x="8605" y="9537"/>
                    <a:pt x="8557" y="9475"/>
                    <a:pt x="8494" y="9392"/>
                  </a:cubicBezTo>
                  <a:cubicBezTo>
                    <a:pt x="8442" y="9325"/>
                    <a:pt x="8370" y="9230"/>
                    <a:pt x="8247" y="9253"/>
                  </a:cubicBezTo>
                  <a:cubicBezTo>
                    <a:pt x="8163" y="9269"/>
                    <a:pt x="8161" y="9274"/>
                    <a:pt x="8159" y="9281"/>
                  </a:cubicBezTo>
                  <a:cubicBezTo>
                    <a:pt x="8142" y="9339"/>
                    <a:pt x="8121" y="9407"/>
                    <a:pt x="7899" y="9474"/>
                  </a:cubicBezTo>
                  <a:cubicBezTo>
                    <a:pt x="7732" y="9526"/>
                    <a:pt x="7602" y="9505"/>
                    <a:pt x="7492" y="9488"/>
                  </a:cubicBezTo>
                  <a:cubicBezTo>
                    <a:pt x="7393" y="9472"/>
                    <a:pt x="7316" y="9460"/>
                    <a:pt x="7254" y="9548"/>
                  </a:cubicBezTo>
                  <a:cubicBezTo>
                    <a:pt x="7159" y="9684"/>
                    <a:pt x="7072" y="9728"/>
                    <a:pt x="6984" y="9772"/>
                  </a:cubicBezTo>
                  <a:cubicBezTo>
                    <a:pt x="6916" y="9806"/>
                    <a:pt x="6847" y="9840"/>
                    <a:pt x="6773" y="9943"/>
                  </a:cubicBezTo>
                  <a:cubicBezTo>
                    <a:pt x="6680" y="10070"/>
                    <a:pt x="6592" y="10178"/>
                    <a:pt x="6495" y="10239"/>
                  </a:cubicBezTo>
                  <a:cubicBezTo>
                    <a:pt x="6381" y="10312"/>
                    <a:pt x="6263" y="10323"/>
                    <a:pt x="6132" y="10239"/>
                  </a:cubicBezTo>
                  <a:cubicBezTo>
                    <a:pt x="6005" y="10159"/>
                    <a:pt x="5980" y="10055"/>
                    <a:pt x="5954" y="9952"/>
                  </a:cubicBezTo>
                  <a:cubicBezTo>
                    <a:pt x="5936" y="9881"/>
                    <a:pt x="5919" y="9810"/>
                    <a:pt x="5848" y="9768"/>
                  </a:cubicBezTo>
                  <a:cubicBezTo>
                    <a:pt x="5797" y="9738"/>
                    <a:pt x="5758" y="9763"/>
                    <a:pt x="5726" y="9785"/>
                  </a:cubicBezTo>
                  <a:cubicBezTo>
                    <a:pt x="5627" y="9850"/>
                    <a:pt x="5549" y="9901"/>
                    <a:pt x="5437" y="9722"/>
                  </a:cubicBezTo>
                  <a:cubicBezTo>
                    <a:pt x="5338" y="9565"/>
                    <a:pt x="5445" y="9468"/>
                    <a:pt x="5541" y="9380"/>
                  </a:cubicBezTo>
                  <a:cubicBezTo>
                    <a:pt x="5566" y="9356"/>
                    <a:pt x="5591" y="9334"/>
                    <a:pt x="5599" y="9320"/>
                  </a:cubicBezTo>
                  <a:cubicBezTo>
                    <a:pt x="5603" y="9313"/>
                    <a:pt x="5587" y="9328"/>
                    <a:pt x="5569" y="9318"/>
                  </a:cubicBezTo>
                  <a:cubicBezTo>
                    <a:pt x="5476" y="9266"/>
                    <a:pt x="5351" y="9311"/>
                    <a:pt x="5201" y="9363"/>
                  </a:cubicBezTo>
                  <a:cubicBezTo>
                    <a:pt x="5023" y="9425"/>
                    <a:pt x="4818" y="9497"/>
                    <a:pt x="4567" y="9461"/>
                  </a:cubicBezTo>
                  <a:cubicBezTo>
                    <a:pt x="4522" y="9454"/>
                    <a:pt x="4499" y="9451"/>
                    <a:pt x="4479" y="9448"/>
                  </a:cubicBezTo>
                  <a:lnTo>
                    <a:pt x="4478" y="9448"/>
                  </a:lnTo>
                  <a:cubicBezTo>
                    <a:pt x="4393" y="9437"/>
                    <a:pt x="4320" y="9426"/>
                    <a:pt x="4257" y="9412"/>
                  </a:cubicBezTo>
                  <a:cubicBezTo>
                    <a:pt x="3982" y="9350"/>
                    <a:pt x="3920" y="9241"/>
                    <a:pt x="4021" y="8795"/>
                  </a:cubicBezTo>
                  <a:cubicBezTo>
                    <a:pt x="4070" y="8579"/>
                    <a:pt x="4027" y="8440"/>
                    <a:pt x="3998" y="8348"/>
                  </a:cubicBezTo>
                  <a:cubicBezTo>
                    <a:pt x="3989" y="8321"/>
                    <a:pt x="3982" y="8296"/>
                    <a:pt x="3978" y="8275"/>
                  </a:cubicBezTo>
                  <a:cubicBezTo>
                    <a:pt x="3949" y="8143"/>
                    <a:pt x="3977" y="8074"/>
                    <a:pt x="4196" y="8027"/>
                  </a:cubicBezTo>
                  <a:cubicBezTo>
                    <a:pt x="4351" y="7993"/>
                    <a:pt x="4400" y="7931"/>
                    <a:pt x="4437" y="7883"/>
                  </a:cubicBezTo>
                  <a:cubicBezTo>
                    <a:pt x="4494" y="7812"/>
                    <a:pt x="4536" y="7758"/>
                    <a:pt x="4672" y="7773"/>
                  </a:cubicBezTo>
                  <a:cubicBezTo>
                    <a:pt x="4835" y="7791"/>
                    <a:pt x="4829" y="7895"/>
                    <a:pt x="4825" y="7996"/>
                  </a:cubicBezTo>
                  <a:cubicBezTo>
                    <a:pt x="4824" y="8015"/>
                    <a:pt x="4823" y="8035"/>
                    <a:pt x="4825" y="8041"/>
                  </a:cubicBezTo>
                  <a:cubicBezTo>
                    <a:pt x="4828" y="8047"/>
                    <a:pt x="4842" y="8023"/>
                    <a:pt x="4920" y="7997"/>
                  </a:cubicBezTo>
                  <a:cubicBezTo>
                    <a:pt x="5055" y="7950"/>
                    <a:pt x="5101" y="7861"/>
                    <a:pt x="5134" y="7795"/>
                  </a:cubicBezTo>
                  <a:cubicBezTo>
                    <a:pt x="5148" y="7766"/>
                    <a:pt x="5160" y="7742"/>
                    <a:pt x="5177" y="7720"/>
                  </a:cubicBezTo>
                  <a:cubicBezTo>
                    <a:pt x="5248" y="7624"/>
                    <a:pt x="5329" y="7605"/>
                    <a:pt x="5527" y="7752"/>
                  </a:cubicBezTo>
                  <a:cubicBezTo>
                    <a:pt x="5696" y="7878"/>
                    <a:pt x="5764" y="7989"/>
                    <a:pt x="5821" y="8081"/>
                  </a:cubicBezTo>
                  <a:cubicBezTo>
                    <a:pt x="5873" y="8163"/>
                    <a:pt x="5912" y="8226"/>
                    <a:pt x="6044" y="8260"/>
                  </a:cubicBezTo>
                  <a:cubicBezTo>
                    <a:pt x="6086" y="8271"/>
                    <a:pt x="6085" y="8219"/>
                    <a:pt x="6067" y="8150"/>
                  </a:cubicBezTo>
                  <a:cubicBezTo>
                    <a:pt x="6029" y="8005"/>
                    <a:pt x="5935" y="7812"/>
                    <a:pt x="5864" y="7668"/>
                  </a:cubicBezTo>
                  <a:cubicBezTo>
                    <a:pt x="5734" y="7405"/>
                    <a:pt x="5767" y="7388"/>
                    <a:pt x="5928" y="7307"/>
                  </a:cubicBezTo>
                  <a:cubicBezTo>
                    <a:pt x="5980" y="7281"/>
                    <a:pt x="6057" y="7241"/>
                    <a:pt x="6150" y="7151"/>
                  </a:cubicBezTo>
                  <a:cubicBezTo>
                    <a:pt x="6332" y="6975"/>
                    <a:pt x="6317" y="6920"/>
                    <a:pt x="6296" y="6848"/>
                  </a:cubicBezTo>
                  <a:cubicBezTo>
                    <a:pt x="6288" y="6818"/>
                    <a:pt x="6280" y="6787"/>
                    <a:pt x="6273" y="6745"/>
                  </a:cubicBezTo>
                  <a:cubicBezTo>
                    <a:pt x="6273" y="6737"/>
                    <a:pt x="6272" y="6730"/>
                    <a:pt x="6272" y="6725"/>
                  </a:cubicBezTo>
                  <a:cubicBezTo>
                    <a:pt x="6266" y="6627"/>
                    <a:pt x="6296" y="6440"/>
                    <a:pt x="6362" y="6276"/>
                  </a:cubicBezTo>
                  <a:cubicBezTo>
                    <a:pt x="6432" y="6097"/>
                    <a:pt x="6546" y="5938"/>
                    <a:pt x="6704" y="5918"/>
                  </a:cubicBezTo>
                  <a:cubicBezTo>
                    <a:pt x="6711" y="5917"/>
                    <a:pt x="6717" y="5916"/>
                    <a:pt x="6721" y="5916"/>
                  </a:cubicBezTo>
                  <a:cubicBezTo>
                    <a:pt x="6831" y="5909"/>
                    <a:pt x="6908" y="5756"/>
                    <a:pt x="6974" y="5628"/>
                  </a:cubicBezTo>
                  <a:cubicBezTo>
                    <a:pt x="7024" y="5530"/>
                    <a:pt x="7068" y="5444"/>
                    <a:pt x="7133" y="5400"/>
                  </a:cubicBezTo>
                  <a:lnTo>
                    <a:pt x="7137" y="5397"/>
                  </a:lnTo>
                  <a:cubicBezTo>
                    <a:pt x="7174" y="5375"/>
                    <a:pt x="7195" y="5374"/>
                    <a:pt x="7196" y="5367"/>
                  </a:cubicBezTo>
                  <a:cubicBezTo>
                    <a:pt x="7196" y="5363"/>
                    <a:pt x="7168" y="5341"/>
                    <a:pt x="7106" y="5290"/>
                  </a:cubicBezTo>
                  <a:cubicBezTo>
                    <a:pt x="7065" y="5257"/>
                    <a:pt x="7014" y="5263"/>
                    <a:pt x="6967" y="5268"/>
                  </a:cubicBezTo>
                  <a:cubicBezTo>
                    <a:pt x="6831" y="5283"/>
                    <a:pt x="6708" y="5297"/>
                    <a:pt x="6629" y="5013"/>
                  </a:cubicBezTo>
                  <a:cubicBezTo>
                    <a:pt x="6539" y="4696"/>
                    <a:pt x="6695" y="4584"/>
                    <a:pt x="6845" y="4543"/>
                  </a:cubicBezTo>
                  <a:cubicBezTo>
                    <a:pt x="6901" y="4527"/>
                    <a:pt x="6952" y="4523"/>
                    <a:pt x="6987" y="4520"/>
                  </a:cubicBezTo>
                  <a:lnTo>
                    <a:pt x="6991" y="4519"/>
                  </a:lnTo>
                  <a:cubicBezTo>
                    <a:pt x="7090" y="4513"/>
                    <a:pt x="7120" y="4591"/>
                    <a:pt x="7159" y="4688"/>
                  </a:cubicBezTo>
                  <a:cubicBezTo>
                    <a:pt x="7196" y="4777"/>
                    <a:pt x="7245" y="4901"/>
                    <a:pt x="7394" y="4859"/>
                  </a:cubicBezTo>
                  <a:cubicBezTo>
                    <a:pt x="7486" y="4832"/>
                    <a:pt x="7545" y="4804"/>
                    <a:pt x="7573" y="4776"/>
                  </a:cubicBezTo>
                  <a:cubicBezTo>
                    <a:pt x="7579" y="4770"/>
                    <a:pt x="7582" y="4767"/>
                    <a:pt x="7582" y="4767"/>
                  </a:cubicBezTo>
                  <a:cubicBezTo>
                    <a:pt x="7582" y="4766"/>
                    <a:pt x="7581" y="4765"/>
                    <a:pt x="7576" y="4761"/>
                  </a:cubicBezTo>
                  <a:cubicBezTo>
                    <a:pt x="7558" y="4738"/>
                    <a:pt x="7519" y="4715"/>
                    <a:pt x="7465" y="4695"/>
                  </a:cubicBezTo>
                  <a:cubicBezTo>
                    <a:pt x="7324" y="4640"/>
                    <a:pt x="7285" y="4567"/>
                    <a:pt x="7238" y="4481"/>
                  </a:cubicBezTo>
                  <a:cubicBezTo>
                    <a:pt x="7204" y="4416"/>
                    <a:pt x="7164" y="4342"/>
                    <a:pt x="7038" y="4260"/>
                  </a:cubicBezTo>
                  <a:cubicBezTo>
                    <a:pt x="6911" y="4176"/>
                    <a:pt x="6838" y="4175"/>
                    <a:pt x="6764" y="4173"/>
                  </a:cubicBezTo>
                  <a:cubicBezTo>
                    <a:pt x="6672" y="4171"/>
                    <a:pt x="6578" y="4169"/>
                    <a:pt x="6425" y="4080"/>
                  </a:cubicBezTo>
                  <a:cubicBezTo>
                    <a:pt x="6280" y="3996"/>
                    <a:pt x="6205" y="3897"/>
                    <a:pt x="6135" y="3808"/>
                  </a:cubicBezTo>
                  <a:cubicBezTo>
                    <a:pt x="6070" y="3726"/>
                    <a:pt x="6013" y="3654"/>
                    <a:pt x="5907" y="3624"/>
                  </a:cubicBezTo>
                  <a:cubicBezTo>
                    <a:pt x="5702" y="3567"/>
                    <a:pt x="5674" y="3517"/>
                    <a:pt x="5595" y="3382"/>
                  </a:cubicBezTo>
                  <a:cubicBezTo>
                    <a:pt x="5565" y="3328"/>
                    <a:pt x="5523" y="3258"/>
                    <a:pt x="5454" y="3165"/>
                  </a:cubicBezTo>
                  <a:cubicBezTo>
                    <a:pt x="5402" y="3096"/>
                    <a:pt x="5358" y="3029"/>
                    <a:pt x="5317" y="2968"/>
                  </a:cubicBezTo>
                  <a:cubicBezTo>
                    <a:pt x="5269" y="2898"/>
                    <a:pt x="5227" y="2834"/>
                    <a:pt x="5187" y="2788"/>
                  </a:cubicBezTo>
                  <a:cubicBezTo>
                    <a:pt x="5144" y="2738"/>
                    <a:pt x="5104" y="2718"/>
                    <a:pt x="5060" y="2756"/>
                  </a:cubicBezTo>
                  <a:cubicBezTo>
                    <a:pt x="4982" y="2824"/>
                    <a:pt x="4938" y="2869"/>
                    <a:pt x="4935" y="2901"/>
                  </a:cubicBezTo>
                  <a:cubicBezTo>
                    <a:pt x="4931" y="2927"/>
                    <a:pt x="4961" y="2966"/>
                    <a:pt x="5026" y="3028"/>
                  </a:cubicBezTo>
                  <a:cubicBezTo>
                    <a:pt x="5076" y="3075"/>
                    <a:pt x="5110" y="3087"/>
                    <a:pt x="5138" y="3096"/>
                  </a:cubicBezTo>
                  <a:cubicBezTo>
                    <a:pt x="5232" y="3128"/>
                    <a:pt x="5274" y="3143"/>
                    <a:pt x="5314" y="3406"/>
                  </a:cubicBezTo>
                  <a:cubicBezTo>
                    <a:pt x="5343" y="3599"/>
                    <a:pt x="5245" y="3710"/>
                    <a:pt x="5160" y="3807"/>
                  </a:cubicBezTo>
                  <a:cubicBezTo>
                    <a:pt x="5106" y="3869"/>
                    <a:pt x="5062" y="3920"/>
                    <a:pt x="5138" y="3993"/>
                  </a:cubicBezTo>
                  <a:cubicBezTo>
                    <a:pt x="5271" y="4122"/>
                    <a:pt x="5402" y="4329"/>
                    <a:pt x="5449" y="4494"/>
                  </a:cubicBezTo>
                  <a:cubicBezTo>
                    <a:pt x="5468" y="4559"/>
                    <a:pt x="5475" y="4622"/>
                    <a:pt x="5465" y="4674"/>
                  </a:cubicBezTo>
                  <a:cubicBezTo>
                    <a:pt x="5453" y="4743"/>
                    <a:pt x="5416" y="4796"/>
                    <a:pt x="5348" y="4823"/>
                  </a:cubicBezTo>
                  <a:cubicBezTo>
                    <a:pt x="5295" y="4845"/>
                    <a:pt x="5224" y="4846"/>
                    <a:pt x="5133" y="4822"/>
                  </a:cubicBezTo>
                  <a:cubicBezTo>
                    <a:pt x="4883" y="4755"/>
                    <a:pt x="4831" y="4694"/>
                    <a:pt x="4759" y="4607"/>
                  </a:cubicBezTo>
                  <a:cubicBezTo>
                    <a:pt x="4711" y="4549"/>
                    <a:pt x="4650" y="4477"/>
                    <a:pt x="4455" y="4371"/>
                  </a:cubicBezTo>
                  <a:cubicBezTo>
                    <a:pt x="4140" y="4200"/>
                    <a:pt x="4100" y="4081"/>
                    <a:pt x="4185" y="3924"/>
                  </a:cubicBezTo>
                  <a:cubicBezTo>
                    <a:pt x="4215" y="3870"/>
                    <a:pt x="4260" y="3818"/>
                    <a:pt x="4313" y="3756"/>
                  </a:cubicBezTo>
                  <a:cubicBezTo>
                    <a:pt x="4353" y="3710"/>
                    <a:pt x="4398" y="3659"/>
                    <a:pt x="4442" y="3599"/>
                  </a:cubicBezTo>
                  <a:lnTo>
                    <a:pt x="4446" y="3593"/>
                  </a:lnTo>
                  <a:lnTo>
                    <a:pt x="4445" y="3593"/>
                  </a:lnTo>
                  <a:cubicBezTo>
                    <a:pt x="4546" y="3454"/>
                    <a:pt x="4578" y="3242"/>
                    <a:pt x="4561" y="3047"/>
                  </a:cubicBezTo>
                  <a:cubicBezTo>
                    <a:pt x="4545" y="2856"/>
                    <a:pt x="4484" y="2686"/>
                    <a:pt x="4398" y="2622"/>
                  </a:cubicBezTo>
                  <a:lnTo>
                    <a:pt x="4395" y="2621"/>
                  </a:lnTo>
                  <a:cubicBezTo>
                    <a:pt x="4384" y="2612"/>
                    <a:pt x="4377" y="2615"/>
                    <a:pt x="4371" y="2622"/>
                  </a:cubicBezTo>
                  <a:cubicBezTo>
                    <a:pt x="4336" y="2671"/>
                    <a:pt x="4305" y="2775"/>
                    <a:pt x="4272" y="2891"/>
                  </a:cubicBezTo>
                  <a:cubicBezTo>
                    <a:pt x="4231" y="3030"/>
                    <a:pt x="4186" y="3186"/>
                    <a:pt x="4113" y="3310"/>
                  </a:cubicBezTo>
                  <a:cubicBezTo>
                    <a:pt x="4004" y="3496"/>
                    <a:pt x="3915" y="3587"/>
                    <a:pt x="3830" y="3584"/>
                  </a:cubicBezTo>
                  <a:cubicBezTo>
                    <a:pt x="3731" y="3580"/>
                    <a:pt x="3677" y="3473"/>
                    <a:pt x="3647" y="3265"/>
                  </a:cubicBezTo>
                  <a:cubicBezTo>
                    <a:pt x="3627" y="3130"/>
                    <a:pt x="3652" y="3016"/>
                    <a:pt x="3675" y="2918"/>
                  </a:cubicBezTo>
                  <a:cubicBezTo>
                    <a:pt x="3699" y="2807"/>
                    <a:pt x="3718" y="2723"/>
                    <a:pt x="3603" y="2671"/>
                  </a:cubicBezTo>
                  <a:cubicBezTo>
                    <a:pt x="3466" y="2609"/>
                    <a:pt x="3372" y="2532"/>
                    <a:pt x="3293" y="2468"/>
                  </a:cubicBezTo>
                  <a:cubicBezTo>
                    <a:pt x="3216" y="2405"/>
                    <a:pt x="3160" y="2359"/>
                    <a:pt x="3112" y="2373"/>
                  </a:cubicBezTo>
                  <a:cubicBezTo>
                    <a:pt x="3102" y="2375"/>
                    <a:pt x="3102" y="2382"/>
                    <a:pt x="3103" y="2394"/>
                  </a:cubicBezTo>
                  <a:cubicBezTo>
                    <a:pt x="3108" y="2467"/>
                    <a:pt x="3113" y="2569"/>
                    <a:pt x="2999" y="2712"/>
                  </a:cubicBezTo>
                  <a:cubicBezTo>
                    <a:pt x="2889" y="2850"/>
                    <a:pt x="2791" y="2901"/>
                    <a:pt x="2675" y="2889"/>
                  </a:cubicBezTo>
                  <a:cubicBezTo>
                    <a:pt x="2572" y="2879"/>
                    <a:pt x="2472" y="2815"/>
                    <a:pt x="2340" y="2719"/>
                  </a:cubicBezTo>
                  <a:cubicBezTo>
                    <a:pt x="2249" y="2654"/>
                    <a:pt x="2193" y="2630"/>
                    <a:pt x="2156" y="2613"/>
                  </a:cubicBezTo>
                  <a:cubicBezTo>
                    <a:pt x="2064" y="2574"/>
                    <a:pt x="2039" y="2562"/>
                    <a:pt x="2007" y="2423"/>
                  </a:cubicBezTo>
                  <a:cubicBezTo>
                    <a:pt x="1991" y="2352"/>
                    <a:pt x="1973" y="2293"/>
                    <a:pt x="1945" y="2251"/>
                  </a:cubicBezTo>
                  <a:cubicBezTo>
                    <a:pt x="1923" y="2218"/>
                    <a:pt x="1889" y="2195"/>
                    <a:pt x="1835" y="2183"/>
                  </a:cubicBezTo>
                  <a:cubicBezTo>
                    <a:pt x="1750" y="2165"/>
                    <a:pt x="1599" y="2148"/>
                    <a:pt x="1453" y="2188"/>
                  </a:cubicBezTo>
                  <a:cubicBezTo>
                    <a:pt x="1362" y="2212"/>
                    <a:pt x="1273" y="2259"/>
                    <a:pt x="1204" y="2343"/>
                  </a:cubicBez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6" name="Google Shape;1286;p51"/>
          <p:cNvGrpSpPr/>
          <p:nvPr/>
        </p:nvGrpSpPr>
        <p:grpSpPr>
          <a:xfrm rot="10544610">
            <a:off x="907118" y="3505860"/>
            <a:ext cx="580923" cy="473085"/>
            <a:chOff x="1172345" y="3856132"/>
            <a:chExt cx="228133" cy="185791"/>
          </a:xfrm>
        </p:grpSpPr>
        <p:sp>
          <p:nvSpPr>
            <p:cNvPr id="1287" name="Google Shape;1287;p51"/>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1"/>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1"/>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1"/>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1"/>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1"/>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1"/>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1"/>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5" name="Google Shape;1295;p51"/>
          <p:cNvGrpSpPr/>
          <p:nvPr/>
        </p:nvGrpSpPr>
        <p:grpSpPr>
          <a:xfrm rot="-2497216">
            <a:off x="7596903" y="3506032"/>
            <a:ext cx="580919" cy="473087"/>
            <a:chOff x="1172345" y="3856132"/>
            <a:chExt cx="228133" cy="185791"/>
          </a:xfrm>
        </p:grpSpPr>
        <p:sp>
          <p:nvSpPr>
            <p:cNvPr id="1296" name="Google Shape;1296;p51"/>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1"/>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1"/>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1"/>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1"/>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1"/>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1"/>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1"/>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4" name="Google Shape;1304;p51"/>
          <p:cNvGrpSpPr/>
          <p:nvPr/>
        </p:nvGrpSpPr>
        <p:grpSpPr>
          <a:xfrm rot="-7941567">
            <a:off x="6820547" y="3929938"/>
            <a:ext cx="399871" cy="325641"/>
            <a:chOff x="1172345" y="3856132"/>
            <a:chExt cx="228133" cy="185791"/>
          </a:xfrm>
        </p:grpSpPr>
        <p:sp>
          <p:nvSpPr>
            <p:cNvPr id="1305" name="Google Shape;1305;p51"/>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1"/>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1"/>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1"/>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1"/>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1"/>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1"/>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1"/>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a:extLst>
              <a:ext uri="{FF2B5EF4-FFF2-40B4-BE49-F238E27FC236}">
                <a16:creationId xmlns:a16="http://schemas.microsoft.com/office/drawing/2014/main" id="{4933DA9F-8DDC-B8D8-309B-34FDBA407C68}"/>
              </a:ext>
            </a:extLst>
          </p:cNvPr>
          <p:cNvSpPr txBox="1"/>
          <p:nvPr/>
        </p:nvSpPr>
        <p:spPr>
          <a:xfrm>
            <a:off x="590411" y="1227959"/>
            <a:ext cx="8192961" cy="1738296"/>
          </a:xfrm>
          <a:prstGeom prst="rect">
            <a:avLst/>
          </a:prstGeom>
          <a:noFill/>
        </p:spPr>
        <p:txBody>
          <a:bodyPr wrap="square" rtlCol="0">
            <a:spAutoFit/>
          </a:bodyPr>
          <a:lstStyle/>
          <a:p>
            <a:pPr algn="ctr">
              <a:lnSpc>
                <a:spcPct val="150000"/>
              </a:lnSpc>
            </a:pPr>
            <a:r>
              <a:rPr lang="en-US" sz="3800" b="1">
                <a:solidFill>
                  <a:schemeClr val="bg2">
                    <a:lumMod val="50000"/>
                  </a:schemeClr>
                </a:solidFill>
                <a:effectLst/>
                <a:latin typeface="+mj-lt"/>
                <a:ea typeface="Calibri" panose="020F0502020204030204" pitchFamily="34" charset="0"/>
                <a:cs typeface="Times New Roman" panose="02020603050405020304" pitchFamily="18" charset="0"/>
              </a:rPr>
              <a:t>NHIỆT LIỆT CHÀO MỪNG CÁC EM ĐẾN VỚI BÀI HỌC MỚI</a:t>
            </a: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3"/>
        <p:cNvGrpSpPr/>
        <p:nvPr/>
      </p:nvGrpSpPr>
      <p:grpSpPr>
        <a:xfrm>
          <a:off x="0" y="0"/>
          <a:ext cx="0" cy="0"/>
          <a:chOff x="0" y="0"/>
          <a:chExt cx="0" cy="0"/>
        </a:xfrm>
      </p:grpSpPr>
      <p:grpSp>
        <p:nvGrpSpPr>
          <p:cNvPr id="1829" name="Google Shape;1829;p58"/>
          <p:cNvGrpSpPr/>
          <p:nvPr/>
        </p:nvGrpSpPr>
        <p:grpSpPr>
          <a:xfrm>
            <a:off x="1015201" y="1008719"/>
            <a:ext cx="194923" cy="194923"/>
            <a:chOff x="3414512" y="2592150"/>
            <a:chExt cx="58460" cy="58460"/>
          </a:xfrm>
        </p:grpSpPr>
        <p:sp>
          <p:nvSpPr>
            <p:cNvPr id="1830" name="Google Shape;1830;p58"/>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8"/>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8"/>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8"/>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Rounded Corners 3">
            <a:extLst>
              <a:ext uri="{FF2B5EF4-FFF2-40B4-BE49-F238E27FC236}">
                <a16:creationId xmlns:a16="http://schemas.microsoft.com/office/drawing/2014/main" id="{2E7CF830-AB31-DE2D-587F-BBDFC236C902}"/>
              </a:ext>
            </a:extLst>
          </p:cNvPr>
          <p:cNvSpPr/>
          <p:nvPr/>
        </p:nvSpPr>
        <p:spPr>
          <a:xfrm>
            <a:off x="684028" y="1231543"/>
            <a:ext cx="7775943" cy="254255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DD2C5FE-42ED-F51A-7CBF-102460D2DDC5}"/>
              </a:ext>
            </a:extLst>
          </p:cNvPr>
          <p:cNvSpPr txBox="1"/>
          <p:nvPr/>
        </p:nvSpPr>
        <p:spPr>
          <a:xfrm>
            <a:off x="684028" y="1359514"/>
            <a:ext cx="7631828" cy="2323713"/>
          </a:xfrm>
          <a:prstGeom prst="rect">
            <a:avLst/>
          </a:prstGeom>
          <a:noFill/>
        </p:spPr>
        <p:txBody>
          <a:bodyPr wrap="square" rtlCol="0">
            <a:spAutoFit/>
          </a:bodyPr>
          <a:lstStyle/>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Việc bịt giấy đen làm cho lá không nhận được ánh sáng nên không thực hiện được quá trình quang hợp.</a:t>
            </a:r>
            <a:endParaRPr lang="en-US" sz="1800">
              <a:latin typeface="+mj-lt"/>
              <a:ea typeface="Times New Roman" panose="02020603050405020304" pitchFamily="18"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Khi nhỏ dung dịch iodine, phần lá không bịt kín bắt màu xanh tím, phần lá bị bịt không xuất hiện màu xanh tím  vì chỉ có phần không bịt kín mới nhận được ánh sáng để chế tạo được tinh bột.</a:t>
            </a:r>
            <a:endParaRPr lang="en-US" sz="1800">
              <a:effectLst/>
              <a:latin typeface="+mj-lt"/>
              <a:ea typeface="Calibri" panose="020F0502020204030204" pitchFamily="34" charset="0"/>
            </a:endParaRPr>
          </a:p>
        </p:txBody>
      </p:sp>
      <p:sp>
        <p:nvSpPr>
          <p:cNvPr id="7" name="TextBox 6">
            <a:extLst>
              <a:ext uri="{FF2B5EF4-FFF2-40B4-BE49-F238E27FC236}">
                <a16:creationId xmlns:a16="http://schemas.microsoft.com/office/drawing/2014/main" id="{F0C866CE-F536-2529-8590-472311B782CA}"/>
              </a:ext>
            </a:extLst>
          </p:cNvPr>
          <p:cNvSpPr txBox="1"/>
          <p:nvPr/>
        </p:nvSpPr>
        <p:spPr>
          <a:xfrm>
            <a:off x="2886170" y="283007"/>
            <a:ext cx="3345712" cy="496996"/>
          </a:xfrm>
          <a:prstGeom prst="rect">
            <a:avLst/>
          </a:prstGeom>
          <a:noFill/>
        </p:spPr>
        <p:txBody>
          <a:bodyPr wrap="square" rtlCol="0">
            <a:spAutoFit/>
          </a:bodyPr>
          <a:lstStyle/>
          <a:p>
            <a:pPr algn="ctr">
              <a:lnSpc>
                <a:spcPct val="150000"/>
              </a:lnSpc>
            </a:pPr>
            <a:r>
              <a:rPr lang="en-US" sz="2000" b="1"/>
              <a:t>Trả lời câu hỏi</a:t>
            </a:r>
          </a:p>
        </p:txBody>
      </p:sp>
      <p:grpSp>
        <p:nvGrpSpPr>
          <p:cNvPr id="8" name="Google Shape;631;p26">
            <a:extLst>
              <a:ext uri="{FF2B5EF4-FFF2-40B4-BE49-F238E27FC236}">
                <a16:creationId xmlns:a16="http://schemas.microsoft.com/office/drawing/2014/main" id="{68509097-DB05-D412-2447-EE41EC588AAD}"/>
              </a:ext>
            </a:extLst>
          </p:cNvPr>
          <p:cNvGrpSpPr/>
          <p:nvPr/>
        </p:nvGrpSpPr>
        <p:grpSpPr>
          <a:xfrm>
            <a:off x="2854267" y="183945"/>
            <a:ext cx="619036" cy="637575"/>
            <a:chOff x="1339725" y="238075"/>
            <a:chExt cx="2758000" cy="2769525"/>
          </a:xfrm>
        </p:grpSpPr>
        <p:sp>
          <p:nvSpPr>
            <p:cNvPr id="9" name="Google Shape;632;p26">
              <a:extLst>
                <a:ext uri="{FF2B5EF4-FFF2-40B4-BE49-F238E27FC236}">
                  <a16:creationId xmlns:a16="http://schemas.microsoft.com/office/drawing/2014/main" id="{AD5D2B75-B075-7CFA-176D-B1750AC8FC0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33;p26">
              <a:extLst>
                <a:ext uri="{FF2B5EF4-FFF2-40B4-BE49-F238E27FC236}">
                  <a16:creationId xmlns:a16="http://schemas.microsoft.com/office/drawing/2014/main" id="{60CBC0EC-3DA7-5784-1DA2-36B9D97C4621}"/>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34;p26">
              <a:extLst>
                <a:ext uri="{FF2B5EF4-FFF2-40B4-BE49-F238E27FC236}">
                  <a16:creationId xmlns:a16="http://schemas.microsoft.com/office/drawing/2014/main" id="{BF0EDB41-0732-D337-2DAE-C68642F8A507}"/>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35;p26">
              <a:extLst>
                <a:ext uri="{FF2B5EF4-FFF2-40B4-BE49-F238E27FC236}">
                  <a16:creationId xmlns:a16="http://schemas.microsoft.com/office/drawing/2014/main" id="{77618FE2-DFE4-DB10-D130-4409F9B1DEC8}"/>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36;p26">
              <a:extLst>
                <a:ext uri="{FF2B5EF4-FFF2-40B4-BE49-F238E27FC236}">
                  <a16:creationId xmlns:a16="http://schemas.microsoft.com/office/drawing/2014/main" id="{640CFBFF-8454-0891-5F80-13633D30665D}"/>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37;p26">
              <a:extLst>
                <a:ext uri="{FF2B5EF4-FFF2-40B4-BE49-F238E27FC236}">
                  <a16:creationId xmlns:a16="http://schemas.microsoft.com/office/drawing/2014/main" id="{462AF4DA-3EF5-1C4E-8168-AC8B1D9656D4}"/>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38;p26">
              <a:extLst>
                <a:ext uri="{FF2B5EF4-FFF2-40B4-BE49-F238E27FC236}">
                  <a16:creationId xmlns:a16="http://schemas.microsoft.com/office/drawing/2014/main" id="{6356FE33-FE29-F8AC-ABE4-58149FA4D6EA}"/>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39;p26">
              <a:extLst>
                <a:ext uri="{FF2B5EF4-FFF2-40B4-BE49-F238E27FC236}">
                  <a16:creationId xmlns:a16="http://schemas.microsoft.com/office/drawing/2014/main" id="{81CAAFB5-F2D8-C542-B85C-B648E9C528AF}"/>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40;p26">
              <a:extLst>
                <a:ext uri="{FF2B5EF4-FFF2-40B4-BE49-F238E27FC236}">
                  <a16:creationId xmlns:a16="http://schemas.microsoft.com/office/drawing/2014/main" id="{2AD08D5E-D103-CD0F-14BA-0C45FBB7D1CC}"/>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41;p26">
              <a:extLst>
                <a:ext uri="{FF2B5EF4-FFF2-40B4-BE49-F238E27FC236}">
                  <a16:creationId xmlns:a16="http://schemas.microsoft.com/office/drawing/2014/main" id="{B55FC088-2D5C-635F-9552-F5EF287ED3AC}"/>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42;p26">
              <a:extLst>
                <a:ext uri="{FF2B5EF4-FFF2-40B4-BE49-F238E27FC236}">
                  <a16:creationId xmlns:a16="http://schemas.microsoft.com/office/drawing/2014/main" id="{A5C67FAE-64B7-FFFA-FF7C-F14C9F42F02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43;p26">
              <a:extLst>
                <a:ext uri="{FF2B5EF4-FFF2-40B4-BE49-F238E27FC236}">
                  <a16:creationId xmlns:a16="http://schemas.microsoft.com/office/drawing/2014/main" id="{2A0D1132-6045-FF07-679F-8452100D0618}"/>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44;p26">
              <a:extLst>
                <a:ext uri="{FF2B5EF4-FFF2-40B4-BE49-F238E27FC236}">
                  <a16:creationId xmlns:a16="http://schemas.microsoft.com/office/drawing/2014/main" id="{B5F63906-871F-208B-7CA6-883237BF3A8A}"/>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45;p26">
              <a:extLst>
                <a:ext uri="{FF2B5EF4-FFF2-40B4-BE49-F238E27FC236}">
                  <a16:creationId xmlns:a16="http://schemas.microsoft.com/office/drawing/2014/main" id="{555D15B9-2BFA-84B7-117C-6BF3498ABDCD}"/>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46;p26">
              <a:extLst>
                <a:ext uri="{FF2B5EF4-FFF2-40B4-BE49-F238E27FC236}">
                  <a16:creationId xmlns:a16="http://schemas.microsoft.com/office/drawing/2014/main" id="{A449D1AF-F402-DFBE-7706-0C83DD581FD8}"/>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47;p26">
              <a:extLst>
                <a:ext uri="{FF2B5EF4-FFF2-40B4-BE49-F238E27FC236}">
                  <a16:creationId xmlns:a16="http://schemas.microsoft.com/office/drawing/2014/main" id="{C2640EC8-6FA1-CDD6-62B8-7C14D0936DC0}"/>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48;p26">
              <a:extLst>
                <a:ext uri="{FF2B5EF4-FFF2-40B4-BE49-F238E27FC236}">
                  <a16:creationId xmlns:a16="http://schemas.microsoft.com/office/drawing/2014/main" id="{8CB9EF3A-353C-8F6B-BEE4-F68C7DF86314}"/>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49;p26">
              <a:extLst>
                <a:ext uri="{FF2B5EF4-FFF2-40B4-BE49-F238E27FC236}">
                  <a16:creationId xmlns:a16="http://schemas.microsoft.com/office/drawing/2014/main" id="{D0734A11-514D-2825-1CC8-D96DAB2CCE5C}"/>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50;p26">
              <a:extLst>
                <a:ext uri="{FF2B5EF4-FFF2-40B4-BE49-F238E27FC236}">
                  <a16:creationId xmlns:a16="http://schemas.microsoft.com/office/drawing/2014/main" id="{D10BA1B0-4576-A233-232F-BF930DEBC7D6}"/>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51;p26">
              <a:extLst>
                <a:ext uri="{FF2B5EF4-FFF2-40B4-BE49-F238E27FC236}">
                  <a16:creationId xmlns:a16="http://schemas.microsoft.com/office/drawing/2014/main" id="{3DA167BA-26BB-07EA-421F-0A277B786D1B}"/>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52;p26">
              <a:extLst>
                <a:ext uri="{FF2B5EF4-FFF2-40B4-BE49-F238E27FC236}">
                  <a16:creationId xmlns:a16="http://schemas.microsoft.com/office/drawing/2014/main" id="{89CEBEFD-CBBC-BE15-8857-D38CC2C637F5}"/>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53;p26">
              <a:extLst>
                <a:ext uri="{FF2B5EF4-FFF2-40B4-BE49-F238E27FC236}">
                  <a16:creationId xmlns:a16="http://schemas.microsoft.com/office/drawing/2014/main" id="{42456C3D-91C1-08D2-78D2-39CF89D7F2AC}"/>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54;p26">
              <a:extLst>
                <a:ext uri="{FF2B5EF4-FFF2-40B4-BE49-F238E27FC236}">
                  <a16:creationId xmlns:a16="http://schemas.microsoft.com/office/drawing/2014/main" id="{2C46C4AC-28C4-6861-CCAB-2141805D9405}"/>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55;p26">
              <a:extLst>
                <a:ext uri="{FF2B5EF4-FFF2-40B4-BE49-F238E27FC236}">
                  <a16:creationId xmlns:a16="http://schemas.microsoft.com/office/drawing/2014/main" id="{51E9563F-1486-EFAA-1341-E838189A06C6}"/>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56;p26">
              <a:extLst>
                <a:ext uri="{FF2B5EF4-FFF2-40B4-BE49-F238E27FC236}">
                  <a16:creationId xmlns:a16="http://schemas.microsoft.com/office/drawing/2014/main" id="{1D35529D-A33D-791C-3805-75FB1A632374}"/>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57;p26">
              <a:extLst>
                <a:ext uri="{FF2B5EF4-FFF2-40B4-BE49-F238E27FC236}">
                  <a16:creationId xmlns:a16="http://schemas.microsoft.com/office/drawing/2014/main" id="{9D253D10-0976-42F9-9891-9F13CECC9651}"/>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658;p26">
              <a:extLst>
                <a:ext uri="{FF2B5EF4-FFF2-40B4-BE49-F238E27FC236}">
                  <a16:creationId xmlns:a16="http://schemas.microsoft.com/office/drawing/2014/main" id="{F7203D94-BB62-7FEC-53B7-BD4427069D7D}"/>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59;p26">
              <a:extLst>
                <a:ext uri="{FF2B5EF4-FFF2-40B4-BE49-F238E27FC236}">
                  <a16:creationId xmlns:a16="http://schemas.microsoft.com/office/drawing/2014/main" id="{346DB2F9-7553-23A2-FDEF-98FF38921CF8}"/>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60;p26">
              <a:extLst>
                <a:ext uri="{FF2B5EF4-FFF2-40B4-BE49-F238E27FC236}">
                  <a16:creationId xmlns:a16="http://schemas.microsoft.com/office/drawing/2014/main" id="{62230E44-9B9B-427E-2699-51608725CAD2}"/>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61;p26">
              <a:extLst>
                <a:ext uri="{FF2B5EF4-FFF2-40B4-BE49-F238E27FC236}">
                  <a16:creationId xmlns:a16="http://schemas.microsoft.com/office/drawing/2014/main" id="{3D84C064-6D7C-E313-0537-3A58FFC60947}"/>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62;p26">
              <a:extLst>
                <a:ext uri="{FF2B5EF4-FFF2-40B4-BE49-F238E27FC236}">
                  <a16:creationId xmlns:a16="http://schemas.microsoft.com/office/drawing/2014/main" id="{4DC9E875-6883-51FC-A8C5-C5895C6079D4}"/>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63;p26">
              <a:extLst>
                <a:ext uri="{FF2B5EF4-FFF2-40B4-BE49-F238E27FC236}">
                  <a16:creationId xmlns:a16="http://schemas.microsoft.com/office/drawing/2014/main" id="{1DCA011A-D435-929B-7408-296AF76B7063}"/>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64;p26">
              <a:extLst>
                <a:ext uri="{FF2B5EF4-FFF2-40B4-BE49-F238E27FC236}">
                  <a16:creationId xmlns:a16="http://schemas.microsoft.com/office/drawing/2014/main" id="{8F57256C-B839-E820-A426-C56689BBF6CA}"/>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65;p26">
              <a:extLst>
                <a:ext uri="{FF2B5EF4-FFF2-40B4-BE49-F238E27FC236}">
                  <a16:creationId xmlns:a16="http://schemas.microsoft.com/office/drawing/2014/main" id="{510D31AA-18DF-2E86-CAF2-3C006DDF86CA}"/>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66;p26">
              <a:extLst>
                <a:ext uri="{FF2B5EF4-FFF2-40B4-BE49-F238E27FC236}">
                  <a16:creationId xmlns:a16="http://schemas.microsoft.com/office/drawing/2014/main" id="{0178A2FE-665E-BC52-BCAC-8078BDFDEE80}"/>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67;p26">
              <a:extLst>
                <a:ext uri="{FF2B5EF4-FFF2-40B4-BE49-F238E27FC236}">
                  <a16:creationId xmlns:a16="http://schemas.microsoft.com/office/drawing/2014/main" id="{091B8697-B0B4-D30E-138F-56B0D903AB06}"/>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68;p26">
              <a:extLst>
                <a:ext uri="{FF2B5EF4-FFF2-40B4-BE49-F238E27FC236}">
                  <a16:creationId xmlns:a16="http://schemas.microsoft.com/office/drawing/2014/main" id="{C1C9BA80-4E2B-9EF7-F4CE-EE9D42F5B92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69;p26">
              <a:extLst>
                <a:ext uri="{FF2B5EF4-FFF2-40B4-BE49-F238E27FC236}">
                  <a16:creationId xmlns:a16="http://schemas.microsoft.com/office/drawing/2014/main" id="{0A771136-FB17-4E85-94C1-3FC814D5F185}"/>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70;p26">
              <a:extLst>
                <a:ext uri="{FF2B5EF4-FFF2-40B4-BE49-F238E27FC236}">
                  <a16:creationId xmlns:a16="http://schemas.microsoft.com/office/drawing/2014/main" id="{9484161B-EB86-9AE7-1E9C-14DEEC0A4E68}"/>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71;p26">
              <a:extLst>
                <a:ext uri="{FF2B5EF4-FFF2-40B4-BE49-F238E27FC236}">
                  <a16:creationId xmlns:a16="http://schemas.microsoft.com/office/drawing/2014/main" id="{CC03C34A-D25A-B72E-451A-0424AEFAB8B3}"/>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72;p26">
              <a:extLst>
                <a:ext uri="{FF2B5EF4-FFF2-40B4-BE49-F238E27FC236}">
                  <a16:creationId xmlns:a16="http://schemas.microsoft.com/office/drawing/2014/main" id="{865DBD45-BB4E-222B-6AB6-0976C467AED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73;p26">
              <a:extLst>
                <a:ext uri="{FF2B5EF4-FFF2-40B4-BE49-F238E27FC236}">
                  <a16:creationId xmlns:a16="http://schemas.microsoft.com/office/drawing/2014/main" id="{750BBBD7-5A13-ED67-4306-96F4EBAB7156}"/>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74;p26">
              <a:extLst>
                <a:ext uri="{FF2B5EF4-FFF2-40B4-BE49-F238E27FC236}">
                  <a16:creationId xmlns:a16="http://schemas.microsoft.com/office/drawing/2014/main" id="{E90DAE33-5CEE-CD07-9095-2CECAB8F288E}"/>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75;p26">
              <a:extLst>
                <a:ext uri="{FF2B5EF4-FFF2-40B4-BE49-F238E27FC236}">
                  <a16:creationId xmlns:a16="http://schemas.microsoft.com/office/drawing/2014/main" id="{654F9225-DA24-79DC-8AFF-A22DE340891B}"/>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76;p26">
              <a:extLst>
                <a:ext uri="{FF2B5EF4-FFF2-40B4-BE49-F238E27FC236}">
                  <a16:creationId xmlns:a16="http://schemas.microsoft.com/office/drawing/2014/main" id="{536AFD2D-8E5D-27EB-AC63-046FDAADA7BD}"/>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77;p26">
              <a:extLst>
                <a:ext uri="{FF2B5EF4-FFF2-40B4-BE49-F238E27FC236}">
                  <a16:creationId xmlns:a16="http://schemas.microsoft.com/office/drawing/2014/main" id="{697F824E-271F-7C46-C57D-58F0F12D89E6}"/>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78;p26">
              <a:extLst>
                <a:ext uri="{FF2B5EF4-FFF2-40B4-BE49-F238E27FC236}">
                  <a16:creationId xmlns:a16="http://schemas.microsoft.com/office/drawing/2014/main" id="{C2A9929B-6093-9BE7-8905-713C5738899A}"/>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79;p26">
              <a:extLst>
                <a:ext uri="{FF2B5EF4-FFF2-40B4-BE49-F238E27FC236}">
                  <a16:creationId xmlns:a16="http://schemas.microsoft.com/office/drawing/2014/main" id="{206EDFA2-7A93-7788-68DF-7F8F38988925}"/>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80;p26">
              <a:extLst>
                <a:ext uri="{FF2B5EF4-FFF2-40B4-BE49-F238E27FC236}">
                  <a16:creationId xmlns:a16="http://schemas.microsoft.com/office/drawing/2014/main" id="{E1CF9085-0122-2E15-74CD-F41410270970}"/>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81;p26">
              <a:extLst>
                <a:ext uri="{FF2B5EF4-FFF2-40B4-BE49-F238E27FC236}">
                  <a16:creationId xmlns:a16="http://schemas.microsoft.com/office/drawing/2014/main" id="{E14D1539-52CE-7B0F-51C2-60AE7F3317C6}"/>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82;p26">
              <a:extLst>
                <a:ext uri="{FF2B5EF4-FFF2-40B4-BE49-F238E27FC236}">
                  <a16:creationId xmlns:a16="http://schemas.microsoft.com/office/drawing/2014/main" id="{6C275E2B-DED2-FA16-9ACD-5EE7B6E8A279}"/>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83;p26">
              <a:extLst>
                <a:ext uri="{FF2B5EF4-FFF2-40B4-BE49-F238E27FC236}">
                  <a16:creationId xmlns:a16="http://schemas.microsoft.com/office/drawing/2014/main" id="{16D29F28-5721-E731-6083-E54D263C7D37}"/>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84;p26">
              <a:extLst>
                <a:ext uri="{FF2B5EF4-FFF2-40B4-BE49-F238E27FC236}">
                  <a16:creationId xmlns:a16="http://schemas.microsoft.com/office/drawing/2014/main" id="{3BB996B0-7F2F-8324-23F4-93EC786E35F0}"/>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85;p26">
              <a:extLst>
                <a:ext uri="{FF2B5EF4-FFF2-40B4-BE49-F238E27FC236}">
                  <a16:creationId xmlns:a16="http://schemas.microsoft.com/office/drawing/2014/main" id="{76344D85-64D0-D0F6-BA54-9523D02D9683}"/>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86;p26">
              <a:extLst>
                <a:ext uri="{FF2B5EF4-FFF2-40B4-BE49-F238E27FC236}">
                  <a16:creationId xmlns:a16="http://schemas.microsoft.com/office/drawing/2014/main" id="{3A21D57A-F1EE-4AC8-B55C-CB386E51FAE8}"/>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687;p26">
              <a:extLst>
                <a:ext uri="{FF2B5EF4-FFF2-40B4-BE49-F238E27FC236}">
                  <a16:creationId xmlns:a16="http://schemas.microsoft.com/office/drawing/2014/main" id="{DE088B02-AF4E-7BF6-F6A4-F68374AE7669}"/>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688;p26">
              <a:extLst>
                <a:ext uri="{FF2B5EF4-FFF2-40B4-BE49-F238E27FC236}">
                  <a16:creationId xmlns:a16="http://schemas.microsoft.com/office/drawing/2014/main" id="{D122ABDE-8777-D7C8-5A30-125C785588B5}"/>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689;p26">
              <a:extLst>
                <a:ext uri="{FF2B5EF4-FFF2-40B4-BE49-F238E27FC236}">
                  <a16:creationId xmlns:a16="http://schemas.microsoft.com/office/drawing/2014/main" id="{A8492113-E1A4-3C50-1CA1-F5BF032E6594}"/>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690;p26">
              <a:extLst>
                <a:ext uri="{FF2B5EF4-FFF2-40B4-BE49-F238E27FC236}">
                  <a16:creationId xmlns:a16="http://schemas.microsoft.com/office/drawing/2014/main" id="{AB73C4DE-8CBA-E599-155E-5403C9EFD816}"/>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691;p26">
              <a:extLst>
                <a:ext uri="{FF2B5EF4-FFF2-40B4-BE49-F238E27FC236}">
                  <a16:creationId xmlns:a16="http://schemas.microsoft.com/office/drawing/2014/main" id="{05E5F8B7-0EDD-92AF-AD91-CF52C587C2E8}"/>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692;p26">
              <a:extLst>
                <a:ext uri="{FF2B5EF4-FFF2-40B4-BE49-F238E27FC236}">
                  <a16:creationId xmlns:a16="http://schemas.microsoft.com/office/drawing/2014/main" id="{4B57A0EC-2F31-0E32-8B0B-313DDE744C3E}"/>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693;p26">
              <a:extLst>
                <a:ext uri="{FF2B5EF4-FFF2-40B4-BE49-F238E27FC236}">
                  <a16:creationId xmlns:a16="http://schemas.microsoft.com/office/drawing/2014/main" id="{A8C42528-0A27-8A2E-DA44-94286A8F08BE}"/>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694;p26">
              <a:extLst>
                <a:ext uri="{FF2B5EF4-FFF2-40B4-BE49-F238E27FC236}">
                  <a16:creationId xmlns:a16="http://schemas.microsoft.com/office/drawing/2014/main" id="{92811601-E4CF-3744-1843-7D108AF586CF}"/>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695;p26">
              <a:extLst>
                <a:ext uri="{FF2B5EF4-FFF2-40B4-BE49-F238E27FC236}">
                  <a16:creationId xmlns:a16="http://schemas.microsoft.com/office/drawing/2014/main" id="{EBEC4B8A-2BA8-ECC8-B8D2-25929C8EC520}"/>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696;p26">
              <a:extLst>
                <a:ext uri="{FF2B5EF4-FFF2-40B4-BE49-F238E27FC236}">
                  <a16:creationId xmlns:a16="http://schemas.microsoft.com/office/drawing/2014/main" id="{D72B606A-1C67-9AD4-1A55-E117C3379058}"/>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697;p26">
              <a:extLst>
                <a:ext uri="{FF2B5EF4-FFF2-40B4-BE49-F238E27FC236}">
                  <a16:creationId xmlns:a16="http://schemas.microsoft.com/office/drawing/2014/main" id="{FE3F4ECC-989E-258F-E657-F63FBFC89191}"/>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698;p26">
              <a:extLst>
                <a:ext uri="{FF2B5EF4-FFF2-40B4-BE49-F238E27FC236}">
                  <a16:creationId xmlns:a16="http://schemas.microsoft.com/office/drawing/2014/main" id="{F97234BC-645F-B49C-DFB0-27E9CFC5775E}"/>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699;p26">
              <a:extLst>
                <a:ext uri="{FF2B5EF4-FFF2-40B4-BE49-F238E27FC236}">
                  <a16:creationId xmlns:a16="http://schemas.microsoft.com/office/drawing/2014/main" id="{07A5F9DD-0207-3288-3FF2-73422BFCAB93}"/>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700;p26">
              <a:extLst>
                <a:ext uri="{FF2B5EF4-FFF2-40B4-BE49-F238E27FC236}">
                  <a16:creationId xmlns:a16="http://schemas.microsoft.com/office/drawing/2014/main" id="{F2BD700D-7E90-C810-7B74-687195BC4D63}"/>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701;p26">
              <a:extLst>
                <a:ext uri="{FF2B5EF4-FFF2-40B4-BE49-F238E27FC236}">
                  <a16:creationId xmlns:a16="http://schemas.microsoft.com/office/drawing/2014/main" id="{5FFB0F28-B6E0-863F-A9B3-A3E536B99508}"/>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702;p26">
              <a:extLst>
                <a:ext uri="{FF2B5EF4-FFF2-40B4-BE49-F238E27FC236}">
                  <a16:creationId xmlns:a16="http://schemas.microsoft.com/office/drawing/2014/main" id="{9B7DEC11-2733-7999-250E-22B0634218B9}"/>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703;p26">
              <a:extLst>
                <a:ext uri="{FF2B5EF4-FFF2-40B4-BE49-F238E27FC236}">
                  <a16:creationId xmlns:a16="http://schemas.microsoft.com/office/drawing/2014/main" id="{46CD9088-C9B2-EB46-4FC6-5106BDB8898F}"/>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09" name="Picture 21">
            <a:extLst>
              <a:ext uri="{FF2B5EF4-FFF2-40B4-BE49-F238E27FC236}">
                <a16:creationId xmlns:a16="http://schemas.microsoft.com/office/drawing/2014/main" id="{8FEC248E-2598-63C8-40FB-66D704F37C8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962625" y="3285971"/>
            <a:ext cx="1835538" cy="18769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1"/>
        <p:cNvGrpSpPr/>
        <p:nvPr/>
      </p:nvGrpSpPr>
      <p:grpSpPr>
        <a:xfrm>
          <a:off x="0" y="0"/>
          <a:ext cx="0" cy="0"/>
          <a:chOff x="0" y="0"/>
          <a:chExt cx="0" cy="0"/>
        </a:xfrm>
      </p:grpSpPr>
      <p:grpSp>
        <p:nvGrpSpPr>
          <p:cNvPr id="1994" name="Google Shape;1994;p61"/>
          <p:cNvGrpSpPr/>
          <p:nvPr/>
        </p:nvGrpSpPr>
        <p:grpSpPr>
          <a:xfrm flipH="1">
            <a:off x="7825551" y="241363"/>
            <a:ext cx="1104085" cy="393945"/>
            <a:chOff x="2892547" y="2631926"/>
            <a:chExt cx="334612" cy="119392"/>
          </a:xfrm>
        </p:grpSpPr>
        <p:sp>
          <p:nvSpPr>
            <p:cNvPr id="1995" name="Google Shape;1995;p61"/>
            <p:cNvSpPr/>
            <p:nvPr/>
          </p:nvSpPr>
          <p:spPr>
            <a:xfrm>
              <a:off x="2893597" y="2631926"/>
              <a:ext cx="329609" cy="116026"/>
            </a:xfrm>
            <a:custGeom>
              <a:avLst/>
              <a:gdLst/>
              <a:ahLst/>
              <a:cxnLst/>
              <a:rect l="l" t="t" r="r" b="b"/>
              <a:pathLst>
                <a:path w="10673" h="3757" extrusionOk="0">
                  <a:moveTo>
                    <a:pt x="10672" y="2733"/>
                  </a:moveTo>
                  <a:cubicBezTo>
                    <a:pt x="9258" y="2751"/>
                    <a:pt x="8090" y="2819"/>
                    <a:pt x="8090" y="2819"/>
                  </a:cubicBezTo>
                  <a:cubicBezTo>
                    <a:pt x="8090" y="2819"/>
                    <a:pt x="8295" y="3723"/>
                    <a:pt x="7186" y="3739"/>
                  </a:cubicBezTo>
                  <a:cubicBezTo>
                    <a:pt x="6078" y="3757"/>
                    <a:pt x="6044" y="3007"/>
                    <a:pt x="6044" y="3007"/>
                  </a:cubicBezTo>
                  <a:cubicBezTo>
                    <a:pt x="6044" y="3007"/>
                    <a:pt x="5703" y="3365"/>
                    <a:pt x="5226" y="3263"/>
                  </a:cubicBezTo>
                  <a:cubicBezTo>
                    <a:pt x="4748" y="3160"/>
                    <a:pt x="4714" y="2751"/>
                    <a:pt x="4714" y="2751"/>
                  </a:cubicBezTo>
                  <a:lnTo>
                    <a:pt x="86" y="2751"/>
                  </a:lnTo>
                  <a:cubicBezTo>
                    <a:pt x="1" y="2751"/>
                    <a:pt x="724" y="2680"/>
                    <a:pt x="855" y="2592"/>
                  </a:cubicBezTo>
                  <a:cubicBezTo>
                    <a:pt x="989" y="2502"/>
                    <a:pt x="1072" y="2395"/>
                    <a:pt x="1286" y="2362"/>
                  </a:cubicBezTo>
                  <a:cubicBezTo>
                    <a:pt x="1580" y="2315"/>
                    <a:pt x="2034" y="2457"/>
                    <a:pt x="2278" y="2382"/>
                  </a:cubicBezTo>
                  <a:cubicBezTo>
                    <a:pt x="2819" y="2220"/>
                    <a:pt x="2693" y="1524"/>
                    <a:pt x="3879" y="1865"/>
                  </a:cubicBezTo>
                  <a:cubicBezTo>
                    <a:pt x="3879" y="1865"/>
                    <a:pt x="3418" y="893"/>
                    <a:pt x="3998" y="739"/>
                  </a:cubicBezTo>
                  <a:cubicBezTo>
                    <a:pt x="4578" y="586"/>
                    <a:pt x="5038" y="1217"/>
                    <a:pt x="5038" y="1217"/>
                  </a:cubicBezTo>
                  <a:cubicBezTo>
                    <a:pt x="5038" y="1217"/>
                    <a:pt x="4834" y="313"/>
                    <a:pt x="5925" y="279"/>
                  </a:cubicBezTo>
                  <a:cubicBezTo>
                    <a:pt x="7016" y="245"/>
                    <a:pt x="6641" y="1183"/>
                    <a:pt x="6641" y="1183"/>
                  </a:cubicBezTo>
                  <a:cubicBezTo>
                    <a:pt x="7231" y="1"/>
                    <a:pt x="8851" y="1019"/>
                    <a:pt x="7902" y="2291"/>
                  </a:cubicBezTo>
                  <a:cubicBezTo>
                    <a:pt x="7902" y="2291"/>
                    <a:pt x="8744" y="1552"/>
                    <a:pt x="9381" y="2318"/>
                  </a:cubicBezTo>
                  <a:cubicBezTo>
                    <a:pt x="9541" y="2510"/>
                    <a:pt x="10336" y="2244"/>
                    <a:pt x="10672" y="27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1"/>
            <p:cNvSpPr/>
            <p:nvPr/>
          </p:nvSpPr>
          <p:spPr>
            <a:xfrm>
              <a:off x="2892547" y="2636373"/>
              <a:ext cx="334612" cy="114945"/>
            </a:xfrm>
            <a:custGeom>
              <a:avLst/>
              <a:gdLst/>
              <a:ahLst/>
              <a:cxnLst/>
              <a:rect l="l" t="t" r="r" b="b"/>
              <a:pathLst>
                <a:path w="10835" h="3722" extrusionOk="0">
                  <a:moveTo>
                    <a:pt x="8118" y="2562"/>
                  </a:moveTo>
                  <a:cubicBezTo>
                    <a:pt x="8121" y="2562"/>
                    <a:pt x="9129" y="2504"/>
                    <a:pt x="10415" y="2482"/>
                  </a:cubicBezTo>
                  <a:cubicBezTo>
                    <a:pt x="10235" y="2390"/>
                    <a:pt x="10006" y="2381"/>
                    <a:pt x="9815" y="2374"/>
                  </a:cubicBezTo>
                  <a:cubicBezTo>
                    <a:pt x="9600" y="2365"/>
                    <a:pt x="9422" y="2358"/>
                    <a:pt x="9329" y="2245"/>
                  </a:cubicBezTo>
                  <a:cubicBezTo>
                    <a:pt x="8765" y="1569"/>
                    <a:pt x="8012" y="2230"/>
                    <a:pt x="8010" y="2232"/>
                  </a:cubicBezTo>
                  <a:lnTo>
                    <a:pt x="8010" y="2232"/>
                  </a:lnTo>
                  <a:cubicBezTo>
                    <a:pt x="7971" y="2266"/>
                    <a:pt x="7912" y="2269"/>
                    <a:pt x="7869" y="2237"/>
                  </a:cubicBezTo>
                  <a:cubicBezTo>
                    <a:pt x="7819" y="2200"/>
                    <a:pt x="7808" y="2129"/>
                    <a:pt x="7846" y="2080"/>
                  </a:cubicBezTo>
                  <a:cubicBezTo>
                    <a:pt x="8156" y="1663"/>
                    <a:pt x="8168" y="1283"/>
                    <a:pt x="8031" y="1017"/>
                  </a:cubicBezTo>
                  <a:cubicBezTo>
                    <a:pt x="7972" y="900"/>
                    <a:pt x="7884" y="806"/>
                    <a:pt x="7781" y="738"/>
                  </a:cubicBezTo>
                  <a:cubicBezTo>
                    <a:pt x="7678" y="672"/>
                    <a:pt x="7560" y="633"/>
                    <a:pt x="7441" y="628"/>
                  </a:cubicBezTo>
                  <a:cubicBezTo>
                    <a:pt x="7199" y="620"/>
                    <a:pt x="6945" y="753"/>
                    <a:pt x="6777" y="1085"/>
                  </a:cubicBezTo>
                  <a:cubicBezTo>
                    <a:pt x="6753" y="1139"/>
                    <a:pt x="6690" y="1165"/>
                    <a:pt x="6634" y="1144"/>
                  </a:cubicBezTo>
                  <a:cubicBezTo>
                    <a:pt x="6576" y="1121"/>
                    <a:pt x="6548" y="1055"/>
                    <a:pt x="6570" y="998"/>
                  </a:cubicBezTo>
                  <a:cubicBezTo>
                    <a:pt x="6570" y="996"/>
                    <a:pt x="6882" y="218"/>
                    <a:pt x="5962" y="247"/>
                  </a:cubicBezTo>
                  <a:cubicBezTo>
                    <a:pt x="5007" y="277"/>
                    <a:pt x="5182" y="1047"/>
                    <a:pt x="5182" y="1049"/>
                  </a:cubicBezTo>
                  <a:lnTo>
                    <a:pt x="5182" y="1049"/>
                  </a:lnTo>
                  <a:cubicBezTo>
                    <a:pt x="5191" y="1091"/>
                    <a:pt x="5176" y="1136"/>
                    <a:pt x="5139" y="1163"/>
                  </a:cubicBezTo>
                  <a:cubicBezTo>
                    <a:pt x="5090" y="1199"/>
                    <a:pt x="5019" y="1189"/>
                    <a:pt x="4982" y="1139"/>
                  </a:cubicBezTo>
                  <a:cubicBezTo>
                    <a:pt x="4980" y="1137"/>
                    <a:pt x="4567" y="570"/>
                    <a:pt x="4061" y="704"/>
                  </a:cubicBezTo>
                  <a:cubicBezTo>
                    <a:pt x="3613" y="822"/>
                    <a:pt x="4014" y="1670"/>
                    <a:pt x="4016" y="1673"/>
                  </a:cubicBezTo>
                  <a:lnTo>
                    <a:pt x="4015" y="1673"/>
                  </a:lnTo>
                  <a:cubicBezTo>
                    <a:pt x="4026" y="1696"/>
                    <a:pt x="4029" y="1724"/>
                    <a:pt x="4022" y="1751"/>
                  </a:cubicBezTo>
                  <a:cubicBezTo>
                    <a:pt x="4004" y="1811"/>
                    <a:pt x="3942" y="1846"/>
                    <a:pt x="3882" y="1829"/>
                  </a:cubicBezTo>
                  <a:cubicBezTo>
                    <a:pt x="3163" y="1622"/>
                    <a:pt x="2977" y="1825"/>
                    <a:pt x="2791" y="2028"/>
                  </a:cubicBezTo>
                  <a:cubicBezTo>
                    <a:pt x="2674" y="2156"/>
                    <a:pt x="2557" y="2283"/>
                    <a:pt x="2344" y="2347"/>
                  </a:cubicBezTo>
                  <a:cubicBezTo>
                    <a:pt x="2192" y="2392"/>
                    <a:pt x="1993" y="2369"/>
                    <a:pt x="1789" y="2347"/>
                  </a:cubicBezTo>
                  <a:cubicBezTo>
                    <a:pt x="1626" y="2328"/>
                    <a:pt x="1460" y="2309"/>
                    <a:pt x="1338" y="2328"/>
                  </a:cubicBezTo>
                  <a:cubicBezTo>
                    <a:pt x="1205" y="2348"/>
                    <a:pt x="1129" y="2408"/>
                    <a:pt x="1050" y="2469"/>
                  </a:cubicBezTo>
                  <a:cubicBezTo>
                    <a:pt x="1040" y="2478"/>
                    <a:pt x="1029" y="2486"/>
                    <a:pt x="1018" y="2494"/>
                  </a:cubicBezTo>
                  <a:lnTo>
                    <a:pt x="4748" y="2494"/>
                  </a:lnTo>
                  <a:lnTo>
                    <a:pt x="4748" y="2494"/>
                  </a:lnTo>
                  <a:cubicBezTo>
                    <a:pt x="4806" y="2494"/>
                    <a:pt x="4855" y="2538"/>
                    <a:pt x="4860" y="2596"/>
                  </a:cubicBezTo>
                  <a:cubicBezTo>
                    <a:pt x="4860" y="2597"/>
                    <a:pt x="4887" y="2923"/>
                    <a:pt x="5283" y="3009"/>
                  </a:cubicBezTo>
                  <a:cubicBezTo>
                    <a:pt x="5679" y="3093"/>
                    <a:pt x="5967" y="2815"/>
                    <a:pt x="5995" y="2787"/>
                  </a:cubicBezTo>
                  <a:cubicBezTo>
                    <a:pt x="6014" y="2766"/>
                    <a:pt x="6041" y="2752"/>
                    <a:pt x="6072" y="2750"/>
                  </a:cubicBezTo>
                  <a:cubicBezTo>
                    <a:pt x="6134" y="2747"/>
                    <a:pt x="6187" y="2794"/>
                    <a:pt x="6191" y="2856"/>
                  </a:cubicBezTo>
                  <a:cubicBezTo>
                    <a:pt x="6191" y="2858"/>
                    <a:pt x="6219" y="3498"/>
                    <a:pt x="7219" y="3484"/>
                  </a:cubicBezTo>
                  <a:cubicBezTo>
                    <a:pt x="8188" y="3469"/>
                    <a:pt x="8015" y="2700"/>
                    <a:pt x="8014" y="2699"/>
                  </a:cubicBezTo>
                  <a:lnTo>
                    <a:pt x="8014" y="2699"/>
                  </a:lnTo>
                  <a:cubicBezTo>
                    <a:pt x="8013" y="2693"/>
                    <a:pt x="8012" y="2687"/>
                    <a:pt x="8012" y="2681"/>
                  </a:cubicBezTo>
                  <a:cubicBezTo>
                    <a:pt x="8008" y="2619"/>
                    <a:pt x="8056" y="2566"/>
                    <a:pt x="8118" y="2562"/>
                  </a:cubicBezTo>
                  <a:close/>
                  <a:moveTo>
                    <a:pt x="10701" y="2702"/>
                  </a:moveTo>
                  <a:cubicBezTo>
                    <a:pt x="9562" y="2716"/>
                    <a:pt x="8581" y="2763"/>
                    <a:pt x="8250" y="2781"/>
                  </a:cubicBezTo>
                  <a:cubicBezTo>
                    <a:pt x="8266" y="3059"/>
                    <a:pt x="8195" y="3693"/>
                    <a:pt x="7222" y="3708"/>
                  </a:cubicBezTo>
                  <a:cubicBezTo>
                    <a:pt x="6378" y="3721"/>
                    <a:pt x="6101" y="3313"/>
                    <a:pt x="6010" y="3062"/>
                  </a:cubicBezTo>
                  <a:cubicBezTo>
                    <a:pt x="5850" y="3170"/>
                    <a:pt x="5574" y="3301"/>
                    <a:pt x="5236" y="3229"/>
                  </a:cubicBezTo>
                  <a:cubicBezTo>
                    <a:pt x="4838" y="3143"/>
                    <a:pt x="4703" y="2871"/>
                    <a:pt x="4658" y="2720"/>
                  </a:cubicBezTo>
                  <a:lnTo>
                    <a:pt x="120" y="2720"/>
                  </a:lnTo>
                  <a:cubicBezTo>
                    <a:pt x="38" y="2720"/>
                    <a:pt x="0" y="2681"/>
                    <a:pt x="0" y="2606"/>
                  </a:cubicBezTo>
                  <a:cubicBezTo>
                    <a:pt x="0" y="2507"/>
                    <a:pt x="79" y="2496"/>
                    <a:pt x="200" y="2479"/>
                  </a:cubicBezTo>
                  <a:cubicBezTo>
                    <a:pt x="381" y="2454"/>
                    <a:pt x="755" y="2403"/>
                    <a:pt x="827" y="2355"/>
                  </a:cubicBezTo>
                  <a:cubicBezTo>
                    <a:pt x="856" y="2335"/>
                    <a:pt x="885" y="2313"/>
                    <a:pt x="913" y="2291"/>
                  </a:cubicBezTo>
                  <a:cubicBezTo>
                    <a:pt x="1015" y="2212"/>
                    <a:pt x="1113" y="2136"/>
                    <a:pt x="1304" y="2106"/>
                  </a:cubicBezTo>
                  <a:cubicBezTo>
                    <a:pt x="1457" y="2082"/>
                    <a:pt x="1637" y="2102"/>
                    <a:pt x="1814" y="2122"/>
                  </a:cubicBezTo>
                  <a:cubicBezTo>
                    <a:pt x="1994" y="2143"/>
                    <a:pt x="2172" y="2163"/>
                    <a:pt x="2280" y="2131"/>
                  </a:cubicBezTo>
                  <a:cubicBezTo>
                    <a:pt x="2433" y="2085"/>
                    <a:pt x="2529" y="1980"/>
                    <a:pt x="2626" y="1875"/>
                  </a:cubicBezTo>
                  <a:cubicBezTo>
                    <a:pt x="2837" y="1645"/>
                    <a:pt x="3050" y="1413"/>
                    <a:pt x="3728" y="1557"/>
                  </a:cubicBezTo>
                  <a:cubicBezTo>
                    <a:pt x="3617" y="1231"/>
                    <a:pt x="3489" y="622"/>
                    <a:pt x="4003" y="486"/>
                  </a:cubicBezTo>
                  <a:cubicBezTo>
                    <a:pt x="4401" y="381"/>
                    <a:pt x="4744" y="595"/>
                    <a:pt x="4951" y="779"/>
                  </a:cubicBezTo>
                  <a:cubicBezTo>
                    <a:pt x="4986" y="472"/>
                    <a:pt x="5176" y="47"/>
                    <a:pt x="5956" y="22"/>
                  </a:cubicBezTo>
                  <a:cubicBezTo>
                    <a:pt x="6653" y="1"/>
                    <a:pt x="6831" y="325"/>
                    <a:pt x="6851" y="620"/>
                  </a:cubicBezTo>
                  <a:cubicBezTo>
                    <a:pt x="7032" y="462"/>
                    <a:pt x="7244" y="396"/>
                    <a:pt x="7449" y="404"/>
                  </a:cubicBezTo>
                  <a:cubicBezTo>
                    <a:pt x="7610" y="410"/>
                    <a:pt x="7767" y="462"/>
                    <a:pt x="7904" y="550"/>
                  </a:cubicBezTo>
                  <a:cubicBezTo>
                    <a:pt x="8039" y="638"/>
                    <a:pt x="8153" y="762"/>
                    <a:pt x="8232" y="913"/>
                  </a:cubicBezTo>
                  <a:cubicBezTo>
                    <a:pt x="8358" y="1159"/>
                    <a:pt x="8388" y="1475"/>
                    <a:pt x="8250" y="1822"/>
                  </a:cubicBezTo>
                  <a:cubicBezTo>
                    <a:pt x="8585" y="1674"/>
                    <a:pt x="9081" y="1596"/>
                    <a:pt x="9501" y="2101"/>
                  </a:cubicBezTo>
                  <a:cubicBezTo>
                    <a:pt x="9530" y="2137"/>
                    <a:pt x="9663" y="2142"/>
                    <a:pt x="9824" y="2149"/>
                  </a:cubicBezTo>
                  <a:cubicBezTo>
                    <a:pt x="10148" y="2162"/>
                    <a:pt x="10561" y="2178"/>
                    <a:pt x="10800" y="2527"/>
                  </a:cubicBezTo>
                  <a:cubicBezTo>
                    <a:pt x="10835" y="2578"/>
                    <a:pt x="10822" y="2648"/>
                    <a:pt x="10770" y="2683"/>
                  </a:cubicBezTo>
                  <a:cubicBezTo>
                    <a:pt x="10749" y="2697"/>
                    <a:pt x="10725" y="2703"/>
                    <a:pt x="10701" y="2702"/>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1"/>
            <p:cNvSpPr/>
            <p:nvPr/>
          </p:nvSpPr>
          <p:spPr>
            <a:xfrm>
              <a:off x="2923985" y="2684796"/>
              <a:ext cx="290203" cy="59634"/>
            </a:xfrm>
            <a:custGeom>
              <a:avLst/>
              <a:gdLst/>
              <a:ahLst/>
              <a:cxnLst/>
              <a:rect l="l" t="t" r="r" b="b"/>
              <a:pathLst>
                <a:path w="9397" h="1931" extrusionOk="0">
                  <a:moveTo>
                    <a:pt x="8311" y="677"/>
                  </a:moveTo>
                  <a:cubicBezTo>
                    <a:pt x="7747" y="1"/>
                    <a:pt x="6994" y="662"/>
                    <a:pt x="6992" y="664"/>
                  </a:cubicBezTo>
                  <a:lnTo>
                    <a:pt x="6992" y="664"/>
                  </a:lnTo>
                  <a:cubicBezTo>
                    <a:pt x="6953" y="698"/>
                    <a:pt x="6894" y="701"/>
                    <a:pt x="6851" y="669"/>
                  </a:cubicBezTo>
                  <a:cubicBezTo>
                    <a:pt x="6830" y="653"/>
                    <a:pt x="6816" y="631"/>
                    <a:pt x="6810" y="607"/>
                  </a:cubicBezTo>
                  <a:cubicBezTo>
                    <a:pt x="6674" y="675"/>
                    <a:pt x="6587" y="604"/>
                    <a:pt x="6587" y="604"/>
                  </a:cubicBezTo>
                  <a:cubicBezTo>
                    <a:pt x="6587" y="604"/>
                    <a:pt x="6707" y="1150"/>
                    <a:pt x="6084" y="1311"/>
                  </a:cubicBezTo>
                  <a:cubicBezTo>
                    <a:pt x="5462" y="1474"/>
                    <a:pt x="5207" y="690"/>
                    <a:pt x="5207" y="690"/>
                  </a:cubicBezTo>
                  <a:cubicBezTo>
                    <a:pt x="5207" y="690"/>
                    <a:pt x="5155" y="842"/>
                    <a:pt x="4670" y="953"/>
                  </a:cubicBezTo>
                  <a:cubicBezTo>
                    <a:pt x="4183" y="1064"/>
                    <a:pt x="4004" y="570"/>
                    <a:pt x="4004" y="570"/>
                  </a:cubicBezTo>
                  <a:lnTo>
                    <a:pt x="1668" y="570"/>
                  </a:lnTo>
                  <a:cubicBezTo>
                    <a:pt x="1580" y="657"/>
                    <a:pt x="1477" y="733"/>
                    <a:pt x="1326" y="779"/>
                  </a:cubicBezTo>
                  <a:cubicBezTo>
                    <a:pt x="1220" y="811"/>
                    <a:pt x="1089" y="809"/>
                    <a:pt x="950" y="797"/>
                  </a:cubicBezTo>
                  <a:cubicBezTo>
                    <a:pt x="892" y="792"/>
                    <a:pt x="831" y="785"/>
                    <a:pt x="771" y="779"/>
                  </a:cubicBezTo>
                  <a:cubicBezTo>
                    <a:pt x="608" y="760"/>
                    <a:pt x="442" y="741"/>
                    <a:pt x="320" y="760"/>
                  </a:cubicBezTo>
                  <a:cubicBezTo>
                    <a:pt x="187" y="780"/>
                    <a:pt x="111" y="840"/>
                    <a:pt x="32" y="901"/>
                  </a:cubicBezTo>
                  <a:cubicBezTo>
                    <a:pt x="22" y="910"/>
                    <a:pt x="11" y="918"/>
                    <a:pt x="0" y="926"/>
                  </a:cubicBezTo>
                  <a:lnTo>
                    <a:pt x="895" y="926"/>
                  </a:lnTo>
                  <a:lnTo>
                    <a:pt x="3730" y="926"/>
                  </a:lnTo>
                  <a:lnTo>
                    <a:pt x="3730" y="926"/>
                  </a:lnTo>
                  <a:cubicBezTo>
                    <a:pt x="3788" y="926"/>
                    <a:pt x="3837" y="970"/>
                    <a:pt x="3842" y="1028"/>
                  </a:cubicBezTo>
                  <a:cubicBezTo>
                    <a:pt x="3842" y="1029"/>
                    <a:pt x="3869" y="1355"/>
                    <a:pt x="4265" y="1441"/>
                  </a:cubicBezTo>
                  <a:cubicBezTo>
                    <a:pt x="4661" y="1525"/>
                    <a:pt x="4949" y="1247"/>
                    <a:pt x="4977" y="1219"/>
                  </a:cubicBezTo>
                  <a:cubicBezTo>
                    <a:pt x="4996" y="1198"/>
                    <a:pt x="5023" y="1184"/>
                    <a:pt x="5054" y="1182"/>
                  </a:cubicBezTo>
                  <a:cubicBezTo>
                    <a:pt x="5116" y="1179"/>
                    <a:pt x="5169" y="1226"/>
                    <a:pt x="5173" y="1288"/>
                  </a:cubicBezTo>
                  <a:cubicBezTo>
                    <a:pt x="5173" y="1290"/>
                    <a:pt x="5201" y="1930"/>
                    <a:pt x="6201" y="1916"/>
                  </a:cubicBezTo>
                  <a:cubicBezTo>
                    <a:pt x="7170" y="1901"/>
                    <a:pt x="6997" y="1132"/>
                    <a:pt x="6996" y="1131"/>
                  </a:cubicBezTo>
                  <a:lnTo>
                    <a:pt x="6996" y="1131"/>
                  </a:lnTo>
                  <a:cubicBezTo>
                    <a:pt x="6995" y="1125"/>
                    <a:pt x="6994" y="1119"/>
                    <a:pt x="6994" y="1113"/>
                  </a:cubicBezTo>
                  <a:cubicBezTo>
                    <a:pt x="6990" y="1051"/>
                    <a:pt x="7038" y="998"/>
                    <a:pt x="7100" y="994"/>
                  </a:cubicBezTo>
                  <a:cubicBezTo>
                    <a:pt x="7103" y="994"/>
                    <a:pt x="8111" y="936"/>
                    <a:pt x="9397" y="914"/>
                  </a:cubicBezTo>
                  <a:cubicBezTo>
                    <a:pt x="9217" y="822"/>
                    <a:pt x="8989" y="813"/>
                    <a:pt x="8797" y="806"/>
                  </a:cubicBezTo>
                  <a:cubicBezTo>
                    <a:pt x="8582" y="797"/>
                    <a:pt x="8404" y="790"/>
                    <a:pt x="8311" y="6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1"/>
            <p:cNvSpPr/>
            <p:nvPr/>
          </p:nvSpPr>
          <p:spPr>
            <a:xfrm>
              <a:off x="3107793" y="2715492"/>
              <a:ext cx="30944" cy="20506"/>
            </a:xfrm>
            <a:custGeom>
              <a:avLst/>
              <a:gdLst/>
              <a:ahLst/>
              <a:cxnLst/>
              <a:rect l="l" t="t" r="r" b="b"/>
              <a:pathLst>
                <a:path w="1002" h="664" extrusionOk="0">
                  <a:moveTo>
                    <a:pt x="866" y="311"/>
                  </a:moveTo>
                  <a:cubicBezTo>
                    <a:pt x="848" y="344"/>
                    <a:pt x="829" y="371"/>
                    <a:pt x="804" y="401"/>
                  </a:cubicBezTo>
                  <a:cubicBezTo>
                    <a:pt x="714" y="502"/>
                    <a:pt x="624" y="558"/>
                    <a:pt x="498" y="606"/>
                  </a:cubicBezTo>
                  <a:cubicBezTo>
                    <a:pt x="392" y="643"/>
                    <a:pt x="295" y="663"/>
                    <a:pt x="184" y="658"/>
                  </a:cubicBezTo>
                  <a:cubicBezTo>
                    <a:pt x="143" y="656"/>
                    <a:pt x="105" y="653"/>
                    <a:pt x="67" y="638"/>
                  </a:cubicBezTo>
                  <a:cubicBezTo>
                    <a:pt x="52" y="633"/>
                    <a:pt x="39" y="627"/>
                    <a:pt x="26" y="618"/>
                  </a:cubicBezTo>
                  <a:cubicBezTo>
                    <a:pt x="20" y="613"/>
                    <a:pt x="0" y="597"/>
                    <a:pt x="8" y="587"/>
                  </a:cubicBezTo>
                  <a:cubicBezTo>
                    <a:pt x="13" y="584"/>
                    <a:pt x="32" y="589"/>
                    <a:pt x="39" y="591"/>
                  </a:cubicBezTo>
                  <a:cubicBezTo>
                    <a:pt x="51" y="592"/>
                    <a:pt x="63" y="592"/>
                    <a:pt x="75" y="593"/>
                  </a:cubicBezTo>
                  <a:cubicBezTo>
                    <a:pt x="111" y="593"/>
                    <a:pt x="144" y="591"/>
                    <a:pt x="180" y="586"/>
                  </a:cubicBezTo>
                  <a:cubicBezTo>
                    <a:pt x="281" y="570"/>
                    <a:pt x="361" y="545"/>
                    <a:pt x="453" y="502"/>
                  </a:cubicBezTo>
                  <a:cubicBezTo>
                    <a:pt x="555" y="453"/>
                    <a:pt x="628" y="402"/>
                    <a:pt x="700" y="316"/>
                  </a:cubicBezTo>
                  <a:cubicBezTo>
                    <a:pt x="718" y="292"/>
                    <a:pt x="733" y="270"/>
                    <a:pt x="748" y="245"/>
                  </a:cubicBezTo>
                  <a:cubicBezTo>
                    <a:pt x="814" y="107"/>
                    <a:pt x="789" y="6"/>
                    <a:pt x="870" y="16"/>
                  </a:cubicBezTo>
                  <a:cubicBezTo>
                    <a:pt x="1002" y="0"/>
                    <a:pt x="891" y="260"/>
                    <a:pt x="866" y="3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61"/>
            <p:cNvSpPr/>
            <p:nvPr/>
          </p:nvSpPr>
          <p:spPr>
            <a:xfrm>
              <a:off x="3106126" y="2661016"/>
              <a:ext cx="32056" cy="12569"/>
            </a:xfrm>
            <a:custGeom>
              <a:avLst/>
              <a:gdLst/>
              <a:ahLst/>
              <a:cxnLst/>
              <a:rect l="l" t="t" r="r" b="b"/>
              <a:pathLst>
                <a:path w="1038" h="407" extrusionOk="0">
                  <a:moveTo>
                    <a:pt x="163" y="126"/>
                  </a:moveTo>
                  <a:cubicBezTo>
                    <a:pt x="169" y="120"/>
                    <a:pt x="175" y="116"/>
                    <a:pt x="181" y="111"/>
                  </a:cubicBezTo>
                  <a:cubicBezTo>
                    <a:pt x="280" y="36"/>
                    <a:pt x="377" y="1"/>
                    <a:pt x="502" y="2"/>
                  </a:cubicBezTo>
                  <a:cubicBezTo>
                    <a:pt x="623" y="9"/>
                    <a:pt x="716" y="34"/>
                    <a:pt x="822" y="93"/>
                  </a:cubicBezTo>
                  <a:cubicBezTo>
                    <a:pt x="851" y="112"/>
                    <a:pt x="1037" y="243"/>
                    <a:pt x="1009" y="294"/>
                  </a:cubicBezTo>
                  <a:cubicBezTo>
                    <a:pt x="1006" y="295"/>
                    <a:pt x="817" y="186"/>
                    <a:pt x="784" y="172"/>
                  </a:cubicBezTo>
                  <a:cubicBezTo>
                    <a:pt x="686" y="136"/>
                    <a:pt x="606" y="121"/>
                    <a:pt x="502" y="124"/>
                  </a:cubicBezTo>
                  <a:cubicBezTo>
                    <a:pt x="410" y="130"/>
                    <a:pt x="338" y="161"/>
                    <a:pt x="266" y="217"/>
                  </a:cubicBezTo>
                  <a:cubicBezTo>
                    <a:pt x="265" y="217"/>
                    <a:pt x="254" y="227"/>
                    <a:pt x="252" y="229"/>
                  </a:cubicBezTo>
                  <a:cubicBezTo>
                    <a:pt x="225" y="253"/>
                    <a:pt x="205" y="275"/>
                    <a:pt x="185" y="305"/>
                  </a:cubicBezTo>
                  <a:cubicBezTo>
                    <a:pt x="136" y="391"/>
                    <a:pt x="164" y="403"/>
                    <a:pt x="97" y="398"/>
                  </a:cubicBezTo>
                  <a:cubicBezTo>
                    <a:pt x="1" y="407"/>
                    <a:pt x="40" y="311"/>
                    <a:pt x="71" y="240"/>
                  </a:cubicBezTo>
                  <a:cubicBezTo>
                    <a:pt x="95" y="194"/>
                    <a:pt x="123" y="161"/>
                    <a:pt x="163" y="1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1"/>
            <p:cNvSpPr/>
            <p:nvPr/>
          </p:nvSpPr>
          <p:spPr>
            <a:xfrm>
              <a:off x="3023424" y="2660831"/>
              <a:ext cx="19610" cy="17202"/>
            </a:xfrm>
            <a:custGeom>
              <a:avLst/>
              <a:gdLst/>
              <a:ahLst/>
              <a:cxnLst/>
              <a:rect l="l" t="t" r="r" b="b"/>
              <a:pathLst>
                <a:path w="635" h="557" extrusionOk="0">
                  <a:moveTo>
                    <a:pt x="423" y="442"/>
                  </a:moveTo>
                  <a:cubicBezTo>
                    <a:pt x="374" y="385"/>
                    <a:pt x="326" y="330"/>
                    <a:pt x="274" y="275"/>
                  </a:cubicBezTo>
                  <a:cubicBezTo>
                    <a:pt x="227" y="226"/>
                    <a:pt x="182" y="181"/>
                    <a:pt x="130" y="138"/>
                  </a:cubicBezTo>
                  <a:cubicBezTo>
                    <a:pt x="113" y="125"/>
                    <a:pt x="3" y="55"/>
                    <a:pt x="0" y="46"/>
                  </a:cubicBezTo>
                  <a:cubicBezTo>
                    <a:pt x="12" y="1"/>
                    <a:pt x="151" y="54"/>
                    <a:pt x="174" y="65"/>
                  </a:cubicBezTo>
                  <a:cubicBezTo>
                    <a:pt x="243" y="97"/>
                    <a:pt x="298" y="137"/>
                    <a:pt x="356" y="185"/>
                  </a:cubicBezTo>
                  <a:cubicBezTo>
                    <a:pt x="418" y="238"/>
                    <a:pt x="473" y="292"/>
                    <a:pt x="527" y="354"/>
                  </a:cubicBezTo>
                  <a:cubicBezTo>
                    <a:pt x="590" y="431"/>
                    <a:pt x="635" y="462"/>
                    <a:pt x="565" y="506"/>
                  </a:cubicBezTo>
                  <a:cubicBezTo>
                    <a:pt x="499" y="557"/>
                    <a:pt x="492" y="522"/>
                    <a:pt x="423" y="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1" name="Google Shape;2001;p61"/>
          <p:cNvGrpSpPr/>
          <p:nvPr/>
        </p:nvGrpSpPr>
        <p:grpSpPr>
          <a:xfrm>
            <a:off x="1234716" y="3970006"/>
            <a:ext cx="194923" cy="194923"/>
            <a:chOff x="3414512" y="2592150"/>
            <a:chExt cx="58460" cy="58460"/>
          </a:xfrm>
        </p:grpSpPr>
        <p:sp>
          <p:nvSpPr>
            <p:cNvPr id="2002" name="Google Shape;2002;p61"/>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1"/>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1"/>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1"/>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6" name="Google Shape;2006;p61"/>
          <p:cNvGrpSpPr/>
          <p:nvPr/>
        </p:nvGrpSpPr>
        <p:grpSpPr>
          <a:xfrm>
            <a:off x="1020916" y="1428093"/>
            <a:ext cx="194923" cy="194923"/>
            <a:chOff x="3414512" y="2592150"/>
            <a:chExt cx="58460" cy="58460"/>
          </a:xfrm>
        </p:grpSpPr>
        <p:sp>
          <p:nvSpPr>
            <p:cNvPr id="2007" name="Google Shape;2007;p61"/>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1"/>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1"/>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1"/>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Rounded Corners 19">
            <a:extLst>
              <a:ext uri="{FF2B5EF4-FFF2-40B4-BE49-F238E27FC236}">
                <a16:creationId xmlns:a16="http://schemas.microsoft.com/office/drawing/2014/main" id="{FBCC591B-E9AB-BFDC-1C45-11FEFCF2CE60}"/>
              </a:ext>
            </a:extLst>
          </p:cNvPr>
          <p:cNvSpPr/>
          <p:nvPr/>
        </p:nvSpPr>
        <p:spPr>
          <a:xfrm>
            <a:off x="531628" y="460132"/>
            <a:ext cx="8229569" cy="4267555"/>
          </a:xfrm>
          <a:prstGeom prst="roundRect">
            <a:avLst/>
          </a:prstGeom>
          <a:solidFill>
            <a:schemeClr val="accent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48F0267-7E6E-7587-B35D-8FE92937170F}"/>
              </a:ext>
            </a:extLst>
          </p:cNvPr>
          <p:cNvSpPr txBox="1"/>
          <p:nvPr/>
        </p:nvSpPr>
        <p:spPr>
          <a:xfrm>
            <a:off x="701749" y="716010"/>
            <a:ext cx="7910623" cy="3780522"/>
          </a:xfrm>
          <a:prstGeom prst="rect">
            <a:avLst/>
          </a:prstGeom>
          <a:noFill/>
        </p:spPr>
        <p:txBody>
          <a:bodyPr wrap="square" rtlCol="0">
            <a:spAutoFit/>
          </a:bodyPr>
          <a:lstStyle/>
          <a:p>
            <a:pPr marL="285750" marR="0" indent="-285750" algn="just">
              <a:lnSpc>
                <a:spcPct val="150000"/>
              </a:lnSpc>
              <a:buFont typeface="Arial" panose="020B0604020202020204" pitchFamily="34" charset="0"/>
              <a:buChar char="•"/>
            </a:pPr>
            <a:r>
              <a:rPr lang="en-US" sz="1800" b="1">
                <a:latin typeface="+mj-lt"/>
                <a:ea typeface="Times New Roman" panose="02020603050405020304" pitchFamily="18" charset="0"/>
              </a:rPr>
              <a:t>K</a:t>
            </a:r>
            <a:r>
              <a:rPr lang="en-US" sz="1800" b="1">
                <a:effectLst/>
                <a:latin typeface="+mj-lt"/>
                <a:ea typeface="Times New Roman" panose="02020603050405020304" pitchFamily="18" charset="0"/>
              </a:rPr>
              <a:t>ết luận: </a:t>
            </a:r>
            <a:r>
              <a:rPr lang="en-US" sz="1800">
                <a:effectLst/>
                <a:latin typeface="+mj-lt"/>
                <a:ea typeface="Times New Roman" panose="02020603050405020304" pitchFamily="18" charset="0"/>
              </a:rPr>
              <a:t>Lá chỉ thực hiện quá trình quang hợp khi có ánh sáng, tạo ra sản phầm có chứa tinh bột. </a:t>
            </a:r>
          </a:p>
          <a:p>
            <a:pPr marL="285750" marR="0" indent="-285750" algn="just">
              <a:lnSpc>
                <a:spcPct val="150000"/>
              </a:lnSpc>
              <a:buFont typeface="Arial" panose="020B0604020202020204" pitchFamily="34" charset="0"/>
              <a:buChar char="→"/>
            </a:pPr>
            <a:r>
              <a:rPr lang="en-US" sz="1800" b="1">
                <a:effectLst/>
                <a:latin typeface="+mj-lt"/>
                <a:ea typeface="Times New Roman" panose="02020603050405020304" pitchFamily="18" charset="0"/>
              </a:rPr>
              <a:t>Giải thích: </a:t>
            </a:r>
            <a:r>
              <a:rPr lang="en-US" sz="1800">
                <a:effectLst/>
                <a:latin typeface="+mj-lt"/>
                <a:ea typeface="Times New Roman" panose="02020603050405020304" pitchFamily="18" charset="0"/>
              </a:rPr>
              <a:t>Vì khi không có ánh sáng, lá không tạo ra tinh bột nên không bắt màu xanh tím khi nhỏ iodine.</a:t>
            </a:r>
            <a:endParaRPr lang="en-US" sz="1800">
              <a:latin typeface="+mj-lt"/>
              <a:ea typeface="Times New Roman" panose="02020603050405020304" pitchFamily="18" charset="0"/>
            </a:endParaRPr>
          </a:p>
          <a:p>
            <a:pPr marL="285750" marR="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Nếu lấy lá xanh không bịt băng giấy đen trên cây và nhỏ dung dịch iodine lên một vị trí của lá thì vị trí đó có chuyển thành màu xanh tím. </a:t>
            </a:r>
          </a:p>
          <a:p>
            <a:pPr marL="285750" marR="0" indent="-285750" algn="just">
              <a:lnSpc>
                <a:spcPct val="150000"/>
              </a:lnSpc>
              <a:buFont typeface="Arial" panose="020B0604020202020204" pitchFamily="34" charset="0"/>
              <a:buChar char="→"/>
            </a:pPr>
            <a:r>
              <a:rPr lang="en-US" sz="1800" b="1">
                <a:effectLst/>
                <a:latin typeface="+mj-lt"/>
                <a:ea typeface="Times New Roman" panose="02020603050405020304" pitchFamily="18" charset="0"/>
              </a:rPr>
              <a:t>Giải thích: </a:t>
            </a:r>
            <a:r>
              <a:rPr lang="en-US" sz="1800">
                <a:effectLst/>
                <a:latin typeface="+mj-lt"/>
                <a:ea typeface="Times New Roman" panose="02020603050405020304" pitchFamily="18" charset="0"/>
              </a:rPr>
              <a:t>Vì lá không bị bịt kín nên lá nhận được ánh sáng để thực hiện quá trình quang hợp tạo ra được tinh bột → khi nhỏ dung dịch iodine lên một vị trí của lá thì vị trí đó có chuyển thành màu xanh tím.</a:t>
            </a:r>
            <a:endParaRPr lang="en-US">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randombar(horizontal)">
                                      <p:cBhvr>
                                        <p:cTn id="2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9"/>
        <p:cNvGrpSpPr/>
        <p:nvPr/>
      </p:nvGrpSpPr>
      <p:grpSpPr>
        <a:xfrm>
          <a:off x="0" y="0"/>
          <a:ext cx="0" cy="0"/>
          <a:chOff x="0" y="0"/>
          <a:chExt cx="0" cy="0"/>
        </a:xfrm>
      </p:grpSpPr>
      <p:grpSp>
        <p:nvGrpSpPr>
          <p:cNvPr id="2077" name="Google Shape;2077;p62"/>
          <p:cNvGrpSpPr/>
          <p:nvPr/>
        </p:nvGrpSpPr>
        <p:grpSpPr>
          <a:xfrm>
            <a:off x="-268898" y="446020"/>
            <a:ext cx="1453487" cy="518614"/>
            <a:chOff x="2892547" y="2631926"/>
            <a:chExt cx="334612" cy="119392"/>
          </a:xfrm>
        </p:grpSpPr>
        <p:sp>
          <p:nvSpPr>
            <p:cNvPr id="2078" name="Google Shape;2078;p62"/>
            <p:cNvSpPr/>
            <p:nvPr/>
          </p:nvSpPr>
          <p:spPr>
            <a:xfrm>
              <a:off x="2893597" y="2631926"/>
              <a:ext cx="329609" cy="116026"/>
            </a:xfrm>
            <a:custGeom>
              <a:avLst/>
              <a:gdLst/>
              <a:ahLst/>
              <a:cxnLst/>
              <a:rect l="l" t="t" r="r" b="b"/>
              <a:pathLst>
                <a:path w="10673" h="3757" extrusionOk="0">
                  <a:moveTo>
                    <a:pt x="10672" y="2733"/>
                  </a:moveTo>
                  <a:cubicBezTo>
                    <a:pt x="9258" y="2751"/>
                    <a:pt x="8090" y="2819"/>
                    <a:pt x="8090" y="2819"/>
                  </a:cubicBezTo>
                  <a:cubicBezTo>
                    <a:pt x="8090" y="2819"/>
                    <a:pt x="8295" y="3723"/>
                    <a:pt x="7186" y="3739"/>
                  </a:cubicBezTo>
                  <a:cubicBezTo>
                    <a:pt x="6078" y="3757"/>
                    <a:pt x="6044" y="3007"/>
                    <a:pt x="6044" y="3007"/>
                  </a:cubicBezTo>
                  <a:cubicBezTo>
                    <a:pt x="6044" y="3007"/>
                    <a:pt x="5703" y="3365"/>
                    <a:pt x="5226" y="3263"/>
                  </a:cubicBezTo>
                  <a:cubicBezTo>
                    <a:pt x="4748" y="3160"/>
                    <a:pt x="4714" y="2751"/>
                    <a:pt x="4714" y="2751"/>
                  </a:cubicBezTo>
                  <a:lnTo>
                    <a:pt x="86" y="2751"/>
                  </a:lnTo>
                  <a:cubicBezTo>
                    <a:pt x="1" y="2751"/>
                    <a:pt x="724" y="2680"/>
                    <a:pt x="855" y="2592"/>
                  </a:cubicBezTo>
                  <a:cubicBezTo>
                    <a:pt x="989" y="2502"/>
                    <a:pt x="1072" y="2395"/>
                    <a:pt x="1286" y="2362"/>
                  </a:cubicBezTo>
                  <a:cubicBezTo>
                    <a:pt x="1580" y="2315"/>
                    <a:pt x="2034" y="2457"/>
                    <a:pt x="2278" y="2382"/>
                  </a:cubicBezTo>
                  <a:cubicBezTo>
                    <a:pt x="2819" y="2220"/>
                    <a:pt x="2693" y="1524"/>
                    <a:pt x="3879" y="1865"/>
                  </a:cubicBezTo>
                  <a:cubicBezTo>
                    <a:pt x="3879" y="1865"/>
                    <a:pt x="3418" y="893"/>
                    <a:pt x="3998" y="739"/>
                  </a:cubicBezTo>
                  <a:cubicBezTo>
                    <a:pt x="4578" y="586"/>
                    <a:pt x="5038" y="1217"/>
                    <a:pt x="5038" y="1217"/>
                  </a:cubicBezTo>
                  <a:cubicBezTo>
                    <a:pt x="5038" y="1217"/>
                    <a:pt x="4834" y="313"/>
                    <a:pt x="5925" y="279"/>
                  </a:cubicBezTo>
                  <a:cubicBezTo>
                    <a:pt x="7016" y="245"/>
                    <a:pt x="6641" y="1183"/>
                    <a:pt x="6641" y="1183"/>
                  </a:cubicBezTo>
                  <a:cubicBezTo>
                    <a:pt x="7231" y="1"/>
                    <a:pt x="8851" y="1019"/>
                    <a:pt x="7902" y="2291"/>
                  </a:cubicBezTo>
                  <a:cubicBezTo>
                    <a:pt x="7902" y="2291"/>
                    <a:pt x="8744" y="1552"/>
                    <a:pt x="9381" y="2318"/>
                  </a:cubicBezTo>
                  <a:cubicBezTo>
                    <a:pt x="9541" y="2510"/>
                    <a:pt x="10336" y="2244"/>
                    <a:pt x="10672" y="27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62"/>
            <p:cNvSpPr/>
            <p:nvPr/>
          </p:nvSpPr>
          <p:spPr>
            <a:xfrm>
              <a:off x="2892547" y="2636373"/>
              <a:ext cx="334612" cy="114945"/>
            </a:xfrm>
            <a:custGeom>
              <a:avLst/>
              <a:gdLst/>
              <a:ahLst/>
              <a:cxnLst/>
              <a:rect l="l" t="t" r="r" b="b"/>
              <a:pathLst>
                <a:path w="10835" h="3722" extrusionOk="0">
                  <a:moveTo>
                    <a:pt x="8118" y="2562"/>
                  </a:moveTo>
                  <a:cubicBezTo>
                    <a:pt x="8121" y="2562"/>
                    <a:pt x="9129" y="2504"/>
                    <a:pt x="10415" y="2482"/>
                  </a:cubicBezTo>
                  <a:cubicBezTo>
                    <a:pt x="10235" y="2390"/>
                    <a:pt x="10006" y="2381"/>
                    <a:pt x="9815" y="2374"/>
                  </a:cubicBezTo>
                  <a:cubicBezTo>
                    <a:pt x="9600" y="2365"/>
                    <a:pt x="9422" y="2358"/>
                    <a:pt x="9329" y="2245"/>
                  </a:cubicBezTo>
                  <a:cubicBezTo>
                    <a:pt x="8765" y="1569"/>
                    <a:pt x="8012" y="2230"/>
                    <a:pt x="8010" y="2232"/>
                  </a:cubicBezTo>
                  <a:lnTo>
                    <a:pt x="8010" y="2232"/>
                  </a:lnTo>
                  <a:cubicBezTo>
                    <a:pt x="7971" y="2266"/>
                    <a:pt x="7912" y="2269"/>
                    <a:pt x="7869" y="2237"/>
                  </a:cubicBezTo>
                  <a:cubicBezTo>
                    <a:pt x="7819" y="2200"/>
                    <a:pt x="7808" y="2129"/>
                    <a:pt x="7846" y="2080"/>
                  </a:cubicBezTo>
                  <a:cubicBezTo>
                    <a:pt x="8156" y="1663"/>
                    <a:pt x="8168" y="1283"/>
                    <a:pt x="8031" y="1017"/>
                  </a:cubicBezTo>
                  <a:cubicBezTo>
                    <a:pt x="7972" y="900"/>
                    <a:pt x="7884" y="806"/>
                    <a:pt x="7781" y="738"/>
                  </a:cubicBezTo>
                  <a:cubicBezTo>
                    <a:pt x="7678" y="672"/>
                    <a:pt x="7560" y="633"/>
                    <a:pt x="7441" y="628"/>
                  </a:cubicBezTo>
                  <a:cubicBezTo>
                    <a:pt x="7199" y="620"/>
                    <a:pt x="6945" y="753"/>
                    <a:pt x="6777" y="1085"/>
                  </a:cubicBezTo>
                  <a:cubicBezTo>
                    <a:pt x="6753" y="1139"/>
                    <a:pt x="6690" y="1165"/>
                    <a:pt x="6634" y="1144"/>
                  </a:cubicBezTo>
                  <a:cubicBezTo>
                    <a:pt x="6576" y="1121"/>
                    <a:pt x="6548" y="1055"/>
                    <a:pt x="6570" y="998"/>
                  </a:cubicBezTo>
                  <a:cubicBezTo>
                    <a:pt x="6570" y="996"/>
                    <a:pt x="6882" y="218"/>
                    <a:pt x="5962" y="247"/>
                  </a:cubicBezTo>
                  <a:cubicBezTo>
                    <a:pt x="5007" y="277"/>
                    <a:pt x="5182" y="1047"/>
                    <a:pt x="5182" y="1049"/>
                  </a:cubicBezTo>
                  <a:lnTo>
                    <a:pt x="5182" y="1049"/>
                  </a:lnTo>
                  <a:cubicBezTo>
                    <a:pt x="5191" y="1091"/>
                    <a:pt x="5176" y="1136"/>
                    <a:pt x="5139" y="1163"/>
                  </a:cubicBezTo>
                  <a:cubicBezTo>
                    <a:pt x="5090" y="1199"/>
                    <a:pt x="5019" y="1189"/>
                    <a:pt x="4982" y="1139"/>
                  </a:cubicBezTo>
                  <a:cubicBezTo>
                    <a:pt x="4980" y="1137"/>
                    <a:pt x="4567" y="570"/>
                    <a:pt x="4061" y="704"/>
                  </a:cubicBezTo>
                  <a:cubicBezTo>
                    <a:pt x="3613" y="822"/>
                    <a:pt x="4014" y="1670"/>
                    <a:pt x="4016" y="1673"/>
                  </a:cubicBezTo>
                  <a:lnTo>
                    <a:pt x="4015" y="1673"/>
                  </a:lnTo>
                  <a:cubicBezTo>
                    <a:pt x="4026" y="1696"/>
                    <a:pt x="4029" y="1724"/>
                    <a:pt x="4022" y="1751"/>
                  </a:cubicBezTo>
                  <a:cubicBezTo>
                    <a:pt x="4004" y="1811"/>
                    <a:pt x="3942" y="1846"/>
                    <a:pt x="3882" y="1829"/>
                  </a:cubicBezTo>
                  <a:cubicBezTo>
                    <a:pt x="3163" y="1622"/>
                    <a:pt x="2977" y="1825"/>
                    <a:pt x="2791" y="2028"/>
                  </a:cubicBezTo>
                  <a:cubicBezTo>
                    <a:pt x="2674" y="2156"/>
                    <a:pt x="2557" y="2283"/>
                    <a:pt x="2344" y="2347"/>
                  </a:cubicBezTo>
                  <a:cubicBezTo>
                    <a:pt x="2192" y="2392"/>
                    <a:pt x="1993" y="2369"/>
                    <a:pt x="1789" y="2347"/>
                  </a:cubicBezTo>
                  <a:cubicBezTo>
                    <a:pt x="1626" y="2328"/>
                    <a:pt x="1460" y="2309"/>
                    <a:pt x="1338" y="2328"/>
                  </a:cubicBezTo>
                  <a:cubicBezTo>
                    <a:pt x="1205" y="2348"/>
                    <a:pt x="1129" y="2408"/>
                    <a:pt x="1050" y="2469"/>
                  </a:cubicBezTo>
                  <a:cubicBezTo>
                    <a:pt x="1040" y="2478"/>
                    <a:pt x="1029" y="2486"/>
                    <a:pt x="1018" y="2494"/>
                  </a:cubicBezTo>
                  <a:lnTo>
                    <a:pt x="4748" y="2494"/>
                  </a:lnTo>
                  <a:lnTo>
                    <a:pt x="4748" y="2494"/>
                  </a:lnTo>
                  <a:cubicBezTo>
                    <a:pt x="4806" y="2494"/>
                    <a:pt x="4855" y="2538"/>
                    <a:pt x="4860" y="2596"/>
                  </a:cubicBezTo>
                  <a:cubicBezTo>
                    <a:pt x="4860" y="2597"/>
                    <a:pt x="4887" y="2923"/>
                    <a:pt x="5283" y="3009"/>
                  </a:cubicBezTo>
                  <a:cubicBezTo>
                    <a:pt x="5679" y="3093"/>
                    <a:pt x="5967" y="2815"/>
                    <a:pt x="5995" y="2787"/>
                  </a:cubicBezTo>
                  <a:cubicBezTo>
                    <a:pt x="6014" y="2766"/>
                    <a:pt x="6041" y="2752"/>
                    <a:pt x="6072" y="2750"/>
                  </a:cubicBezTo>
                  <a:cubicBezTo>
                    <a:pt x="6134" y="2747"/>
                    <a:pt x="6187" y="2794"/>
                    <a:pt x="6191" y="2856"/>
                  </a:cubicBezTo>
                  <a:cubicBezTo>
                    <a:pt x="6191" y="2858"/>
                    <a:pt x="6219" y="3498"/>
                    <a:pt x="7219" y="3484"/>
                  </a:cubicBezTo>
                  <a:cubicBezTo>
                    <a:pt x="8188" y="3469"/>
                    <a:pt x="8015" y="2700"/>
                    <a:pt x="8014" y="2699"/>
                  </a:cubicBezTo>
                  <a:lnTo>
                    <a:pt x="8014" y="2699"/>
                  </a:lnTo>
                  <a:cubicBezTo>
                    <a:pt x="8013" y="2693"/>
                    <a:pt x="8012" y="2687"/>
                    <a:pt x="8012" y="2681"/>
                  </a:cubicBezTo>
                  <a:cubicBezTo>
                    <a:pt x="8008" y="2619"/>
                    <a:pt x="8056" y="2566"/>
                    <a:pt x="8118" y="2562"/>
                  </a:cubicBezTo>
                  <a:close/>
                  <a:moveTo>
                    <a:pt x="10701" y="2702"/>
                  </a:moveTo>
                  <a:cubicBezTo>
                    <a:pt x="9562" y="2716"/>
                    <a:pt x="8581" y="2763"/>
                    <a:pt x="8250" y="2781"/>
                  </a:cubicBezTo>
                  <a:cubicBezTo>
                    <a:pt x="8266" y="3059"/>
                    <a:pt x="8195" y="3693"/>
                    <a:pt x="7222" y="3708"/>
                  </a:cubicBezTo>
                  <a:cubicBezTo>
                    <a:pt x="6378" y="3721"/>
                    <a:pt x="6101" y="3313"/>
                    <a:pt x="6010" y="3062"/>
                  </a:cubicBezTo>
                  <a:cubicBezTo>
                    <a:pt x="5850" y="3170"/>
                    <a:pt x="5574" y="3301"/>
                    <a:pt x="5236" y="3229"/>
                  </a:cubicBezTo>
                  <a:cubicBezTo>
                    <a:pt x="4838" y="3143"/>
                    <a:pt x="4703" y="2871"/>
                    <a:pt x="4658" y="2720"/>
                  </a:cubicBezTo>
                  <a:lnTo>
                    <a:pt x="120" y="2720"/>
                  </a:lnTo>
                  <a:cubicBezTo>
                    <a:pt x="38" y="2720"/>
                    <a:pt x="0" y="2681"/>
                    <a:pt x="0" y="2606"/>
                  </a:cubicBezTo>
                  <a:cubicBezTo>
                    <a:pt x="0" y="2507"/>
                    <a:pt x="79" y="2496"/>
                    <a:pt x="200" y="2479"/>
                  </a:cubicBezTo>
                  <a:cubicBezTo>
                    <a:pt x="381" y="2454"/>
                    <a:pt x="755" y="2403"/>
                    <a:pt x="827" y="2355"/>
                  </a:cubicBezTo>
                  <a:cubicBezTo>
                    <a:pt x="856" y="2335"/>
                    <a:pt x="885" y="2313"/>
                    <a:pt x="913" y="2291"/>
                  </a:cubicBezTo>
                  <a:cubicBezTo>
                    <a:pt x="1015" y="2212"/>
                    <a:pt x="1113" y="2136"/>
                    <a:pt x="1304" y="2106"/>
                  </a:cubicBezTo>
                  <a:cubicBezTo>
                    <a:pt x="1457" y="2082"/>
                    <a:pt x="1637" y="2102"/>
                    <a:pt x="1814" y="2122"/>
                  </a:cubicBezTo>
                  <a:cubicBezTo>
                    <a:pt x="1994" y="2143"/>
                    <a:pt x="2172" y="2163"/>
                    <a:pt x="2280" y="2131"/>
                  </a:cubicBezTo>
                  <a:cubicBezTo>
                    <a:pt x="2433" y="2085"/>
                    <a:pt x="2529" y="1980"/>
                    <a:pt x="2626" y="1875"/>
                  </a:cubicBezTo>
                  <a:cubicBezTo>
                    <a:pt x="2837" y="1645"/>
                    <a:pt x="3050" y="1413"/>
                    <a:pt x="3728" y="1557"/>
                  </a:cubicBezTo>
                  <a:cubicBezTo>
                    <a:pt x="3617" y="1231"/>
                    <a:pt x="3489" y="622"/>
                    <a:pt x="4003" y="486"/>
                  </a:cubicBezTo>
                  <a:cubicBezTo>
                    <a:pt x="4401" y="381"/>
                    <a:pt x="4744" y="595"/>
                    <a:pt x="4951" y="779"/>
                  </a:cubicBezTo>
                  <a:cubicBezTo>
                    <a:pt x="4986" y="472"/>
                    <a:pt x="5176" y="47"/>
                    <a:pt x="5956" y="22"/>
                  </a:cubicBezTo>
                  <a:cubicBezTo>
                    <a:pt x="6653" y="1"/>
                    <a:pt x="6831" y="325"/>
                    <a:pt x="6851" y="620"/>
                  </a:cubicBezTo>
                  <a:cubicBezTo>
                    <a:pt x="7032" y="462"/>
                    <a:pt x="7244" y="396"/>
                    <a:pt x="7449" y="404"/>
                  </a:cubicBezTo>
                  <a:cubicBezTo>
                    <a:pt x="7610" y="410"/>
                    <a:pt x="7767" y="462"/>
                    <a:pt x="7904" y="550"/>
                  </a:cubicBezTo>
                  <a:cubicBezTo>
                    <a:pt x="8039" y="638"/>
                    <a:pt x="8153" y="762"/>
                    <a:pt x="8232" y="913"/>
                  </a:cubicBezTo>
                  <a:cubicBezTo>
                    <a:pt x="8358" y="1159"/>
                    <a:pt x="8388" y="1475"/>
                    <a:pt x="8250" y="1822"/>
                  </a:cubicBezTo>
                  <a:cubicBezTo>
                    <a:pt x="8585" y="1674"/>
                    <a:pt x="9081" y="1596"/>
                    <a:pt x="9501" y="2101"/>
                  </a:cubicBezTo>
                  <a:cubicBezTo>
                    <a:pt x="9530" y="2137"/>
                    <a:pt x="9663" y="2142"/>
                    <a:pt x="9824" y="2149"/>
                  </a:cubicBezTo>
                  <a:cubicBezTo>
                    <a:pt x="10148" y="2162"/>
                    <a:pt x="10561" y="2178"/>
                    <a:pt x="10800" y="2527"/>
                  </a:cubicBezTo>
                  <a:cubicBezTo>
                    <a:pt x="10835" y="2578"/>
                    <a:pt x="10822" y="2648"/>
                    <a:pt x="10770" y="2683"/>
                  </a:cubicBezTo>
                  <a:cubicBezTo>
                    <a:pt x="10749" y="2697"/>
                    <a:pt x="10725" y="2703"/>
                    <a:pt x="10701" y="2702"/>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62"/>
            <p:cNvSpPr/>
            <p:nvPr/>
          </p:nvSpPr>
          <p:spPr>
            <a:xfrm>
              <a:off x="2923985" y="2684796"/>
              <a:ext cx="290203" cy="59634"/>
            </a:xfrm>
            <a:custGeom>
              <a:avLst/>
              <a:gdLst/>
              <a:ahLst/>
              <a:cxnLst/>
              <a:rect l="l" t="t" r="r" b="b"/>
              <a:pathLst>
                <a:path w="9397" h="1931" extrusionOk="0">
                  <a:moveTo>
                    <a:pt x="8311" y="677"/>
                  </a:moveTo>
                  <a:cubicBezTo>
                    <a:pt x="7747" y="1"/>
                    <a:pt x="6994" y="662"/>
                    <a:pt x="6992" y="664"/>
                  </a:cubicBezTo>
                  <a:lnTo>
                    <a:pt x="6992" y="664"/>
                  </a:lnTo>
                  <a:cubicBezTo>
                    <a:pt x="6953" y="698"/>
                    <a:pt x="6894" y="701"/>
                    <a:pt x="6851" y="669"/>
                  </a:cubicBezTo>
                  <a:cubicBezTo>
                    <a:pt x="6830" y="653"/>
                    <a:pt x="6816" y="631"/>
                    <a:pt x="6810" y="607"/>
                  </a:cubicBezTo>
                  <a:cubicBezTo>
                    <a:pt x="6674" y="675"/>
                    <a:pt x="6587" y="604"/>
                    <a:pt x="6587" y="604"/>
                  </a:cubicBezTo>
                  <a:cubicBezTo>
                    <a:pt x="6587" y="604"/>
                    <a:pt x="6707" y="1150"/>
                    <a:pt x="6084" y="1311"/>
                  </a:cubicBezTo>
                  <a:cubicBezTo>
                    <a:pt x="5462" y="1474"/>
                    <a:pt x="5207" y="690"/>
                    <a:pt x="5207" y="690"/>
                  </a:cubicBezTo>
                  <a:cubicBezTo>
                    <a:pt x="5207" y="690"/>
                    <a:pt x="5155" y="842"/>
                    <a:pt x="4670" y="953"/>
                  </a:cubicBezTo>
                  <a:cubicBezTo>
                    <a:pt x="4183" y="1064"/>
                    <a:pt x="4004" y="570"/>
                    <a:pt x="4004" y="570"/>
                  </a:cubicBezTo>
                  <a:lnTo>
                    <a:pt x="1668" y="570"/>
                  </a:lnTo>
                  <a:cubicBezTo>
                    <a:pt x="1580" y="657"/>
                    <a:pt x="1477" y="733"/>
                    <a:pt x="1326" y="779"/>
                  </a:cubicBezTo>
                  <a:cubicBezTo>
                    <a:pt x="1220" y="811"/>
                    <a:pt x="1089" y="809"/>
                    <a:pt x="950" y="797"/>
                  </a:cubicBezTo>
                  <a:cubicBezTo>
                    <a:pt x="892" y="792"/>
                    <a:pt x="831" y="785"/>
                    <a:pt x="771" y="779"/>
                  </a:cubicBezTo>
                  <a:cubicBezTo>
                    <a:pt x="608" y="760"/>
                    <a:pt x="442" y="741"/>
                    <a:pt x="320" y="760"/>
                  </a:cubicBezTo>
                  <a:cubicBezTo>
                    <a:pt x="187" y="780"/>
                    <a:pt x="111" y="840"/>
                    <a:pt x="32" y="901"/>
                  </a:cubicBezTo>
                  <a:cubicBezTo>
                    <a:pt x="22" y="910"/>
                    <a:pt x="11" y="918"/>
                    <a:pt x="0" y="926"/>
                  </a:cubicBezTo>
                  <a:lnTo>
                    <a:pt x="895" y="926"/>
                  </a:lnTo>
                  <a:lnTo>
                    <a:pt x="3730" y="926"/>
                  </a:lnTo>
                  <a:lnTo>
                    <a:pt x="3730" y="926"/>
                  </a:lnTo>
                  <a:cubicBezTo>
                    <a:pt x="3788" y="926"/>
                    <a:pt x="3837" y="970"/>
                    <a:pt x="3842" y="1028"/>
                  </a:cubicBezTo>
                  <a:cubicBezTo>
                    <a:pt x="3842" y="1029"/>
                    <a:pt x="3869" y="1355"/>
                    <a:pt x="4265" y="1441"/>
                  </a:cubicBezTo>
                  <a:cubicBezTo>
                    <a:pt x="4661" y="1525"/>
                    <a:pt x="4949" y="1247"/>
                    <a:pt x="4977" y="1219"/>
                  </a:cubicBezTo>
                  <a:cubicBezTo>
                    <a:pt x="4996" y="1198"/>
                    <a:pt x="5023" y="1184"/>
                    <a:pt x="5054" y="1182"/>
                  </a:cubicBezTo>
                  <a:cubicBezTo>
                    <a:pt x="5116" y="1179"/>
                    <a:pt x="5169" y="1226"/>
                    <a:pt x="5173" y="1288"/>
                  </a:cubicBezTo>
                  <a:cubicBezTo>
                    <a:pt x="5173" y="1290"/>
                    <a:pt x="5201" y="1930"/>
                    <a:pt x="6201" y="1916"/>
                  </a:cubicBezTo>
                  <a:cubicBezTo>
                    <a:pt x="7170" y="1901"/>
                    <a:pt x="6997" y="1132"/>
                    <a:pt x="6996" y="1131"/>
                  </a:cubicBezTo>
                  <a:lnTo>
                    <a:pt x="6996" y="1131"/>
                  </a:lnTo>
                  <a:cubicBezTo>
                    <a:pt x="6995" y="1125"/>
                    <a:pt x="6994" y="1119"/>
                    <a:pt x="6994" y="1113"/>
                  </a:cubicBezTo>
                  <a:cubicBezTo>
                    <a:pt x="6990" y="1051"/>
                    <a:pt x="7038" y="998"/>
                    <a:pt x="7100" y="994"/>
                  </a:cubicBezTo>
                  <a:cubicBezTo>
                    <a:pt x="7103" y="994"/>
                    <a:pt x="8111" y="936"/>
                    <a:pt x="9397" y="914"/>
                  </a:cubicBezTo>
                  <a:cubicBezTo>
                    <a:pt x="9217" y="822"/>
                    <a:pt x="8989" y="813"/>
                    <a:pt x="8797" y="806"/>
                  </a:cubicBezTo>
                  <a:cubicBezTo>
                    <a:pt x="8582" y="797"/>
                    <a:pt x="8404" y="790"/>
                    <a:pt x="8311" y="6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2"/>
            <p:cNvSpPr/>
            <p:nvPr/>
          </p:nvSpPr>
          <p:spPr>
            <a:xfrm>
              <a:off x="3107793" y="2715492"/>
              <a:ext cx="30944" cy="20506"/>
            </a:xfrm>
            <a:custGeom>
              <a:avLst/>
              <a:gdLst/>
              <a:ahLst/>
              <a:cxnLst/>
              <a:rect l="l" t="t" r="r" b="b"/>
              <a:pathLst>
                <a:path w="1002" h="664" extrusionOk="0">
                  <a:moveTo>
                    <a:pt x="866" y="311"/>
                  </a:moveTo>
                  <a:cubicBezTo>
                    <a:pt x="848" y="344"/>
                    <a:pt x="829" y="371"/>
                    <a:pt x="804" y="401"/>
                  </a:cubicBezTo>
                  <a:cubicBezTo>
                    <a:pt x="714" y="502"/>
                    <a:pt x="624" y="558"/>
                    <a:pt x="498" y="606"/>
                  </a:cubicBezTo>
                  <a:cubicBezTo>
                    <a:pt x="392" y="643"/>
                    <a:pt x="295" y="663"/>
                    <a:pt x="184" y="658"/>
                  </a:cubicBezTo>
                  <a:cubicBezTo>
                    <a:pt x="143" y="656"/>
                    <a:pt x="105" y="653"/>
                    <a:pt x="67" y="638"/>
                  </a:cubicBezTo>
                  <a:cubicBezTo>
                    <a:pt x="52" y="633"/>
                    <a:pt x="39" y="627"/>
                    <a:pt x="26" y="618"/>
                  </a:cubicBezTo>
                  <a:cubicBezTo>
                    <a:pt x="20" y="613"/>
                    <a:pt x="0" y="597"/>
                    <a:pt x="8" y="587"/>
                  </a:cubicBezTo>
                  <a:cubicBezTo>
                    <a:pt x="13" y="584"/>
                    <a:pt x="32" y="589"/>
                    <a:pt x="39" y="591"/>
                  </a:cubicBezTo>
                  <a:cubicBezTo>
                    <a:pt x="51" y="592"/>
                    <a:pt x="63" y="592"/>
                    <a:pt x="75" y="593"/>
                  </a:cubicBezTo>
                  <a:cubicBezTo>
                    <a:pt x="111" y="593"/>
                    <a:pt x="144" y="591"/>
                    <a:pt x="180" y="586"/>
                  </a:cubicBezTo>
                  <a:cubicBezTo>
                    <a:pt x="281" y="570"/>
                    <a:pt x="361" y="545"/>
                    <a:pt x="453" y="502"/>
                  </a:cubicBezTo>
                  <a:cubicBezTo>
                    <a:pt x="555" y="453"/>
                    <a:pt x="628" y="402"/>
                    <a:pt x="700" y="316"/>
                  </a:cubicBezTo>
                  <a:cubicBezTo>
                    <a:pt x="718" y="292"/>
                    <a:pt x="733" y="270"/>
                    <a:pt x="748" y="245"/>
                  </a:cubicBezTo>
                  <a:cubicBezTo>
                    <a:pt x="814" y="107"/>
                    <a:pt x="789" y="6"/>
                    <a:pt x="870" y="16"/>
                  </a:cubicBezTo>
                  <a:cubicBezTo>
                    <a:pt x="1002" y="0"/>
                    <a:pt x="891" y="260"/>
                    <a:pt x="866" y="3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2"/>
            <p:cNvSpPr/>
            <p:nvPr/>
          </p:nvSpPr>
          <p:spPr>
            <a:xfrm>
              <a:off x="3106126" y="2661016"/>
              <a:ext cx="32056" cy="12569"/>
            </a:xfrm>
            <a:custGeom>
              <a:avLst/>
              <a:gdLst/>
              <a:ahLst/>
              <a:cxnLst/>
              <a:rect l="l" t="t" r="r" b="b"/>
              <a:pathLst>
                <a:path w="1038" h="407" extrusionOk="0">
                  <a:moveTo>
                    <a:pt x="163" y="126"/>
                  </a:moveTo>
                  <a:cubicBezTo>
                    <a:pt x="169" y="120"/>
                    <a:pt x="175" y="116"/>
                    <a:pt x="181" y="111"/>
                  </a:cubicBezTo>
                  <a:cubicBezTo>
                    <a:pt x="280" y="36"/>
                    <a:pt x="377" y="1"/>
                    <a:pt x="502" y="2"/>
                  </a:cubicBezTo>
                  <a:cubicBezTo>
                    <a:pt x="623" y="9"/>
                    <a:pt x="716" y="34"/>
                    <a:pt x="822" y="93"/>
                  </a:cubicBezTo>
                  <a:cubicBezTo>
                    <a:pt x="851" y="112"/>
                    <a:pt x="1037" y="243"/>
                    <a:pt x="1009" y="294"/>
                  </a:cubicBezTo>
                  <a:cubicBezTo>
                    <a:pt x="1006" y="295"/>
                    <a:pt x="817" y="186"/>
                    <a:pt x="784" y="172"/>
                  </a:cubicBezTo>
                  <a:cubicBezTo>
                    <a:pt x="686" y="136"/>
                    <a:pt x="606" y="121"/>
                    <a:pt x="502" y="124"/>
                  </a:cubicBezTo>
                  <a:cubicBezTo>
                    <a:pt x="410" y="130"/>
                    <a:pt x="338" y="161"/>
                    <a:pt x="266" y="217"/>
                  </a:cubicBezTo>
                  <a:cubicBezTo>
                    <a:pt x="265" y="217"/>
                    <a:pt x="254" y="227"/>
                    <a:pt x="252" y="229"/>
                  </a:cubicBezTo>
                  <a:cubicBezTo>
                    <a:pt x="225" y="253"/>
                    <a:pt x="205" y="275"/>
                    <a:pt x="185" y="305"/>
                  </a:cubicBezTo>
                  <a:cubicBezTo>
                    <a:pt x="136" y="391"/>
                    <a:pt x="164" y="403"/>
                    <a:pt x="97" y="398"/>
                  </a:cubicBezTo>
                  <a:cubicBezTo>
                    <a:pt x="1" y="407"/>
                    <a:pt x="40" y="311"/>
                    <a:pt x="71" y="240"/>
                  </a:cubicBezTo>
                  <a:cubicBezTo>
                    <a:pt x="95" y="194"/>
                    <a:pt x="123" y="161"/>
                    <a:pt x="163" y="1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62"/>
            <p:cNvSpPr/>
            <p:nvPr/>
          </p:nvSpPr>
          <p:spPr>
            <a:xfrm>
              <a:off x="3023424" y="2660831"/>
              <a:ext cx="19610" cy="17202"/>
            </a:xfrm>
            <a:custGeom>
              <a:avLst/>
              <a:gdLst/>
              <a:ahLst/>
              <a:cxnLst/>
              <a:rect l="l" t="t" r="r" b="b"/>
              <a:pathLst>
                <a:path w="635" h="557" extrusionOk="0">
                  <a:moveTo>
                    <a:pt x="423" y="442"/>
                  </a:moveTo>
                  <a:cubicBezTo>
                    <a:pt x="374" y="385"/>
                    <a:pt x="326" y="330"/>
                    <a:pt x="274" y="275"/>
                  </a:cubicBezTo>
                  <a:cubicBezTo>
                    <a:pt x="227" y="226"/>
                    <a:pt x="182" y="181"/>
                    <a:pt x="130" y="138"/>
                  </a:cubicBezTo>
                  <a:cubicBezTo>
                    <a:pt x="113" y="125"/>
                    <a:pt x="3" y="55"/>
                    <a:pt x="0" y="46"/>
                  </a:cubicBezTo>
                  <a:cubicBezTo>
                    <a:pt x="12" y="1"/>
                    <a:pt x="151" y="54"/>
                    <a:pt x="174" y="65"/>
                  </a:cubicBezTo>
                  <a:cubicBezTo>
                    <a:pt x="243" y="97"/>
                    <a:pt x="298" y="137"/>
                    <a:pt x="356" y="185"/>
                  </a:cubicBezTo>
                  <a:cubicBezTo>
                    <a:pt x="418" y="238"/>
                    <a:pt x="473" y="292"/>
                    <a:pt x="527" y="354"/>
                  </a:cubicBezTo>
                  <a:cubicBezTo>
                    <a:pt x="590" y="431"/>
                    <a:pt x="635" y="462"/>
                    <a:pt x="565" y="506"/>
                  </a:cubicBezTo>
                  <a:cubicBezTo>
                    <a:pt x="499" y="557"/>
                    <a:pt x="492" y="522"/>
                    <a:pt x="423" y="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4" name="Google Shape;2084;p62"/>
          <p:cNvGrpSpPr/>
          <p:nvPr/>
        </p:nvGrpSpPr>
        <p:grpSpPr>
          <a:xfrm>
            <a:off x="8102673" y="517076"/>
            <a:ext cx="1144399" cy="535653"/>
            <a:chOff x="2892547" y="2631926"/>
            <a:chExt cx="334612" cy="119392"/>
          </a:xfrm>
        </p:grpSpPr>
        <p:sp>
          <p:nvSpPr>
            <p:cNvPr id="2085" name="Google Shape;2085;p62"/>
            <p:cNvSpPr/>
            <p:nvPr/>
          </p:nvSpPr>
          <p:spPr>
            <a:xfrm>
              <a:off x="2893597" y="2631926"/>
              <a:ext cx="329609" cy="116026"/>
            </a:xfrm>
            <a:custGeom>
              <a:avLst/>
              <a:gdLst/>
              <a:ahLst/>
              <a:cxnLst/>
              <a:rect l="l" t="t" r="r" b="b"/>
              <a:pathLst>
                <a:path w="10673" h="3757" extrusionOk="0">
                  <a:moveTo>
                    <a:pt x="10672" y="2733"/>
                  </a:moveTo>
                  <a:cubicBezTo>
                    <a:pt x="9258" y="2751"/>
                    <a:pt x="8090" y="2819"/>
                    <a:pt x="8090" y="2819"/>
                  </a:cubicBezTo>
                  <a:cubicBezTo>
                    <a:pt x="8090" y="2819"/>
                    <a:pt x="8295" y="3723"/>
                    <a:pt x="7186" y="3739"/>
                  </a:cubicBezTo>
                  <a:cubicBezTo>
                    <a:pt x="6078" y="3757"/>
                    <a:pt x="6044" y="3007"/>
                    <a:pt x="6044" y="3007"/>
                  </a:cubicBezTo>
                  <a:cubicBezTo>
                    <a:pt x="6044" y="3007"/>
                    <a:pt x="5703" y="3365"/>
                    <a:pt x="5226" y="3263"/>
                  </a:cubicBezTo>
                  <a:cubicBezTo>
                    <a:pt x="4748" y="3160"/>
                    <a:pt x="4714" y="2751"/>
                    <a:pt x="4714" y="2751"/>
                  </a:cubicBezTo>
                  <a:lnTo>
                    <a:pt x="86" y="2751"/>
                  </a:lnTo>
                  <a:cubicBezTo>
                    <a:pt x="1" y="2751"/>
                    <a:pt x="724" y="2680"/>
                    <a:pt x="855" y="2592"/>
                  </a:cubicBezTo>
                  <a:cubicBezTo>
                    <a:pt x="989" y="2502"/>
                    <a:pt x="1072" y="2395"/>
                    <a:pt x="1286" y="2362"/>
                  </a:cubicBezTo>
                  <a:cubicBezTo>
                    <a:pt x="1580" y="2315"/>
                    <a:pt x="2034" y="2457"/>
                    <a:pt x="2278" y="2382"/>
                  </a:cubicBezTo>
                  <a:cubicBezTo>
                    <a:pt x="2819" y="2220"/>
                    <a:pt x="2693" y="1524"/>
                    <a:pt x="3879" y="1865"/>
                  </a:cubicBezTo>
                  <a:cubicBezTo>
                    <a:pt x="3879" y="1865"/>
                    <a:pt x="3418" y="893"/>
                    <a:pt x="3998" y="739"/>
                  </a:cubicBezTo>
                  <a:cubicBezTo>
                    <a:pt x="4578" y="586"/>
                    <a:pt x="5038" y="1217"/>
                    <a:pt x="5038" y="1217"/>
                  </a:cubicBezTo>
                  <a:cubicBezTo>
                    <a:pt x="5038" y="1217"/>
                    <a:pt x="4834" y="313"/>
                    <a:pt x="5925" y="279"/>
                  </a:cubicBezTo>
                  <a:cubicBezTo>
                    <a:pt x="7016" y="245"/>
                    <a:pt x="6641" y="1183"/>
                    <a:pt x="6641" y="1183"/>
                  </a:cubicBezTo>
                  <a:cubicBezTo>
                    <a:pt x="7231" y="1"/>
                    <a:pt x="8851" y="1019"/>
                    <a:pt x="7902" y="2291"/>
                  </a:cubicBezTo>
                  <a:cubicBezTo>
                    <a:pt x="7902" y="2291"/>
                    <a:pt x="8744" y="1552"/>
                    <a:pt x="9381" y="2318"/>
                  </a:cubicBezTo>
                  <a:cubicBezTo>
                    <a:pt x="9541" y="2510"/>
                    <a:pt x="10336" y="2244"/>
                    <a:pt x="10672" y="27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2"/>
            <p:cNvSpPr/>
            <p:nvPr/>
          </p:nvSpPr>
          <p:spPr>
            <a:xfrm>
              <a:off x="2892547" y="2636373"/>
              <a:ext cx="334612" cy="114945"/>
            </a:xfrm>
            <a:custGeom>
              <a:avLst/>
              <a:gdLst/>
              <a:ahLst/>
              <a:cxnLst/>
              <a:rect l="l" t="t" r="r" b="b"/>
              <a:pathLst>
                <a:path w="10835" h="3722" extrusionOk="0">
                  <a:moveTo>
                    <a:pt x="8118" y="2562"/>
                  </a:moveTo>
                  <a:cubicBezTo>
                    <a:pt x="8121" y="2562"/>
                    <a:pt x="9129" y="2504"/>
                    <a:pt x="10415" y="2482"/>
                  </a:cubicBezTo>
                  <a:cubicBezTo>
                    <a:pt x="10235" y="2390"/>
                    <a:pt x="10006" y="2381"/>
                    <a:pt x="9815" y="2374"/>
                  </a:cubicBezTo>
                  <a:cubicBezTo>
                    <a:pt x="9600" y="2365"/>
                    <a:pt x="9422" y="2358"/>
                    <a:pt x="9329" y="2245"/>
                  </a:cubicBezTo>
                  <a:cubicBezTo>
                    <a:pt x="8765" y="1569"/>
                    <a:pt x="8012" y="2230"/>
                    <a:pt x="8010" y="2232"/>
                  </a:cubicBezTo>
                  <a:lnTo>
                    <a:pt x="8010" y="2232"/>
                  </a:lnTo>
                  <a:cubicBezTo>
                    <a:pt x="7971" y="2266"/>
                    <a:pt x="7912" y="2269"/>
                    <a:pt x="7869" y="2237"/>
                  </a:cubicBezTo>
                  <a:cubicBezTo>
                    <a:pt x="7819" y="2200"/>
                    <a:pt x="7808" y="2129"/>
                    <a:pt x="7846" y="2080"/>
                  </a:cubicBezTo>
                  <a:cubicBezTo>
                    <a:pt x="8156" y="1663"/>
                    <a:pt x="8168" y="1283"/>
                    <a:pt x="8031" y="1017"/>
                  </a:cubicBezTo>
                  <a:cubicBezTo>
                    <a:pt x="7972" y="900"/>
                    <a:pt x="7884" y="806"/>
                    <a:pt x="7781" y="738"/>
                  </a:cubicBezTo>
                  <a:cubicBezTo>
                    <a:pt x="7678" y="672"/>
                    <a:pt x="7560" y="633"/>
                    <a:pt x="7441" y="628"/>
                  </a:cubicBezTo>
                  <a:cubicBezTo>
                    <a:pt x="7199" y="620"/>
                    <a:pt x="6945" y="753"/>
                    <a:pt x="6777" y="1085"/>
                  </a:cubicBezTo>
                  <a:cubicBezTo>
                    <a:pt x="6753" y="1139"/>
                    <a:pt x="6690" y="1165"/>
                    <a:pt x="6634" y="1144"/>
                  </a:cubicBezTo>
                  <a:cubicBezTo>
                    <a:pt x="6576" y="1121"/>
                    <a:pt x="6548" y="1055"/>
                    <a:pt x="6570" y="998"/>
                  </a:cubicBezTo>
                  <a:cubicBezTo>
                    <a:pt x="6570" y="996"/>
                    <a:pt x="6882" y="218"/>
                    <a:pt x="5962" y="247"/>
                  </a:cubicBezTo>
                  <a:cubicBezTo>
                    <a:pt x="5007" y="277"/>
                    <a:pt x="5182" y="1047"/>
                    <a:pt x="5182" y="1049"/>
                  </a:cubicBezTo>
                  <a:lnTo>
                    <a:pt x="5182" y="1049"/>
                  </a:lnTo>
                  <a:cubicBezTo>
                    <a:pt x="5191" y="1091"/>
                    <a:pt x="5176" y="1136"/>
                    <a:pt x="5139" y="1163"/>
                  </a:cubicBezTo>
                  <a:cubicBezTo>
                    <a:pt x="5090" y="1199"/>
                    <a:pt x="5019" y="1189"/>
                    <a:pt x="4982" y="1139"/>
                  </a:cubicBezTo>
                  <a:cubicBezTo>
                    <a:pt x="4980" y="1137"/>
                    <a:pt x="4567" y="570"/>
                    <a:pt x="4061" y="704"/>
                  </a:cubicBezTo>
                  <a:cubicBezTo>
                    <a:pt x="3613" y="822"/>
                    <a:pt x="4014" y="1670"/>
                    <a:pt x="4016" y="1673"/>
                  </a:cubicBezTo>
                  <a:lnTo>
                    <a:pt x="4015" y="1673"/>
                  </a:lnTo>
                  <a:cubicBezTo>
                    <a:pt x="4026" y="1696"/>
                    <a:pt x="4029" y="1724"/>
                    <a:pt x="4022" y="1751"/>
                  </a:cubicBezTo>
                  <a:cubicBezTo>
                    <a:pt x="4004" y="1811"/>
                    <a:pt x="3942" y="1846"/>
                    <a:pt x="3882" y="1829"/>
                  </a:cubicBezTo>
                  <a:cubicBezTo>
                    <a:pt x="3163" y="1622"/>
                    <a:pt x="2977" y="1825"/>
                    <a:pt x="2791" y="2028"/>
                  </a:cubicBezTo>
                  <a:cubicBezTo>
                    <a:pt x="2674" y="2156"/>
                    <a:pt x="2557" y="2283"/>
                    <a:pt x="2344" y="2347"/>
                  </a:cubicBezTo>
                  <a:cubicBezTo>
                    <a:pt x="2192" y="2392"/>
                    <a:pt x="1993" y="2369"/>
                    <a:pt x="1789" y="2347"/>
                  </a:cubicBezTo>
                  <a:cubicBezTo>
                    <a:pt x="1626" y="2328"/>
                    <a:pt x="1460" y="2309"/>
                    <a:pt x="1338" y="2328"/>
                  </a:cubicBezTo>
                  <a:cubicBezTo>
                    <a:pt x="1205" y="2348"/>
                    <a:pt x="1129" y="2408"/>
                    <a:pt x="1050" y="2469"/>
                  </a:cubicBezTo>
                  <a:cubicBezTo>
                    <a:pt x="1040" y="2478"/>
                    <a:pt x="1029" y="2486"/>
                    <a:pt x="1018" y="2494"/>
                  </a:cubicBezTo>
                  <a:lnTo>
                    <a:pt x="4748" y="2494"/>
                  </a:lnTo>
                  <a:lnTo>
                    <a:pt x="4748" y="2494"/>
                  </a:lnTo>
                  <a:cubicBezTo>
                    <a:pt x="4806" y="2494"/>
                    <a:pt x="4855" y="2538"/>
                    <a:pt x="4860" y="2596"/>
                  </a:cubicBezTo>
                  <a:cubicBezTo>
                    <a:pt x="4860" y="2597"/>
                    <a:pt x="4887" y="2923"/>
                    <a:pt x="5283" y="3009"/>
                  </a:cubicBezTo>
                  <a:cubicBezTo>
                    <a:pt x="5679" y="3093"/>
                    <a:pt x="5967" y="2815"/>
                    <a:pt x="5995" y="2787"/>
                  </a:cubicBezTo>
                  <a:cubicBezTo>
                    <a:pt x="6014" y="2766"/>
                    <a:pt x="6041" y="2752"/>
                    <a:pt x="6072" y="2750"/>
                  </a:cubicBezTo>
                  <a:cubicBezTo>
                    <a:pt x="6134" y="2747"/>
                    <a:pt x="6187" y="2794"/>
                    <a:pt x="6191" y="2856"/>
                  </a:cubicBezTo>
                  <a:cubicBezTo>
                    <a:pt x="6191" y="2858"/>
                    <a:pt x="6219" y="3498"/>
                    <a:pt x="7219" y="3484"/>
                  </a:cubicBezTo>
                  <a:cubicBezTo>
                    <a:pt x="8188" y="3469"/>
                    <a:pt x="8015" y="2700"/>
                    <a:pt x="8014" y="2699"/>
                  </a:cubicBezTo>
                  <a:lnTo>
                    <a:pt x="8014" y="2699"/>
                  </a:lnTo>
                  <a:cubicBezTo>
                    <a:pt x="8013" y="2693"/>
                    <a:pt x="8012" y="2687"/>
                    <a:pt x="8012" y="2681"/>
                  </a:cubicBezTo>
                  <a:cubicBezTo>
                    <a:pt x="8008" y="2619"/>
                    <a:pt x="8056" y="2566"/>
                    <a:pt x="8118" y="2562"/>
                  </a:cubicBezTo>
                  <a:close/>
                  <a:moveTo>
                    <a:pt x="10701" y="2702"/>
                  </a:moveTo>
                  <a:cubicBezTo>
                    <a:pt x="9562" y="2716"/>
                    <a:pt x="8581" y="2763"/>
                    <a:pt x="8250" y="2781"/>
                  </a:cubicBezTo>
                  <a:cubicBezTo>
                    <a:pt x="8266" y="3059"/>
                    <a:pt x="8195" y="3693"/>
                    <a:pt x="7222" y="3708"/>
                  </a:cubicBezTo>
                  <a:cubicBezTo>
                    <a:pt x="6378" y="3721"/>
                    <a:pt x="6101" y="3313"/>
                    <a:pt x="6010" y="3062"/>
                  </a:cubicBezTo>
                  <a:cubicBezTo>
                    <a:pt x="5850" y="3170"/>
                    <a:pt x="5574" y="3301"/>
                    <a:pt x="5236" y="3229"/>
                  </a:cubicBezTo>
                  <a:cubicBezTo>
                    <a:pt x="4838" y="3143"/>
                    <a:pt x="4703" y="2871"/>
                    <a:pt x="4658" y="2720"/>
                  </a:cubicBezTo>
                  <a:lnTo>
                    <a:pt x="120" y="2720"/>
                  </a:lnTo>
                  <a:cubicBezTo>
                    <a:pt x="38" y="2720"/>
                    <a:pt x="0" y="2681"/>
                    <a:pt x="0" y="2606"/>
                  </a:cubicBezTo>
                  <a:cubicBezTo>
                    <a:pt x="0" y="2507"/>
                    <a:pt x="79" y="2496"/>
                    <a:pt x="200" y="2479"/>
                  </a:cubicBezTo>
                  <a:cubicBezTo>
                    <a:pt x="381" y="2454"/>
                    <a:pt x="755" y="2403"/>
                    <a:pt x="827" y="2355"/>
                  </a:cubicBezTo>
                  <a:cubicBezTo>
                    <a:pt x="856" y="2335"/>
                    <a:pt x="885" y="2313"/>
                    <a:pt x="913" y="2291"/>
                  </a:cubicBezTo>
                  <a:cubicBezTo>
                    <a:pt x="1015" y="2212"/>
                    <a:pt x="1113" y="2136"/>
                    <a:pt x="1304" y="2106"/>
                  </a:cubicBezTo>
                  <a:cubicBezTo>
                    <a:pt x="1457" y="2082"/>
                    <a:pt x="1637" y="2102"/>
                    <a:pt x="1814" y="2122"/>
                  </a:cubicBezTo>
                  <a:cubicBezTo>
                    <a:pt x="1994" y="2143"/>
                    <a:pt x="2172" y="2163"/>
                    <a:pt x="2280" y="2131"/>
                  </a:cubicBezTo>
                  <a:cubicBezTo>
                    <a:pt x="2433" y="2085"/>
                    <a:pt x="2529" y="1980"/>
                    <a:pt x="2626" y="1875"/>
                  </a:cubicBezTo>
                  <a:cubicBezTo>
                    <a:pt x="2837" y="1645"/>
                    <a:pt x="3050" y="1413"/>
                    <a:pt x="3728" y="1557"/>
                  </a:cubicBezTo>
                  <a:cubicBezTo>
                    <a:pt x="3617" y="1231"/>
                    <a:pt x="3489" y="622"/>
                    <a:pt x="4003" y="486"/>
                  </a:cubicBezTo>
                  <a:cubicBezTo>
                    <a:pt x="4401" y="381"/>
                    <a:pt x="4744" y="595"/>
                    <a:pt x="4951" y="779"/>
                  </a:cubicBezTo>
                  <a:cubicBezTo>
                    <a:pt x="4986" y="472"/>
                    <a:pt x="5176" y="47"/>
                    <a:pt x="5956" y="22"/>
                  </a:cubicBezTo>
                  <a:cubicBezTo>
                    <a:pt x="6653" y="1"/>
                    <a:pt x="6831" y="325"/>
                    <a:pt x="6851" y="620"/>
                  </a:cubicBezTo>
                  <a:cubicBezTo>
                    <a:pt x="7032" y="462"/>
                    <a:pt x="7244" y="396"/>
                    <a:pt x="7449" y="404"/>
                  </a:cubicBezTo>
                  <a:cubicBezTo>
                    <a:pt x="7610" y="410"/>
                    <a:pt x="7767" y="462"/>
                    <a:pt x="7904" y="550"/>
                  </a:cubicBezTo>
                  <a:cubicBezTo>
                    <a:pt x="8039" y="638"/>
                    <a:pt x="8153" y="762"/>
                    <a:pt x="8232" y="913"/>
                  </a:cubicBezTo>
                  <a:cubicBezTo>
                    <a:pt x="8358" y="1159"/>
                    <a:pt x="8388" y="1475"/>
                    <a:pt x="8250" y="1822"/>
                  </a:cubicBezTo>
                  <a:cubicBezTo>
                    <a:pt x="8585" y="1674"/>
                    <a:pt x="9081" y="1596"/>
                    <a:pt x="9501" y="2101"/>
                  </a:cubicBezTo>
                  <a:cubicBezTo>
                    <a:pt x="9530" y="2137"/>
                    <a:pt x="9663" y="2142"/>
                    <a:pt x="9824" y="2149"/>
                  </a:cubicBezTo>
                  <a:cubicBezTo>
                    <a:pt x="10148" y="2162"/>
                    <a:pt x="10561" y="2178"/>
                    <a:pt x="10800" y="2527"/>
                  </a:cubicBezTo>
                  <a:cubicBezTo>
                    <a:pt x="10835" y="2578"/>
                    <a:pt x="10822" y="2648"/>
                    <a:pt x="10770" y="2683"/>
                  </a:cubicBezTo>
                  <a:cubicBezTo>
                    <a:pt x="10749" y="2697"/>
                    <a:pt x="10725" y="2703"/>
                    <a:pt x="10701" y="2702"/>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2"/>
            <p:cNvSpPr/>
            <p:nvPr/>
          </p:nvSpPr>
          <p:spPr>
            <a:xfrm>
              <a:off x="2923985" y="2684796"/>
              <a:ext cx="290203" cy="59634"/>
            </a:xfrm>
            <a:custGeom>
              <a:avLst/>
              <a:gdLst/>
              <a:ahLst/>
              <a:cxnLst/>
              <a:rect l="l" t="t" r="r" b="b"/>
              <a:pathLst>
                <a:path w="9397" h="1931" extrusionOk="0">
                  <a:moveTo>
                    <a:pt x="8311" y="677"/>
                  </a:moveTo>
                  <a:cubicBezTo>
                    <a:pt x="7747" y="1"/>
                    <a:pt x="6994" y="662"/>
                    <a:pt x="6992" y="664"/>
                  </a:cubicBezTo>
                  <a:lnTo>
                    <a:pt x="6992" y="664"/>
                  </a:lnTo>
                  <a:cubicBezTo>
                    <a:pt x="6953" y="698"/>
                    <a:pt x="6894" y="701"/>
                    <a:pt x="6851" y="669"/>
                  </a:cubicBezTo>
                  <a:cubicBezTo>
                    <a:pt x="6830" y="653"/>
                    <a:pt x="6816" y="631"/>
                    <a:pt x="6810" y="607"/>
                  </a:cubicBezTo>
                  <a:cubicBezTo>
                    <a:pt x="6674" y="675"/>
                    <a:pt x="6587" y="604"/>
                    <a:pt x="6587" y="604"/>
                  </a:cubicBezTo>
                  <a:cubicBezTo>
                    <a:pt x="6587" y="604"/>
                    <a:pt x="6707" y="1150"/>
                    <a:pt x="6084" y="1311"/>
                  </a:cubicBezTo>
                  <a:cubicBezTo>
                    <a:pt x="5462" y="1474"/>
                    <a:pt x="5207" y="690"/>
                    <a:pt x="5207" y="690"/>
                  </a:cubicBezTo>
                  <a:cubicBezTo>
                    <a:pt x="5207" y="690"/>
                    <a:pt x="5155" y="842"/>
                    <a:pt x="4670" y="953"/>
                  </a:cubicBezTo>
                  <a:cubicBezTo>
                    <a:pt x="4183" y="1064"/>
                    <a:pt x="4004" y="570"/>
                    <a:pt x="4004" y="570"/>
                  </a:cubicBezTo>
                  <a:lnTo>
                    <a:pt x="1668" y="570"/>
                  </a:lnTo>
                  <a:cubicBezTo>
                    <a:pt x="1580" y="657"/>
                    <a:pt x="1477" y="733"/>
                    <a:pt x="1326" y="779"/>
                  </a:cubicBezTo>
                  <a:cubicBezTo>
                    <a:pt x="1220" y="811"/>
                    <a:pt x="1089" y="809"/>
                    <a:pt x="950" y="797"/>
                  </a:cubicBezTo>
                  <a:cubicBezTo>
                    <a:pt x="892" y="792"/>
                    <a:pt x="831" y="785"/>
                    <a:pt x="771" y="779"/>
                  </a:cubicBezTo>
                  <a:cubicBezTo>
                    <a:pt x="608" y="760"/>
                    <a:pt x="442" y="741"/>
                    <a:pt x="320" y="760"/>
                  </a:cubicBezTo>
                  <a:cubicBezTo>
                    <a:pt x="187" y="780"/>
                    <a:pt x="111" y="840"/>
                    <a:pt x="32" y="901"/>
                  </a:cubicBezTo>
                  <a:cubicBezTo>
                    <a:pt x="22" y="910"/>
                    <a:pt x="11" y="918"/>
                    <a:pt x="0" y="926"/>
                  </a:cubicBezTo>
                  <a:lnTo>
                    <a:pt x="895" y="926"/>
                  </a:lnTo>
                  <a:lnTo>
                    <a:pt x="3730" y="926"/>
                  </a:lnTo>
                  <a:lnTo>
                    <a:pt x="3730" y="926"/>
                  </a:lnTo>
                  <a:cubicBezTo>
                    <a:pt x="3788" y="926"/>
                    <a:pt x="3837" y="970"/>
                    <a:pt x="3842" y="1028"/>
                  </a:cubicBezTo>
                  <a:cubicBezTo>
                    <a:pt x="3842" y="1029"/>
                    <a:pt x="3869" y="1355"/>
                    <a:pt x="4265" y="1441"/>
                  </a:cubicBezTo>
                  <a:cubicBezTo>
                    <a:pt x="4661" y="1525"/>
                    <a:pt x="4949" y="1247"/>
                    <a:pt x="4977" y="1219"/>
                  </a:cubicBezTo>
                  <a:cubicBezTo>
                    <a:pt x="4996" y="1198"/>
                    <a:pt x="5023" y="1184"/>
                    <a:pt x="5054" y="1182"/>
                  </a:cubicBezTo>
                  <a:cubicBezTo>
                    <a:pt x="5116" y="1179"/>
                    <a:pt x="5169" y="1226"/>
                    <a:pt x="5173" y="1288"/>
                  </a:cubicBezTo>
                  <a:cubicBezTo>
                    <a:pt x="5173" y="1290"/>
                    <a:pt x="5201" y="1930"/>
                    <a:pt x="6201" y="1916"/>
                  </a:cubicBezTo>
                  <a:cubicBezTo>
                    <a:pt x="7170" y="1901"/>
                    <a:pt x="6997" y="1132"/>
                    <a:pt x="6996" y="1131"/>
                  </a:cubicBezTo>
                  <a:lnTo>
                    <a:pt x="6996" y="1131"/>
                  </a:lnTo>
                  <a:cubicBezTo>
                    <a:pt x="6995" y="1125"/>
                    <a:pt x="6994" y="1119"/>
                    <a:pt x="6994" y="1113"/>
                  </a:cubicBezTo>
                  <a:cubicBezTo>
                    <a:pt x="6990" y="1051"/>
                    <a:pt x="7038" y="998"/>
                    <a:pt x="7100" y="994"/>
                  </a:cubicBezTo>
                  <a:cubicBezTo>
                    <a:pt x="7103" y="994"/>
                    <a:pt x="8111" y="936"/>
                    <a:pt x="9397" y="914"/>
                  </a:cubicBezTo>
                  <a:cubicBezTo>
                    <a:pt x="9217" y="822"/>
                    <a:pt x="8989" y="813"/>
                    <a:pt x="8797" y="806"/>
                  </a:cubicBezTo>
                  <a:cubicBezTo>
                    <a:pt x="8582" y="797"/>
                    <a:pt x="8404" y="790"/>
                    <a:pt x="8311" y="6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2"/>
            <p:cNvSpPr/>
            <p:nvPr/>
          </p:nvSpPr>
          <p:spPr>
            <a:xfrm>
              <a:off x="3107793" y="2715492"/>
              <a:ext cx="30944" cy="20506"/>
            </a:xfrm>
            <a:custGeom>
              <a:avLst/>
              <a:gdLst/>
              <a:ahLst/>
              <a:cxnLst/>
              <a:rect l="l" t="t" r="r" b="b"/>
              <a:pathLst>
                <a:path w="1002" h="664" extrusionOk="0">
                  <a:moveTo>
                    <a:pt x="866" y="311"/>
                  </a:moveTo>
                  <a:cubicBezTo>
                    <a:pt x="848" y="344"/>
                    <a:pt x="829" y="371"/>
                    <a:pt x="804" y="401"/>
                  </a:cubicBezTo>
                  <a:cubicBezTo>
                    <a:pt x="714" y="502"/>
                    <a:pt x="624" y="558"/>
                    <a:pt x="498" y="606"/>
                  </a:cubicBezTo>
                  <a:cubicBezTo>
                    <a:pt x="392" y="643"/>
                    <a:pt x="295" y="663"/>
                    <a:pt x="184" y="658"/>
                  </a:cubicBezTo>
                  <a:cubicBezTo>
                    <a:pt x="143" y="656"/>
                    <a:pt x="105" y="653"/>
                    <a:pt x="67" y="638"/>
                  </a:cubicBezTo>
                  <a:cubicBezTo>
                    <a:pt x="52" y="633"/>
                    <a:pt x="39" y="627"/>
                    <a:pt x="26" y="618"/>
                  </a:cubicBezTo>
                  <a:cubicBezTo>
                    <a:pt x="20" y="613"/>
                    <a:pt x="0" y="597"/>
                    <a:pt x="8" y="587"/>
                  </a:cubicBezTo>
                  <a:cubicBezTo>
                    <a:pt x="13" y="584"/>
                    <a:pt x="32" y="589"/>
                    <a:pt x="39" y="591"/>
                  </a:cubicBezTo>
                  <a:cubicBezTo>
                    <a:pt x="51" y="592"/>
                    <a:pt x="63" y="592"/>
                    <a:pt x="75" y="593"/>
                  </a:cubicBezTo>
                  <a:cubicBezTo>
                    <a:pt x="111" y="593"/>
                    <a:pt x="144" y="591"/>
                    <a:pt x="180" y="586"/>
                  </a:cubicBezTo>
                  <a:cubicBezTo>
                    <a:pt x="281" y="570"/>
                    <a:pt x="361" y="545"/>
                    <a:pt x="453" y="502"/>
                  </a:cubicBezTo>
                  <a:cubicBezTo>
                    <a:pt x="555" y="453"/>
                    <a:pt x="628" y="402"/>
                    <a:pt x="700" y="316"/>
                  </a:cubicBezTo>
                  <a:cubicBezTo>
                    <a:pt x="718" y="292"/>
                    <a:pt x="733" y="270"/>
                    <a:pt x="748" y="245"/>
                  </a:cubicBezTo>
                  <a:cubicBezTo>
                    <a:pt x="814" y="107"/>
                    <a:pt x="789" y="6"/>
                    <a:pt x="870" y="16"/>
                  </a:cubicBezTo>
                  <a:cubicBezTo>
                    <a:pt x="1002" y="0"/>
                    <a:pt x="891" y="260"/>
                    <a:pt x="866" y="3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2"/>
            <p:cNvSpPr/>
            <p:nvPr/>
          </p:nvSpPr>
          <p:spPr>
            <a:xfrm>
              <a:off x="3106126" y="2661016"/>
              <a:ext cx="32056" cy="12569"/>
            </a:xfrm>
            <a:custGeom>
              <a:avLst/>
              <a:gdLst/>
              <a:ahLst/>
              <a:cxnLst/>
              <a:rect l="l" t="t" r="r" b="b"/>
              <a:pathLst>
                <a:path w="1038" h="407" extrusionOk="0">
                  <a:moveTo>
                    <a:pt x="163" y="126"/>
                  </a:moveTo>
                  <a:cubicBezTo>
                    <a:pt x="169" y="120"/>
                    <a:pt x="175" y="116"/>
                    <a:pt x="181" y="111"/>
                  </a:cubicBezTo>
                  <a:cubicBezTo>
                    <a:pt x="280" y="36"/>
                    <a:pt x="377" y="1"/>
                    <a:pt x="502" y="2"/>
                  </a:cubicBezTo>
                  <a:cubicBezTo>
                    <a:pt x="623" y="9"/>
                    <a:pt x="716" y="34"/>
                    <a:pt x="822" y="93"/>
                  </a:cubicBezTo>
                  <a:cubicBezTo>
                    <a:pt x="851" y="112"/>
                    <a:pt x="1037" y="243"/>
                    <a:pt x="1009" y="294"/>
                  </a:cubicBezTo>
                  <a:cubicBezTo>
                    <a:pt x="1006" y="295"/>
                    <a:pt x="817" y="186"/>
                    <a:pt x="784" y="172"/>
                  </a:cubicBezTo>
                  <a:cubicBezTo>
                    <a:pt x="686" y="136"/>
                    <a:pt x="606" y="121"/>
                    <a:pt x="502" y="124"/>
                  </a:cubicBezTo>
                  <a:cubicBezTo>
                    <a:pt x="410" y="130"/>
                    <a:pt x="338" y="161"/>
                    <a:pt x="266" y="217"/>
                  </a:cubicBezTo>
                  <a:cubicBezTo>
                    <a:pt x="265" y="217"/>
                    <a:pt x="254" y="227"/>
                    <a:pt x="252" y="229"/>
                  </a:cubicBezTo>
                  <a:cubicBezTo>
                    <a:pt x="225" y="253"/>
                    <a:pt x="205" y="275"/>
                    <a:pt x="185" y="305"/>
                  </a:cubicBezTo>
                  <a:cubicBezTo>
                    <a:pt x="136" y="391"/>
                    <a:pt x="164" y="403"/>
                    <a:pt x="97" y="398"/>
                  </a:cubicBezTo>
                  <a:cubicBezTo>
                    <a:pt x="1" y="407"/>
                    <a:pt x="40" y="311"/>
                    <a:pt x="71" y="240"/>
                  </a:cubicBezTo>
                  <a:cubicBezTo>
                    <a:pt x="95" y="194"/>
                    <a:pt x="123" y="161"/>
                    <a:pt x="163" y="1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2"/>
            <p:cNvSpPr/>
            <p:nvPr/>
          </p:nvSpPr>
          <p:spPr>
            <a:xfrm>
              <a:off x="3023424" y="2660831"/>
              <a:ext cx="19610" cy="17202"/>
            </a:xfrm>
            <a:custGeom>
              <a:avLst/>
              <a:gdLst/>
              <a:ahLst/>
              <a:cxnLst/>
              <a:rect l="l" t="t" r="r" b="b"/>
              <a:pathLst>
                <a:path w="635" h="557" extrusionOk="0">
                  <a:moveTo>
                    <a:pt x="423" y="442"/>
                  </a:moveTo>
                  <a:cubicBezTo>
                    <a:pt x="374" y="385"/>
                    <a:pt x="326" y="330"/>
                    <a:pt x="274" y="275"/>
                  </a:cubicBezTo>
                  <a:cubicBezTo>
                    <a:pt x="227" y="226"/>
                    <a:pt x="182" y="181"/>
                    <a:pt x="130" y="138"/>
                  </a:cubicBezTo>
                  <a:cubicBezTo>
                    <a:pt x="113" y="125"/>
                    <a:pt x="3" y="55"/>
                    <a:pt x="0" y="46"/>
                  </a:cubicBezTo>
                  <a:cubicBezTo>
                    <a:pt x="12" y="1"/>
                    <a:pt x="151" y="54"/>
                    <a:pt x="174" y="65"/>
                  </a:cubicBezTo>
                  <a:cubicBezTo>
                    <a:pt x="243" y="97"/>
                    <a:pt x="298" y="137"/>
                    <a:pt x="356" y="185"/>
                  </a:cubicBezTo>
                  <a:cubicBezTo>
                    <a:pt x="418" y="238"/>
                    <a:pt x="473" y="292"/>
                    <a:pt x="527" y="354"/>
                  </a:cubicBezTo>
                  <a:cubicBezTo>
                    <a:pt x="590" y="431"/>
                    <a:pt x="635" y="462"/>
                    <a:pt x="565" y="506"/>
                  </a:cubicBezTo>
                  <a:cubicBezTo>
                    <a:pt x="499" y="557"/>
                    <a:pt x="492" y="522"/>
                    <a:pt x="423" y="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6" name="Google Shape;2096;p62"/>
          <p:cNvGrpSpPr/>
          <p:nvPr/>
        </p:nvGrpSpPr>
        <p:grpSpPr>
          <a:xfrm>
            <a:off x="8366938" y="1492896"/>
            <a:ext cx="194923" cy="194923"/>
            <a:chOff x="3414512" y="2592150"/>
            <a:chExt cx="58460" cy="58460"/>
          </a:xfrm>
        </p:grpSpPr>
        <p:sp>
          <p:nvSpPr>
            <p:cNvPr id="2097" name="Google Shape;2097;p62"/>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62"/>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62"/>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62"/>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1" name="Google Shape;2101;p62"/>
          <p:cNvGrpSpPr/>
          <p:nvPr/>
        </p:nvGrpSpPr>
        <p:grpSpPr>
          <a:xfrm rot="-2509490">
            <a:off x="8444343" y="2052475"/>
            <a:ext cx="451130" cy="367427"/>
            <a:chOff x="1172345" y="3856132"/>
            <a:chExt cx="228133" cy="185791"/>
          </a:xfrm>
        </p:grpSpPr>
        <p:sp>
          <p:nvSpPr>
            <p:cNvPr id="2102" name="Google Shape;2102;p62"/>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62"/>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62"/>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62"/>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62"/>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62"/>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62"/>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62"/>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0" name="Google Shape;2110;p62"/>
          <p:cNvGrpSpPr/>
          <p:nvPr/>
        </p:nvGrpSpPr>
        <p:grpSpPr>
          <a:xfrm rot="5032328">
            <a:off x="334203" y="2755983"/>
            <a:ext cx="315439" cy="256914"/>
            <a:chOff x="1172345" y="3856132"/>
            <a:chExt cx="228133" cy="185791"/>
          </a:xfrm>
        </p:grpSpPr>
        <p:sp>
          <p:nvSpPr>
            <p:cNvPr id="2111" name="Google Shape;2111;p62"/>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62"/>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62"/>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62"/>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62"/>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62"/>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62"/>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62"/>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Rectangle: Rounded Corners 11">
            <a:extLst>
              <a:ext uri="{FF2B5EF4-FFF2-40B4-BE49-F238E27FC236}">
                <a16:creationId xmlns:a16="http://schemas.microsoft.com/office/drawing/2014/main" id="{69AA40C7-85A2-855D-3F3F-33A66315E1C9}"/>
              </a:ext>
            </a:extLst>
          </p:cNvPr>
          <p:cNvSpPr/>
          <p:nvPr/>
        </p:nvSpPr>
        <p:spPr>
          <a:xfrm>
            <a:off x="855627" y="309992"/>
            <a:ext cx="7432745" cy="10016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74CF6F8-E9A4-7283-9339-38B7807BF4FC}"/>
              </a:ext>
            </a:extLst>
          </p:cNvPr>
          <p:cNvSpPr txBox="1"/>
          <p:nvPr/>
        </p:nvSpPr>
        <p:spPr>
          <a:xfrm>
            <a:off x="777061" y="166727"/>
            <a:ext cx="7428614" cy="1461939"/>
          </a:xfrm>
          <a:prstGeom prst="rect">
            <a:avLst/>
          </a:prstGeom>
          <a:noFill/>
        </p:spPr>
        <p:txBody>
          <a:bodyPr wrap="square" rtlCol="0">
            <a:spAutoFit/>
          </a:bodyPr>
          <a:lstStyle/>
          <a:p>
            <a:pPr algn="ctr">
              <a:lnSpc>
                <a:spcPct val="150000"/>
              </a:lnSpc>
            </a:pPr>
            <a:r>
              <a:rPr lang="en-US" sz="2500" b="1">
                <a:effectLst/>
                <a:latin typeface="+mj-lt"/>
                <a:ea typeface="Times New Roman" panose="02020603050405020304" pitchFamily="18" charset="0"/>
              </a:rPr>
              <a:t>II.Thí nghiệm chứng minh khí carbon dioxide cần cho quang hợp</a:t>
            </a:r>
            <a:endParaRPr lang="en-US" sz="2500">
              <a:effectLst/>
              <a:latin typeface="+mj-lt"/>
              <a:ea typeface="Calibri" panose="020F0502020204030204" pitchFamily="34" charset="0"/>
            </a:endParaRPr>
          </a:p>
          <a:p>
            <a:endParaRPr lang="en-US"/>
          </a:p>
        </p:txBody>
      </p:sp>
      <p:sp>
        <p:nvSpPr>
          <p:cNvPr id="15" name="TextBox 14">
            <a:extLst>
              <a:ext uri="{FF2B5EF4-FFF2-40B4-BE49-F238E27FC236}">
                <a16:creationId xmlns:a16="http://schemas.microsoft.com/office/drawing/2014/main" id="{46085F18-A5ED-717B-D7F0-F29FC73C0C23}"/>
              </a:ext>
            </a:extLst>
          </p:cNvPr>
          <p:cNvSpPr txBox="1"/>
          <p:nvPr/>
        </p:nvSpPr>
        <p:spPr>
          <a:xfrm>
            <a:off x="1771150" y="1579531"/>
            <a:ext cx="6287386" cy="872034"/>
          </a:xfrm>
          <a:prstGeom prst="rect">
            <a:avLst/>
          </a:prstGeom>
          <a:noFill/>
        </p:spPr>
        <p:txBody>
          <a:bodyPr wrap="square" rtlCol="0">
            <a:spAutoFit/>
          </a:bodyPr>
          <a:lstStyle/>
          <a:p>
            <a:pPr algn="just">
              <a:lnSpc>
                <a:spcPct val="150000"/>
              </a:lnSpc>
            </a:pPr>
            <a:r>
              <a:rPr lang="en-US" sz="1800">
                <a:latin typeface="+mj-lt"/>
                <a:ea typeface="Times New Roman" panose="02020603050405020304" pitchFamily="18" charset="0"/>
              </a:rPr>
              <a:t>T</a:t>
            </a:r>
            <a:r>
              <a:rPr lang="en-US" sz="1800">
                <a:effectLst/>
                <a:latin typeface="+mj-lt"/>
                <a:ea typeface="Times New Roman" panose="02020603050405020304" pitchFamily="18" charset="0"/>
              </a:rPr>
              <a:t>iến hành các bước theo tiến trình sgk, quan sát, nhận biết các hiện tượng thí nghiệm.</a:t>
            </a:r>
            <a:endParaRPr lang="en-US" sz="1800">
              <a:effectLst/>
              <a:latin typeface="+mj-lt"/>
              <a:ea typeface="Calibri" panose="020F0502020204030204" pitchFamily="34" charset="0"/>
            </a:endParaRPr>
          </a:p>
        </p:txBody>
      </p:sp>
      <p:pic>
        <p:nvPicPr>
          <p:cNvPr id="17" name="Picture 7">
            <a:extLst>
              <a:ext uri="{FF2B5EF4-FFF2-40B4-BE49-F238E27FC236}">
                <a16:creationId xmlns:a16="http://schemas.microsoft.com/office/drawing/2014/main" id="{4FCB7DD3-DDF0-B5FB-4D88-5A83DC90C4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38830" y="1677364"/>
            <a:ext cx="866847" cy="747655"/>
          </a:xfrm>
          <a:prstGeom prst="rect">
            <a:avLst/>
          </a:prstGeom>
        </p:spPr>
      </p:pic>
      <p:sp>
        <p:nvSpPr>
          <p:cNvPr id="19" name="Google Shape;1841;p59">
            <a:extLst>
              <a:ext uri="{FF2B5EF4-FFF2-40B4-BE49-F238E27FC236}">
                <a16:creationId xmlns:a16="http://schemas.microsoft.com/office/drawing/2014/main" id="{1023CEAC-41BB-1422-1A2E-F4CB53C99125}"/>
              </a:ext>
            </a:extLst>
          </p:cNvPr>
          <p:cNvSpPr/>
          <p:nvPr/>
        </p:nvSpPr>
        <p:spPr>
          <a:xfrm>
            <a:off x="3625906" y="2531387"/>
            <a:ext cx="1554652" cy="698944"/>
          </a:xfrm>
          <a:prstGeom prst="ellipse">
            <a:avLst/>
          </a:prstGeom>
          <a:solidFill>
            <a:schemeClr val="bg2">
              <a:lumMod val="40000"/>
              <a:lumOff val="60000"/>
            </a:schemeClr>
          </a:solidFill>
          <a:ln w="19050" cap="flat" cmpd="sng">
            <a:solidFill>
              <a:schemeClr val="accent6"/>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dk1"/>
                </a:solidFill>
                <a:latin typeface="+mj-lt"/>
                <a:sym typeface="Londrina Solid"/>
              </a:rPr>
              <a:t>Bước 1:</a:t>
            </a:r>
            <a:endParaRPr sz="2000">
              <a:latin typeface="+mj-lt"/>
            </a:endParaRPr>
          </a:p>
        </p:txBody>
      </p:sp>
      <p:sp>
        <p:nvSpPr>
          <p:cNvPr id="23" name="TextBox 22">
            <a:extLst>
              <a:ext uri="{FF2B5EF4-FFF2-40B4-BE49-F238E27FC236}">
                <a16:creationId xmlns:a16="http://schemas.microsoft.com/office/drawing/2014/main" id="{68B70932-DC28-D9C4-2D16-A8B84823B253}"/>
              </a:ext>
            </a:extLst>
          </p:cNvPr>
          <p:cNvSpPr txBox="1"/>
          <p:nvPr/>
        </p:nvSpPr>
        <p:spPr>
          <a:xfrm>
            <a:off x="1705677" y="3286567"/>
            <a:ext cx="6130247" cy="456535"/>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Đặt hai chậu cây khoai lang vào chỗ tối trong 3 – 4 ngày.</a:t>
            </a:r>
            <a:endParaRPr lang="en-US">
              <a:latin typeface="+mj-lt"/>
            </a:endParaRPr>
          </a:p>
        </p:txBody>
      </p:sp>
      <p:pic>
        <p:nvPicPr>
          <p:cNvPr id="29" name="Picture 15">
            <a:extLst>
              <a:ext uri="{FF2B5EF4-FFF2-40B4-BE49-F238E27FC236}">
                <a16:creationId xmlns:a16="http://schemas.microsoft.com/office/drawing/2014/main" id="{57E0121E-EB93-DDBB-2402-1B8E2BE3B7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691963" y="4005870"/>
            <a:ext cx="3598992" cy="11741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750"/>
                                        <p:tgtEl>
                                          <p:spTgt spid="1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75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750"/>
                                        <p:tgtEl>
                                          <p:spTgt spid="23"/>
                                        </p:tgtEl>
                                      </p:cBhvr>
                                    </p:animEffect>
                                    <p:anim calcmode="lin" valueType="num">
                                      <p:cBhvr>
                                        <p:cTn id="21" dur="750" fill="hold"/>
                                        <p:tgtEl>
                                          <p:spTgt spid="23"/>
                                        </p:tgtEl>
                                        <p:attrNameLst>
                                          <p:attrName>ppt_x</p:attrName>
                                        </p:attrNameLst>
                                      </p:cBhvr>
                                      <p:tavLst>
                                        <p:tav tm="0">
                                          <p:val>
                                            <p:strVal val="#ppt_x"/>
                                          </p:val>
                                        </p:tav>
                                        <p:tav tm="100000">
                                          <p:val>
                                            <p:strVal val="#ppt_x"/>
                                          </p:val>
                                        </p:tav>
                                      </p:tavLst>
                                    </p:anim>
                                    <p:anim calcmode="lin" valueType="num">
                                      <p:cBhvr>
                                        <p:cTn id="22" dur="7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1"/>
        <p:cNvGrpSpPr/>
        <p:nvPr/>
      </p:nvGrpSpPr>
      <p:grpSpPr>
        <a:xfrm>
          <a:off x="0" y="0"/>
          <a:ext cx="0" cy="0"/>
          <a:chOff x="0" y="0"/>
          <a:chExt cx="0" cy="0"/>
        </a:xfrm>
      </p:grpSpPr>
      <p:grpSp>
        <p:nvGrpSpPr>
          <p:cNvPr id="1898" name="Google Shape;1898;p60"/>
          <p:cNvGrpSpPr/>
          <p:nvPr/>
        </p:nvGrpSpPr>
        <p:grpSpPr>
          <a:xfrm>
            <a:off x="7791702" y="1230537"/>
            <a:ext cx="194923" cy="194923"/>
            <a:chOff x="3414512" y="2592150"/>
            <a:chExt cx="58460" cy="58460"/>
          </a:xfrm>
        </p:grpSpPr>
        <p:sp>
          <p:nvSpPr>
            <p:cNvPr id="1899" name="Google Shape;1899;p60"/>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0"/>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0"/>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0"/>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60"/>
          <p:cNvGrpSpPr/>
          <p:nvPr/>
        </p:nvGrpSpPr>
        <p:grpSpPr>
          <a:xfrm>
            <a:off x="789880" y="793626"/>
            <a:ext cx="194923" cy="194923"/>
            <a:chOff x="3414512" y="2592150"/>
            <a:chExt cx="58460" cy="58460"/>
          </a:xfrm>
        </p:grpSpPr>
        <p:sp>
          <p:nvSpPr>
            <p:cNvPr id="1904" name="Google Shape;1904;p60"/>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0"/>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0"/>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0"/>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1841;p59">
            <a:extLst>
              <a:ext uri="{FF2B5EF4-FFF2-40B4-BE49-F238E27FC236}">
                <a16:creationId xmlns:a16="http://schemas.microsoft.com/office/drawing/2014/main" id="{E8A6630C-E1DF-2135-8AFA-9999B535F828}"/>
              </a:ext>
            </a:extLst>
          </p:cNvPr>
          <p:cNvSpPr/>
          <p:nvPr/>
        </p:nvSpPr>
        <p:spPr>
          <a:xfrm>
            <a:off x="3527711" y="214249"/>
            <a:ext cx="1636722" cy="735150"/>
          </a:xfrm>
          <a:prstGeom prst="ellipse">
            <a:avLst/>
          </a:prstGeom>
          <a:solidFill>
            <a:schemeClr val="bg2">
              <a:lumMod val="40000"/>
              <a:lumOff val="60000"/>
            </a:schemeClr>
          </a:solidFill>
          <a:ln w="19050" cap="flat" cmpd="sng">
            <a:solidFill>
              <a:schemeClr val="accent6"/>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dk1"/>
                </a:solidFill>
                <a:latin typeface="+mj-lt"/>
                <a:sym typeface="Londrina Solid"/>
              </a:rPr>
              <a:t>Bước 2:</a:t>
            </a:r>
            <a:endParaRPr sz="2000">
              <a:latin typeface="+mj-lt"/>
            </a:endParaRPr>
          </a:p>
        </p:txBody>
      </p:sp>
      <p:sp>
        <p:nvSpPr>
          <p:cNvPr id="23" name="TextBox 22">
            <a:extLst>
              <a:ext uri="{FF2B5EF4-FFF2-40B4-BE49-F238E27FC236}">
                <a16:creationId xmlns:a16="http://schemas.microsoft.com/office/drawing/2014/main" id="{55CDEF8A-F5CB-D62C-1386-B4AAE422F815}"/>
              </a:ext>
            </a:extLst>
          </p:cNvPr>
          <p:cNvSpPr txBox="1"/>
          <p:nvPr/>
        </p:nvSpPr>
        <p:spPr>
          <a:xfrm>
            <a:off x="1096925" y="1115299"/>
            <a:ext cx="6950149" cy="1554272"/>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Lấy hai tấm kính, đổ nước lên toàn bộ bề mặt tấm kính. Sau đó, đặt mỗi chậu cây lên một tấm kính ướt, dùng hai chuông thủy tinh (hoặc ốp nhựa trong suốt) úp vào mỗi chậu cây (hình 20.3)</a:t>
            </a:r>
            <a:endParaRPr lang="en-US" sz="1800">
              <a:effectLst/>
              <a:latin typeface="+mj-lt"/>
              <a:ea typeface="Calibri" panose="020F0502020204030204" pitchFamily="34" charset="0"/>
            </a:endParaRPr>
          </a:p>
          <a:p>
            <a:endParaRPr lang="en-US"/>
          </a:p>
        </p:txBody>
      </p:sp>
      <p:pic>
        <p:nvPicPr>
          <p:cNvPr id="3" name="Picture 2" descr="Diagram&#10;&#10;Description automatically generated">
            <a:extLst>
              <a:ext uri="{FF2B5EF4-FFF2-40B4-BE49-F238E27FC236}">
                <a16:creationId xmlns:a16="http://schemas.microsoft.com/office/drawing/2014/main" id="{E91A982C-6EFF-3F68-3E59-D883A9A83E24}"/>
              </a:ext>
            </a:extLst>
          </p:cNvPr>
          <p:cNvPicPr>
            <a:picLocks noChangeAspect="1"/>
          </p:cNvPicPr>
          <p:nvPr/>
        </p:nvPicPr>
        <p:blipFill rotWithShape="1">
          <a:blip r:embed="rId3"/>
          <a:srcRect l="14389" t="32495" r="13746" b="21165"/>
          <a:stretch/>
        </p:blipFill>
        <p:spPr>
          <a:xfrm>
            <a:off x="2477123" y="2458388"/>
            <a:ext cx="4189751" cy="23834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750"/>
                                        <p:tgtEl>
                                          <p:spTgt spid="23">
                                            <p:txEl>
                                              <p:pRg st="0" end="0"/>
                                            </p:txEl>
                                          </p:spTgt>
                                        </p:tgtEl>
                                      </p:cBhvr>
                                    </p:animEffect>
                                    <p:anim calcmode="lin" valueType="num">
                                      <p:cBhvr>
                                        <p:cTn id="13"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1"/>
        <p:cNvGrpSpPr/>
        <p:nvPr/>
      </p:nvGrpSpPr>
      <p:grpSpPr>
        <a:xfrm>
          <a:off x="0" y="0"/>
          <a:ext cx="0" cy="0"/>
          <a:chOff x="0" y="0"/>
          <a:chExt cx="0" cy="0"/>
        </a:xfrm>
      </p:grpSpPr>
      <p:grpSp>
        <p:nvGrpSpPr>
          <p:cNvPr id="2424" name="Google Shape;2424;p67"/>
          <p:cNvGrpSpPr/>
          <p:nvPr/>
        </p:nvGrpSpPr>
        <p:grpSpPr>
          <a:xfrm>
            <a:off x="3620285" y="2015816"/>
            <a:ext cx="2075760" cy="1859937"/>
            <a:chOff x="545289" y="985305"/>
            <a:chExt cx="3375379" cy="3172891"/>
          </a:xfrm>
        </p:grpSpPr>
        <p:sp>
          <p:nvSpPr>
            <p:cNvPr id="2425" name="Google Shape;2425;p67"/>
            <p:cNvSpPr/>
            <p:nvPr/>
          </p:nvSpPr>
          <p:spPr>
            <a:xfrm>
              <a:off x="748158" y="985305"/>
              <a:ext cx="3172510" cy="3172891"/>
            </a:xfrm>
            <a:custGeom>
              <a:avLst/>
              <a:gdLst/>
              <a:ahLst/>
              <a:cxnLst/>
              <a:rect l="l" t="t" r="r" b="b"/>
              <a:pathLst>
                <a:path w="17686" h="17689" extrusionOk="0">
                  <a:moveTo>
                    <a:pt x="10039" y="257"/>
                  </a:moveTo>
                  <a:cubicBezTo>
                    <a:pt x="10115" y="266"/>
                    <a:pt x="10166" y="180"/>
                    <a:pt x="10119" y="119"/>
                  </a:cubicBezTo>
                  <a:cubicBezTo>
                    <a:pt x="10105" y="100"/>
                    <a:pt x="10086" y="88"/>
                    <a:pt x="10062" y="85"/>
                  </a:cubicBezTo>
                  <a:lnTo>
                    <a:pt x="10022" y="80"/>
                  </a:lnTo>
                  <a:lnTo>
                    <a:pt x="9967" y="72"/>
                  </a:lnTo>
                  <a:lnTo>
                    <a:pt x="9888" y="62"/>
                  </a:lnTo>
                  <a:cubicBezTo>
                    <a:pt x="9803" y="53"/>
                    <a:pt x="9758" y="158"/>
                    <a:pt x="9822" y="214"/>
                  </a:cubicBezTo>
                  <a:cubicBezTo>
                    <a:pt x="9836" y="226"/>
                    <a:pt x="9850" y="232"/>
                    <a:pt x="9869" y="235"/>
                  </a:cubicBezTo>
                  <a:lnTo>
                    <a:pt x="9945" y="244"/>
                  </a:lnTo>
                  <a:lnTo>
                    <a:pt x="9999" y="251"/>
                  </a:lnTo>
                  <a:close/>
                  <a:moveTo>
                    <a:pt x="11048" y="458"/>
                  </a:moveTo>
                  <a:cubicBezTo>
                    <a:pt x="11132" y="479"/>
                    <a:pt x="11192" y="379"/>
                    <a:pt x="11134" y="315"/>
                  </a:cubicBezTo>
                  <a:cubicBezTo>
                    <a:pt x="11123" y="303"/>
                    <a:pt x="11109" y="294"/>
                    <a:pt x="11092" y="290"/>
                  </a:cubicBezTo>
                  <a:lnTo>
                    <a:pt x="11050" y="279"/>
                  </a:lnTo>
                  <a:lnTo>
                    <a:pt x="10997" y="265"/>
                  </a:lnTo>
                  <a:lnTo>
                    <a:pt x="10922" y="247"/>
                  </a:lnTo>
                  <a:cubicBezTo>
                    <a:pt x="10848" y="230"/>
                    <a:pt x="10788" y="310"/>
                    <a:pt x="10827" y="377"/>
                  </a:cubicBezTo>
                  <a:cubicBezTo>
                    <a:pt x="10841" y="396"/>
                    <a:pt x="10859" y="410"/>
                    <a:pt x="10882" y="417"/>
                  </a:cubicBezTo>
                  <a:lnTo>
                    <a:pt x="10955" y="434"/>
                  </a:lnTo>
                  <a:lnTo>
                    <a:pt x="11007" y="447"/>
                  </a:lnTo>
                  <a:close/>
                  <a:moveTo>
                    <a:pt x="12027" y="779"/>
                  </a:moveTo>
                  <a:cubicBezTo>
                    <a:pt x="12056" y="790"/>
                    <a:pt x="12090" y="785"/>
                    <a:pt x="12114" y="765"/>
                  </a:cubicBezTo>
                  <a:cubicBezTo>
                    <a:pt x="12164" y="723"/>
                    <a:pt x="12152" y="642"/>
                    <a:pt x="12090" y="617"/>
                  </a:cubicBezTo>
                  <a:lnTo>
                    <a:pt x="12033" y="595"/>
                  </a:lnTo>
                  <a:lnTo>
                    <a:pt x="11983" y="575"/>
                  </a:lnTo>
                  <a:lnTo>
                    <a:pt x="11927" y="554"/>
                  </a:lnTo>
                  <a:cubicBezTo>
                    <a:pt x="11898" y="544"/>
                    <a:pt x="11866" y="549"/>
                    <a:pt x="11842" y="568"/>
                  </a:cubicBezTo>
                  <a:cubicBezTo>
                    <a:pt x="11790" y="612"/>
                    <a:pt x="11804" y="693"/>
                    <a:pt x="11866" y="717"/>
                  </a:cubicBezTo>
                  <a:lnTo>
                    <a:pt x="11921" y="738"/>
                  </a:lnTo>
                  <a:lnTo>
                    <a:pt x="11970" y="756"/>
                  </a:lnTo>
                  <a:close/>
                  <a:moveTo>
                    <a:pt x="12961" y="1214"/>
                  </a:moveTo>
                  <a:cubicBezTo>
                    <a:pt x="13037" y="1255"/>
                    <a:pt x="13120" y="1168"/>
                    <a:pt x="13076" y="1093"/>
                  </a:cubicBezTo>
                  <a:cubicBezTo>
                    <a:pt x="13068" y="1079"/>
                    <a:pt x="13057" y="1069"/>
                    <a:pt x="13043" y="1061"/>
                  </a:cubicBezTo>
                  <a:lnTo>
                    <a:pt x="13009" y="1043"/>
                  </a:lnTo>
                  <a:lnTo>
                    <a:pt x="12961" y="1018"/>
                  </a:lnTo>
                  <a:lnTo>
                    <a:pt x="12914" y="993"/>
                  </a:lnTo>
                  <a:lnTo>
                    <a:pt x="12887" y="979"/>
                  </a:lnTo>
                  <a:cubicBezTo>
                    <a:pt x="12814" y="942"/>
                    <a:pt x="12734" y="1018"/>
                    <a:pt x="12769" y="1093"/>
                  </a:cubicBezTo>
                  <a:cubicBezTo>
                    <a:pt x="12778" y="1111"/>
                    <a:pt x="12790" y="1125"/>
                    <a:pt x="12809" y="1133"/>
                  </a:cubicBezTo>
                  <a:lnTo>
                    <a:pt x="12881" y="1172"/>
                  </a:lnTo>
                  <a:lnTo>
                    <a:pt x="12927" y="1196"/>
                  </a:lnTo>
                  <a:close/>
                  <a:moveTo>
                    <a:pt x="13835" y="1757"/>
                  </a:moveTo>
                  <a:cubicBezTo>
                    <a:pt x="13865" y="1778"/>
                    <a:pt x="13905" y="1778"/>
                    <a:pt x="13935" y="1757"/>
                  </a:cubicBezTo>
                  <a:cubicBezTo>
                    <a:pt x="13984" y="1722"/>
                    <a:pt x="13984" y="1649"/>
                    <a:pt x="13935" y="1614"/>
                  </a:cubicBezTo>
                  <a:lnTo>
                    <a:pt x="13873" y="1572"/>
                  </a:lnTo>
                  <a:lnTo>
                    <a:pt x="13829" y="1541"/>
                  </a:lnTo>
                  <a:lnTo>
                    <a:pt x="13791" y="1515"/>
                  </a:lnTo>
                  <a:cubicBezTo>
                    <a:pt x="13719" y="1467"/>
                    <a:pt x="13628" y="1543"/>
                    <a:pt x="13663" y="1622"/>
                  </a:cubicBezTo>
                  <a:cubicBezTo>
                    <a:pt x="13670" y="1637"/>
                    <a:pt x="13681" y="1650"/>
                    <a:pt x="13694" y="1659"/>
                  </a:cubicBezTo>
                  <a:lnTo>
                    <a:pt x="13732" y="1684"/>
                  </a:lnTo>
                  <a:lnTo>
                    <a:pt x="13774" y="1714"/>
                  </a:lnTo>
                  <a:close/>
                  <a:moveTo>
                    <a:pt x="14640" y="2399"/>
                  </a:moveTo>
                  <a:cubicBezTo>
                    <a:pt x="14697" y="2451"/>
                    <a:pt x="14788" y="2407"/>
                    <a:pt x="14784" y="2330"/>
                  </a:cubicBezTo>
                  <a:cubicBezTo>
                    <a:pt x="14783" y="2307"/>
                    <a:pt x="14774" y="2287"/>
                    <a:pt x="14756" y="2270"/>
                  </a:cubicBezTo>
                  <a:lnTo>
                    <a:pt x="14709" y="2228"/>
                  </a:lnTo>
                  <a:lnTo>
                    <a:pt x="14668" y="2192"/>
                  </a:lnTo>
                  <a:lnTo>
                    <a:pt x="14624" y="2154"/>
                  </a:lnTo>
                  <a:cubicBezTo>
                    <a:pt x="14560" y="2100"/>
                    <a:pt x="14465" y="2158"/>
                    <a:pt x="14483" y="2241"/>
                  </a:cubicBezTo>
                  <a:cubicBezTo>
                    <a:pt x="14488" y="2259"/>
                    <a:pt x="14497" y="2274"/>
                    <a:pt x="14511" y="2286"/>
                  </a:cubicBezTo>
                  <a:lnTo>
                    <a:pt x="14554" y="2323"/>
                  </a:lnTo>
                  <a:lnTo>
                    <a:pt x="14593" y="2358"/>
                  </a:lnTo>
                  <a:close/>
                  <a:moveTo>
                    <a:pt x="15363" y="3132"/>
                  </a:moveTo>
                  <a:cubicBezTo>
                    <a:pt x="15422" y="3198"/>
                    <a:pt x="15529" y="3146"/>
                    <a:pt x="15514" y="3059"/>
                  </a:cubicBezTo>
                  <a:cubicBezTo>
                    <a:pt x="15510" y="3043"/>
                    <a:pt x="15504" y="3031"/>
                    <a:pt x="15493" y="3018"/>
                  </a:cubicBezTo>
                  <a:lnTo>
                    <a:pt x="15459" y="2977"/>
                  </a:lnTo>
                  <a:lnTo>
                    <a:pt x="15423" y="2938"/>
                  </a:lnTo>
                  <a:lnTo>
                    <a:pt x="15376" y="2888"/>
                  </a:lnTo>
                  <a:cubicBezTo>
                    <a:pt x="15325" y="2831"/>
                    <a:pt x="15230" y="2865"/>
                    <a:pt x="15226" y="2942"/>
                  </a:cubicBezTo>
                  <a:cubicBezTo>
                    <a:pt x="15225" y="2964"/>
                    <a:pt x="15233" y="2988"/>
                    <a:pt x="15249" y="3005"/>
                  </a:cubicBezTo>
                  <a:lnTo>
                    <a:pt x="15294" y="3054"/>
                  </a:lnTo>
                  <a:lnTo>
                    <a:pt x="15328" y="3093"/>
                  </a:lnTo>
                  <a:close/>
                  <a:moveTo>
                    <a:pt x="15996" y="3946"/>
                  </a:moveTo>
                  <a:cubicBezTo>
                    <a:pt x="16046" y="4019"/>
                    <a:pt x="16161" y="3977"/>
                    <a:pt x="16153" y="3888"/>
                  </a:cubicBezTo>
                  <a:cubicBezTo>
                    <a:pt x="16151" y="3872"/>
                    <a:pt x="16147" y="3860"/>
                    <a:pt x="16138" y="3847"/>
                  </a:cubicBezTo>
                  <a:lnTo>
                    <a:pt x="16114" y="3813"/>
                  </a:lnTo>
                  <a:lnTo>
                    <a:pt x="16084" y="3769"/>
                  </a:lnTo>
                  <a:lnTo>
                    <a:pt x="16037" y="3704"/>
                  </a:lnTo>
                  <a:cubicBezTo>
                    <a:pt x="16023" y="3683"/>
                    <a:pt x="16000" y="3671"/>
                    <a:pt x="15975" y="3668"/>
                  </a:cubicBezTo>
                  <a:cubicBezTo>
                    <a:pt x="15901" y="3661"/>
                    <a:pt x="15853" y="3745"/>
                    <a:pt x="15897" y="3805"/>
                  </a:cubicBezTo>
                  <a:lnTo>
                    <a:pt x="15942" y="3869"/>
                  </a:lnTo>
                  <a:lnTo>
                    <a:pt x="15972" y="3912"/>
                  </a:lnTo>
                  <a:close/>
                  <a:moveTo>
                    <a:pt x="16526" y="4828"/>
                  </a:moveTo>
                  <a:cubicBezTo>
                    <a:pt x="16535" y="4844"/>
                    <a:pt x="16548" y="4857"/>
                    <a:pt x="16565" y="4865"/>
                  </a:cubicBezTo>
                  <a:cubicBezTo>
                    <a:pt x="16642" y="4901"/>
                    <a:pt x="16718" y="4822"/>
                    <a:pt x="16680" y="4747"/>
                  </a:cubicBezTo>
                  <a:lnTo>
                    <a:pt x="16643" y="4677"/>
                  </a:lnTo>
                  <a:lnTo>
                    <a:pt x="16617" y="4630"/>
                  </a:lnTo>
                  <a:lnTo>
                    <a:pt x="16597" y="4593"/>
                  </a:lnTo>
                  <a:cubicBezTo>
                    <a:pt x="16588" y="4578"/>
                    <a:pt x="16578" y="4567"/>
                    <a:pt x="16563" y="4559"/>
                  </a:cubicBezTo>
                  <a:cubicBezTo>
                    <a:pt x="16485" y="4518"/>
                    <a:pt x="16404" y="4600"/>
                    <a:pt x="16445" y="4677"/>
                  </a:cubicBezTo>
                  <a:lnTo>
                    <a:pt x="16465" y="4712"/>
                  </a:lnTo>
                  <a:lnTo>
                    <a:pt x="16490" y="4759"/>
                  </a:lnTo>
                  <a:close/>
                  <a:moveTo>
                    <a:pt x="16949" y="5767"/>
                  </a:moveTo>
                  <a:cubicBezTo>
                    <a:pt x="16961" y="5799"/>
                    <a:pt x="16992" y="5821"/>
                    <a:pt x="17026" y="5823"/>
                  </a:cubicBezTo>
                  <a:cubicBezTo>
                    <a:pt x="17089" y="5826"/>
                    <a:pt x="17133" y="5764"/>
                    <a:pt x="17111" y="5705"/>
                  </a:cubicBezTo>
                  <a:lnTo>
                    <a:pt x="17091" y="5653"/>
                  </a:lnTo>
                  <a:lnTo>
                    <a:pt x="17071" y="5603"/>
                  </a:lnTo>
                  <a:lnTo>
                    <a:pt x="17047" y="5542"/>
                  </a:lnTo>
                  <a:cubicBezTo>
                    <a:pt x="17019" y="5471"/>
                    <a:pt x="16917" y="5469"/>
                    <a:pt x="16887" y="5540"/>
                  </a:cubicBezTo>
                  <a:cubicBezTo>
                    <a:pt x="16877" y="5562"/>
                    <a:pt x="16878" y="5585"/>
                    <a:pt x="16887" y="5607"/>
                  </a:cubicBezTo>
                  <a:lnTo>
                    <a:pt x="16911" y="5667"/>
                  </a:lnTo>
                  <a:lnTo>
                    <a:pt x="16930" y="5716"/>
                  </a:lnTo>
                  <a:close/>
                  <a:moveTo>
                    <a:pt x="17256" y="6749"/>
                  </a:moveTo>
                  <a:cubicBezTo>
                    <a:pt x="17265" y="6782"/>
                    <a:pt x="17290" y="6806"/>
                    <a:pt x="17322" y="6813"/>
                  </a:cubicBezTo>
                  <a:cubicBezTo>
                    <a:pt x="17385" y="6827"/>
                    <a:pt x="17441" y="6769"/>
                    <a:pt x="17425" y="6707"/>
                  </a:cubicBezTo>
                  <a:lnTo>
                    <a:pt x="17407" y="6636"/>
                  </a:lnTo>
                  <a:lnTo>
                    <a:pt x="17393" y="6583"/>
                  </a:lnTo>
                  <a:lnTo>
                    <a:pt x="17381" y="6538"/>
                  </a:lnTo>
                  <a:cubicBezTo>
                    <a:pt x="17359" y="6460"/>
                    <a:pt x="17252" y="6451"/>
                    <a:pt x="17219" y="6524"/>
                  </a:cubicBezTo>
                  <a:cubicBezTo>
                    <a:pt x="17210" y="6543"/>
                    <a:pt x="17207" y="6563"/>
                    <a:pt x="17214" y="6583"/>
                  </a:cubicBezTo>
                  <a:lnTo>
                    <a:pt x="17225" y="6627"/>
                  </a:lnTo>
                  <a:lnTo>
                    <a:pt x="17239" y="6679"/>
                  </a:lnTo>
                  <a:close/>
                  <a:moveTo>
                    <a:pt x="17444" y="7762"/>
                  </a:moveTo>
                  <a:cubicBezTo>
                    <a:pt x="17448" y="7789"/>
                    <a:pt x="17464" y="7814"/>
                    <a:pt x="17489" y="7827"/>
                  </a:cubicBezTo>
                  <a:cubicBezTo>
                    <a:pt x="17551" y="7861"/>
                    <a:pt x="17626" y="7811"/>
                    <a:pt x="17617" y="7740"/>
                  </a:cubicBezTo>
                  <a:lnTo>
                    <a:pt x="17606" y="7664"/>
                  </a:lnTo>
                  <a:lnTo>
                    <a:pt x="17599" y="7609"/>
                  </a:lnTo>
                  <a:lnTo>
                    <a:pt x="17593" y="7567"/>
                  </a:lnTo>
                  <a:cubicBezTo>
                    <a:pt x="17589" y="7535"/>
                    <a:pt x="17567" y="7509"/>
                    <a:pt x="17537" y="7498"/>
                  </a:cubicBezTo>
                  <a:cubicBezTo>
                    <a:pt x="17476" y="7475"/>
                    <a:pt x="17412" y="7526"/>
                    <a:pt x="17421" y="7592"/>
                  </a:cubicBezTo>
                  <a:lnTo>
                    <a:pt x="17427" y="7633"/>
                  </a:lnTo>
                  <a:lnTo>
                    <a:pt x="17435" y="7687"/>
                  </a:lnTo>
                  <a:close/>
                  <a:moveTo>
                    <a:pt x="17511" y="8790"/>
                  </a:moveTo>
                  <a:cubicBezTo>
                    <a:pt x="17512" y="8827"/>
                    <a:pt x="17535" y="8859"/>
                    <a:pt x="17571" y="8871"/>
                  </a:cubicBezTo>
                  <a:cubicBezTo>
                    <a:pt x="17628" y="8890"/>
                    <a:pt x="17685" y="8848"/>
                    <a:pt x="17685" y="8788"/>
                  </a:cubicBezTo>
                  <a:lnTo>
                    <a:pt x="17684" y="8732"/>
                  </a:lnTo>
                  <a:lnTo>
                    <a:pt x="17683" y="8675"/>
                  </a:lnTo>
                  <a:lnTo>
                    <a:pt x="17682" y="8613"/>
                  </a:lnTo>
                  <a:cubicBezTo>
                    <a:pt x="17678" y="8520"/>
                    <a:pt x="17552" y="8497"/>
                    <a:pt x="17516" y="8582"/>
                  </a:cubicBezTo>
                  <a:cubicBezTo>
                    <a:pt x="17510" y="8594"/>
                    <a:pt x="17509" y="8606"/>
                    <a:pt x="17509" y="8619"/>
                  </a:cubicBezTo>
                  <a:lnTo>
                    <a:pt x="17510" y="8678"/>
                  </a:lnTo>
                  <a:lnTo>
                    <a:pt x="17511" y="8734"/>
                  </a:lnTo>
                  <a:close/>
                  <a:moveTo>
                    <a:pt x="17458" y="9818"/>
                  </a:moveTo>
                  <a:cubicBezTo>
                    <a:pt x="17448" y="9908"/>
                    <a:pt x="17564" y="9951"/>
                    <a:pt x="17615" y="9877"/>
                  </a:cubicBezTo>
                  <a:cubicBezTo>
                    <a:pt x="17624" y="9865"/>
                    <a:pt x="17628" y="9852"/>
                    <a:pt x="17630" y="9837"/>
                  </a:cubicBezTo>
                  <a:lnTo>
                    <a:pt x="17634" y="9806"/>
                  </a:lnTo>
                  <a:lnTo>
                    <a:pt x="17640" y="9750"/>
                  </a:lnTo>
                  <a:lnTo>
                    <a:pt x="17645" y="9694"/>
                  </a:lnTo>
                  <a:lnTo>
                    <a:pt x="17647" y="9663"/>
                  </a:lnTo>
                  <a:cubicBezTo>
                    <a:pt x="17654" y="9584"/>
                    <a:pt x="17560" y="9537"/>
                    <a:pt x="17502" y="9592"/>
                  </a:cubicBezTo>
                  <a:cubicBezTo>
                    <a:pt x="17486" y="9608"/>
                    <a:pt x="17477" y="9625"/>
                    <a:pt x="17475" y="9647"/>
                  </a:cubicBezTo>
                  <a:lnTo>
                    <a:pt x="17472" y="9678"/>
                  </a:lnTo>
                  <a:lnTo>
                    <a:pt x="17467" y="9733"/>
                  </a:lnTo>
                  <a:lnTo>
                    <a:pt x="17462" y="9788"/>
                  </a:lnTo>
                  <a:close/>
                  <a:moveTo>
                    <a:pt x="17283" y="10833"/>
                  </a:moveTo>
                  <a:cubicBezTo>
                    <a:pt x="17276" y="10864"/>
                    <a:pt x="17286" y="10897"/>
                    <a:pt x="17310" y="10918"/>
                  </a:cubicBezTo>
                  <a:cubicBezTo>
                    <a:pt x="17360" y="10961"/>
                    <a:pt x="17437" y="10936"/>
                    <a:pt x="17452" y="10872"/>
                  </a:cubicBezTo>
                  <a:lnTo>
                    <a:pt x="17459" y="10844"/>
                  </a:lnTo>
                  <a:lnTo>
                    <a:pt x="17471" y="10790"/>
                  </a:lnTo>
                  <a:lnTo>
                    <a:pt x="17482" y="10736"/>
                  </a:lnTo>
                  <a:lnTo>
                    <a:pt x="17490" y="10701"/>
                  </a:lnTo>
                  <a:cubicBezTo>
                    <a:pt x="17508" y="10620"/>
                    <a:pt x="17409" y="10563"/>
                    <a:pt x="17347" y="10619"/>
                  </a:cubicBezTo>
                  <a:cubicBezTo>
                    <a:pt x="17333" y="10631"/>
                    <a:pt x="17324" y="10648"/>
                    <a:pt x="17320" y="10665"/>
                  </a:cubicBezTo>
                  <a:lnTo>
                    <a:pt x="17313" y="10699"/>
                  </a:lnTo>
                  <a:lnTo>
                    <a:pt x="17302" y="10752"/>
                  </a:lnTo>
                  <a:close/>
                  <a:moveTo>
                    <a:pt x="16988" y="11820"/>
                  </a:moveTo>
                  <a:cubicBezTo>
                    <a:pt x="16960" y="11900"/>
                    <a:pt x="17049" y="11968"/>
                    <a:pt x="17119" y="11921"/>
                  </a:cubicBezTo>
                  <a:cubicBezTo>
                    <a:pt x="17134" y="11910"/>
                    <a:pt x="17145" y="11897"/>
                    <a:pt x="17152" y="11879"/>
                  </a:cubicBezTo>
                  <a:lnTo>
                    <a:pt x="17166" y="11836"/>
                  </a:lnTo>
                  <a:lnTo>
                    <a:pt x="17185" y="11786"/>
                  </a:lnTo>
                  <a:lnTo>
                    <a:pt x="17210" y="11714"/>
                  </a:lnTo>
                  <a:cubicBezTo>
                    <a:pt x="17238" y="11628"/>
                    <a:pt x="17134" y="11561"/>
                    <a:pt x="17067" y="11624"/>
                  </a:cubicBezTo>
                  <a:cubicBezTo>
                    <a:pt x="17057" y="11634"/>
                    <a:pt x="17050" y="11644"/>
                    <a:pt x="17046" y="11658"/>
                  </a:cubicBezTo>
                  <a:lnTo>
                    <a:pt x="17021" y="11728"/>
                  </a:lnTo>
                  <a:lnTo>
                    <a:pt x="17004" y="11778"/>
                  </a:lnTo>
                  <a:close/>
                  <a:moveTo>
                    <a:pt x="16578" y="12764"/>
                  </a:moveTo>
                  <a:cubicBezTo>
                    <a:pt x="16541" y="12837"/>
                    <a:pt x="16617" y="12916"/>
                    <a:pt x="16691" y="12882"/>
                  </a:cubicBezTo>
                  <a:cubicBezTo>
                    <a:pt x="16709" y="12874"/>
                    <a:pt x="16724" y="12860"/>
                    <a:pt x="16733" y="12842"/>
                  </a:cubicBezTo>
                  <a:lnTo>
                    <a:pt x="16766" y="12778"/>
                  </a:lnTo>
                  <a:lnTo>
                    <a:pt x="16789" y="12729"/>
                  </a:lnTo>
                  <a:lnTo>
                    <a:pt x="16811" y="12686"/>
                  </a:lnTo>
                  <a:cubicBezTo>
                    <a:pt x="16826" y="12654"/>
                    <a:pt x="16821" y="12616"/>
                    <a:pt x="16796" y="12590"/>
                  </a:cubicBezTo>
                  <a:cubicBezTo>
                    <a:pt x="16755" y="12544"/>
                    <a:pt x="16681" y="12555"/>
                    <a:pt x="16655" y="12611"/>
                  </a:cubicBezTo>
                  <a:lnTo>
                    <a:pt x="16634" y="12653"/>
                  </a:lnTo>
                  <a:lnTo>
                    <a:pt x="16610" y="12700"/>
                  </a:lnTo>
                  <a:close/>
                  <a:moveTo>
                    <a:pt x="16058" y="13653"/>
                  </a:moveTo>
                  <a:cubicBezTo>
                    <a:pt x="16013" y="13721"/>
                    <a:pt x="16078" y="13808"/>
                    <a:pt x="16155" y="13784"/>
                  </a:cubicBezTo>
                  <a:cubicBezTo>
                    <a:pt x="16175" y="13778"/>
                    <a:pt x="16191" y="13767"/>
                    <a:pt x="16202" y="13749"/>
                  </a:cubicBezTo>
                  <a:lnTo>
                    <a:pt x="16234" y="13703"/>
                  </a:lnTo>
                  <a:lnTo>
                    <a:pt x="16263" y="13659"/>
                  </a:lnTo>
                  <a:lnTo>
                    <a:pt x="16299" y="13603"/>
                  </a:lnTo>
                  <a:cubicBezTo>
                    <a:pt x="16344" y="13531"/>
                    <a:pt x="16269" y="13442"/>
                    <a:pt x="16190" y="13477"/>
                  </a:cubicBezTo>
                  <a:cubicBezTo>
                    <a:pt x="16175" y="13484"/>
                    <a:pt x="16161" y="13495"/>
                    <a:pt x="16152" y="13510"/>
                  </a:cubicBezTo>
                  <a:lnTo>
                    <a:pt x="16117" y="13564"/>
                  </a:lnTo>
                  <a:lnTo>
                    <a:pt x="16089" y="13608"/>
                  </a:lnTo>
                  <a:close/>
                  <a:moveTo>
                    <a:pt x="15437" y="14475"/>
                  </a:moveTo>
                  <a:cubicBezTo>
                    <a:pt x="15379" y="14543"/>
                    <a:pt x="15451" y="14643"/>
                    <a:pt x="15535" y="14612"/>
                  </a:cubicBezTo>
                  <a:cubicBezTo>
                    <a:pt x="15548" y="14607"/>
                    <a:pt x="15560" y="14598"/>
                    <a:pt x="15569" y="14587"/>
                  </a:cubicBezTo>
                  <a:lnTo>
                    <a:pt x="15597" y="14554"/>
                  </a:lnTo>
                  <a:lnTo>
                    <a:pt x="15631" y="14513"/>
                  </a:lnTo>
                  <a:lnTo>
                    <a:pt x="15682" y="14453"/>
                  </a:lnTo>
                  <a:cubicBezTo>
                    <a:pt x="15729" y="14394"/>
                    <a:pt x="15684" y="14306"/>
                    <a:pt x="15608" y="14312"/>
                  </a:cubicBezTo>
                  <a:cubicBezTo>
                    <a:pt x="15583" y="14313"/>
                    <a:pt x="15563" y="14324"/>
                    <a:pt x="15548" y="14343"/>
                  </a:cubicBezTo>
                  <a:lnTo>
                    <a:pt x="15498" y="14402"/>
                  </a:lnTo>
                  <a:lnTo>
                    <a:pt x="15465" y="14442"/>
                  </a:lnTo>
                  <a:close/>
                  <a:moveTo>
                    <a:pt x="14723" y="15217"/>
                  </a:moveTo>
                  <a:cubicBezTo>
                    <a:pt x="14657" y="15279"/>
                    <a:pt x="14718" y="15388"/>
                    <a:pt x="14807" y="15364"/>
                  </a:cubicBezTo>
                  <a:cubicBezTo>
                    <a:pt x="14820" y="15359"/>
                    <a:pt x="14831" y="15353"/>
                    <a:pt x="14841" y="15344"/>
                  </a:cubicBezTo>
                  <a:lnTo>
                    <a:pt x="14866" y="15322"/>
                  </a:lnTo>
                  <a:lnTo>
                    <a:pt x="14904" y="15285"/>
                  </a:lnTo>
                  <a:lnTo>
                    <a:pt x="14943" y="15249"/>
                  </a:lnTo>
                  <a:lnTo>
                    <a:pt x="14969" y="15224"/>
                  </a:lnTo>
                  <a:cubicBezTo>
                    <a:pt x="15031" y="15164"/>
                    <a:pt x="14976" y="15059"/>
                    <a:pt x="14891" y="15076"/>
                  </a:cubicBezTo>
                  <a:cubicBezTo>
                    <a:pt x="14874" y="15080"/>
                    <a:pt x="14860" y="15087"/>
                    <a:pt x="14848" y="15099"/>
                  </a:cubicBezTo>
                  <a:lnTo>
                    <a:pt x="14823" y="15124"/>
                  </a:lnTo>
                  <a:lnTo>
                    <a:pt x="14785" y="15159"/>
                  </a:lnTo>
                  <a:lnTo>
                    <a:pt x="14747" y="15194"/>
                  </a:lnTo>
                  <a:close/>
                  <a:moveTo>
                    <a:pt x="13927" y="15870"/>
                  </a:moveTo>
                  <a:cubicBezTo>
                    <a:pt x="13858" y="15921"/>
                    <a:pt x="13896" y="16028"/>
                    <a:pt x="13980" y="16026"/>
                  </a:cubicBezTo>
                  <a:cubicBezTo>
                    <a:pt x="13999" y="16026"/>
                    <a:pt x="14014" y="16021"/>
                    <a:pt x="14029" y="16010"/>
                  </a:cubicBezTo>
                  <a:lnTo>
                    <a:pt x="14089" y="15966"/>
                  </a:lnTo>
                  <a:lnTo>
                    <a:pt x="14132" y="15934"/>
                  </a:lnTo>
                  <a:lnTo>
                    <a:pt x="14170" y="15906"/>
                  </a:lnTo>
                  <a:cubicBezTo>
                    <a:pt x="14232" y="15860"/>
                    <a:pt x="14205" y="15759"/>
                    <a:pt x="14127" y="15751"/>
                  </a:cubicBezTo>
                  <a:cubicBezTo>
                    <a:pt x="14104" y="15748"/>
                    <a:pt x="14083" y="15754"/>
                    <a:pt x="14065" y="15768"/>
                  </a:cubicBezTo>
                  <a:lnTo>
                    <a:pt x="14028" y="15795"/>
                  </a:lnTo>
                  <a:lnTo>
                    <a:pt x="13986" y="15827"/>
                  </a:lnTo>
                  <a:close/>
                  <a:moveTo>
                    <a:pt x="13059" y="16425"/>
                  </a:moveTo>
                  <a:cubicBezTo>
                    <a:pt x="13027" y="16442"/>
                    <a:pt x="13010" y="16477"/>
                    <a:pt x="13016" y="16514"/>
                  </a:cubicBezTo>
                  <a:cubicBezTo>
                    <a:pt x="13024" y="16572"/>
                    <a:pt x="13091" y="16605"/>
                    <a:pt x="13144" y="16576"/>
                  </a:cubicBezTo>
                  <a:lnTo>
                    <a:pt x="13196" y="16546"/>
                  </a:lnTo>
                  <a:lnTo>
                    <a:pt x="13243" y="16520"/>
                  </a:lnTo>
                  <a:lnTo>
                    <a:pt x="13296" y="16488"/>
                  </a:lnTo>
                  <a:cubicBezTo>
                    <a:pt x="13328" y="16469"/>
                    <a:pt x="13345" y="16432"/>
                    <a:pt x="13337" y="16395"/>
                  </a:cubicBezTo>
                  <a:cubicBezTo>
                    <a:pt x="13324" y="16337"/>
                    <a:pt x="13258" y="16309"/>
                    <a:pt x="13208" y="16339"/>
                  </a:cubicBezTo>
                  <a:lnTo>
                    <a:pt x="13156" y="16369"/>
                  </a:lnTo>
                  <a:lnTo>
                    <a:pt x="13111" y="16395"/>
                  </a:lnTo>
                  <a:close/>
                  <a:moveTo>
                    <a:pt x="12131" y="16872"/>
                  </a:moveTo>
                  <a:cubicBezTo>
                    <a:pt x="12051" y="16906"/>
                    <a:pt x="12065" y="17024"/>
                    <a:pt x="12152" y="17038"/>
                  </a:cubicBezTo>
                  <a:cubicBezTo>
                    <a:pt x="12169" y="17039"/>
                    <a:pt x="12183" y="17038"/>
                    <a:pt x="12197" y="17031"/>
                  </a:cubicBezTo>
                  <a:lnTo>
                    <a:pt x="12233" y="17017"/>
                  </a:lnTo>
                  <a:lnTo>
                    <a:pt x="12283" y="16997"/>
                  </a:lnTo>
                  <a:lnTo>
                    <a:pt x="12333" y="16976"/>
                  </a:lnTo>
                  <a:lnTo>
                    <a:pt x="12359" y="16963"/>
                  </a:lnTo>
                  <a:cubicBezTo>
                    <a:pt x="12445" y="16924"/>
                    <a:pt x="12417" y="16797"/>
                    <a:pt x="12323" y="16797"/>
                  </a:cubicBezTo>
                  <a:cubicBezTo>
                    <a:pt x="12311" y="16797"/>
                    <a:pt x="12300" y="16800"/>
                    <a:pt x="12289" y="16804"/>
                  </a:cubicBezTo>
                  <a:lnTo>
                    <a:pt x="12216" y="16837"/>
                  </a:lnTo>
                  <a:lnTo>
                    <a:pt x="12167" y="16857"/>
                  </a:lnTo>
                  <a:close/>
                  <a:moveTo>
                    <a:pt x="11158" y="17205"/>
                  </a:moveTo>
                  <a:cubicBezTo>
                    <a:pt x="11121" y="17215"/>
                    <a:pt x="11095" y="17248"/>
                    <a:pt x="11094" y="17286"/>
                  </a:cubicBezTo>
                  <a:cubicBezTo>
                    <a:pt x="11093" y="17345"/>
                    <a:pt x="11148" y="17388"/>
                    <a:pt x="11204" y="17372"/>
                  </a:cubicBezTo>
                  <a:lnTo>
                    <a:pt x="11261" y="17356"/>
                  </a:lnTo>
                  <a:lnTo>
                    <a:pt x="11314" y="17341"/>
                  </a:lnTo>
                  <a:lnTo>
                    <a:pt x="11372" y="17324"/>
                  </a:lnTo>
                  <a:cubicBezTo>
                    <a:pt x="11409" y="17313"/>
                    <a:pt x="11434" y="17279"/>
                    <a:pt x="11434" y="17241"/>
                  </a:cubicBezTo>
                  <a:cubicBezTo>
                    <a:pt x="11434" y="17182"/>
                    <a:pt x="11378" y="17141"/>
                    <a:pt x="11322" y="17158"/>
                  </a:cubicBezTo>
                  <a:lnTo>
                    <a:pt x="11265" y="17175"/>
                  </a:lnTo>
                  <a:lnTo>
                    <a:pt x="11214" y="17189"/>
                  </a:lnTo>
                  <a:close/>
                  <a:moveTo>
                    <a:pt x="10150" y="17420"/>
                  </a:moveTo>
                  <a:cubicBezTo>
                    <a:pt x="10124" y="17423"/>
                    <a:pt x="10100" y="17440"/>
                    <a:pt x="10087" y="17464"/>
                  </a:cubicBezTo>
                  <a:cubicBezTo>
                    <a:pt x="10053" y="17527"/>
                    <a:pt x="10105" y="17602"/>
                    <a:pt x="10176" y="17591"/>
                  </a:cubicBezTo>
                  <a:lnTo>
                    <a:pt x="10242" y="17581"/>
                  </a:lnTo>
                  <a:lnTo>
                    <a:pt x="10297" y="17572"/>
                  </a:lnTo>
                  <a:lnTo>
                    <a:pt x="10349" y="17563"/>
                  </a:lnTo>
                  <a:cubicBezTo>
                    <a:pt x="10382" y="17558"/>
                    <a:pt x="10409" y="17533"/>
                    <a:pt x="10418" y="17500"/>
                  </a:cubicBezTo>
                  <a:cubicBezTo>
                    <a:pt x="10435" y="17439"/>
                    <a:pt x="10382" y="17382"/>
                    <a:pt x="10319" y="17392"/>
                  </a:cubicBezTo>
                  <a:lnTo>
                    <a:pt x="10268" y="17401"/>
                  </a:lnTo>
                  <a:lnTo>
                    <a:pt x="10215" y="17410"/>
                  </a:lnTo>
                  <a:close/>
                  <a:moveTo>
                    <a:pt x="9124" y="17513"/>
                  </a:moveTo>
                  <a:cubicBezTo>
                    <a:pt x="9085" y="17515"/>
                    <a:pt x="9052" y="17543"/>
                    <a:pt x="9043" y="17582"/>
                  </a:cubicBezTo>
                  <a:cubicBezTo>
                    <a:pt x="9031" y="17637"/>
                    <a:pt x="9074" y="17689"/>
                    <a:pt x="9131" y="17686"/>
                  </a:cubicBezTo>
                  <a:lnTo>
                    <a:pt x="9182" y="17685"/>
                  </a:lnTo>
                  <a:lnTo>
                    <a:pt x="9238" y="17683"/>
                  </a:lnTo>
                  <a:lnTo>
                    <a:pt x="9306" y="17679"/>
                  </a:lnTo>
                  <a:cubicBezTo>
                    <a:pt x="9361" y="17676"/>
                    <a:pt x="9399" y="17623"/>
                    <a:pt x="9384" y="17570"/>
                  </a:cubicBezTo>
                  <a:cubicBezTo>
                    <a:pt x="9374" y="17531"/>
                    <a:pt x="9336" y="17504"/>
                    <a:pt x="9296" y="17506"/>
                  </a:cubicBezTo>
                  <a:lnTo>
                    <a:pt x="9231" y="17509"/>
                  </a:lnTo>
                  <a:lnTo>
                    <a:pt x="9175" y="17512"/>
                  </a:lnTo>
                  <a:close/>
                  <a:moveTo>
                    <a:pt x="8095" y="17486"/>
                  </a:moveTo>
                  <a:cubicBezTo>
                    <a:pt x="8058" y="17484"/>
                    <a:pt x="8023" y="17505"/>
                    <a:pt x="8008" y="17539"/>
                  </a:cubicBezTo>
                  <a:cubicBezTo>
                    <a:pt x="7985" y="17594"/>
                    <a:pt x="8021" y="17654"/>
                    <a:pt x="8081" y="17659"/>
                  </a:cubicBezTo>
                  <a:lnTo>
                    <a:pt x="8159" y="17665"/>
                  </a:lnTo>
                  <a:lnTo>
                    <a:pt x="8216" y="17670"/>
                  </a:lnTo>
                  <a:lnTo>
                    <a:pt x="8255" y="17672"/>
                  </a:lnTo>
                  <a:cubicBezTo>
                    <a:pt x="8343" y="17678"/>
                    <a:pt x="8382" y="17565"/>
                    <a:pt x="8310" y="17514"/>
                  </a:cubicBezTo>
                  <a:cubicBezTo>
                    <a:pt x="8297" y="17506"/>
                    <a:pt x="8282" y="17500"/>
                    <a:pt x="8266" y="17499"/>
                  </a:cubicBezTo>
                  <a:lnTo>
                    <a:pt x="8227" y="17497"/>
                  </a:lnTo>
                  <a:lnTo>
                    <a:pt x="8172" y="17492"/>
                  </a:lnTo>
                  <a:close/>
                  <a:moveTo>
                    <a:pt x="7076" y="17339"/>
                  </a:moveTo>
                  <a:cubicBezTo>
                    <a:pt x="6997" y="17322"/>
                    <a:pt x="6940" y="17415"/>
                    <a:pt x="6991" y="17478"/>
                  </a:cubicBezTo>
                  <a:cubicBezTo>
                    <a:pt x="7003" y="17493"/>
                    <a:pt x="7021" y="17504"/>
                    <a:pt x="7041" y="17508"/>
                  </a:cubicBezTo>
                  <a:lnTo>
                    <a:pt x="7111" y="17523"/>
                  </a:lnTo>
                  <a:lnTo>
                    <a:pt x="7166" y="17533"/>
                  </a:lnTo>
                  <a:lnTo>
                    <a:pt x="7213" y="17542"/>
                  </a:lnTo>
                  <a:cubicBezTo>
                    <a:pt x="7292" y="17557"/>
                    <a:pt x="7347" y="17463"/>
                    <a:pt x="7295" y="17401"/>
                  </a:cubicBezTo>
                  <a:cubicBezTo>
                    <a:pt x="7282" y="17385"/>
                    <a:pt x="7263" y="17375"/>
                    <a:pt x="7244" y="17372"/>
                  </a:cubicBezTo>
                  <a:lnTo>
                    <a:pt x="7198" y="17363"/>
                  </a:lnTo>
                  <a:lnTo>
                    <a:pt x="7145" y="17353"/>
                  </a:lnTo>
                  <a:close/>
                  <a:moveTo>
                    <a:pt x="6081" y="17070"/>
                  </a:moveTo>
                  <a:cubicBezTo>
                    <a:pt x="5999" y="17043"/>
                    <a:pt x="5932" y="17141"/>
                    <a:pt x="5988" y="17209"/>
                  </a:cubicBezTo>
                  <a:cubicBezTo>
                    <a:pt x="5998" y="17221"/>
                    <a:pt x="6011" y="17230"/>
                    <a:pt x="6027" y="17235"/>
                  </a:cubicBezTo>
                  <a:lnTo>
                    <a:pt x="6054" y="17244"/>
                  </a:lnTo>
                  <a:lnTo>
                    <a:pt x="6106" y="17261"/>
                  </a:lnTo>
                  <a:lnTo>
                    <a:pt x="6158" y="17278"/>
                  </a:lnTo>
                  <a:lnTo>
                    <a:pt x="6194" y="17289"/>
                  </a:lnTo>
                  <a:cubicBezTo>
                    <a:pt x="6276" y="17313"/>
                    <a:pt x="6340" y="17217"/>
                    <a:pt x="6285" y="17150"/>
                  </a:cubicBezTo>
                  <a:cubicBezTo>
                    <a:pt x="6274" y="17137"/>
                    <a:pt x="6261" y="17128"/>
                    <a:pt x="6245" y="17123"/>
                  </a:cubicBezTo>
                  <a:lnTo>
                    <a:pt x="6210" y="17112"/>
                  </a:lnTo>
                  <a:lnTo>
                    <a:pt x="6160" y="17096"/>
                  </a:lnTo>
                  <a:lnTo>
                    <a:pt x="6109" y="17079"/>
                  </a:lnTo>
                  <a:close/>
                  <a:moveTo>
                    <a:pt x="5127" y="16685"/>
                  </a:moveTo>
                  <a:cubicBezTo>
                    <a:pt x="5098" y="16671"/>
                    <a:pt x="5064" y="16675"/>
                    <a:pt x="5038" y="16694"/>
                  </a:cubicBezTo>
                  <a:cubicBezTo>
                    <a:pt x="4985" y="16733"/>
                    <a:pt x="4993" y="16813"/>
                    <a:pt x="5053" y="16842"/>
                  </a:cubicBezTo>
                  <a:lnTo>
                    <a:pt x="5102" y="16866"/>
                  </a:lnTo>
                  <a:lnTo>
                    <a:pt x="5150" y="16887"/>
                  </a:lnTo>
                  <a:lnTo>
                    <a:pt x="5211" y="16915"/>
                  </a:lnTo>
                  <a:cubicBezTo>
                    <a:pt x="5239" y="16928"/>
                    <a:pt x="5272" y="16924"/>
                    <a:pt x="5296" y="16907"/>
                  </a:cubicBezTo>
                  <a:cubicBezTo>
                    <a:pt x="5352" y="16868"/>
                    <a:pt x="5344" y="16785"/>
                    <a:pt x="5282" y="16757"/>
                  </a:cubicBezTo>
                  <a:lnTo>
                    <a:pt x="5223" y="16730"/>
                  </a:lnTo>
                  <a:lnTo>
                    <a:pt x="5176" y="16708"/>
                  </a:lnTo>
                  <a:close/>
                  <a:moveTo>
                    <a:pt x="4224" y="16189"/>
                  </a:moveTo>
                  <a:cubicBezTo>
                    <a:pt x="4209" y="16179"/>
                    <a:pt x="4193" y="16175"/>
                    <a:pt x="4176" y="16176"/>
                  </a:cubicBezTo>
                  <a:cubicBezTo>
                    <a:pt x="4089" y="16179"/>
                    <a:pt x="4060" y="16290"/>
                    <a:pt x="4132" y="16336"/>
                  </a:cubicBezTo>
                  <a:lnTo>
                    <a:pt x="4162" y="16355"/>
                  </a:lnTo>
                  <a:lnTo>
                    <a:pt x="4207" y="16383"/>
                  </a:lnTo>
                  <a:lnTo>
                    <a:pt x="4254" y="16411"/>
                  </a:lnTo>
                  <a:lnTo>
                    <a:pt x="4282" y="16428"/>
                  </a:lnTo>
                  <a:cubicBezTo>
                    <a:pt x="4357" y="16473"/>
                    <a:pt x="4443" y="16391"/>
                    <a:pt x="4402" y="16312"/>
                  </a:cubicBezTo>
                  <a:cubicBezTo>
                    <a:pt x="4394" y="16298"/>
                    <a:pt x="4385" y="16288"/>
                    <a:pt x="4371" y="16279"/>
                  </a:cubicBezTo>
                  <a:lnTo>
                    <a:pt x="4344" y="16262"/>
                  </a:lnTo>
                  <a:lnTo>
                    <a:pt x="4299" y="16235"/>
                  </a:lnTo>
                  <a:lnTo>
                    <a:pt x="4255" y="16208"/>
                  </a:lnTo>
                  <a:close/>
                  <a:moveTo>
                    <a:pt x="3387" y="15589"/>
                  </a:moveTo>
                  <a:cubicBezTo>
                    <a:pt x="3314" y="15531"/>
                    <a:pt x="3214" y="15612"/>
                    <a:pt x="3255" y="15696"/>
                  </a:cubicBezTo>
                  <a:cubicBezTo>
                    <a:pt x="3261" y="15708"/>
                    <a:pt x="3268" y="15716"/>
                    <a:pt x="3278" y="15724"/>
                  </a:cubicBezTo>
                  <a:lnTo>
                    <a:pt x="3337" y="15772"/>
                  </a:lnTo>
                  <a:lnTo>
                    <a:pt x="3379" y="15805"/>
                  </a:lnTo>
                  <a:lnTo>
                    <a:pt x="3415" y="15833"/>
                  </a:lnTo>
                  <a:cubicBezTo>
                    <a:pt x="3432" y="15847"/>
                    <a:pt x="3454" y="15853"/>
                    <a:pt x="3475" y="15851"/>
                  </a:cubicBezTo>
                  <a:cubicBezTo>
                    <a:pt x="3554" y="15844"/>
                    <a:pt x="3584" y="15745"/>
                    <a:pt x="3521" y="15696"/>
                  </a:cubicBezTo>
                  <a:lnTo>
                    <a:pt x="3486" y="15668"/>
                  </a:lnTo>
                  <a:lnTo>
                    <a:pt x="3445" y="15636"/>
                  </a:lnTo>
                  <a:close/>
                  <a:moveTo>
                    <a:pt x="2626" y="14895"/>
                  </a:moveTo>
                  <a:cubicBezTo>
                    <a:pt x="2600" y="14869"/>
                    <a:pt x="2561" y="14862"/>
                    <a:pt x="2527" y="14877"/>
                  </a:cubicBezTo>
                  <a:cubicBezTo>
                    <a:pt x="2473" y="14903"/>
                    <a:pt x="2460" y="14973"/>
                    <a:pt x="2502" y="15016"/>
                  </a:cubicBezTo>
                  <a:lnTo>
                    <a:pt x="2548" y="15063"/>
                  </a:lnTo>
                  <a:lnTo>
                    <a:pt x="2585" y="15101"/>
                  </a:lnTo>
                  <a:lnTo>
                    <a:pt x="2626" y="15141"/>
                  </a:lnTo>
                  <a:cubicBezTo>
                    <a:pt x="2649" y="15163"/>
                    <a:pt x="2681" y="15171"/>
                    <a:pt x="2712" y="15162"/>
                  </a:cubicBezTo>
                  <a:cubicBezTo>
                    <a:pt x="2775" y="15143"/>
                    <a:pt x="2794" y="15063"/>
                    <a:pt x="2747" y="15017"/>
                  </a:cubicBezTo>
                  <a:lnTo>
                    <a:pt x="2708" y="14978"/>
                  </a:lnTo>
                  <a:lnTo>
                    <a:pt x="2672" y="14941"/>
                  </a:lnTo>
                  <a:close/>
                  <a:moveTo>
                    <a:pt x="1953" y="14116"/>
                  </a:moveTo>
                  <a:cubicBezTo>
                    <a:pt x="1894" y="14043"/>
                    <a:pt x="1778" y="14098"/>
                    <a:pt x="1799" y="14190"/>
                  </a:cubicBezTo>
                  <a:cubicBezTo>
                    <a:pt x="1803" y="14202"/>
                    <a:pt x="1807" y="14212"/>
                    <a:pt x="1815" y="14222"/>
                  </a:cubicBezTo>
                  <a:lnTo>
                    <a:pt x="1848" y="14265"/>
                  </a:lnTo>
                  <a:lnTo>
                    <a:pt x="1881" y="14307"/>
                  </a:lnTo>
                  <a:lnTo>
                    <a:pt x="1923" y="14361"/>
                  </a:lnTo>
                  <a:cubicBezTo>
                    <a:pt x="1979" y="14429"/>
                    <a:pt x="2090" y="14380"/>
                    <a:pt x="2076" y="14291"/>
                  </a:cubicBezTo>
                  <a:cubicBezTo>
                    <a:pt x="2073" y="14276"/>
                    <a:pt x="2068" y="14264"/>
                    <a:pt x="2059" y="14251"/>
                  </a:cubicBezTo>
                  <a:lnTo>
                    <a:pt x="2018" y="14200"/>
                  </a:lnTo>
                  <a:lnTo>
                    <a:pt x="1985" y="14159"/>
                  </a:lnTo>
                  <a:close/>
                  <a:moveTo>
                    <a:pt x="1376" y="13263"/>
                  </a:moveTo>
                  <a:cubicBezTo>
                    <a:pt x="1366" y="13247"/>
                    <a:pt x="1352" y="13235"/>
                    <a:pt x="1336" y="13228"/>
                  </a:cubicBezTo>
                  <a:cubicBezTo>
                    <a:pt x="1258" y="13195"/>
                    <a:pt x="1184" y="13280"/>
                    <a:pt x="1226" y="13352"/>
                  </a:cubicBezTo>
                  <a:lnTo>
                    <a:pt x="1247" y="13387"/>
                  </a:lnTo>
                  <a:lnTo>
                    <a:pt x="1275" y="13433"/>
                  </a:lnTo>
                  <a:lnTo>
                    <a:pt x="1317" y="13501"/>
                  </a:lnTo>
                  <a:cubicBezTo>
                    <a:pt x="1337" y="13532"/>
                    <a:pt x="1371" y="13548"/>
                    <a:pt x="1406" y="13542"/>
                  </a:cubicBezTo>
                  <a:cubicBezTo>
                    <a:pt x="1467" y="13530"/>
                    <a:pt x="1497" y="13461"/>
                    <a:pt x="1465" y="13410"/>
                  </a:cubicBezTo>
                  <a:lnTo>
                    <a:pt x="1424" y="13342"/>
                  </a:lnTo>
                  <a:lnTo>
                    <a:pt x="1397" y="13298"/>
                  </a:lnTo>
                  <a:close/>
                  <a:moveTo>
                    <a:pt x="904" y="12348"/>
                  </a:moveTo>
                  <a:cubicBezTo>
                    <a:pt x="889" y="12317"/>
                    <a:pt x="860" y="12296"/>
                    <a:pt x="825" y="12296"/>
                  </a:cubicBezTo>
                  <a:cubicBezTo>
                    <a:pt x="763" y="12296"/>
                    <a:pt x="720" y="12361"/>
                    <a:pt x="745" y="12418"/>
                  </a:cubicBezTo>
                  <a:lnTo>
                    <a:pt x="776" y="12487"/>
                  </a:lnTo>
                  <a:lnTo>
                    <a:pt x="799" y="12536"/>
                  </a:lnTo>
                  <a:lnTo>
                    <a:pt x="818" y="12578"/>
                  </a:lnTo>
                  <a:cubicBezTo>
                    <a:pt x="857" y="12660"/>
                    <a:pt x="979" y="12635"/>
                    <a:pt x="983" y="12543"/>
                  </a:cubicBezTo>
                  <a:cubicBezTo>
                    <a:pt x="984" y="12530"/>
                    <a:pt x="980" y="12516"/>
                    <a:pt x="975" y="12504"/>
                  </a:cubicBezTo>
                  <a:lnTo>
                    <a:pt x="956" y="12463"/>
                  </a:lnTo>
                  <a:lnTo>
                    <a:pt x="934" y="12415"/>
                  </a:lnTo>
                  <a:close/>
                  <a:moveTo>
                    <a:pt x="545" y="11382"/>
                  </a:moveTo>
                  <a:cubicBezTo>
                    <a:pt x="515" y="11291"/>
                    <a:pt x="382" y="11307"/>
                    <a:pt x="375" y="11404"/>
                  </a:cubicBezTo>
                  <a:cubicBezTo>
                    <a:pt x="375" y="11415"/>
                    <a:pt x="376" y="11424"/>
                    <a:pt x="380" y="11434"/>
                  </a:cubicBezTo>
                  <a:lnTo>
                    <a:pt x="393" y="11477"/>
                  </a:lnTo>
                  <a:lnTo>
                    <a:pt x="408" y="11528"/>
                  </a:lnTo>
                  <a:lnTo>
                    <a:pt x="432" y="11601"/>
                  </a:lnTo>
                  <a:cubicBezTo>
                    <a:pt x="442" y="11628"/>
                    <a:pt x="464" y="11650"/>
                    <a:pt x="493" y="11657"/>
                  </a:cubicBezTo>
                  <a:cubicBezTo>
                    <a:pt x="559" y="11674"/>
                    <a:pt x="618" y="11611"/>
                    <a:pt x="597" y="11546"/>
                  </a:cubicBezTo>
                  <a:lnTo>
                    <a:pt x="574" y="11476"/>
                  </a:lnTo>
                  <a:lnTo>
                    <a:pt x="558" y="11425"/>
                  </a:lnTo>
                  <a:close/>
                  <a:moveTo>
                    <a:pt x="304" y="10382"/>
                  </a:moveTo>
                  <a:cubicBezTo>
                    <a:pt x="297" y="10344"/>
                    <a:pt x="266" y="10315"/>
                    <a:pt x="228" y="10311"/>
                  </a:cubicBezTo>
                  <a:cubicBezTo>
                    <a:pt x="170" y="10305"/>
                    <a:pt x="122" y="10355"/>
                    <a:pt x="133" y="10413"/>
                  </a:cubicBezTo>
                  <a:lnTo>
                    <a:pt x="143" y="10466"/>
                  </a:lnTo>
                  <a:lnTo>
                    <a:pt x="153" y="10520"/>
                  </a:lnTo>
                  <a:lnTo>
                    <a:pt x="166" y="10585"/>
                  </a:lnTo>
                  <a:cubicBezTo>
                    <a:pt x="184" y="10672"/>
                    <a:pt x="307" y="10679"/>
                    <a:pt x="334" y="10590"/>
                  </a:cubicBezTo>
                  <a:cubicBezTo>
                    <a:pt x="338" y="10577"/>
                    <a:pt x="339" y="10563"/>
                    <a:pt x="335" y="10550"/>
                  </a:cubicBezTo>
                  <a:lnTo>
                    <a:pt x="323" y="10488"/>
                  </a:lnTo>
                  <a:lnTo>
                    <a:pt x="313" y="10435"/>
                  </a:lnTo>
                  <a:close/>
                  <a:moveTo>
                    <a:pt x="183" y="9358"/>
                  </a:moveTo>
                  <a:cubicBezTo>
                    <a:pt x="181" y="9332"/>
                    <a:pt x="168" y="9309"/>
                    <a:pt x="147" y="9294"/>
                  </a:cubicBezTo>
                  <a:cubicBezTo>
                    <a:pt x="88" y="9251"/>
                    <a:pt x="5" y="9296"/>
                    <a:pt x="10" y="9370"/>
                  </a:cubicBezTo>
                  <a:lnTo>
                    <a:pt x="13" y="9414"/>
                  </a:lnTo>
                  <a:lnTo>
                    <a:pt x="16" y="9470"/>
                  </a:lnTo>
                  <a:lnTo>
                    <a:pt x="22" y="9544"/>
                  </a:lnTo>
                  <a:cubicBezTo>
                    <a:pt x="25" y="9582"/>
                    <a:pt x="52" y="9613"/>
                    <a:pt x="90" y="9622"/>
                  </a:cubicBezTo>
                  <a:cubicBezTo>
                    <a:pt x="146" y="9634"/>
                    <a:pt x="200" y="9588"/>
                    <a:pt x="194" y="9530"/>
                  </a:cubicBezTo>
                  <a:lnTo>
                    <a:pt x="189" y="9459"/>
                  </a:lnTo>
                  <a:lnTo>
                    <a:pt x="186" y="9403"/>
                  </a:lnTo>
                  <a:close/>
                  <a:moveTo>
                    <a:pt x="183" y="8329"/>
                  </a:moveTo>
                  <a:cubicBezTo>
                    <a:pt x="188" y="8249"/>
                    <a:pt x="90" y="8206"/>
                    <a:pt x="35" y="8263"/>
                  </a:cubicBezTo>
                  <a:cubicBezTo>
                    <a:pt x="20" y="8278"/>
                    <a:pt x="11" y="8298"/>
                    <a:pt x="10" y="8319"/>
                  </a:cubicBezTo>
                  <a:lnTo>
                    <a:pt x="6" y="8391"/>
                  </a:lnTo>
                  <a:lnTo>
                    <a:pt x="3" y="8448"/>
                  </a:lnTo>
                  <a:lnTo>
                    <a:pt x="1" y="8494"/>
                  </a:lnTo>
                  <a:cubicBezTo>
                    <a:pt x="1" y="8518"/>
                    <a:pt x="10" y="8543"/>
                    <a:pt x="29" y="8560"/>
                  </a:cubicBezTo>
                  <a:cubicBezTo>
                    <a:pt x="83" y="8611"/>
                    <a:pt x="172" y="8575"/>
                    <a:pt x="175" y="8501"/>
                  </a:cubicBezTo>
                  <a:lnTo>
                    <a:pt x="177" y="8455"/>
                  </a:lnTo>
                  <a:lnTo>
                    <a:pt x="180" y="8400"/>
                  </a:lnTo>
                  <a:close/>
                  <a:moveTo>
                    <a:pt x="304" y="7306"/>
                  </a:moveTo>
                  <a:cubicBezTo>
                    <a:pt x="318" y="7223"/>
                    <a:pt x="220" y="7171"/>
                    <a:pt x="160" y="7228"/>
                  </a:cubicBezTo>
                  <a:cubicBezTo>
                    <a:pt x="146" y="7242"/>
                    <a:pt x="137" y="7257"/>
                    <a:pt x="133" y="7276"/>
                  </a:cubicBezTo>
                  <a:lnTo>
                    <a:pt x="123" y="7335"/>
                  </a:lnTo>
                  <a:lnTo>
                    <a:pt x="114" y="7389"/>
                  </a:lnTo>
                  <a:lnTo>
                    <a:pt x="105" y="7449"/>
                  </a:lnTo>
                  <a:cubicBezTo>
                    <a:pt x="95" y="7513"/>
                    <a:pt x="157" y="7566"/>
                    <a:pt x="219" y="7544"/>
                  </a:cubicBezTo>
                  <a:cubicBezTo>
                    <a:pt x="249" y="7533"/>
                    <a:pt x="271" y="7506"/>
                    <a:pt x="276" y="7475"/>
                  </a:cubicBezTo>
                  <a:lnTo>
                    <a:pt x="285" y="7418"/>
                  </a:lnTo>
                  <a:lnTo>
                    <a:pt x="294" y="7364"/>
                  </a:lnTo>
                  <a:close/>
                  <a:moveTo>
                    <a:pt x="546" y="6305"/>
                  </a:moveTo>
                  <a:cubicBezTo>
                    <a:pt x="571" y="6224"/>
                    <a:pt x="476" y="6159"/>
                    <a:pt x="409" y="6212"/>
                  </a:cubicBezTo>
                  <a:cubicBezTo>
                    <a:pt x="395" y="6224"/>
                    <a:pt x="386" y="6238"/>
                    <a:pt x="380" y="6255"/>
                  </a:cubicBezTo>
                  <a:lnTo>
                    <a:pt x="360" y="6320"/>
                  </a:lnTo>
                  <a:lnTo>
                    <a:pt x="346" y="6372"/>
                  </a:lnTo>
                  <a:lnTo>
                    <a:pt x="331" y="6423"/>
                  </a:lnTo>
                  <a:cubicBezTo>
                    <a:pt x="314" y="6481"/>
                    <a:pt x="361" y="6538"/>
                    <a:pt x="422" y="6533"/>
                  </a:cubicBezTo>
                  <a:cubicBezTo>
                    <a:pt x="457" y="6529"/>
                    <a:pt x="488" y="6504"/>
                    <a:pt x="497" y="6470"/>
                  </a:cubicBezTo>
                  <a:lnTo>
                    <a:pt x="511" y="6421"/>
                  </a:lnTo>
                  <a:lnTo>
                    <a:pt x="527" y="6370"/>
                  </a:lnTo>
                  <a:close/>
                  <a:moveTo>
                    <a:pt x="906" y="5340"/>
                  </a:moveTo>
                  <a:cubicBezTo>
                    <a:pt x="940" y="5262"/>
                    <a:pt x="852" y="5186"/>
                    <a:pt x="779" y="5233"/>
                  </a:cubicBezTo>
                  <a:cubicBezTo>
                    <a:pt x="765" y="5242"/>
                    <a:pt x="755" y="5255"/>
                    <a:pt x="747" y="5270"/>
                  </a:cubicBezTo>
                  <a:lnTo>
                    <a:pt x="732" y="5304"/>
                  </a:lnTo>
                  <a:lnTo>
                    <a:pt x="710" y="5353"/>
                  </a:lnTo>
                  <a:lnTo>
                    <a:pt x="690" y="5403"/>
                  </a:lnTo>
                  <a:lnTo>
                    <a:pt x="678" y="5432"/>
                  </a:lnTo>
                  <a:cubicBezTo>
                    <a:pt x="645" y="5514"/>
                    <a:pt x="739" y="5586"/>
                    <a:pt x="810" y="5535"/>
                  </a:cubicBezTo>
                  <a:cubicBezTo>
                    <a:pt x="822" y="5524"/>
                    <a:pt x="832" y="5513"/>
                    <a:pt x="838" y="5498"/>
                  </a:cubicBezTo>
                  <a:lnTo>
                    <a:pt x="870" y="5422"/>
                  </a:lnTo>
                  <a:lnTo>
                    <a:pt x="891" y="5373"/>
                  </a:lnTo>
                  <a:close/>
                  <a:moveTo>
                    <a:pt x="1378" y="4425"/>
                  </a:moveTo>
                  <a:cubicBezTo>
                    <a:pt x="1397" y="4395"/>
                    <a:pt x="1393" y="4355"/>
                    <a:pt x="1371" y="4327"/>
                  </a:cubicBezTo>
                  <a:cubicBezTo>
                    <a:pt x="1333" y="4279"/>
                    <a:pt x="1260" y="4285"/>
                    <a:pt x="1229" y="4337"/>
                  </a:cubicBezTo>
                  <a:lnTo>
                    <a:pt x="1193" y="4397"/>
                  </a:lnTo>
                  <a:lnTo>
                    <a:pt x="1166" y="4443"/>
                  </a:lnTo>
                  <a:lnTo>
                    <a:pt x="1141" y="4488"/>
                  </a:lnTo>
                  <a:cubicBezTo>
                    <a:pt x="1100" y="4560"/>
                    <a:pt x="1175" y="4644"/>
                    <a:pt x="1251" y="4610"/>
                  </a:cubicBezTo>
                  <a:cubicBezTo>
                    <a:pt x="1268" y="4603"/>
                    <a:pt x="1282" y="4590"/>
                    <a:pt x="1292" y="4574"/>
                  </a:cubicBezTo>
                  <a:lnTo>
                    <a:pt x="1317" y="4530"/>
                  </a:lnTo>
                  <a:lnTo>
                    <a:pt x="1343" y="4484"/>
                  </a:lnTo>
                  <a:close/>
                  <a:moveTo>
                    <a:pt x="1956" y="3573"/>
                  </a:moveTo>
                  <a:cubicBezTo>
                    <a:pt x="2006" y="3504"/>
                    <a:pt x="1942" y="3412"/>
                    <a:pt x="1860" y="3438"/>
                  </a:cubicBezTo>
                  <a:cubicBezTo>
                    <a:pt x="1843" y="3443"/>
                    <a:pt x="1829" y="3452"/>
                    <a:pt x="1818" y="3467"/>
                  </a:cubicBezTo>
                  <a:lnTo>
                    <a:pt x="1784" y="3512"/>
                  </a:lnTo>
                  <a:lnTo>
                    <a:pt x="1752" y="3554"/>
                  </a:lnTo>
                  <a:lnTo>
                    <a:pt x="1712" y="3607"/>
                  </a:lnTo>
                  <a:cubicBezTo>
                    <a:pt x="1659" y="3682"/>
                    <a:pt x="1741" y="3778"/>
                    <a:pt x="1825" y="3734"/>
                  </a:cubicBezTo>
                  <a:cubicBezTo>
                    <a:pt x="1836" y="3727"/>
                    <a:pt x="1844" y="3720"/>
                    <a:pt x="1853" y="3710"/>
                  </a:cubicBezTo>
                  <a:lnTo>
                    <a:pt x="1891" y="3658"/>
                  </a:lnTo>
                  <a:lnTo>
                    <a:pt x="1922" y="3616"/>
                  </a:lnTo>
                  <a:close/>
                  <a:moveTo>
                    <a:pt x="2630" y="2794"/>
                  </a:moveTo>
                  <a:cubicBezTo>
                    <a:pt x="2655" y="2768"/>
                    <a:pt x="2661" y="2729"/>
                    <a:pt x="2645" y="2696"/>
                  </a:cubicBezTo>
                  <a:cubicBezTo>
                    <a:pt x="2619" y="2641"/>
                    <a:pt x="2547" y="2630"/>
                    <a:pt x="2505" y="2674"/>
                  </a:cubicBezTo>
                  <a:lnTo>
                    <a:pt x="2474" y="2705"/>
                  </a:lnTo>
                  <a:lnTo>
                    <a:pt x="2437" y="2743"/>
                  </a:lnTo>
                  <a:lnTo>
                    <a:pt x="2384" y="2799"/>
                  </a:lnTo>
                  <a:cubicBezTo>
                    <a:pt x="2323" y="2867"/>
                    <a:pt x="2390" y="2970"/>
                    <a:pt x="2476" y="2941"/>
                  </a:cubicBezTo>
                  <a:cubicBezTo>
                    <a:pt x="2489" y="2936"/>
                    <a:pt x="2500" y="2929"/>
                    <a:pt x="2511" y="2918"/>
                  </a:cubicBezTo>
                  <a:lnTo>
                    <a:pt x="2562" y="2863"/>
                  </a:lnTo>
                  <a:lnTo>
                    <a:pt x="2599" y="2826"/>
                  </a:lnTo>
                  <a:close/>
                  <a:moveTo>
                    <a:pt x="3391" y="2100"/>
                  </a:moveTo>
                  <a:cubicBezTo>
                    <a:pt x="3464" y="2039"/>
                    <a:pt x="3401" y="1921"/>
                    <a:pt x="3307" y="1951"/>
                  </a:cubicBezTo>
                  <a:cubicBezTo>
                    <a:pt x="3298" y="1954"/>
                    <a:pt x="3290" y="1958"/>
                    <a:pt x="3281" y="1965"/>
                  </a:cubicBezTo>
                  <a:lnTo>
                    <a:pt x="3255" y="1987"/>
                  </a:lnTo>
                  <a:lnTo>
                    <a:pt x="3214" y="2020"/>
                  </a:lnTo>
                  <a:lnTo>
                    <a:pt x="3173" y="2055"/>
                  </a:lnTo>
                  <a:lnTo>
                    <a:pt x="3147" y="2077"/>
                  </a:lnTo>
                  <a:cubicBezTo>
                    <a:pt x="3088" y="2126"/>
                    <a:pt x="3118" y="2222"/>
                    <a:pt x="3194" y="2229"/>
                  </a:cubicBezTo>
                  <a:cubicBezTo>
                    <a:pt x="3217" y="2232"/>
                    <a:pt x="3241" y="2224"/>
                    <a:pt x="3258" y="2209"/>
                  </a:cubicBezTo>
                  <a:lnTo>
                    <a:pt x="3284" y="2188"/>
                  </a:lnTo>
                  <a:lnTo>
                    <a:pt x="3324" y="2155"/>
                  </a:lnTo>
                  <a:lnTo>
                    <a:pt x="3364" y="2122"/>
                  </a:lnTo>
                  <a:close/>
                  <a:moveTo>
                    <a:pt x="4228" y="1501"/>
                  </a:moveTo>
                  <a:cubicBezTo>
                    <a:pt x="4255" y="1484"/>
                    <a:pt x="4270" y="1454"/>
                    <a:pt x="4268" y="1422"/>
                  </a:cubicBezTo>
                  <a:cubicBezTo>
                    <a:pt x="4264" y="1356"/>
                    <a:pt x="4191" y="1319"/>
                    <a:pt x="4136" y="1354"/>
                  </a:cubicBezTo>
                  <a:lnTo>
                    <a:pt x="4072" y="1394"/>
                  </a:lnTo>
                  <a:lnTo>
                    <a:pt x="4028" y="1423"/>
                  </a:lnTo>
                  <a:lnTo>
                    <a:pt x="3988" y="1449"/>
                  </a:lnTo>
                  <a:cubicBezTo>
                    <a:pt x="3958" y="1470"/>
                    <a:pt x="3944" y="1505"/>
                    <a:pt x="3952" y="1542"/>
                  </a:cubicBezTo>
                  <a:cubicBezTo>
                    <a:pt x="3966" y="1601"/>
                    <a:pt x="4034" y="1627"/>
                    <a:pt x="4083" y="1594"/>
                  </a:cubicBezTo>
                  <a:lnTo>
                    <a:pt x="4122" y="1569"/>
                  </a:lnTo>
                  <a:lnTo>
                    <a:pt x="4166" y="1540"/>
                  </a:lnTo>
                  <a:close/>
                  <a:moveTo>
                    <a:pt x="5130" y="1005"/>
                  </a:moveTo>
                  <a:cubicBezTo>
                    <a:pt x="5161" y="991"/>
                    <a:pt x="5180" y="960"/>
                    <a:pt x="5180" y="927"/>
                  </a:cubicBezTo>
                  <a:cubicBezTo>
                    <a:pt x="5180" y="864"/>
                    <a:pt x="5114" y="822"/>
                    <a:pt x="5056" y="849"/>
                  </a:cubicBezTo>
                  <a:lnTo>
                    <a:pt x="5005" y="873"/>
                  </a:lnTo>
                  <a:lnTo>
                    <a:pt x="4957" y="897"/>
                  </a:lnTo>
                  <a:lnTo>
                    <a:pt x="4899" y="926"/>
                  </a:lnTo>
                  <a:cubicBezTo>
                    <a:pt x="4819" y="967"/>
                    <a:pt x="4846" y="1088"/>
                    <a:pt x="4936" y="1090"/>
                  </a:cubicBezTo>
                  <a:cubicBezTo>
                    <a:pt x="4950" y="1090"/>
                    <a:pt x="4964" y="1087"/>
                    <a:pt x="4977" y="1080"/>
                  </a:cubicBezTo>
                  <a:lnTo>
                    <a:pt x="5033" y="1052"/>
                  </a:lnTo>
                  <a:lnTo>
                    <a:pt x="5081" y="1029"/>
                  </a:lnTo>
                  <a:close/>
                  <a:moveTo>
                    <a:pt x="6086" y="621"/>
                  </a:moveTo>
                  <a:cubicBezTo>
                    <a:pt x="6172" y="591"/>
                    <a:pt x="6161" y="467"/>
                    <a:pt x="6070" y="452"/>
                  </a:cubicBezTo>
                  <a:cubicBezTo>
                    <a:pt x="6057" y="451"/>
                    <a:pt x="6044" y="452"/>
                    <a:pt x="6030" y="457"/>
                  </a:cubicBezTo>
                  <a:lnTo>
                    <a:pt x="6003" y="465"/>
                  </a:lnTo>
                  <a:lnTo>
                    <a:pt x="5952" y="483"/>
                  </a:lnTo>
                  <a:lnTo>
                    <a:pt x="5900" y="501"/>
                  </a:lnTo>
                  <a:lnTo>
                    <a:pt x="5865" y="513"/>
                  </a:lnTo>
                  <a:cubicBezTo>
                    <a:pt x="5787" y="542"/>
                    <a:pt x="5789" y="652"/>
                    <a:pt x="5869" y="678"/>
                  </a:cubicBezTo>
                  <a:cubicBezTo>
                    <a:pt x="5887" y="684"/>
                    <a:pt x="5906" y="683"/>
                    <a:pt x="5924" y="677"/>
                  </a:cubicBezTo>
                  <a:lnTo>
                    <a:pt x="5958" y="665"/>
                  </a:lnTo>
                  <a:lnTo>
                    <a:pt x="6008" y="647"/>
                  </a:lnTo>
                  <a:lnTo>
                    <a:pt x="6058" y="630"/>
                  </a:lnTo>
                  <a:close/>
                  <a:moveTo>
                    <a:pt x="7081" y="353"/>
                  </a:moveTo>
                  <a:cubicBezTo>
                    <a:pt x="7116" y="346"/>
                    <a:pt x="7143" y="317"/>
                    <a:pt x="7148" y="281"/>
                  </a:cubicBezTo>
                  <a:cubicBezTo>
                    <a:pt x="7158" y="222"/>
                    <a:pt x="7104" y="170"/>
                    <a:pt x="7045" y="183"/>
                  </a:cubicBezTo>
                  <a:lnTo>
                    <a:pt x="7003" y="192"/>
                  </a:lnTo>
                  <a:lnTo>
                    <a:pt x="6950" y="203"/>
                  </a:lnTo>
                  <a:lnTo>
                    <a:pt x="6874" y="220"/>
                  </a:lnTo>
                  <a:cubicBezTo>
                    <a:pt x="6787" y="240"/>
                    <a:pt x="6783" y="362"/>
                    <a:pt x="6870" y="389"/>
                  </a:cubicBezTo>
                  <a:cubicBezTo>
                    <a:pt x="6884" y="392"/>
                    <a:pt x="6898" y="393"/>
                    <a:pt x="6912" y="389"/>
                  </a:cubicBezTo>
                  <a:lnTo>
                    <a:pt x="6987" y="373"/>
                  </a:lnTo>
                  <a:lnTo>
                    <a:pt x="7039" y="362"/>
                  </a:lnTo>
                  <a:close/>
                  <a:moveTo>
                    <a:pt x="8100" y="205"/>
                  </a:moveTo>
                  <a:cubicBezTo>
                    <a:pt x="8135" y="203"/>
                    <a:pt x="8165" y="177"/>
                    <a:pt x="8175" y="144"/>
                  </a:cubicBezTo>
                  <a:cubicBezTo>
                    <a:pt x="8192" y="85"/>
                    <a:pt x="8145" y="28"/>
                    <a:pt x="8084" y="32"/>
                  </a:cubicBezTo>
                  <a:lnTo>
                    <a:pt x="8047" y="36"/>
                  </a:lnTo>
                  <a:lnTo>
                    <a:pt x="7992" y="41"/>
                  </a:lnTo>
                  <a:lnTo>
                    <a:pt x="7910" y="49"/>
                  </a:lnTo>
                  <a:cubicBezTo>
                    <a:pt x="7875" y="52"/>
                    <a:pt x="7847" y="77"/>
                    <a:pt x="7836" y="110"/>
                  </a:cubicBezTo>
                  <a:cubicBezTo>
                    <a:pt x="7819" y="170"/>
                    <a:pt x="7867" y="228"/>
                    <a:pt x="7929" y="222"/>
                  </a:cubicBezTo>
                  <a:lnTo>
                    <a:pt x="8008" y="214"/>
                  </a:lnTo>
                  <a:lnTo>
                    <a:pt x="8062" y="209"/>
                  </a:lnTo>
                  <a:close/>
                  <a:moveTo>
                    <a:pt x="8840" y="1"/>
                  </a:moveTo>
                  <a:cubicBezTo>
                    <a:pt x="8802" y="1"/>
                    <a:pt x="8769" y="25"/>
                    <a:pt x="8757" y="61"/>
                  </a:cubicBezTo>
                  <a:cubicBezTo>
                    <a:pt x="8740" y="117"/>
                    <a:pt x="8781" y="175"/>
                    <a:pt x="8840" y="175"/>
                  </a:cubicBezTo>
                  <a:lnTo>
                    <a:pt x="8896" y="175"/>
                  </a:lnTo>
                  <a:lnTo>
                    <a:pt x="8952" y="175"/>
                  </a:lnTo>
                  <a:lnTo>
                    <a:pt x="9011" y="176"/>
                  </a:lnTo>
                  <a:cubicBezTo>
                    <a:pt x="9097" y="178"/>
                    <a:pt x="9133" y="67"/>
                    <a:pt x="9063" y="18"/>
                  </a:cubicBezTo>
                  <a:cubicBezTo>
                    <a:pt x="9049" y="8"/>
                    <a:pt x="9032" y="3"/>
                    <a:pt x="9015" y="3"/>
                  </a:cubicBezTo>
                  <a:lnTo>
                    <a:pt x="8955" y="2"/>
                  </a:lnTo>
                  <a:lnTo>
                    <a:pt x="88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67"/>
            <p:cNvSpPr/>
            <p:nvPr/>
          </p:nvSpPr>
          <p:spPr>
            <a:xfrm>
              <a:off x="706364" y="1451308"/>
              <a:ext cx="410421" cy="410401"/>
            </a:xfrm>
            <a:custGeom>
              <a:avLst/>
              <a:gdLst/>
              <a:ahLst/>
              <a:cxnLst/>
              <a:rect l="l" t="t" r="r" b="b"/>
              <a:pathLst>
                <a:path w="2288" h="2288" extrusionOk="0">
                  <a:moveTo>
                    <a:pt x="234" y="1404"/>
                  </a:moveTo>
                  <a:cubicBezTo>
                    <a:pt x="262" y="1490"/>
                    <a:pt x="296" y="1563"/>
                    <a:pt x="341" y="1641"/>
                  </a:cubicBezTo>
                  <a:cubicBezTo>
                    <a:pt x="360" y="1674"/>
                    <a:pt x="385" y="1717"/>
                    <a:pt x="398" y="1752"/>
                  </a:cubicBezTo>
                  <a:cubicBezTo>
                    <a:pt x="403" y="1766"/>
                    <a:pt x="418" y="1795"/>
                    <a:pt x="397" y="1798"/>
                  </a:cubicBezTo>
                  <a:cubicBezTo>
                    <a:pt x="372" y="1801"/>
                    <a:pt x="356" y="1779"/>
                    <a:pt x="338" y="1761"/>
                  </a:cubicBezTo>
                  <a:cubicBezTo>
                    <a:pt x="283" y="1700"/>
                    <a:pt x="235" y="1566"/>
                    <a:pt x="224" y="1484"/>
                  </a:cubicBezTo>
                  <a:cubicBezTo>
                    <a:pt x="223" y="1476"/>
                    <a:pt x="216" y="1398"/>
                    <a:pt x="234" y="1404"/>
                  </a:cubicBezTo>
                  <a:close/>
                  <a:moveTo>
                    <a:pt x="208" y="899"/>
                  </a:moveTo>
                  <a:cubicBezTo>
                    <a:pt x="201" y="990"/>
                    <a:pt x="203" y="1069"/>
                    <a:pt x="214" y="1159"/>
                  </a:cubicBezTo>
                  <a:cubicBezTo>
                    <a:pt x="218" y="1198"/>
                    <a:pt x="225" y="1246"/>
                    <a:pt x="222" y="1284"/>
                  </a:cubicBezTo>
                  <a:cubicBezTo>
                    <a:pt x="221" y="1299"/>
                    <a:pt x="224" y="1332"/>
                    <a:pt x="204" y="1327"/>
                  </a:cubicBezTo>
                  <a:cubicBezTo>
                    <a:pt x="179" y="1319"/>
                    <a:pt x="173" y="1293"/>
                    <a:pt x="165" y="1268"/>
                  </a:cubicBezTo>
                  <a:cubicBezTo>
                    <a:pt x="138" y="1191"/>
                    <a:pt x="146" y="1049"/>
                    <a:pt x="168" y="969"/>
                  </a:cubicBezTo>
                  <a:cubicBezTo>
                    <a:pt x="170" y="962"/>
                    <a:pt x="194" y="888"/>
                    <a:pt x="208" y="899"/>
                  </a:cubicBezTo>
                  <a:close/>
                  <a:moveTo>
                    <a:pt x="2213" y="1431"/>
                  </a:moveTo>
                  <a:cubicBezTo>
                    <a:pt x="2287" y="1157"/>
                    <a:pt x="2256" y="854"/>
                    <a:pt x="2103" y="589"/>
                  </a:cubicBezTo>
                  <a:cubicBezTo>
                    <a:pt x="1950" y="324"/>
                    <a:pt x="1704" y="146"/>
                    <a:pt x="1430" y="73"/>
                  </a:cubicBezTo>
                  <a:cubicBezTo>
                    <a:pt x="1159" y="0"/>
                    <a:pt x="861" y="30"/>
                    <a:pt x="598" y="179"/>
                  </a:cubicBezTo>
                  <a:cubicBezTo>
                    <a:pt x="592" y="182"/>
                    <a:pt x="588" y="185"/>
                    <a:pt x="583" y="187"/>
                  </a:cubicBezTo>
                  <a:cubicBezTo>
                    <a:pt x="322" y="341"/>
                    <a:pt x="146" y="585"/>
                    <a:pt x="73" y="857"/>
                  </a:cubicBezTo>
                  <a:cubicBezTo>
                    <a:pt x="0" y="1128"/>
                    <a:pt x="30" y="1426"/>
                    <a:pt x="179" y="1689"/>
                  </a:cubicBezTo>
                  <a:cubicBezTo>
                    <a:pt x="182" y="1694"/>
                    <a:pt x="186" y="1700"/>
                    <a:pt x="188" y="1706"/>
                  </a:cubicBezTo>
                  <a:cubicBezTo>
                    <a:pt x="342" y="1966"/>
                    <a:pt x="585" y="2141"/>
                    <a:pt x="856" y="2214"/>
                  </a:cubicBezTo>
                  <a:cubicBezTo>
                    <a:pt x="1130" y="2287"/>
                    <a:pt x="1432" y="2256"/>
                    <a:pt x="1698" y="2103"/>
                  </a:cubicBezTo>
                  <a:cubicBezTo>
                    <a:pt x="1962" y="1950"/>
                    <a:pt x="2140" y="1704"/>
                    <a:pt x="2213" y="1431"/>
                  </a:cubicBezTo>
                  <a:close/>
                  <a:moveTo>
                    <a:pt x="1943" y="1482"/>
                  </a:moveTo>
                  <a:cubicBezTo>
                    <a:pt x="2011" y="1349"/>
                    <a:pt x="2058" y="1217"/>
                    <a:pt x="2087" y="1070"/>
                  </a:cubicBezTo>
                  <a:cubicBezTo>
                    <a:pt x="2095" y="1067"/>
                    <a:pt x="2099" y="1077"/>
                    <a:pt x="2100" y="1082"/>
                  </a:cubicBezTo>
                  <a:cubicBezTo>
                    <a:pt x="2105" y="1123"/>
                    <a:pt x="2107" y="1158"/>
                    <a:pt x="2104" y="1199"/>
                  </a:cubicBezTo>
                  <a:cubicBezTo>
                    <a:pt x="2090" y="1349"/>
                    <a:pt x="2018" y="1562"/>
                    <a:pt x="1924" y="1676"/>
                  </a:cubicBezTo>
                  <a:cubicBezTo>
                    <a:pt x="1900" y="1704"/>
                    <a:pt x="1871" y="1749"/>
                    <a:pt x="1831" y="1751"/>
                  </a:cubicBezTo>
                  <a:cubicBezTo>
                    <a:pt x="1800" y="1751"/>
                    <a:pt x="1835" y="1693"/>
                    <a:pt x="1842" y="1676"/>
                  </a:cubicBezTo>
                  <a:cubicBezTo>
                    <a:pt x="1872" y="1612"/>
                    <a:pt x="1910" y="1545"/>
                    <a:pt x="1943" y="148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67"/>
            <p:cNvSpPr/>
            <p:nvPr/>
          </p:nvSpPr>
          <p:spPr>
            <a:xfrm>
              <a:off x="732553" y="1451308"/>
              <a:ext cx="357683" cy="358204"/>
            </a:xfrm>
            <a:custGeom>
              <a:avLst/>
              <a:gdLst/>
              <a:ahLst/>
              <a:cxnLst/>
              <a:rect l="l" t="t" r="r" b="b"/>
              <a:pathLst>
                <a:path w="1994" h="1997" extrusionOk="0">
                  <a:moveTo>
                    <a:pt x="1797" y="1482"/>
                  </a:moveTo>
                  <a:cubicBezTo>
                    <a:pt x="1865" y="1349"/>
                    <a:pt x="1912" y="1217"/>
                    <a:pt x="1941" y="1070"/>
                  </a:cubicBezTo>
                  <a:cubicBezTo>
                    <a:pt x="1949" y="1067"/>
                    <a:pt x="1953" y="1077"/>
                    <a:pt x="1954" y="1082"/>
                  </a:cubicBezTo>
                  <a:cubicBezTo>
                    <a:pt x="1959" y="1123"/>
                    <a:pt x="1961" y="1158"/>
                    <a:pt x="1958" y="1199"/>
                  </a:cubicBezTo>
                  <a:cubicBezTo>
                    <a:pt x="1954" y="1247"/>
                    <a:pt x="1943" y="1301"/>
                    <a:pt x="1928" y="1356"/>
                  </a:cubicBezTo>
                  <a:cubicBezTo>
                    <a:pt x="1971" y="1246"/>
                    <a:pt x="1994" y="1125"/>
                    <a:pt x="1994" y="999"/>
                  </a:cubicBezTo>
                  <a:cubicBezTo>
                    <a:pt x="1994" y="703"/>
                    <a:pt x="1865" y="438"/>
                    <a:pt x="1660" y="255"/>
                  </a:cubicBezTo>
                  <a:cubicBezTo>
                    <a:pt x="1547" y="171"/>
                    <a:pt x="1419" y="110"/>
                    <a:pt x="1284" y="73"/>
                  </a:cubicBezTo>
                  <a:cubicBezTo>
                    <a:pt x="1013" y="0"/>
                    <a:pt x="715" y="30"/>
                    <a:pt x="452" y="179"/>
                  </a:cubicBezTo>
                  <a:cubicBezTo>
                    <a:pt x="446" y="182"/>
                    <a:pt x="442" y="185"/>
                    <a:pt x="437" y="187"/>
                  </a:cubicBezTo>
                  <a:cubicBezTo>
                    <a:pt x="400" y="209"/>
                    <a:pt x="365" y="233"/>
                    <a:pt x="332" y="257"/>
                  </a:cubicBezTo>
                  <a:cubicBezTo>
                    <a:pt x="129" y="440"/>
                    <a:pt x="0" y="705"/>
                    <a:pt x="0" y="999"/>
                  </a:cubicBezTo>
                  <a:cubicBezTo>
                    <a:pt x="0" y="1027"/>
                    <a:pt x="2" y="1054"/>
                    <a:pt x="4" y="1082"/>
                  </a:cubicBezTo>
                  <a:cubicBezTo>
                    <a:pt x="7" y="1040"/>
                    <a:pt x="13" y="1000"/>
                    <a:pt x="22" y="969"/>
                  </a:cubicBezTo>
                  <a:cubicBezTo>
                    <a:pt x="24" y="962"/>
                    <a:pt x="48" y="888"/>
                    <a:pt x="62" y="899"/>
                  </a:cubicBezTo>
                  <a:cubicBezTo>
                    <a:pt x="55" y="990"/>
                    <a:pt x="57" y="1069"/>
                    <a:pt x="68" y="1159"/>
                  </a:cubicBezTo>
                  <a:cubicBezTo>
                    <a:pt x="72" y="1198"/>
                    <a:pt x="79" y="1246"/>
                    <a:pt x="77" y="1284"/>
                  </a:cubicBezTo>
                  <a:cubicBezTo>
                    <a:pt x="75" y="1299"/>
                    <a:pt x="78" y="1332"/>
                    <a:pt x="58" y="1327"/>
                  </a:cubicBezTo>
                  <a:lnTo>
                    <a:pt x="55" y="1326"/>
                  </a:lnTo>
                  <a:cubicBezTo>
                    <a:pt x="64" y="1352"/>
                    <a:pt x="75" y="1378"/>
                    <a:pt x="86" y="1404"/>
                  </a:cubicBezTo>
                  <a:cubicBezTo>
                    <a:pt x="87" y="1404"/>
                    <a:pt x="87" y="1404"/>
                    <a:pt x="88" y="1404"/>
                  </a:cubicBezTo>
                  <a:lnTo>
                    <a:pt x="92" y="1418"/>
                  </a:lnTo>
                  <a:cubicBezTo>
                    <a:pt x="250" y="1759"/>
                    <a:pt x="596" y="1996"/>
                    <a:pt x="997" y="1996"/>
                  </a:cubicBezTo>
                  <a:cubicBezTo>
                    <a:pt x="1258" y="1996"/>
                    <a:pt x="1495" y="1896"/>
                    <a:pt x="1673" y="1732"/>
                  </a:cubicBezTo>
                  <a:cubicBezTo>
                    <a:pt x="1677" y="1714"/>
                    <a:pt x="1692" y="1687"/>
                    <a:pt x="1696" y="1676"/>
                  </a:cubicBezTo>
                  <a:cubicBezTo>
                    <a:pt x="1726" y="1612"/>
                    <a:pt x="1764" y="1545"/>
                    <a:pt x="1797" y="14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67"/>
            <p:cNvSpPr/>
            <p:nvPr/>
          </p:nvSpPr>
          <p:spPr>
            <a:xfrm>
              <a:off x="915332" y="1153375"/>
              <a:ext cx="2837250" cy="2837288"/>
            </a:xfrm>
            <a:custGeom>
              <a:avLst/>
              <a:gdLst/>
              <a:ahLst/>
              <a:cxnLst/>
              <a:rect l="l" t="t" r="r" b="b"/>
              <a:pathLst>
                <a:path w="15817" h="15818" extrusionOk="0">
                  <a:moveTo>
                    <a:pt x="9104" y="266"/>
                  </a:moveTo>
                  <a:cubicBezTo>
                    <a:pt x="9179" y="278"/>
                    <a:pt x="9230" y="197"/>
                    <a:pt x="9190" y="134"/>
                  </a:cubicBezTo>
                  <a:cubicBezTo>
                    <a:pt x="9175" y="113"/>
                    <a:pt x="9156" y="99"/>
                    <a:pt x="9131" y="95"/>
                  </a:cubicBezTo>
                  <a:cubicBezTo>
                    <a:pt x="9015" y="77"/>
                    <a:pt x="8898" y="62"/>
                    <a:pt x="8782" y="49"/>
                  </a:cubicBezTo>
                  <a:cubicBezTo>
                    <a:pt x="8695" y="40"/>
                    <a:pt x="8651" y="152"/>
                    <a:pt x="8722" y="205"/>
                  </a:cubicBezTo>
                  <a:cubicBezTo>
                    <a:pt x="8734" y="214"/>
                    <a:pt x="8749" y="220"/>
                    <a:pt x="8764" y="222"/>
                  </a:cubicBezTo>
                  <a:cubicBezTo>
                    <a:pt x="8877" y="234"/>
                    <a:pt x="8992" y="249"/>
                    <a:pt x="9104" y="266"/>
                  </a:cubicBezTo>
                  <a:close/>
                  <a:moveTo>
                    <a:pt x="9943" y="445"/>
                  </a:moveTo>
                  <a:cubicBezTo>
                    <a:pt x="10016" y="464"/>
                    <a:pt x="10076" y="389"/>
                    <a:pt x="10042" y="322"/>
                  </a:cubicBezTo>
                  <a:cubicBezTo>
                    <a:pt x="10031" y="299"/>
                    <a:pt x="10012" y="285"/>
                    <a:pt x="9987" y="278"/>
                  </a:cubicBezTo>
                  <a:cubicBezTo>
                    <a:pt x="9875" y="247"/>
                    <a:pt x="9762" y="219"/>
                    <a:pt x="9647" y="193"/>
                  </a:cubicBezTo>
                  <a:cubicBezTo>
                    <a:pt x="9555" y="174"/>
                    <a:pt x="9502" y="292"/>
                    <a:pt x="9578" y="348"/>
                  </a:cubicBezTo>
                  <a:cubicBezTo>
                    <a:pt x="9588" y="355"/>
                    <a:pt x="9598" y="360"/>
                    <a:pt x="9609" y="362"/>
                  </a:cubicBezTo>
                  <a:cubicBezTo>
                    <a:pt x="9722" y="388"/>
                    <a:pt x="9832" y="415"/>
                    <a:pt x="9943" y="445"/>
                  </a:cubicBezTo>
                  <a:close/>
                  <a:moveTo>
                    <a:pt x="10755" y="716"/>
                  </a:moveTo>
                  <a:cubicBezTo>
                    <a:pt x="10831" y="746"/>
                    <a:pt x="10903" y="664"/>
                    <a:pt x="10863" y="593"/>
                  </a:cubicBezTo>
                  <a:cubicBezTo>
                    <a:pt x="10853" y="574"/>
                    <a:pt x="10838" y="562"/>
                    <a:pt x="10819" y="554"/>
                  </a:cubicBezTo>
                  <a:cubicBezTo>
                    <a:pt x="10711" y="512"/>
                    <a:pt x="10601" y="471"/>
                    <a:pt x="10490" y="432"/>
                  </a:cubicBezTo>
                  <a:cubicBezTo>
                    <a:pt x="10412" y="405"/>
                    <a:pt x="10344" y="494"/>
                    <a:pt x="10391" y="562"/>
                  </a:cubicBezTo>
                  <a:cubicBezTo>
                    <a:pt x="10401" y="579"/>
                    <a:pt x="10416" y="590"/>
                    <a:pt x="10434" y="596"/>
                  </a:cubicBezTo>
                  <a:cubicBezTo>
                    <a:pt x="10542" y="634"/>
                    <a:pt x="10650" y="674"/>
                    <a:pt x="10755" y="716"/>
                  </a:cubicBezTo>
                  <a:close/>
                  <a:moveTo>
                    <a:pt x="11533" y="1076"/>
                  </a:moveTo>
                  <a:cubicBezTo>
                    <a:pt x="11557" y="1088"/>
                    <a:pt x="11585" y="1089"/>
                    <a:pt x="11609" y="1078"/>
                  </a:cubicBezTo>
                  <a:cubicBezTo>
                    <a:pt x="11676" y="1049"/>
                    <a:pt x="11679" y="956"/>
                    <a:pt x="11615" y="922"/>
                  </a:cubicBezTo>
                  <a:cubicBezTo>
                    <a:pt x="11512" y="867"/>
                    <a:pt x="11407" y="815"/>
                    <a:pt x="11301" y="764"/>
                  </a:cubicBezTo>
                  <a:cubicBezTo>
                    <a:pt x="11227" y="729"/>
                    <a:pt x="11150" y="808"/>
                    <a:pt x="11187" y="882"/>
                  </a:cubicBezTo>
                  <a:cubicBezTo>
                    <a:pt x="11196" y="899"/>
                    <a:pt x="11210" y="913"/>
                    <a:pt x="11228" y="921"/>
                  </a:cubicBezTo>
                  <a:cubicBezTo>
                    <a:pt x="11331" y="970"/>
                    <a:pt x="11433" y="1021"/>
                    <a:pt x="11533" y="1076"/>
                  </a:cubicBezTo>
                  <a:close/>
                  <a:moveTo>
                    <a:pt x="12267" y="1519"/>
                  </a:moveTo>
                  <a:cubicBezTo>
                    <a:pt x="12299" y="1540"/>
                    <a:pt x="12340" y="1539"/>
                    <a:pt x="12370" y="1515"/>
                  </a:cubicBezTo>
                  <a:cubicBezTo>
                    <a:pt x="12415" y="1478"/>
                    <a:pt x="12413" y="1408"/>
                    <a:pt x="12365" y="1376"/>
                  </a:cubicBezTo>
                  <a:cubicBezTo>
                    <a:pt x="12268" y="1310"/>
                    <a:pt x="12170" y="1246"/>
                    <a:pt x="12070" y="1184"/>
                  </a:cubicBezTo>
                  <a:cubicBezTo>
                    <a:pt x="12050" y="1172"/>
                    <a:pt x="12027" y="1168"/>
                    <a:pt x="12003" y="1174"/>
                  </a:cubicBezTo>
                  <a:cubicBezTo>
                    <a:pt x="11929" y="1195"/>
                    <a:pt x="11915" y="1291"/>
                    <a:pt x="11980" y="1332"/>
                  </a:cubicBezTo>
                  <a:cubicBezTo>
                    <a:pt x="12077" y="1392"/>
                    <a:pt x="12173" y="1455"/>
                    <a:pt x="12267" y="1519"/>
                  </a:cubicBezTo>
                  <a:close/>
                  <a:moveTo>
                    <a:pt x="12947" y="2041"/>
                  </a:moveTo>
                  <a:cubicBezTo>
                    <a:pt x="13017" y="2100"/>
                    <a:pt x="13118" y="2026"/>
                    <a:pt x="13083" y="1942"/>
                  </a:cubicBezTo>
                  <a:cubicBezTo>
                    <a:pt x="13078" y="1929"/>
                    <a:pt x="13070" y="1918"/>
                    <a:pt x="13060" y="1909"/>
                  </a:cubicBezTo>
                  <a:cubicBezTo>
                    <a:pt x="12971" y="1834"/>
                    <a:pt x="12881" y="1758"/>
                    <a:pt x="12789" y="1687"/>
                  </a:cubicBezTo>
                  <a:cubicBezTo>
                    <a:pt x="12768" y="1670"/>
                    <a:pt x="12743" y="1665"/>
                    <a:pt x="12717" y="1670"/>
                  </a:cubicBezTo>
                  <a:cubicBezTo>
                    <a:pt x="12645" y="1687"/>
                    <a:pt x="12624" y="1778"/>
                    <a:pt x="12683" y="1824"/>
                  </a:cubicBezTo>
                  <a:cubicBezTo>
                    <a:pt x="12772" y="1894"/>
                    <a:pt x="12861" y="1967"/>
                    <a:pt x="12947" y="2041"/>
                  </a:cubicBezTo>
                  <a:close/>
                  <a:moveTo>
                    <a:pt x="13565" y="2635"/>
                  </a:moveTo>
                  <a:cubicBezTo>
                    <a:pt x="13591" y="2661"/>
                    <a:pt x="13628" y="2669"/>
                    <a:pt x="13661" y="2656"/>
                  </a:cubicBezTo>
                  <a:cubicBezTo>
                    <a:pt x="13717" y="2633"/>
                    <a:pt x="13734" y="2561"/>
                    <a:pt x="13692" y="2516"/>
                  </a:cubicBezTo>
                  <a:cubicBezTo>
                    <a:pt x="13612" y="2431"/>
                    <a:pt x="13530" y="2348"/>
                    <a:pt x="13447" y="2266"/>
                  </a:cubicBezTo>
                  <a:cubicBezTo>
                    <a:pt x="13383" y="2203"/>
                    <a:pt x="13277" y="2267"/>
                    <a:pt x="13304" y="2354"/>
                  </a:cubicBezTo>
                  <a:cubicBezTo>
                    <a:pt x="13309" y="2367"/>
                    <a:pt x="13316" y="2379"/>
                    <a:pt x="13326" y="2389"/>
                  </a:cubicBezTo>
                  <a:cubicBezTo>
                    <a:pt x="13407" y="2470"/>
                    <a:pt x="13488" y="2551"/>
                    <a:pt x="13565" y="2635"/>
                  </a:cubicBezTo>
                  <a:close/>
                  <a:moveTo>
                    <a:pt x="14114" y="3293"/>
                  </a:moveTo>
                  <a:cubicBezTo>
                    <a:pt x="14134" y="3318"/>
                    <a:pt x="14164" y="3331"/>
                    <a:pt x="14196" y="3327"/>
                  </a:cubicBezTo>
                  <a:cubicBezTo>
                    <a:pt x="14261" y="3319"/>
                    <a:pt x="14293" y="3242"/>
                    <a:pt x="14253" y="3189"/>
                  </a:cubicBezTo>
                  <a:cubicBezTo>
                    <a:pt x="14184" y="3095"/>
                    <a:pt x="14112" y="3004"/>
                    <a:pt x="14038" y="2913"/>
                  </a:cubicBezTo>
                  <a:cubicBezTo>
                    <a:pt x="13977" y="2841"/>
                    <a:pt x="13862" y="2900"/>
                    <a:pt x="13887" y="2992"/>
                  </a:cubicBezTo>
                  <a:cubicBezTo>
                    <a:pt x="13891" y="3004"/>
                    <a:pt x="13896" y="3013"/>
                    <a:pt x="13904" y="3023"/>
                  </a:cubicBezTo>
                  <a:cubicBezTo>
                    <a:pt x="13976" y="3111"/>
                    <a:pt x="14046" y="3202"/>
                    <a:pt x="14114" y="3293"/>
                  </a:cubicBezTo>
                  <a:close/>
                  <a:moveTo>
                    <a:pt x="14588" y="4008"/>
                  </a:moveTo>
                  <a:cubicBezTo>
                    <a:pt x="14634" y="4085"/>
                    <a:pt x="14754" y="4050"/>
                    <a:pt x="14749" y="3959"/>
                  </a:cubicBezTo>
                  <a:cubicBezTo>
                    <a:pt x="14748" y="3945"/>
                    <a:pt x="14745" y="3933"/>
                    <a:pt x="14738" y="3920"/>
                  </a:cubicBezTo>
                  <a:cubicBezTo>
                    <a:pt x="14678" y="3819"/>
                    <a:pt x="14617" y="3719"/>
                    <a:pt x="14554" y="3621"/>
                  </a:cubicBezTo>
                  <a:cubicBezTo>
                    <a:pt x="14504" y="3545"/>
                    <a:pt x="14385" y="3587"/>
                    <a:pt x="14395" y="3679"/>
                  </a:cubicBezTo>
                  <a:cubicBezTo>
                    <a:pt x="14396" y="3693"/>
                    <a:pt x="14401" y="3705"/>
                    <a:pt x="14408" y="3716"/>
                  </a:cubicBezTo>
                  <a:cubicBezTo>
                    <a:pt x="14470" y="3812"/>
                    <a:pt x="14530" y="3909"/>
                    <a:pt x="14588" y="4008"/>
                  </a:cubicBezTo>
                  <a:close/>
                  <a:moveTo>
                    <a:pt x="14979" y="4771"/>
                  </a:moveTo>
                  <a:cubicBezTo>
                    <a:pt x="14994" y="4802"/>
                    <a:pt x="15024" y="4822"/>
                    <a:pt x="15058" y="4822"/>
                  </a:cubicBezTo>
                  <a:cubicBezTo>
                    <a:pt x="15121" y="4822"/>
                    <a:pt x="15163" y="4757"/>
                    <a:pt x="15138" y="4700"/>
                  </a:cubicBezTo>
                  <a:cubicBezTo>
                    <a:pt x="15091" y="4593"/>
                    <a:pt x="15040" y="4487"/>
                    <a:pt x="14988" y="4382"/>
                  </a:cubicBezTo>
                  <a:cubicBezTo>
                    <a:pt x="14947" y="4301"/>
                    <a:pt x="14823" y="4330"/>
                    <a:pt x="14823" y="4423"/>
                  </a:cubicBezTo>
                  <a:cubicBezTo>
                    <a:pt x="14824" y="4435"/>
                    <a:pt x="14827" y="4449"/>
                    <a:pt x="14833" y="4461"/>
                  </a:cubicBezTo>
                  <a:cubicBezTo>
                    <a:pt x="14884" y="4563"/>
                    <a:pt x="14933" y="4666"/>
                    <a:pt x="14979" y="4771"/>
                  </a:cubicBezTo>
                  <a:close/>
                  <a:moveTo>
                    <a:pt x="15283" y="5572"/>
                  </a:moveTo>
                  <a:cubicBezTo>
                    <a:pt x="15312" y="5659"/>
                    <a:pt x="15437" y="5649"/>
                    <a:pt x="15451" y="5557"/>
                  </a:cubicBezTo>
                  <a:cubicBezTo>
                    <a:pt x="15453" y="5545"/>
                    <a:pt x="15452" y="5532"/>
                    <a:pt x="15449" y="5519"/>
                  </a:cubicBezTo>
                  <a:cubicBezTo>
                    <a:pt x="15414" y="5408"/>
                    <a:pt x="15375" y="5297"/>
                    <a:pt x="15335" y="5187"/>
                  </a:cubicBezTo>
                  <a:cubicBezTo>
                    <a:pt x="15303" y="5103"/>
                    <a:pt x="15180" y="5116"/>
                    <a:pt x="15167" y="5207"/>
                  </a:cubicBezTo>
                  <a:cubicBezTo>
                    <a:pt x="15166" y="5221"/>
                    <a:pt x="15167" y="5234"/>
                    <a:pt x="15173" y="5247"/>
                  </a:cubicBezTo>
                  <a:cubicBezTo>
                    <a:pt x="15211" y="5355"/>
                    <a:pt x="15249" y="5463"/>
                    <a:pt x="15283" y="5572"/>
                  </a:cubicBezTo>
                  <a:close/>
                  <a:moveTo>
                    <a:pt x="15496" y="6403"/>
                  </a:moveTo>
                  <a:cubicBezTo>
                    <a:pt x="15511" y="6478"/>
                    <a:pt x="15608" y="6498"/>
                    <a:pt x="15652" y="6434"/>
                  </a:cubicBezTo>
                  <a:cubicBezTo>
                    <a:pt x="15666" y="6415"/>
                    <a:pt x="15670" y="6392"/>
                    <a:pt x="15666" y="6369"/>
                  </a:cubicBezTo>
                  <a:cubicBezTo>
                    <a:pt x="15643" y="6253"/>
                    <a:pt x="15618" y="6140"/>
                    <a:pt x="15590" y="6026"/>
                  </a:cubicBezTo>
                  <a:cubicBezTo>
                    <a:pt x="15567" y="5935"/>
                    <a:pt x="15439" y="5939"/>
                    <a:pt x="15421" y="6031"/>
                  </a:cubicBezTo>
                  <a:cubicBezTo>
                    <a:pt x="15419" y="6044"/>
                    <a:pt x="15419" y="6055"/>
                    <a:pt x="15422" y="6067"/>
                  </a:cubicBezTo>
                  <a:cubicBezTo>
                    <a:pt x="15449" y="6178"/>
                    <a:pt x="15474" y="6290"/>
                    <a:pt x="15496" y="6403"/>
                  </a:cubicBezTo>
                  <a:close/>
                  <a:moveTo>
                    <a:pt x="15614" y="7251"/>
                  </a:moveTo>
                  <a:cubicBezTo>
                    <a:pt x="15618" y="7289"/>
                    <a:pt x="15645" y="7320"/>
                    <a:pt x="15682" y="7328"/>
                  </a:cubicBezTo>
                  <a:cubicBezTo>
                    <a:pt x="15739" y="7341"/>
                    <a:pt x="15793" y="7295"/>
                    <a:pt x="15787" y="7236"/>
                  </a:cubicBezTo>
                  <a:cubicBezTo>
                    <a:pt x="15779" y="7120"/>
                    <a:pt x="15766" y="7003"/>
                    <a:pt x="15751" y="6888"/>
                  </a:cubicBezTo>
                  <a:cubicBezTo>
                    <a:pt x="15748" y="6865"/>
                    <a:pt x="15736" y="6844"/>
                    <a:pt x="15718" y="6830"/>
                  </a:cubicBezTo>
                  <a:cubicBezTo>
                    <a:pt x="15656" y="6783"/>
                    <a:pt x="15569" y="6833"/>
                    <a:pt x="15579" y="6910"/>
                  </a:cubicBezTo>
                  <a:cubicBezTo>
                    <a:pt x="15594" y="7023"/>
                    <a:pt x="15606" y="7137"/>
                    <a:pt x="15614" y="7251"/>
                  </a:cubicBezTo>
                  <a:close/>
                  <a:moveTo>
                    <a:pt x="15640" y="8109"/>
                  </a:moveTo>
                  <a:cubicBezTo>
                    <a:pt x="15638" y="8193"/>
                    <a:pt x="15749" y="8230"/>
                    <a:pt x="15798" y="8160"/>
                  </a:cubicBezTo>
                  <a:cubicBezTo>
                    <a:pt x="15807" y="8145"/>
                    <a:pt x="15813" y="8130"/>
                    <a:pt x="15814" y="8112"/>
                  </a:cubicBezTo>
                  <a:lnTo>
                    <a:pt x="15814" y="8062"/>
                  </a:lnTo>
                  <a:lnTo>
                    <a:pt x="15815" y="8011"/>
                  </a:lnTo>
                  <a:lnTo>
                    <a:pt x="15816" y="7960"/>
                  </a:lnTo>
                  <a:cubicBezTo>
                    <a:pt x="15816" y="7894"/>
                    <a:pt x="15816" y="7828"/>
                    <a:pt x="15814" y="7761"/>
                  </a:cubicBezTo>
                  <a:cubicBezTo>
                    <a:pt x="15814" y="7726"/>
                    <a:pt x="15792" y="7695"/>
                    <a:pt x="15758" y="7682"/>
                  </a:cubicBezTo>
                  <a:cubicBezTo>
                    <a:pt x="15701" y="7661"/>
                    <a:pt x="15640" y="7704"/>
                    <a:pt x="15642" y="7765"/>
                  </a:cubicBezTo>
                  <a:cubicBezTo>
                    <a:pt x="15642" y="7829"/>
                    <a:pt x="15642" y="7895"/>
                    <a:pt x="15642" y="7959"/>
                  </a:cubicBezTo>
                  <a:lnTo>
                    <a:pt x="15642" y="8009"/>
                  </a:lnTo>
                  <a:lnTo>
                    <a:pt x="15641" y="8059"/>
                  </a:lnTo>
                  <a:close/>
                  <a:moveTo>
                    <a:pt x="15572" y="8963"/>
                  </a:moveTo>
                  <a:cubicBezTo>
                    <a:pt x="15562" y="9039"/>
                    <a:pt x="15648" y="9089"/>
                    <a:pt x="15710" y="9044"/>
                  </a:cubicBezTo>
                  <a:cubicBezTo>
                    <a:pt x="15729" y="9028"/>
                    <a:pt x="15739" y="9010"/>
                    <a:pt x="15744" y="8985"/>
                  </a:cubicBezTo>
                  <a:lnTo>
                    <a:pt x="15752" y="8916"/>
                  </a:lnTo>
                  <a:lnTo>
                    <a:pt x="15759" y="8867"/>
                  </a:lnTo>
                  <a:lnTo>
                    <a:pt x="15765" y="8817"/>
                  </a:lnTo>
                  <a:lnTo>
                    <a:pt x="15770" y="8767"/>
                  </a:lnTo>
                  <a:lnTo>
                    <a:pt x="15775" y="8717"/>
                  </a:lnTo>
                  <a:lnTo>
                    <a:pt x="15783" y="8637"/>
                  </a:lnTo>
                  <a:cubicBezTo>
                    <a:pt x="15790" y="8553"/>
                    <a:pt x="15685" y="8510"/>
                    <a:pt x="15630" y="8574"/>
                  </a:cubicBezTo>
                  <a:cubicBezTo>
                    <a:pt x="15619" y="8587"/>
                    <a:pt x="15612" y="8604"/>
                    <a:pt x="15610" y="8622"/>
                  </a:cubicBezTo>
                  <a:lnTo>
                    <a:pt x="15607" y="8651"/>
                  </a:lnTo>
                  <a:lnTo>
                    <a:pt x="15602" y="8700"/>
                  </a:lnTo>
                  <a:lnTo>
                    <a:pt x="15598" y="8749"/>
                  </a:lnTo>
                  <a:lnTo>
                    <a:pt x="15592" y="8798"/>
                  </a:lnTo>
                  <a:lnTo>
                    <a:pt x="15587" y="8846"/>
                  </a:lnTo>
                  <a:lnTo>
                    <a:pt x="15580" y="8895"/>
                  </a:lnTo>
                  <a:close/>
                  <a:moveTo>
                    <a:pt x="15408" y="9804"/>
                  </a:moveTo>
                  <a:cubicBezTo>
                    <a:pt x="15389" y="9881"/>
                    <a:pt x="15477" y="9942"/>
                    <a:pt x="15542" y="9897"/>
                  </a:cubicBezTo>
                  <a:cubicBezTo>
                    <a:pt x="15559" y="9885"/>
                    <a:pt x="15572" y="9866"/>
                    <a:pt x="15577" y="9846"/>
                  </a:cubicBezTo>
                  <a:lnTo>
                    <a:pt x="15591" y="9790"/>
                  </a:lnTo>
                  <a:lnTo>
                    <a:pt x="15602" y="9742"/>
                  </a:lnTo>
                  <a:lnTo>
                    <a:pt x="15614" y="9695"/>
                  </a:lnTo>
                  <a:lnTo>
                    <a:pt x="15624" y="9647"/>
                  </a:lnTo>
                  <a:lnTo>
                    <a:pt x="15635" y="9599"/>
                  </a:lnTo>
                  <a:lnTo>
                    <a:pt x="15645" y="9551"/>
                  </a:lnTo>
                  <a:lnTo>
                    <a:pt x="15655" y="9505"/>
                  </a:lnTo>
                  <a:cubicBezTo>
                    <a:pt x="15670" y="9432"/>
                    <a:pt x="15591" y="9375"/>
                    <a:pt x="15526" y="9412"/>
                  </a:cubicBezTo>
                  <a:cubicBezTo>
                    <a:pt x="15504" y="9425"/>
                    <a:pt x="15490" y="9446"/>
                    <a:pt x="15485" y="9470"/>
                  </a:cubicBezTo>
                  <a:lnTo>
                    <a:pt x="15476" y="9515"/>
                  </a:lnTo>
                  <a:lnTo>
                    <a:pt x="15465" y="9563"/>
                  </a:lnTo>
                  <a:lnTo>
                    <a:pt x="15455" y="9609"/>
                  </a:lnTo>
                  <a:lnTo>
                    <a:pt x="15444" y="9656"/>
                  </a:lnTo>
                  <a:lnTo>
                    <a:pt x="15434" y="9703"/>
                  </a:lnTo>
                  <a:lnTo>
                    <a:pt x="15422" y="9749"/>
                  </a:lnTo>
                  <a:close/>
                  <a:moveTo>
                    <a:pt x="15153" y="10622"/>
                  </a:moveTo>
                  <a:cubicBezTo>
                    <a:pt x="15141" y="10654"/>
                    <a:pt x="15149" y="10690"/>
                    <a:pt x="15173" y="10713"/>
                  </a:cubicBezTo>
                  <a:cubicBezTo>
                    <a:pt x="15218" y="10759"/>
                    <a:pt x="15293" y="10743"/>
                    <a:pt x="15316" y="10683"/>
                  </a:cubicBezTo>
                  <a:lnTo>
                    <a:pt x="15336" y="10629"/>
                  </a:lnTo>
                  <a:lnTo>
                    <a:pt x="15353" y="10583"/>
                  </a:lnTo>
                  <a:lnTo>
                    <a:pt x="15369" y="10537"/>
                  </a:lnTo>
                  <a:lnTo>
                    <a:pt x="15385" y="10492"/>
                  </a:lnTo>
                  <a:lnTo>
                    <a:pt x="15401" y="10445"/>
                  </a:lnTo>
                  <a:lnTo>
                    <a:pt x="15415" y="10400"/>
                  </a:lnTo>
                  <a:lnTo>
                    <a:pt x="15432" y="10352"/>
                  </a:lnTo>
                  <a:cubicBezTo>
                    <a:pt x="15456" y="10277"/>
                    <a:pt x="15373" y="10210"/>
                    <a:pt x="15305" y="10251"/>
                  </a:cubicBezTo>
                  <a:cubicBezTo>
                    <a:pt x="15287" y="10261"/>
                    <a:pt x="15273" y="10278"/>
                    <a:pt x="15266" y="10299"/>
                  </a:cubicBezTo>
                  <a:lnTo>
                    <a:pt x="15251" y="10345"/>
                  </a:lnTo>
                  <a:lnTo>
                    <a:pt x="15236" y="10390"/>
                  </a:lnTo>
                  <a:lnTo>
                    <a:pt x="15221" y="10435"/>
                  </a:lnTo>
                  <a:lnTo>
                    <a:pt x="15205" y="10479"/>
                  </a:lnTo>
                  <a:lnTo>
                    <a:pt x="15189" y="10524"/>
                  </a:lnTo>
                  <a:lnTo>
                    <a:pt x="15174" y="10568"/>
                  </a:lnTo>
                  <a:close/>
                  <a:moveTo>
                    <a:pt x="14809" y="11407"/>
                  </a:moveTo>
                  <a:cubicBezTo>
                    <a:pt x="14772" y="11478"/>
                    <a:pt x="14845" y="11558"/>
                    <a:pt x="14919" y="11526"/>
                  </a:cubicBezTo>
                  <a:cubicBezTo>
                    <a:pt x="14939" y="11518"/>
                    <a:pt x="14954" y="11503"/>
                    <a:pt x="14963" y="11485"/>
                  </a:cubicBezTo>
                  <a:lnTo>
                    <a:pt x="14994" y="11424"/>
                  </a:lnTo>
                  <a:lnTo>
                    <a:pt x="15015" y="11381"/>
                  </a:lnTo>
                  <a:lnTo>
                    <a:pt x="15036" y="11338"/>
                  </a:lnTo>
                  <a:lnTo>
                    <a:pt x="15057" y="11295"/>
                  </a:lnTo>
                  <a:lnTo>
                    <a:pt x="15078" y="11251"/>
                  </a:lnTo>
                  <a:lnTo>
                    <a:pt x="15098" y="11207"/>
                  </a:lnTo>
                  <a:lnTo>
                    <a:pt x="15115" y="11169"/>
                  </a:lnTo>
                  <a:cubicBezTo>
                    <a:pt x="15148" y="11097"/>
                    <a:pt x="15072" y="11022"/>
                    <a:pt x="14999" y="11055"/>
                  </a:cubicBezTo>
                  <a:cubicBezTo>
                    <a:pt x="14980" y="11064"/>
                    <a:pt x="14966" y="11078"/>
                    <a:pt x="14957" y="11097"/>
                  </a:cubicBezTo>
                  <a:lnTo>
                    <a:pt x="14940" y="11135"/>
                  </a:lnTo>
                  <a:lnTo>
                    <a:pt x="14920" y="11178"/>
                  </a:lnTo>
                  <a:lnTo>
                    <a:pt x="14900" y="11220"/>
                  </a:lnTo>
                  <a:lnTo>
                    <a:pt x="14880" y="11263"/>
                  </a:lnTo>
                  <a:lnTo>
                    <a:pt x="14859" y="11304"/>
                  </a:lnTo>
                  <a:lnTo>
                    <a:pt x="14838" y="11346"/>
                  </a:lnTo>
                  <a:close/>
                  <a:moveTo>
                    <a:pt x="14378" y="12149"/>
                  </a:moveTo>
                  <a:cubicBezTo>
                    <a:pt x="14327" y="12229"/>
                    <a:pt x="14422" y="12322"/>
                    <a:pt x="14501" y="12267"/>
                  </a:cubicBezTo>
                  <a:cubicBezTo>
                    <a:pt x="14510" y="12260"/>
                    <a:pt x="14517" y="12253"/>
                    <a:pt x="14524" y="12243"/>
                  </a:cubicBezTo>
                  <a:lnTo>
                    <a:pt x="14544" y="12212"/>
                  </a:lnTo>
                  <a:lnTo>
                    <a:pt x="14570" y="12171"/>
                  </a:lnTo>
                  <a:lnTo>
                    <a:pt x="14596" y="12131"/>
                  </a:lnTo>
                  <a:lnTo>
                    <a:pt x="14621" y="12091"/>
                  </a:lnTo>
                  <a:lnTo>
                    <a:pt x="14646" y="12051"/>
                  </a:lnTo>
                  <a:lnTo>
                    <a:pt x="14671" y="12010"/>
                  </a:lnTo>
                  <a:lnTo>
                    <a:pt x="14709" y="11946"/>
                  </a:lnTo>
                  <a:cubicBezTo>
                    <a:pt x="14727" y="11916"/>
                    <a:pt x="14725" y="11875"/>
                    <a:pt x="14703" y="11848"/>
                  </a:cubicBezTo>
                  <a:cubicBezTo>
                    <a:pt x="14665" y="11800"/>
                    <a:pt x="14591" y="11806"/>
                    <a:pt x="14560" y="11858"/>
                  </a:cubicBezTo>
                  <a:lnTo>
                    <a:pt x="14523" y="11920"/>
                  </a:lnTo>
                  <a:lnTo>
                    <a:pt x="14499" y="11959"/>
                  </a:lnTo>
                  <a:lnTo>
                    <a:pt x="14474" y="11999"/>
                  </a:lnTo>
                  <a:lnTo>
                    <a:pt x="14449" y="12039"/>
                  </a:lnTo>
                  <a:lnTo>
                    <a:pt x="14424" y="12078"/>
                  </a:lnTo>
                  <a:lnTo>
                    <a:pt x="14399" y="12117"/>
                  </a:lnTo>
                  <a:close/>
                  <a:moveTo>
                    <a:pt x="13869" y="12839"/>
                  </a:moveTo>
                  <a:cubicBezTo>
                    <a:pt x="13852" y="12859"/>
                    <a:pt x="13846" y="12884"/>
                    <a:pt x="13851" y="12910"/>
                  </a:cubicBezTo>
                  <a:cubicBezTo>
                    <a:pt x="13866" y="12982"/>
                    <a:pt x="13956" y="13005"/>
                    <a:pt x="14003" y="12949"/>
                  </a:cubicBezTo>
                  <a:lnTo>
                    <a:pt x="14040" y="12903"/>
                  </a:lnTo>
                  <a:lnTo>
                    <a:pt x="14070" y="12866"/>
                  </a:lnTo>
                  <a:lnTo>
                    <a:pt x="14100" y="12829"/>
                  </a:lnTo>
                  <a:lnTo>
                    <a:pt x="14129" y="12791"/>
                  </a:lnTo>
                  <a:lnTo>
                    <a:pt x="14158" y="12754"/>
                  </a:lnTo>
                  <a:lnTo>
                    <a:pt x="14188" y="12716"/>
                  </a:lnTo>
                  <a:lnTo>
                    <a:pt x="14220" y="12673"/>
                  </a:lnTo>
                  <a:cubicBezTo>
                    <a:pt x="14272" y="12605"/>
                    <a:pt x="14203" y="12511"/>
                    <a:pt x="14122" y="12540"/>
                  </a:cubicBezTo>
                  <a:cubicBezTo>
                    <a:pt x="14106" y="12546"/>
                    <a:pt x="14092" y="12555"/>
                    <a:pt x="14081" y="12570"/>
                  </a:cubicBezTo>
                  <a:lnTo>
                    <a:pt x="14050" y="12611"/>
                  </a:lnTo>
                  <a:lnTo>
                    <a:pt x="14021" y="12648"/>
                  </a:lnTo>
                  <a:lnTo>
                    <a:pt x="13993" y="12685"/>
                  </a:lnTo>
                  <a:lnTo>
                    <a:pt x="13964" y="12721"/>
                  </a:lnTo>
                  <a:lnTo>
                    <a:pt x="13935" y="12757"/>
                  </a:lnTo>
                  <a:lnTo>
                    <a:pt x="13906" y="12793"/>
                  </a:lnTo>
                  <a:close/>
                  <a:moveTo>
                    <a:pt x="13287" y="13467"/>
                  </a:moveTo>
                  <a:cubicBezTo>
                    <a:pt x="13260" y="13493"/>
                    <a:pt x="13253" y="13533"/>
                    <a:pt x="13268" y="13567"/>
                  </a:cubicBezTo>
                  <a:cubicBezTo>
                    <a:pt x="13295" y="13621"/>
                    <a:pt x="13365" y="13633"/>
                    <a:pt x="13407" y="13592"/>
                  </a:cubicBezTo>
                  <a:lnTo>
                    <a:pt x="13433" y="13568"/>
                  </a:lnTo>
                  <a:lnTo>
                    <a:pt x="13466" y="13534"/>
                  </a:lnTo>
                  <a:lnTo>
                    <a:pt x="13500" y="13501"/>
                  </a:lnTo>
                  <a:lnTo>
                    <a:pt x="13533" y="13467"/>
                  </a:lnTo>
                  <a:lnTo>
                    <a:pt x="13566" y="13433"/>
                  </a:lnTo>
                  <a:lnTo>
                    <a:pt x="13599" y="13400"/>
                  </a:lnTo>
                  <a:lnTo>
                    <a:pt x="13632" y="13365"/>
                  </a:lnTo>
                  <a:lnTo>
                    <a:pt x="13654" y="13342"/>
                  </a:lnTo>
                  <a:cubicBezTo>
                    <a:pt x="13680" y="13314"/>
                    <a:pt x="13685" y="13272"/>
                    <a:pt x="13667" y="13240"/>
                  </a:cubicBezTo>
                  <a:cubicBezTo>
                    <a:pt x="13637" y="13190"/>
                    <a:pt x="13568" y="13181"/>
                    <a:pt x="13528" y="13224"/>
                  </a:cubicBezTo>
                  <a:lnTo>
                    <a:pt x="13474" y="13279"/>
                  </a:lnTo>
                  <a:lnTo>
                    <a:pt x="13442" y="13313"/>
                  </a:lnTo>
                  <a:lnTo>
                    <a:pt x="13410" y="13346"/>
                  </a:lnTo>
                  <a:lnTo>
                    <a:pt x="13378" y="13378"/>
                  </a:lnTo>
                  <a:lnTo>
                    <a:pt x="13344" y="13411"/>
                  </a:lnTo>
                  <a:lnTo>
                    <a:pt x="13311" y="13444"/>
                  </a:lnTo>
                  <a:close/>
                  <a:moveTo>
                    <a:pt x="12639" y="14029"/>
                  </a:moveTo>
                  <a:cubicBezTo>
                    <a:pt x="12609" y="14052"/>
                    <a:pt x="12598" y="14091"/>
                    <a:pt x="12610" y="14126"/>
                  </a:cubicBezTo>
                  <a:cubicBezTo>
                    <a:pt x="12629" y="14181"/>
                    <a:pt x="12699" y="14202"/>
                    <a:pt x="12745" y="14166"/>
                  </a:cubicBezTo>
                  <a:lnTo>
                    <a:pt x="12790" y="14131"/>
                  </a:lnTo>
                  <a:lnTo>
                    <a:pt x="12827" y="14101"/>
                  </a:lnTo>
                  <a:lnTo>
                    <a:pt x="12864" y="14071"/>
                  </a:lnTo>
                  <a:lnTo>
                    <a:pt x="12902" y="14042"/>
                  </a:lnTo>
                  <a:lnTo>
                    <a:pt x="12938" y="14011"/>
                  </a:lnTo>
                  <a:lnTo>
                    <a:pt x="12975" y="13981"/>
                  </a:lnTo>
                  <a:lnTo>
                    <a:pt x="13018" y="13945"/>
                  </a:lnTo>
                  <a:cubicBezTo>
                    <a:pt x="13076" y="13894"/>
                    <a:pt x="13046" y="13799"/>
                    <a:pt x="12969" y="13793"/>
                  </a:cubicBezTo>
                  <a:cubicBezTo>
                    <a:pt x="12944" y="13791"/>
                    <a:pt x="12923" y="13797"/>
                    <a:pt x="12905" y="13813"/>
                  </a:cubicBezTo>
                  <a:lnTo>
                    <a:pt x="12863" y="13848"/>
                  </a:lnTo>
                  <a:lnTo>
                    <a:pt x="12827" y="13878"/>
                  </a:lnTo>
                  <a:lnTo>
                    <a:pt x="12792" y="13907"/>
                  </a:lnTo>
                  <a:lnTo>
                    <a:pt x="12756" y="13936"/>
                  </a:lnTo>
                  <a:lnTo>
                    <a:pt x="12719" y="13966"/>
                  </a:lnTo>
                  <a:lnTo>
                    <a:pt x="12683" y="13995"/>
                  </a:lnTo>
                  <a:close/>
                  <a:moveTo>
                    <a:pt x="11932" y="14516"/>
                  </a:moveTo>
                  <a:cubicBezTo>
                    <a:pt x="11883" y="14547"/>
                    <a:pt x="11877" y="14617"/>
                    <a:pt x="11923" y="14656"/>
                  </a:cubicBezTo>
                  <a:cubicBezTo>
                    <a:pt x="11952" y="14680"/>
                    <a:pt x="11992" y="14683"/>
                    <a:pt x="12024" y="14663"/>
                  </a:cubicBezTo>
                  <a:lnTo>
                    <a:pt x="12049" y="14648"/>
                  </a:lnTo>
                  <a:lnTo>
                    <a:pt x="12090" y="14622"/>
                  </a:lnTo>
                  <a:lnTo>
                    <a:pt x="12130" y="14597"/>
                  </a:lnTo>
                  <a:lnTo>
                    <a:pt x="12170" y="14572"/>
                  </a:lnTo>
                  <a:lnTo>
                    <a:pt x="12210" y="14545"/>
                  </a:lnTo>
                  <a:lnTo>
                    <a:pt x="12250" y="14519"/>
                  </a:lnTo>
                  <a:lnTo>
                    <a:pt x="12290" y="14493"/>
                  </a:lnTo>
                  <a:lnTo>
                    <a:pt x="12318" y="14474"/>
                  </a:lnTo>
                  <a:cubicBezTo>
                    <a:pt x="12390" y="14426"/>
                    <a:pt x="12354" y="14313"/>
                    <a:pt x="12268" y="14315"/>
                  </a:cubicBezTo>
                  <a:cubicBezTo>
                    <a:pt x="12251" y="14316"/>
                    <a:pt x="12235" y="14321"/>
                    <a:pt x="12221" y="14330"/>
                  </a:cubicBezTo>
                  <a:lnTo>
                    <a:pt x="12155" y="14374"/>
                  </a:lnTo>
                  <a:lnTo>
                    <a:pt x="12116" y="14401"/>
                  </a:lnTo>
                  <a:lnTo>
                    <a:pt x="12077" y="14425"/>
                  </a:lnTo>
                  <a:lnTo>
                    <a:pt x="12037" y="14450"/>
                  </a:lnTo>
                  <a:lnTo>
                    <a:pt x="11998" y="14475"/>
                  </a:lnTo>
                  <a:close/>
                  <a:moveTo>
                    <a:pt x="11177" y="14921"/>
                  </a:moveTo>
                  <a:cubicBezTo>
                    <a:pt x="11098" y="14958"/>
                    <a:pt x="11120" y="15078"/>
                    <a:pt x="11207" y="15086"/>
                  </a:cubicBezTo>
                  <a:cubicBezTo>
                    <a:pt x="11223" y="15087"/>
                    <a:pt x="11237" y="15084"/>
                    <a:pt x="11251" y="15077"/>
                  </a:cubicBezTo>
                  <a:lnTo>
                    <a:pt x="11293" y="15058"/>
                  </a:lnTo>
                  <a:lnTo>
                    <a:pt x="11336" y="15037"/>
                  </a:lnTo>
                  <a:lnTo>
                    <a:pt x="11380" y="15016"/>
                  </a:lnTo>
                  <a:lnTo>
                    <a:pt x="11423" y="14995"/>
                  </a:lnTo>
                  <a:lnTo>
                    <a:pt x="11465" y="14974"/>
                  </a:lnTo>
                  <a:lnTo>
                    <a:pt x="11508" y="14952"/>
                  </a:lnTo>
                  <a:lnTo>
                    <a:pt x="11566" y="14922"/>
                  </a:lnTo>
                  <a:cubicBezTo>
                    <a:pt x="11582" y="14913"/>
                    <a:pt x="11595" y="14901"/>
                    <a:pt x="11603" y="14883"/>
                  </a:cubicBezTo>
                  <a:cubicBezTo>
                    <a:pt x="11639" y="14807"/>
                    <a:pt x="11560" y="14731"/>
                    <a:pt x="11485" y="14769"/>
                  </a:cubicBezTo>
                  <a:lnTo>
                    <a:pt x="11429" y="14798"/>
                  </a:lnTo>
                  <a:lnTo>
                    <a:pt x="11388" y="14819"/>
                  </a:lnTo>
                  <a:lnTo>
                    <a:pt x="11346" y="14840"/>
                  </a:lnTo>
                  <a:lnTo>
                    <a:pt x="11303" y="14861"/>
                  </a:lnTo>
                  <a:lnTo>
                    <a:pt x="11261" y="14881"/>
                  </a:lnTo>
                  <a:lnTo>
                    <a:pt x="11219" y="14902"/>
                  </a:lnTo>
                  <a:close/>
                  <a:moveTo>
                    <a:pt x="10382" y="15240"/>
                  </a:moveTo>
                  <a:cubicBezTo>
                    <a:pt x="10296" y="15269"/>
                    <a:pt x="10307" y="15393"/>
                    <a:pt x="10398" y="15407"/>
                  </a:cubicBezTo>
                  <a:cubicBezTo>
                    <a:pt x="10412" y="15410"/>
                    <a:pt x="10425" y="15408"/>
                    <a:pt x="10438" y="15404"/>
                  </a:cubicBezTo>
                  <a:lnTo>
                    <a:pt x="10490" y="15386"/>
                  </a:lnTo>
                  <a:lnTo>
                    <a:pt x="10535" y="15370"/>
                  </a:lnTo>
                  <a:lnTo>
                    <a:pt x="10582" y="15354"/>
                  </a:lnTo>
                  <a:lnTo>
                    <a:pt x="10627" y="15337"/>
                  </a:lnTo>
                  <a:lnTo>
                    <a:pt x="10673" y="15321"/>
                  </a:lnTo>
                  <a:lnTo>
                    <a:pt x="10718" y="15303"/>
                  </a:lnTo>
                  <a:lnTo>
                    <a:pt x="10768" y="15284"/>
                  </a:lnTo>
                  <a:cubicBezTo>
                    <a:pt x="10798" y="15272"/>
                    <a:pt x="10819" y="15245"/>
                    <a:pt x="10823" y="15213"/>
                  </a:cubicBezTo>
                  <a:cubicBezTo>
                    <a:pt x="10830" y="15149"/>
                    <a:pt x="10764" y="15099"/>
                    <a:pt x="10704" y="15123"/>
                  </a:cubicBezTo>
                  <a:lnTo>
                    <a:pt x="10656" y="15142"/>
                  </a:lnTo>
                  <a:lnTo>
                    <a:pt x="10611" y="15158"/>
                  </a:lnTo>
                  <a:lnTo>
                    <a:pt x="10567" y="15174"/>
                  </a:lnTo>
                  <a:lnTo>
                    <a:pt x="10523" y="15191"/>
                  </a:lnTo>
                  <a:lnTo>
                    <a:pt x="10478" y="15206"/>
                  </a:lnTo>
                  <a:lnTo>
                    <a:pt x="10433" y="15222"/>
                  </a:lnTo>
                  <a:close/>
                  <a:moveTo>
                    <a:pt x="9556" y="15468"/>
                  </a:moveTo>
                  <a:cubicBezTo>
                    <a:pt x="9476" y="15485"/>
                    <a:pt x="9462" y="15593"/>
                    <a:pt x="9535" y="15630"/>
                  </a:cubicBezTo>
                  <a:cubicBezTo>
                    <a:pt x="9553" y="15639"/>
                    <a:pt x="9573" y="15641"/>
                    <a:pt x="9593" y="15637"/>
                  </a:cubicBezTo>
                  <a:lnTo>
                    <a:pt x="9646" y="15626"/>
                  </a:lnTo>
                  <a:lnTo>
                    <a:pt x="9694" y="15615"/>
                  </a:lnTo>
                  <a:lnTo>
                    <a:pt x="9742" y="15604"/>
                  </a:lnTo>
                  <a:lnTo>
                    <a:pt x="9789" y="15592"/>
                  </a:lnTo>
                  <a:lnTo>
                    <a:pt x="9837" y="15580"/>
                  </a:lnTo>
                  <a:lnTo>
                    <a:pt x="9884" y="15568"/>
                  </a:lnTo>
                  <a:lnTo>
                    <a:pt x="9935" y="15555"/>
                  </a:lnTo>
                  <a:cubicBezTo>
                    <a:pt x="9972" y="15544"/>
                    <a:pt x="9998" y="15510"/>
                    <a:pt x="9998" y="15471"/>
                  </a:cubicBezTo>
                  <a:cubicBezTo>
                    <a:pt x="9998" y="15414"/>
                    <a:pt x="9943" y="15372"/>
                    <a:pt x="9889" y="15388"/>
                  </a:cubicBezTo>
                  <a:lnTo>
                    <a:pt x="9841" y="15400"/>
                  </a:lnTo>
                  <a:lnTo>
                    <a:pt x="9794" y="15413"/>
                  </a:lnTo>
                  <a:lnTo>
                    <a:pt x="9748" y="15424"/>
                  </a:lnTo>
                  <a:lnTo>
                    <a:pt x="9702" y="15435"/>
                  </a:lnTo>
                  <a:lnTo>
                    <a:pt x="9654" y="15446"/>
                  </a:lnTo>
                  <a:lnTo>
                    <a:pt x="9608" y="15456"/>
                  </a:lnTo>
                  <a:close/>
                  <a:moveTo>
                    <a:pt x="8709" y="15603"/>
                  </a:moveTo>
                  <a:cubicBezTo>
                    <a:pt x="8672" y="15606"/>
                    <a:pt x="8643" y="15633"/>
                    <a:pt x="8634" y="15669"/>
                  </a:cubicBezTo>
                  <a:cubicBezTo>
                    <a:pt x="8621" y="15728"/>
                    <a:pt x="8669" y="15782"/>
                    <a:pt x="8728" y="15775"/>
                  </a:cubicBezTo>
                  <a:lnTo>
                    <a:pt x="8767" y="15771"/>
                  </a:lnTo>
                  <a:lnTo>
                    <a:pt x="8815" y="15766"/>
                  </a:lnTo>
                  <a:lnTo>
                    <a:pt x="8865" y="15760"/>
                  </a:lnTo>
                  <a:lnTo>
                    <a:pt x="8915" y="15754"/>
                  </a:lnTo>
                  <a:lnTo>
                    <a:pt x="8965" y="15747"/>
                  </a:lnTo>
                  <a:lnTo>
                    <a:pt x="9014" y="15741"/>
                  </a:lnTo>
                  <a:lnTo>
                    <a:pt x="9076" y="15731"/>
                  </a:lnTo>
                  <a:cubicBezTo>
                    <a:pt x="9103" y="15728"/>
                    <a:pt x="9125" y="15711"/>
                    <a:pt x="9138" y="15688"/>
                  </a:cubicBezTo>
                  <a:cubicBezTo>
                    <a:pt x="9173" y="15625"/>
                    <a:pt x="9121" y="15550"/>
                    <a:pt x="9049" y="15560"/>
                  </a:cubicBezTo>
                  <a:lnTo>
                    <a:pt x="8990" y="15569"/>
                  </a:lnTo>
                  <a:lnTo>
                    <a:pt x="8941" y="15576"/>
                  </a:lnTo>
                  <a:lnTo>
                    <a:pt x="8893" y="15582"/>
                  </a:lnTo>
                  <a:lnTo>
                    <a:pt x="8844" y="15588"/>
                  </a:lnTo>
                  <a:lnTo>
                    <a:pt x="8796" y="15593"/>
                  </a:lnTo>
                  <a:lnTo>
                    <a:pt x="8747" y="15598"/>
                  </a:lnTo>
                  <a:close/>
                  <a:moveTo>
                    <a:pt x="7853" y="15644"/>
                  </a:moveTo>
                  <a:cubicBezTo>
                    <a:pt x="7771" y="15644"/>
                    <a:pt x="7734" y="15747"/>
                    <a:pt x="7799" y="15798"/>
                  </a:cubicBezTo>
                  <a:cubicBezTo>
                    <a:pt x="7815" y="15811"/>
                    <a:pt x="7832" y="15817"/>
                    <a:pt x="7852" y="15817"/>
                  </a:cubicBezTo>
                  <a:lnTo>
                    <a:pt x="7908" y="15818"/>
                  </a:lnTo>
                  <a:lnTo>
                    <a:pt x="7959" y="15817"/>
                  </a:lnTo>
                  <a:lnTo>
                    <a:pt x="8010" y="15817"/>
                  </a:lnTo>
                  <a:lnTo>
                    <a:pt x="8061" y="15816"/>
                  </a:lnTo>
                  <a:lnTo>
                    <a:pt x="8112" y="15815"/>
                  </a:lnTo>
                  <a:lnTo>
                    <a:pt x="8162" y="15813"/>
                  </a:lnTo>
                  <a:lnTo>
                    <a:pt x="8202" y="15812"/>
                  </a:lnTo>
                  <a:cubicBezTo>
                    <a:pt x="8243" y="15810"/>
                    <a:pt x="8276" y="15783"/>
                    <a:pt x="8285" y="15743"/>
                  </a:cubicBezTo>
                  <a:cubicBezTo>
                    <a:pt x="8297" y="15688"/>
                    <a:pt x="8252" y="15636"/>
                    <a:pt x="8196" y="15639"/>
                  </a:cubicBezTo>
                  <a:lnTo>
                    <a:pt x="8157" y="15640"/>
                  </a:lnTo>
                  <a:lnTo>
                    <a:pt x="8107" y="15641"/>
                  </a:lnTo>
                  <a:lnTo>
                    <a:pt x="8058" y="15642"/>
                  </a:lnTo>
                  <a:lnTo>
                    <a:pt x="8008" y="15643"/>
                  </a:lnTo>
                  <a:lnTo>
                    <a:pt x="7958" y="15644"/>
                  </a:lnTo>
                  <a:lnTo>
                    <a:pt x="7908" y="15644"/>
                  </a:lnTo>
                  <a:close/>
                  <a:moveTo>
                    <a:pt x="6998" y="15591"/>
                  </a:moveTo>
                  <a:cubicBezTo>
                    <a:pt x="6913" y="15582"/>
                    <a:pt x="6867" y="15686"/>
                    <a:pt x="6930" y="15743"/>
                  </a:cubicBezTo>
                  <a:cubicBezTo>
                    <a:pt x="6944" y="15754"/>
                    <a:pt x="6960" y="15761"/>
                    <a:pt x="6977" y="15764"/>
                  </a:cubicBezTo>
                  <a:lnTo>
                    <a:pt x="7050" y="15771"/>
                  </a:lnTo>
                  <a:lnTo>
                    <a:pt x="7100" y="15777"/>
                  </a:lnTo>
                  <a:lnTo>
                    <a:pt x="7149" y="15781"/>
                  </a:lnTo>
                  <a:lnTo>
                    <a:pt x="7199" y="15786"/>
                  </a:lnTo>
                  <a:lnTo>
                    <a:pt x="7249" y="15791"/>
                  </a:lnTo>
                  <a:lnTo>
                    <a:pt x="7327" y="15797"/>
                  </a:lnTo>
                  <a:cubicBezTo>
                    <a:pt x="7414" y="15802"/>
                    <a:pt x="7454" y="15690"/>
                    <a:pt x="7383" y="15640"/>
                  </a:cubicBezTo>
                  <a:cubicBezTo>
                    <a:pt x="7369" y="15630"/>
                    <a:pt x="7356" y="15625"/>
                    <a:pt x="7339" y="15623"/>
                  </a:cubicBezTo>
                  <a:lnTo>
                    <a:pt x="7264" y="15618"/>
                  </a:lnTo>
                  <a:lnTo>
                    <a:pt x="7215" y="15613"/>
                  </a:lnTo>
                  <a:lnTo>
                    <a:pt x="7166" y="15609"/>
                  </a:lnTo>
                  <a:lnTo>
                    <a:pt x="7117" y="15604"/>
                  </a:lnTo>
                  <a:lnTo>
                    <a:pt x="7068" y="15598"/>
                  </a:lnTo>
                  <a:close/>
                  <a:moveTo>
                    <a:pt x="6153" y="15444"/>
                  </a:moveTo>
                  <a:cubicBezTo>
                    <a:pt x="6122" y="15437"/>
                    <a:pt x="6089" y="15447"/>
                    <a:pt x="6069" y="15471"/>
                  </a:cubicBezTo>
                  <a:cubicBezTo>
                    <a:pt x="6026" y="15521"/>
                    <a:pt x="6050" y="15598"/>
                    <a:pt x="6114" y="15612"/>
                  </a:cubicBezTo>
                  <a:lnTo>
                    <a:pt x="6170" y="15626"/>
                  </a:lnTo>
                  <a:lnTo>
                    <a:pt x="6218" y="15636"/>
                  </a:lnTo>
                  <a:lnTo>
                    <a:pt x="6266" y="15647"/>
                  </a:lnTo>
                  <a:lnTo>
                    <a:pt x="6314" y="15657"/>
                  </a:lnTo>
                  <a:lnTo>
                    <a:pt x="6363" y="15667"/>
                  </a:lnTo>
                  <a:lnTo>
                    <a:pt x="6411" y="15676"/>
                  </a:lnTo>
                  <a:lnTo>
                    <a:pt x="6457" y="15685"/>
                  </a:lnTo>
                  <a:cubicBezTo>
                    <a:pt x="6537" y="15700"/>
                    <a:pt x="6592" y="15606"/>
                    <a:pt x="6540" y="15543"/>
                  </a:cubicBezTo>
                  <a:cubicBezTo>
                    <a:pt x="6526" y="15528"/>
                    <a:pt x="6509" y="15518"/>
                    <a:pt x="6488" y="15514"/>
                  </a:cubicBezTo>
                  <a:lnTo>
                    <a:pt x="6444" y="15505"/>
                  </a:lnTo>
                  <a:lnTo>
                    <a:pt x="6396" y="15496"/>
                  </a:lnTo>
                  <a:lnTo>
                    <a:pt x="6349" y="15487"/>
                  </a:lnTo>
                  <a:lnTo>
                    <a:pt x="6302" y="15477"/>
                  </a:lnTo>
                  <a:lnTo>
                    <a:pt x="6255" y="15467"/>
                  </a:lnTo>
                  <a:lnTo>
                    <a:pt x="6208" y="15456"/>
                  </a:lnTo>
                  <a:close/>
                  <a:moveTo>
                    <a:pt x="5330" y="15204"/>
                  </a:moveTo>
                  <a:cubicBezTo>
                    <a:pt x="5294" y="15192"/>
                    <a:pt x="5256" y="15203"/>
                    <a:pt x="5232" y="15233"/>
                  </a:cubicBezTo>
                  <a:cubicBezTo>
                    <a:pt x="5197" y="15280"/>
                    <a:pt x="5217" y="15348"/>
                    <a:pt x="5272" y="15367"/>
                  </a:cubicBezTo>
                  <a:lnTo>
                    <a:pt x="5325" y="15386"/>
                  </a:lnTo>
                  <a:lnTo>
                    <a:pt x="5372" y="15402"/>
                  </a:lnTo>
                  <a:lnTo>
                    <a:pt x="5417" y="15417"/>
                  </a:lnTo>
                  <a:lnTo>
                    <a:pt x="5463" y="15433"/>
                  </a:lnTo>
                  <a:lnTo>
                    <a:pt x="5510" y="15447"/>
                  </a:lnTo>
                  <a:lnTo>
                    <a:pt x="5556" y="15461"/>
                  </a:lnTo>
                  <a:lnTo>
                    <a:pt x="5606" y="15477"/>
                  </a:lnTo>
                  <a:cubicBezTo>
                    <a:pt x="5689" y="15502"/>
                    <a:pt x="5752" y="15403"/>
                    <a:pt x="5697" y="15337"/>
                  </a:cubicBezTo>
                  <a:cubicBezTo>
                    <a:pt x="5686" y="15324"/>
                    <a:pt x="5672" y="15316"/>
                    <a:pt x="5656" y="15311"/>
                  </a:cubicBezTo>
                  <a:lnTo>
                    <a:pt x="5608" y="15296"/>
                  </a:lnTo>
                  <a:lnTo>
                    <a:pt x="5562" y="15282"/>
                  </a:lnTo>
                  <a:lnTo>
                    <a:pt x="5518" y="15268"/>
                  </a:lnTo>
                  <a:lnTo>
                    <a:pt x="5472" y="15253"/>
                  </a:lnTo>
                  <a:lnTo>
                    <a:pt x="5427" y="15237"/>
                  </a:lnTo>
                  <a:lnTo>
                    <a:pt x="5382" y="15222"/>
                  </a:lnTo>
                  <a:close/>
                  <a:moveTo>
                    <a:pt x="4539" y="14874"/>
                  </a:moveTo>
                  <a:cubicBezTo>
                    <a:pt x="4507" y="14858"/>
                    <a:pt x="4469" y="14863"/>
                    <a:pt x="4443" y="14888"/>
                  </a:cubicBezTo>
                  <a:cubicBezTo>
                    <a:pt x="4397" y="14929"/>
                    <a:pt x="4409" y="15004"/>
                    <a:pt x="4464" y="15030"/>
                  </a:cubicBezTo>
                  <a:lnTo>
                    <a:pt x="4522" y="15058"/>
                  </a:lnTo>
                  <a:lnTo>
                    <a:pt x="4566" y="15079"/>
                  </a:lnTo>
                  <a:lnTo>
                    <a:pt x="4610" y="15099"/>
                  </a:lnTo>
                  <a:lnTo>
                    <a:pt x="4653" y="15118"/>
                  </a:lnTo>
                  <a:lnTo>
                    <a:pt x="4697" y="15138"/>
                  </a:lnTo>
                  <a:lnTo>
                    <a:pt x="4741" y="15158"/>
                  </a:lnTo>
                  <a:lnTo>
                    <a:pt x="4782" y="15176"/>
                  </a:lnTo>
                  <a:cubicBezTo>
                    <a:pt x="4867" y="15212"/>
                    <a:pt x="4942" y="15110"/>
                    <a:pt x="4883" y="15039"/>
                  </a:cubicBezTo>
                  <a:cubicBezTo>
                    <a:pt x="4873" y="15029"/>
                    <a:pt x="4864" y="15021"/>
                    <a:pt x="4851" y="15016"/>
                  </a:cubicBezTo>
                  <a:lnTo>
                    <a:pt x="4810" y="14999"/>
                  </a:lnTo>
                  <a:lnTo>
                    <a:pt x="4768" y="14979"/>
                  </a:lnTo>
                  <a:lnTo>
                    <a:pt x="4725" y="14960"/>
                  </a:lnTo>
                  <a:lnTo>
                    <a:pt x="4682" y="14941"/>
                  </a:lnTo>
                  <a:lnTo>
                    <a:pt x="4639" y="14922"/>
                  </a:lnTo>
                  <a:lnTo>
                    <a:pt x="4597" y="14902"/>
                  </a:lnTo>
                  <a:close/>
                  <a:moveTo>
                    <a:pt x="3790" y="14457"/>
                  </a:moveTo>
                  <a:cubicBezTo>
                    <a:pt x="3759" y="14438"/>
                    <a:pt x="3721" y="14441"/>
                    <a:pt x="3692" y="14462"/>
                  </a:cubicBezTo>
                  <a:cubicBezTo>
                    <a:pt x="3643" y="14498"/>
                    <a:pt x="3646" y="14572"/>
                    <a:pt x="3698" y="14605"/>
                  </a:cubicBezTo>
                  <a:lnTo>
                    <a:pt x="3767" y="14648"/>
                  </a:lnTo>
                  <a:lnTo>
                    <a:pt x="3807" y="14672"/>
                  </a:lnTo>
                  <a:lnTo>
                    <a:pt x="3848" y="14697"/>
                  </a:lnTo>
                  <a:lnTo>
                    <a:pt x="3889" y="14721"/>
                  </a:lnTo>
                  <a:lnTo>
                    <a:pt x="3930" y="14745"/>
                  </a:lnTo>
                  <a:lnTo>
                    <a:pt x="3998" y="14785"/>
                  </a:lnTo>
                  <a:cubicBezTo>
                    <a:pt x="4070" y="14826"/>
                    <a:pt x="4154" y="14752"/>
                    <a:pt x="4121" y="14676"/>
                  </a:cubicBezTo>
                  <a:cubicBezTo>
                    <a:pt x="4114" y="14658"/>
                    <a:pt x="4100" y="14643"/>
                    <a:pt x="4084" y="14634"/>
                  </a:cubicBezTo>
                  <a:lnTo>
                    <a:pt x="4058" y="14619"/>
                  </a:lnTo>
                  <a:lnTo>
                    <a:pt x="4018" y="14595"/>
                  </a:lnTo>
                  <a:lnTo>
                    <a:pt x="3977" y="14572"/>
                  </a:lnTo>
                  <a:lnTo>
                    <a:pt x="3937" y="14548"/>
                  </a:lnTo>
                  <a:lnTo>
                    <a:pt x="3897" y="14525"/>
                  </a:lnTo>
                  <a:lnTo>
                    <a:pt x="3858" y="14500"/>
                  </a:lnTo>
                  <a:lnTo>
                    <a:pt x="3818" y="14475"/>
                  </a:lnTo>
                  <a:close/>
                  <a:moveTo>
                    <a:pt x="3091" y="13961"/>
                  </a:moveTo>
                  <a:cubicBezTo>
                    <a:pt x="3021" y="13905"/>
                    <a:pt x="2923" y="13980"/>
                    <a:pt x="2957" y="14063"/>
                  </a:cubicBezTo>
                  <a:cubicBezTo>
                    <a:pt x="2963" y="14077"/>
                    <a:pt x="2972" y="14088"/>
                    <a:pt x="2983" y="14097"/>
                  </a:cubicBezTo>
                  <a:lnTo>
                    <a:pt x="3026" y="14131"/>
                  </a:lnTo>
                  <a:lnTo>
                    <a:pt x="3063" y="14160"/>
                  </a:lnTo>
                  <a:lnTo>
                    <a:pt x="3101" y="14188"/>
                  </a:lnTo>
                  <a:lnTo>
                    <a:pt x="3138" y="14217"/>
                  </a:lnTo>
                  <a:lnTo>
                    <a:pt x="3177" y="14246"/>
                  </a:lnTo>
                  <a:lnTo>
                    <a:pt x="3214" y="14275"/>
                  </a:lnTo>
                  <a:lnTo>
                    <a:pt x="3262" y="14310"/>
                  </a:lnTo>
                  <a:cubicBezTo>
                    <a:pt x="3289" y="14329"/>
                    <a:pt x="3325" y="14332"/>
                    <a:pt x="3355" y="14315"/>
                  </a:cubicBezTo>
                  <a:cubicBezTo>
                    <a:pt x="3411" y="14284"/>
                    <a:pt x="3415" y="14206"/>
                    <a:pt x="3364" y="14169"/>
                  </a:cubicBezTo>
                  <a:lnTo>
                    <a:pt x="3317" y="14135"/>
                  </a:lnTo>
                  <a:lnTo>
                    <a:pt x="3281" y="14107"/>
                  </a:lnTo>
                  <a:lnTo>
                    <a:pt x="3243" y="14079"/>
                  </a:lnTo>
                  <a:lnTo>
                    <a:pt x="3206" y="14051"/>
                  </a:lnTo>
                  <a:lnTo>
                    <a:pt x="3169" y="14022"/>
                  </a:lnTo>
                  <a:lnTo>
                    <a:pt x="3133" y="13995"/>
                  </a:lnTo>
                  <a:close/>
                  <a:moveTo>
                    <a:pt x="2451" y="13390"/>
                  </a:moveTo>
                  <a:cubicBezTo>
                    <a:pt x="2422" y="13362"/>
                    <a:pt x="2378" y="13357"/>
                    <a:pt x="2344" y="13379"/>
                  </a:cubicBezTo>
                  <a:cubicBezTo>
                    <a:pt x="2297" y="13410"/>
                    <a:pt x="2290" y="13474"/>
                    <a:pt x="2329" y="13514"/>
                  </a:cubicBezTo>
                  <a:lnTo>
                    <a:pt x="2384" y="13568"/>
                  </a:lnTo>
                  <a:lnTo>
                    <a:pt x="2417" y="13601"/>
                  </a:lnTo>
                  <a:lnTo>
                    <a:pt x="2452" y="13634"/>
                  </a:lnTo>
                  <a:lnTo>
                    <a:pt x="2486" y="13666"/>
                  </a:lnTo>
                  <a:lnTo>
                    <a:pt x="2521" y="13699"/>
                  </a:lnTo>
                  <a:lnTo>
                    <a:pt x="2556" y="13731"/>
                  </a:lnTo>
                  <a:lnTo>
                    <a:pt x="2583" y="13755"/>
                  </a:lnTo>
                  <a:cubicBezTo>
                    <a:pt x="2610" y="13781"/>
                    <a:pt x="2649" y="13785"/>
                    <a:pt x="2682" y="13768"/>
                  </a:cubicBezTo>
                  <a:cubicBezTo>
                    <a:pt x="2735" y="13740"/>
                    <a:pt x="2744" y="13668"/>
                    <a:pt x="2699" y="13627"/>
                  </a:cubicBezTo>
                  <a:lnTo>
                    <a:pt x="2673" y="13603"/>
                  </a:lnTo>
                  <a:lnTo>
                    <a:pt x="2639" y="13572"/>
                  </a:lnTo>
                  <a:lnTo>
                    <a:pt x="2605" y="13540"/>
                  </a:lnTo>
                  <a:lnTo>
                    <a:pt x="2572" y="13508"/>
                  </a:lnTo>
                  <a:lnTo>
                    <a:pt x="2538" y="13476"/>
                  </a:lnTo>
                  <a:lnTo>
                    <a:pt x="2504" y="13444"/>
                  </a:lnTo>
                  <a:close/>
                  <a:moveTo>
                    <a:pt x="1877" y="12754"/>
                  </a:moveTo>
                  <a:cubicBezTo>
                    <a:pt x="1847" y="12715"/>
                    <a:pt x="1792" y="12710"/>
                    <a:pt x="1754" y="12742"/>
                  </a:cubicBezTo>
                  <a:cubicBezTo>
                    <a:pt x="1718" y="12773"/>
                    <a:pt x="1713" y="12825"/>
                    <a:pt x="1743" y="12862"/>
                  </a:cubicBezTo>
                  <a:lnTo>
                    <a:pt x="1775" y="12903"/>
                  </a:lnTo>
                  <a:lnTo>
                    <a:pt x="1806" y="12940"/>
                  </a:lnTo>
                  <a:lnTo>
                    <a:pt x="1836" y="12976"/>
                  </a:lnTo>
                  <a:lnTo>
                    <a:pt x="1866" y="13012"/>
                  </a:lnTo>
                  <a:lnTo>
                    <a:pt x="1898" y="13049"/>
                  </a:lnTo>
                  <a:lnTo>
                    <a:pt x="1928" y="13085"/>
                  </a:lnTo>
                  <a:lnTo>
                    <a:pt x="1968" y="13131"/>
                  </a:lnTo>
                  <a:cubicBezTo>
                    <a:pt x="2000" y="13165"/>
                    <a:pt x="2052" y="13169"/>
                    <a:pt x="2088" y="13141"/>
                  </a:cubicBezTo>
                  <a:cubicBezTo>
                    <a:pt x="2126" y="13109"/>
                    <a:pt x="2132" y="13052"/>
                    <a:pt x="2098" y="13016"/>
                  </a:cubicBezTo>
                  <a:lnTo>
                    <a:pt x="2059" y="12971"/>
                  </a:lnTo>
                  <a:lnTo>
                    <a:pt x="2029" y="12935"/>
                  </a:lnTo>
                  <a:lnTo>
                    <a:pt x="1999" y="12901"/>
                  </a:lnTo>
                  <a:lnTo>
                    <a:pt x="1969" y="12865"/>
                  </a:lnTo>
                  <a:lnTo>
                    <a:pt x="1939" y="12829"/>
                  </a:lnTo>
                  <a:lnTo>
                    <a:pt x="1910" y="12793"/>
                  </a:lnTo>
                  <a:close/>
                  <a:moveTo>
                    <a:pt x="1378" y="12056"/>
                  </a:moveTo>
                  <a:cubicBezTo>
                    <a:pt x="1360" y="12027"/>
                    <a:pt x="1326" y="12013"/>
                    <a:pt x="1292" y="12018"/>
                  </a:cubicBezTo>
                  <a:cubicBezTo>
                    <a:pt x="1230" y="12027"/>
                    <a:pt x="1198" y="12097"/>
                    <a:pt x="1232" y="12150"/>
                  </a:cubicBezTo>
                  <a:lnTo>
                    <a:pt x="1272" y="12212"/>
                  </a:lnTo>
                  <a:lnTo>
                    <a:pt x="1298" y="12252"/>
                  </a:lnTo>
                  <a:lnTo>
                    <a:pt x="1324" y="12291"/>
                  </a:lnTo>
                  <a:lnTo>
                    <a:pt x="1350" y="12330"/>
                  </a:lnTo>
                  <a:lnTo>
                    <a:pt x="1377" y="12370"/>
                  </a:lnTo>
                  <a:lnTo>
                    <a:pt x="1404" y="12409"/>
                  </a:lnTo>
                  <a:lnTo>
                    <a:pt x="1427" y="12441"/>
                  </a:lnTo>
                  <a:cubicBezTo>
                    <a:pt x="1472" y="12507"/>
                    <a:pt x="1575" y="12481"/>
                    <a:pt x="1584" y="12401"/>
                  </a:cubicBezTo>
                  <a:cubicBezTo>
                    <a:pt x="1586" y="12379"/>
                    <a:pt x="1581" y="12360"/>
                    <a:pt x="1568" y="12342"/>
                  </a:cubicBezTo>
                  <a:lnTo>
                    <a:pt x="1547" y="12310"/>
                  </a:lnTo>
                  <a:lnTo>
                    <a:pt x="1520" y="12272"/>
                  </a:lnTo>
                  <a:lnTo>
                    <a:pt x="1494" y="12233"/>
                  </a:lnTo>
                  <a:lnTo>
                    <a:pt x="1468" y="12195"/>
                  </a:lnTo>
                  <a:lnTo>
                    <a:pt x="1443" y="12156"/>
                  </a:lnTo>
                  <a:lnTo>
                    <a:pt x="1417" y="12117"/>
                  </a:lnTo>
                  <a:close/>
                  <a:moveTo>
                    <a:pt x="958" y="11309"/>
                  </a:moveTo>
                  <a:cubicBezTo>
                    <a:pt x="916" y="11227"/>
                    <a:pt x="794" y="11256"/>
                    <a:pt x="794" y="11349"/>
                  </a:cubicBezTo>
                  <a:cubicBezTo>
                    <a:pt x="795" y="11362"/>
                    <a:pt x="797" y="11373"/>
                    <a:pt x="804" y="11386"/>
                  </a:cubicBezTo>
                  <a:lnTo>
                    <a:pt x="822" y="11424"/>
                  </a:lnTo>
                  <a:lnTo>
                    <a:pt x="844" y="11467"/>
                  </a:lnTo>
                  <a:lnTo>
                    <a:pt x="865" y="11510"/>
                  </a:lnTo>
                  <a:lnTo>
                    <a:pt x="887" y="11552"/>
                  </a:lnTo>
                  <a:lnTo>
                    <a:pt x="909" y="11594"/>
                  </a:lnTo>
                  <a:lnTo>
                    <a:pt x="932" y="11636"/>
                  </a:lnTo>
                  <a:lnTo>
                    <a:pt x="964" y="11697"/>
                  </a:lnTo>
                  <a:cubicBezTo>
                    <a:pt x="1012" y="11780"/>
                    <a:pt x="1137" y="11740"/>
                    <a:pt x="1127" y="11644"/>
                  </a:cubicBezTo>
                  <a:cubicBezTo>
                    <a:pt x="1125" y="11633"/>
                    <a:pt x="1121" y="11624"/>
                    <a:pt x="1116" y="11614"/>
                  </a:cubicBezTo>
                  <a:lnTo>
                    <a:pt x="1085" y="11555"/>
                  </a:lnTo>
                  <a:lnTo>
                    <a:pt x="1063" y="11513"/>
                  </a:lnTo>
                  <a:lnTo>
                    <a:pt x="1041" y="11472"/>
                  </a:lnTo>
                  <a:lnTo>
                    <a:pt x="1019" y="11430"/>
                  </a:lnTo>
                  <a:lnTo>
                    <a:pt x="998" y="11388"/>
                  </a:lnTo>
                  <a:lnTo>
                    <a:pt x="977" y="11346"/>
                  </a:lnTo>
                  <a:close/>
                  <a:moveTo>
                    <a:pt x="625" y="10519"/>
                  </a:moveTo>
                  <a:cubicBezTo>
                    <a:pt x="596" y="10442"/>
                    <a:pt x="487" y="10443"/>
                    <a:pt x="460" y="10524"/>
                  </a:cubicBezTo>
                  <a:cubicBezTo>
                    <a:pt x="455" y="10542"/>
                    <a:pt x="455" y="10560"/>
                    <a:pt x="461" y="10579"/>
                  </a:cubicBezTo>
                  <a:lnTo>
                    <a:pt x="480" y="10629"/>
                  </a:lnTo>
                  <a:lnTo>
                    <a:pt x="496" y="10674"/>
                  </a:lnTo>
                  <a:lnTo>
                    <a:pt x="514" y="10719"/>
                  </a:lnTo>
                  <a:lnTo>
                    <a:pt x="531" y="10764"/>
                  </a:lnTo>
                  <a:lnTo>
                    <a:pt x="549" y="10808"/>
                  </a:lnTo>
                  <a:lnTo>
                    <a:pt x="566" y="10854"/>
                  </a:lnTo>
                  <a:lnTo>
                    <a:pt x="588" y="10906"/>
                  </a:lnTo>
                  <a:cubicBezTo>
                    <a:pt x="621" y="10987"/>
                    <a:pt x="740" y="10973"/>
                    <a:pt x="754" y="10885"/>
                  </a:cubicBezTo>
                  <a:cubicBezTo>
                    <a:pt x="756" y="10869"/>
                    <a:pt x="754" y="10855"/>
                    <a:pt x="748" y="10840"/>
                  </a:cubicBezTo>
                  <a:lnTo>
                    <a:pt x="727" y="10789"/>
                  </a:lnTo>
                  <a:lnTo>
                    <a:pt x="710" y="10746"/>
                  </a:lnTo>
                  <a:lnTo>
                    <a:pt x="693" y="10701"/>
                  </a:lnTo>
                  <a:lnTo>
                    <a:pt x="675" y="10657"/>
                  </a:lnTo>
                  <a:lnTo>
                    <a:pt x="659" y="10613"/>
                  </a:lnTo>
                  <a:lnTo>
                    <a:pt x="643" y="10568"/>
                  </a:lnTo>
                  <a:close/>
                  <a:moveTo>
                    <a:pt x="381" y="9698"/>
                  </a:moveTo>
                  <a:cubicBezTo>
                    <a:pt x="362" y="9617"/>
                    <a:pt x="248" y="9607"/>
                    <a:pt x="216" y="9686"/>
                  </a:cubicBezTo>
                  <a:cubicBezTo>
                    <a:pt x="210" y="9702"/>
                    <a:pt x="208" y="9721"/>
                    <a:pt x="212" y="9738"/>
                  </a:cubicBezTo>
                  <a:lnTo>
                    <a:pt x="225" y="9790"/>
                  </a:lnTo>
                  <a:lnTo>
                    <a:pt x="237" y="9838"/>
                  </a:lnTo>
                  <a:lnTo>
                    <a:pt x="249" y="9886"/>
                  </a:lnTo>
                  <a:lnTo>
                    <a:pt x="261" y="9933"/>
                  </a:lnTo>
                  <a:lnTo>
                    <a:pt x="274" y="9980"/>
                  </a:lnTo>
                  <a:lnTo>
                    <a:pt x="287" y="10027"/>
                  </a:lnTo>
                  <a:lnTo>
                    <a:pt x="301" y="10078"/>
                  </a:lnTo>
                  <a:cubicBezTo>
                    <a:pt x="307" y="10098"/>
                    <a:pt x="318" y="10113"/>
                    <a:pt x="334" y="10125"/>
                  </a:cubicBezTo>
                  <a:cubicBezTo>
                    <a:pt x="402" y="10171"/>
                    <a:pt x="489" y="10109"/>
                    <a:pt x="467" y="10030"/>
                  </a:cubicBezTo>
                  <a:lnTo>
                    <a:pt x="453" y="9981"/>
                  </a:lnTo>
                  <a:lnTo>
                    <a:pt x="441" y="9934"/>
                  </a:lnTo>
                  <a:lnTo>
                    <a:pt x="429" y="9888"/>
                  </a:lnTo>
                  <a:lnTo>
                    <a:pt x="417" y="9842"/>
                  </a:lnTo>
                  <a:lnTo>
                    <a:pt x="405" y="9796"/>
                  </a:lnTo>
                  <a:lnTo>
                    <a:pt x="393" y="9749"/>
                  </a:lnTo>
                  <a:close/>
                  <a:moveTo>
                    <a:pt x="231" y="8854"/>
                  </a:moveTo>
                  <a:cubicBezTo>
                    <a:pt x="220" y="8771"/>
                    <a:pt x="109" y="8750"/>
                    <a:pt x="69" y="8822"/>
                  </a:cubicBezTo>
                  <a:cubicBezTo>
                    <a:pt x="60" y="8838"/>
                    <a:pt x="56" y="8858"/>
                    <a:pt x="58" y="8875"/>
                  </a:cubicBezTo>
                  <a:lnTo>
                    <a:pt x="63" y="8916"/>
                  </a:lnTo>
                  <a:lnTo>
                    <a:pt x="70" y="8965"/>
                  </a:lnTo>
                  <a:lnTo>
                    <a:pt x="76" y="9015"/>
                  </a:lnTo>
                  <a:lnTo>
                    <a:pt x="83" y="9064"/>
                  </a:lnTo>
                  <a:lnTo>
                    <a:pt x="91" y="9114"/>
                  </a:lnTo>
                  <a:lnTo>
                    <a:pt x="99" y="9163"/>
                  </a:lnTo>
                  <a:lnTo>
                    <a:pt x="109" y="9223"/>
                  </a:lnTo>
                  <a:cubicBezTo>
                    <a:pt x="114" y="9256"/>
                    <a:pt x="139" y="9283"/>
                    <a:pt x="171" y="9292"/>
                  </a:cubicBezTo>
                  <a:cubicBezTo>
                    <a:pt x="233" y="9308"/>
                    <a:pt x="290" y="9256"/>
                    <a:pt x="280" y="9193"/>
                  </a:cubicBezTo>
                  <a:lnTo>
                    <a:pt x="270" y="9136"/>
                  </a:lnTo>
                  <a:lnTo>
                    <a:pt x="262" y="9088"/>
                  </a:lnTo>
                  <a:lnTo>
                    <a:pt x="255" y="9039"/>
                  </a:lnTo>
                  <a:lnTo>
                    <a:pt x="248" y="8991"/>
                  </a:lnTo>
                  <a:lnTo>
                    <a:pt x="241" y="8943"/>
                  </a:lnTo>
                  <a:lnTo>
                    <a:pt x="235" y="8895"/>
                  </a:lnTo>
                  <a:close/>
                  <a:moveTo>
                    <a:pt x="174" y="7999"/>
                  </a:moveTo>
                  <a:cubicBezTo>
                    <a:pt x="172" y="7912"/>
                    <a:pt x="60" y="7881"/>
                    <a:pt x="12" y="7955"/>
                  </a:cubicBezTo>
                  <a:cubicBezTo>
                    <a:pt x="5" y="7970"/>
                    <a:pt x="0" y="7984"/>
                    <a:pt x="0" y="8001"/>
                  </a:cubicBezTo>
                  <a:lnTo>
                    <a:pt x="1" y="8062"/>
                  </a:lnTo>
                  <a:lnTo>
                    <a:pt x="2" y="8113"/>
                  </a:lnTo>
                  <a:lnTo>
                    <a:pt x="4" y="8164"/>
                  </a:lnTo>
                  <a:lnTo>
                    <a:pt x="5" y="8215"/>
                  </a:lnTo>
                  <a:lnTo>
                    <a:pt x="7" y="8265"/>
                  </a:lnTo>
                  <a:lnTo>
                    <a:pt x="10" y="8316"/>
                  </a:lnTo>
                  <a:lnTo>
                    <a:pt x="12" y="8351"/>
                  </a:lnTo>
                  <a:cubicBezTo>
                    <a:pt x="15" y="8406"/>
                    <a:pt x="67" y="8445"/>
                    <a:pt x="122" y="8430"/>
                  </a:cubicBezTo>
                  <a:cubicBezTo>
                    <a:pt x="161" y="8420"/>
                    <a:pt x="188" y="8382"/>
                    <a:pt x="185" y="8342"/>
                  </a:cubicBezTo>
                  <a:lnTo>
                    <a:pt x="184" y="8307"/>
                  </a:lnTo>
                  <a:lnTo>
                    <a:pt x="181" y="8258"/>
                  </a:lnTo>
                  <a:lnTo>
                    <a:pt x="179" y="8208"/>
                  </a:lnTo>
                  <a:lnTo>
                    <a:pt x="177" y="8159"/>
                  </a:lnTo>
                  <a:lnTo>
                    <a:pt x="176" y="8109"/>
                  </a:lnTo>
                  <a:lnTo>
                    <a:pt x="175" y="8059"/>
                  </a:lnTo>
                  <a:close/>
                  <a:moveTo>
                    <a:pt x="211" y="7142"/>
                  </a:moveTo>
                  <a:cubicBezTo>
                    <a:pt x="219" y="7054"/>
                    <a:pt x="108" y="7012"/>
                    <a:pt x="54" y="7083"/>
                  </a:cubicBezTo>
                  <a:cubicBezTo>
                    <a:pt x="45" y="7096"/>
                    <a:pt x="40" y="7109"/>
                    <a:pt x="38" y="7126"/>
                  </a:cubicBezTo>
                  <a:lnTo>
                    <a:pt x="31" y="7201"/>
                  </a:lnTo>
                  <a:lnTo>
                    <a:pt x="26" y="7250"/>
                  </a:lnTo>
                  <a:lnTo>
                    <a:pt x="23" y="7301"/>
                  </a:lnTo>
                  <a:lnTo>
                    <a:pt x="19" y="7351"/>
                  </a:lnTo>
                  <a:lnTo>
                    <a:pt x="16" y="7401"/>
                  </a:lnTo>
                  <a:lnTo>
                    <a:pt x="12" y="7476"/>
                  </a:lnTo>
                  <a:cubicBezTo>
                    <a:pt x="8" y="7562"/>
                    <a:pt x="119" y="7601"/>
                    <a:pt x="170" y="7529"/>
                  </a:cubicBezTo>
                  <a:cubicBezTo>
                    <a:pt x="179" y="7515"/>
                    <a:pt x="184" y="7501"/>
                    <a:pt x="184" y="7484"/>
                  </a:cubicBezTo>
                  <a:lnTo>
                    <a:pt x="189" y="7412"/>
                  </a:lnTo>
                  <a:lnTo>
                    <a:pt x="192" y="7363"/>
                  </a:lnTo>
                  <a:lnTo>
                    <a:pt x="196" y="7314"/>
                  </a:lnTo>
                  <a:lnTo>
                    <a:pt x="199" y="7265"/>
                  </a:lnTo>
                  <a:lnTo>
                    <a:pt x="204" y="7216"/>
                  </a:lnTo>
                  <a:close/>
                  <a:moveTo>
                    <a:pt x="342" y="6295"/>
                  </a:moveTo>
                  <a:cubicBezTo>
                    <a:pt x="359" y="6213"/>
                    <a:pt x="260" y="6156"/>
                    <a:pt x="198" y="6213"/>
                  </a:cubicBezTo>
                  <a:cubicBezTo>
                    <a:pt x="185" y="6225"/>
                    <a:pt x="176" y="6242"/>
                    <a:pt x="172" y="6259"/>
                  </a:cubicBezTo>
                  <a:lnTo>
                    <a:pt x="160" y="6315"/>
                  </a:lnTo>
                  <a:lnTo>
                    <a:pt x="150" y="6364"/>
                  </a:lnTo>
                  <a:lnTo>
                    <a:pt x="142" y="6412"/>
                  </a:lnTo>
                  <a:lnTo>
                    <a:pt x="132" y="6461"/>
                  </a:lnTo>
                  <a:lnTo>
                    <a:pt x="123" y="6509"/>
                  </a:lnTo>
                  <a:lnTo>
                    <a:pt x="115" y="6558"/>
                  </a:lnTo>
                  <a:lnTo>
                    <a:pt x="107" y="6603"/>
                  </a:lnTo>
                  <a:cubicBezTo>
                    <a:pt x="101" y="6641"/>
                    <a:pt x="119" y="6678"/>
                    <a:pt x="153" y="6695"/>
                  </a:cubicBezTo>
                  <a:cubicBezTo>
                    <a:pt x="205" y="6722"/>
                    <a:pt x="268" y="6691"/>
                    <a:pt x="278" y="6632"/>
                  </a:cubicBezTo>
                  <a:lnTo>
                    <a:pt x="286" y="6588"/>
                  </a:lnTo>
                  <a:lnTo>
                    <a:pt x="294" y="6540"/>
                  </a:lnTo>
                  <a:lnTo>
                    <a:pt x="302" y="6493"/>
                  </a:lnTo>
                  <a:lnTo>
                    <a:pt x="312" y="6445"/>
                  </a:lnTo>
                  <a:lnTo>
                    <a:pt x="321" y="6397"/>
                  </a:lnTo>
                  <a:lnTo>
                    <a:pt x="330" y="6350"/>
                  </a:lnTo>
                  <a:close/>
                  <a:moveTo>
                    <a:pt x="566" y="5468"/>
                  </a:moveTo>
                  <a:cubicBezTo>
                    <a:pt x="593" y="5385"/>
                    <a:pt x="495" y="5318"/>
                    <a:pt x="428" y="5374"/>
                  </a:cubicBezTo>
                  <a:cubicBezTo>
                    <a:pt x="416" y="5385"/>
                    <a:pt x="407" y="5398"/>
                    <a:pt x="402" y="5413"/>
                  </a:cubicBezTo>
                  <a:lnTo>
                    <a:pt x="384" y="5465"/>
                  </a:lnTo>
                  <a:lnTo>
                    <a:pt x="370" y="5511"/>
                  </a:lnTo>
                  <a:lnTo>
                    <a:pt x="356" y="5557"/>
                  </a:lnTo>
                  <a:lnTo>
                    <a:pt x="341" y="5604"/>
                  </a:lnTo>
                  <a:lnTo>
                    <a:pt x="327" y="5651"/>
                  </a:lnTo>
                  <a:lnTo>
                    <a:pt x="314" y="5697"/>
                  </a:lnTo>
                  <a:lnTo>
                    <a:pt x="299" y="5749"/>
                  </a:lnTo>
                  <a:cubicBezTo>
                    <a:pt x="275" y="5833"/>
                    <a:pt x="377" y="5895"/>
                    <a:pt x="441" y="5835"/>
                  </a:cubicBezTo>
                  <a:cubicBezTo>
                    <a:pt x="453" y="5825"/>
                    <a:pt x="461" y="5811"/>
                    <a:pt x="466" y="5795"/>
                  </a:cubicBezTo>
                  <a:lnTo>
                    <a:pt x="480" y="5746"/>
                  </a:lnTo>
                  <a:lnTo>
                    <a:pt x="494" y="5700"/>
                  </a:lnTo>
                  <a:lnTo>
                    <a:pt x="507" y="5654"/>
                  </a:lnTo>
                  <a:lnTo>
                    <a:pt x="521" y="5609"/>
                  </a:lnTo>
                  <a:lnTo>
                    <a:pt x="535" y="5564"/>
                  </a:lnTo>
                  <a:lnTo>
                    <a:pt x="549" y="5518"/>
                  </a:lnTo>
                  <a:close/>
                  <a:moveTo>
                    <a:pt x="882" y="4671"/>
                  </a:moveTo>
                  <a:cubicBezTo>
                    <a:pt x="895" y="4642"/>
                    <a:pt x="892" y="4608"/>
                    <a:pt x="873" y="4583"/>
                  </a:cubicBezTo>
                  <a:cubicBezTo>
                    <a:pt x="833" y="4530"/>
                    <a:pt x="751" y="4538"/>
                    <a:pt x="724" y="4599"/>
                  </a:cubicBezTo>
                  <a:lnTo>
                    <a:pt x="699" y="4655"/>
                  </a:lnTo>
                  <a:lnTo>
                    <a:pt x="679" y="4698"/>
                  </a:lnTo>
                  <a:lnTo>
                    <a:pt x="659" y="4743"/>
                  </a:lnTo>
                  <a:lnTo>
                    <a:pt x="640" y="4786"/>
                  </a:lnTo>
                  <a:lnTo>
                    <a:pt x="621" y="4831"/>
                  </a:lnTo>
                  <a:lnTo>
                    <a:pt x="603" y="4876"/>
                  </a:lnTo>
                  <a:lnTo>
                    <a:pt x="584" y="4920"/>
                  </a:lnTo>
                  <a:cubicBezTo>
                    <a:pt x="570" y="4955"/>
                    <a:pt x="579" y="4993"/>
                    <a:pt x="608" y="5018"/>
                  </a:cubicBezTo>
                  <a:cubicBezTo>
                    <a:pt x="652" y="5057"/>
                    <a:pt x="723" y="5040"/>
                    <a:pt x="745" y="4986"/>
                  </a:cubicBezTo>
                  <a:lnTo>
                    <a:pt x="762" y="4942"/>
                  </a:lnTo>
                  <a:lnTo>
                    <a:pt x="781" y="4898"/>
                  </a:lnTo>
                  <a:lnTo>
                    <a:pt x="799" y="4855"/>
                  </a:lnTo>
                  <a:lnTo>
                    <a:pt x="818" y="4812"/>
                  </a:lnTo>
                  <a:lnTo>
                    <a:pt x="838" y="4769"/>
                  </a:lnTo>
                  <a:lnTo>
                    <a:pt x="857" y="4726"/>
                  </a:lnTo>
                  <a:close/>
                  <a:moveTo>
                    <a:pt x="1284" y="3913"/>
                  </a:moveTo>
                  <a:cubicBezTo>
                    <a:pt x="1328" y="3838"/>
                    <a:pt x="1247" y="3752"/>
                    <a:pt x="1169" y="3793"/>
                  </a:cubicBezTo>
                  <a:cubicBezTo>
                    <a:pt x="1155" y="3801"/>
                    <a:pt x="1143" y="3810"/>
                    <a:pt x="1135" y="3824"/>
                  </a:cubicBezTo>
                  <a:lnTo>
                    <a:pt x="1120" y="3850"/>
                  </a:lnTo>
                  <a:lnTo>
                    <a:pt x="1096" y="3891"/>
                  </a:lnTo>
                  <a:lnTo>
                    <a:pt x="1072" y="3932"/>
                  </a:lnTo>
                  <a:lnTo>
                    <a:pt x="1047" y="3973"/>
                  </a:lnTo>
                  <a:lnTo>
                    <a:pt x="1024" y="4015"/>
                  </a:lnTo>
                  <a:lnTo>
                    <a:pt x="1001" y="4056"/>
                  </a:lnTo>
                  <a:lnTo>
                    <a:pt x="977" y="4098"/>
                  </a:lnTo>
                  <a:lnTo>
                    <a:pt x="961" y="4128"/>
                  </a:lnTo>
                  <a:cubicBezTo>
                    <a:pt x="934" y="4179"/>
                    <a:pt x="961" y="4241"/>
                    <a:pt x="1017" y="4254"/>
                  </a:cubicBezTo>
                  <a:cubicBezTo>
                    <a:pt x="1054" y="4263"/>
                    <a:pt x="1094" y="4245"/>
                    <a:pt x="1113" y="4211"/>
                  </a:cubicBezTo>
                  <a:lnTo>
                    <a:pt x="1129" y="4181"/>
                  </a:lnTo>
                  <a:lnTo>
                    <a:pt x="1152" y="4140"/>
                  </a:lnTo>
                  <a:lnTo>
                    <a:pt x="1175" y="4100"/>
                  </a:lnTo>
                  <a:lnTo>
                    <a:pt x="1198" y="4059"/>
                  </a:lnTo>
                  <a:lnTo>
                    <a:pt x="1222" y="4019"/>
                  </a:lnTo>
                  <a:lnTo>
                    <a:pt x="1245" y="3979"/>
                  </a:lnTo>
                  <a:lnTo>
                    <a:pt x="1269" y="3939"/>
                  </a:lnTo>
                  <a:close/>
                  <a:moveTo>
                    <a:pt x="1767" y="3206"/>
                  </a:moveTo>
                  <a:cubicBezTo>
                    <a:pt x="1818" y="3138"/>
                    <a:pt x="1754" y="3045"/>
                    <a:pt x="1671" y="3071"/>
                  </a:cubicBezTo>
                  <a:cubicBezTo>
                    <a:pt x="1654" y="3076"/>
                    <a:pt x="1641" y="3086"/>
                    <a:pt x="1630" y="3100"/>
                  </a:cubicBezTo>
                  <a:lnTo>
                    <a:pt x="1600" y="3140"/>
                  </a:lnTo>
                  <a:lnTo>
                    <a:pt x="1571" y="3177"/>
                  </a:lnTo>
                  <a:lnTo>
                    <a:pt x="1542" y="3216"/>
                  </a:lnTo>
                  <a:lnTo>
                    <a:pt x="1514" y="3254"/>
                  </a:lnTo>
                  <a:lnTo>
                    <a:pt x="1486" y="3293"/>
                  </a:lnTo>
                  <a:lnTo>
                    <a:pt x="1459" y="3331"/>
                  </a:lnTo>
                  <a:lnTo>
                    <a:pt x="1422" y="3383"/>
                  </a:lnTo>
                  <a:cubicBezTo>
                    <a:pt x="1370" y="3460"/>
                    <a:pt x="1455" y="3553"/>
                    <a:pt x="1536" y="3508"/>
                  </a:cubicBezTo>
                  <a:cubicBezTo>
                    <a:pt x="1547" y="3502"/>
                    <a:pt x="1557" y="3493"/>
                    <a:pt x="1565" y="3482"/>
                  </a:cubicBezTo>
                  <a:lnTo>
                    <a:pt x="1600" y="3431"/>
                  </a:lnTo>
                  <a:lnTo>
                    <a:pt x="1627" y="3394"/>
                  </a:lnTo>
                  <a:lnTo>
                    <a:pt x="1655" y="3356"/>
                  </a:lnTo>
                  <a:lnTo>
                    <a:pt x="1682" y="3319"/>
                  </a:lnTo>
                  <a:lnTo>
                    <a:pt x="1710" y="3281"/>
                  </a:lnTo>
                  <a:lnTo>
                    <a:pt x="1738" y="3244"/>
                  </a:lnTo>
                  <a:close/>
                  <a:moveTo>
                    <a:pt x="2325" y="2556"/>
                  </a:moveTo>
                  <a:cubicBezTo>
                    <a:pt x="2384" y="2494"/>
                    <a:pt x="2329" y="2393"/>
                    <a:pt x="2245" y="2411"/>
                  </a:cubicBezTo>
                  <a:cubicBezTo>
                    <a:pt x="2227" y="2415"/>
                    <a:pt x="2213" y="2423"/>
                    <a:pt x="2201" y="2436"/>
                  </a:cubicBezTo>
                  <a:lnTo>
                    <a:pt x="2151" y="2487"/>
                  </a:lnTo>
                  <a:lnTo>
                    <a:pt x="2118" y="2522"/>
                  </a:lnTo>
                  <a:lnTo>
                    <a:pt x="2086" y="2556"/>
                  </a:lnTo>
                  <a:lnTo>
                    <a:pt x="2054" y="2592"/>
                  </a:lnTo>
                  <a:lnTo>
                    <a:pt x="2022" y="2627"/>
                  </a:lnTo>
                  <a:lnTo>
                    <a:pt x="1991" y="2662"/>
                  </a:lnTo>
                  <a:lnTo>
                    <a:pt x="1963" y="2694"/>
                  </a:lnTo>
                  <a:cubicBezTo>
                    <a:pt x="1905" y="2762"/>
                    <a:pt x="1974" y="2863"/>
                    <a:pt x="2058" y="2832"/>
                  </a:cubicBezTo>
                  <a:cubicBezTo>
                    <a:pt x="2072" y="2827"/>
                    <a:pt x="2084" y="2819"/>
                    <a:pt x="2093" y="2808"/>
                  </a:cubicBezTo>
                  <a:lnTo>
                    <a:pt x="2120" y="2777"/>
                  </a:lnTo>
                  <a:lnTo>
                    <a:pt x="2152" y="2743"/>
                  </a:lnTo>
                  <a:lnTo>
                    <a:pt x="2182" y="2708"/>
                  </a:lnTo>
                  <a:lnTo>
                    <a:pt x="2214" y="2674"/>
                  </a:lnTo>
                  <a:lnTo>
                    <a:pt x="2245" y="2640"/>
                  </a:lnTo>
                  <a:lnTo>
                    <a:pt x="2277" y="2606"/>
                  </a:lnTo>
                  <a:close/>
                  <a:moveTo>
                    <a:pt x="2952" y="1970"/>
                  </a:moveTo>
                  <a:cubicBezTo>
                    <a:pt x="3013" y="1919"/>
                    <a:pt x="2978" y="1819"/>
                    <a:pt x="2899" y="1817"/>
                  </a:cubicBezTo>
                  <a:cubicBezTo>
                    <a:pt x="2878" y="1816"/>
                    <a:pt x="2856" y="1824"/>
                    <a:pt x="2841" y="1838"/>
                  </a:cubicBezTo>
                  <a:lnTo>
                    <a:pt x="2805" y="1868"/>
                  </a:lnTo>
                  <a:lnTo>
                    <a:pt x="2769" y="1898"/>
                  </a:lnTo>
                  <a:lnTo>
                    <a:pt x="2732" y="1930"/>
                  </a:lnTo>
                  <a:lnTo>
                    <a:pt x="2696" y="1961"/>
                  </a:lnTo>
                  <a:lnTo>
                    <a:pt x="2662" y="1992"/>
                  </a:lnTo>
                  <a:lnTo>
                    <a:pt x="2626" y="2024"/>
                  </a:lnTo>
                  <a:lnTo>
                    <a:pt x="2577" y="2068"/>
                  </a:lnTo>
                  <a:cubicBezTo>
                    <a:pt x="2517" y="2123"/>
                    <a:pt x="2559" y="2222"/>
                    <a:pt x="2640" y="2219"/>
                  </a:cubicBezTo>
                  <a:cubicBezTo>
                    <a:pt x="2661" y="2218"/>
                    <a:pt x="2678" y="2210"/>
                    <a:pt x="2694" y="2196"/>
                  </a:cubicBezTo>
                  <a:lnTo>
                    <a:pt x="2742" y="2153"/>
                  </a:lnTo>
                  <a:lnTo>
                    <a:pt x="2776" y="2122"/>
                  </a:lnTo>
                  <a:lnTo>
                    <a:pt x="2811" y="2091"/>
                  </a:lnTo>
                  <a:lnTo>
                    <a:pt x="2846" y="2061"/>
                  </a:lnTo>
                  <a:lnTo>
                    <a:pt x="2882" y="2030"/>
                  </a:lnTo>
                  <a:lnTo>
                    <a:pt x="2917" y="2000"/>
                  </a:lnTo>
                  <a:close/>
                  <a:moveTo>
                    <a:pt x="3639" y="1458"/>
                  </a:moveTo>
                  <a:cubicBezTo>
                    <a:pt x="3714" y="1407"/>
                    <a:pt x="3673" y="1291"/>
                    <a:pt x="3583" y="1299"/>
                  </a:cubicBezTo>
                  <a:cubicBezTo>
                    <a:pt x="3569" y="1301"/>
                    <a:pt x="3556" y="1305"/>
                    <a:pt x="3543" y="1314"/>
                  </a:cubicBezTo>
                  <a:lnTo>
                    <a:pt x="3487" y="1352"/>
                  </a:lnTo>
                  <a:lnTo>
                    <a:pt x="3447" y="1379"/>
                  </a:lnTo>
                  <a:lnTo>
                    <a:pt x="3408" y="1406"/>
                  </a:lnTo>
                  <a:lnTo>
                    <a:pt x="3369" y="1433"/>
                  </a:lnTo>
                  <a:lnTo>
                    <a:pt x="3330" y="1460"/>
                  </a:lnTo>
                  <a:lnTo>
                    <a:pt x="3291" y="1488"/>
                  </a:lnTo>
                  <a:lnTo>
                    <a:pt x="3255" y="1514"/>
                  </a:lnTo>
                  <a:cubicBezTo>
                    <a:pt x="3187" y="1565"/>
                    <a:pt x="3224" y="1672"/>
                    <a:pt x="3309" y="1670"/>
                  </a:cubicBezTo>
                  <a:cubicBezTo>
                    <a:pt x="3328" y="1669"/>
                    <a:pt x="3343" y="1664"/>
                    <a:pt x="3357" y="1654"/>
                  </a:cubicBezTo>
                  <a:lnTo>
                    <a:pt x="3392" y="1628"/>
                  </a:lnTo>
                  <a:lnTo>
                    <a:pt x="3431" y="1601"/>
                  </a:lnTo>
                  <a:lnTo>
                    <a:pt x="3468" y="1575"/>
                  </a:lnTo>
                  <a:lnTo>
                    <a:pt x="3507" y="1548"/>
                  </a:lnTo>
                  <a:lnTo>
                    <a:pt x="3545" y="1522"/>
                  </a:lnTo>
                  <a:lnTo>
                    <a:pt x="3584" y="1496"/>
                  </a:lnTo>
                  <a:close/>
                  <a:moveTo>
                    <a:pt x="4379" y="1024"/>
                  </a:moveTo>
                  <a:cubicBezTo>
                    <a:pt x="4454" y="984"/>
                    <a:pt x="4434" y="873"/>
                    <a:pt x="4350" y="862"/>
                  </a:cubicBezTo>
                  <a:cubicBezTo>
                    <a:pt x="4332" y="859"/>
                    <a:pt x="4315" y="863"/>
                    <a:pt x="4300" y="870"/>
                  </a:cubicBezTo>
                  <a:lnTo>
                    <a:pt x="4265" y="888"/>
                  </a:lnTo>
                  <a:lnTo>
                    <a:pt x="4223" y="911"/>
                  </a:lnTo>
                  <a:lnTo>
                    <a:pt x="4181" y="933"/>
                  </a:lnTo>
                  <a:lnTo>
                    <a:pt x="4138" y="956"/>
                  </a:lnTo>
                  <a:lnTo>
                    <a:pt x="4096" y="979"/>
                  </a:lnTo>
                  <a:lnTo>
                    <a:pt x="4054" y="1001"/>
                  </a:lnTo>
                  <a:lnTo>
                    <a:pt x="3991" y="1037"/>
                  </a:lnTo>
                  <a:cubicBezTo>
                    <a:pt x="3961" y="1055"/>
                    <a:pt x="3943" y="1090"/>
                    <a:pt x="3949" y="1124"/>
                  </a:cubicBezTo>
                  <a:cubicBezTo>
                    <a:pt x="3956" y="1186"/>
                    <a:pt x="4024" y="1219"/>
                    <a:pt x="4078" y="1188"/>
                  </a:cubicBezTo>
                  <a:lnTo>
                    <a:pt x="4139" y="1153"/>
                  </a:lnTo>
                  <a:lnTo>
                    <a:pt x="4180" y="1131"/>
                  </a:lnTo>
                  <a:lnTo>
                    <a:pt x="4221" y="1108"/>
                  </a:lnTo>
                  <a:lnTo>
                    <a:pt x="4262" y="1086"/>
                  </a:lnTo>
                  <a:lnTo>
                    <a:pt x="4304" y="1063"/>
                  </a:lnTo>
                  <a:lnTo>
                    <a:pt x="4345" y="1042"/>
                  </a:lnTo>
                  <a:close/>
                  <a:moveTo>
                    <a:pt x="5162" y="676"/>
                  </a:moveTo>
                  <a:cubicBezTo>
                    <a:pt x="5242" y="646"/>
                    <a:pt x="5234" y="530"/>
                    <a:pt x="5151" y="511"/>
                  </a:cubicBezTo>
                  <a:cubicBezTo>
                    <a:pt x="5133" y="506"/>
                    <a:pt x="5117" y="508"/>
                    <a:pt x="5100" y="514"/>
                  </a:cubicBezTo>
                  <a:lnTo>
                    <a:pt x="5053" y="532"/>
                  </a:lnTo>
                  <a:lnTo>
                    <a:pt x="5009" y="550"/>
                  </a:lnTo>
                  <a:lnTo>
                    <a:pt x="4963" y="567"/>
                  </a:lnTo>
                  <a:lnTo>
                    <a:pt x="4919" y="586"/>
                  </a:lnTo>
                  <a:lnTo>
                    <a:pt x="4874" y="604"/>
                  </a:lnTo>
                  <a:lnTo>
                    <a:pt x="4830" y="622"/>
                  </a:lnTo>
                  <a:lnTo>
                    <a:pt x="4775" y="646"/>
                  </a:lnTo>
                  <a:cubicBezTo>
                    <a:pt x="4689" y="685"/>
                    <a:pt x="4717" y="812"/>
                    <a:pt x="4811" y="812"/>
                  </a:cubicBezTo>
                  <a:cubicBezTo>
                    <a:pt x="4823" y="812"/>
                    <a:pt x="4833" y="809"/>
                    <a:pt x="4844" y="805"/>
                  </a:cubicBezTo>
                  <a:lnTo>
                    <a:pt x="4897" y="782"/>
                  </a:lnTo>
                  <a:lnTo>
                    <a:pt x="4940" y="764"/>
                  </a:lnTo>
                  <a:lnTo>
                    <a:pt x="4984" y="746"/>
                  </a:lnTo>
                  <a:lnTo>
                    <a:pt x="5028" y="728"/>
                  </a:lnTo>
                  <a:lnTo>
                    <a:pt x="5071" y="711"/>
                  </a:lnTo>
                  <a:lnTo>
                    <a:pt x="5116" y="694"/>
                  </a:lnTo>
                  <a:close/>
                  <a:moveTo>
                    <a:pt x="5979" y="417"/>
                  </a:moveTo>
                  <a:cubicBezTo>
                    <a:pt x="6013" y="409"/>
                    <a:pt x="6039" y="380"/>
                    <a:pt x="6043" y="345"/>
                  </a:cubicBezTo>
                  <a:cubicBezTo>
                    <a:pt x="6051" y="284"/>
                    <a:pt x="5996" y="234"/>
                    <a:pt x="5936" y="249"/>
                  </a:cubicBezTo>
                  <a:lnTo>
                    <a:pt x="5884" y="263"/>
                  </a:lnTo>
                  <a:lnTo>
                    <a:pt x="5837" y="275"/>
                  </a:lnTo>
                  <a:lnTo>
                    <a:pt x="5790" y="288"/>
                  </a:lnTo>
                  <a:lnTo>
                    <a:pt x="5743" y="301"/>
                  </a:lnTo>
                  <a:lnTo>
                    <a:pt x="5697" y="314"/>
                  </a:lnTo>
                  <a:lnTo>
                    <a:pt x="5649" y="328"/>
                  </a:lnTo>
                  <a:lnTo>
                    <a:pt x="5598" y="344"/>
                  </a:lnTo>
                  <a:cubicBezTo>
                    <a:pt x="5506" y="374"/>
                    <a:pt x="5522" y="507"/>
                    <a:pt x="5619" y="513"/>
                  </a:cubicBezTo>
                  <a:cubicBezTo>
                    <a:pt x="5629" y="514"/>
                    <a:pt x="5639" y="512"/>
                    <a:pt x="5649" y="510"/>
                  </a:cubicBezTo>
                  <a:lnTo>
                    <a:pt x="5699" y="494"/>
                  </a:lnTo>
                  <a:lnTo>
                    <a:pt x="5745" y="481"/>
                  </a:lnTo>
                  <a:lnTo>
                    <a:pt x="5790" y="468"/>
                  </a:lnTo>
                  <a:lnTo>
                    <a:pt x="5836" y="455"/>
                  </a:lnTo>
                  <a:lnTo>
                    <a:pt x="5883" y="443"/>
                  </a:lnTo>
                  <a:lnTo>
                    <a:pt x="5929" y="430"/>
                  </a:lnTo>
                  <a:close/>
                  <a:moveTo>
                    <a:pt x="6820" y="251"/>
                  </a:moveTo>
                  <a:cubicBezTo>
                    <a:pt x="6852" y="246"/>
                    <a:pt x="6878" y="224"/>
                    <a:pt x="6889" y="195"/>
                  </a:cubicBezTo>
                  <a:cubicBezTo>
                    <a:pt x="6912" y="134"/>
                    <a:pt x="6860" y="69"/>
                    <a:pt x="6795" y="79"/>
                  </a:cubicBezTo>
                  <a:lnTo>
                    <a:pt x="6753" y="85"/>
                  </a:lnTo>
                  <a:lnTo>
                    <a:pt x="6703" y="92"/>
                  </a:lnTo>
                  <a:lnTo>
                    <a:pt x="6654" y="99"/>
                  </a:lnTo>
                  <a:lnTo>
                    <a:pt x="6605" y="108"/>
                  </a:lnTo>
                  <a:lnTo>
                    <a:pt x="6557" y="116"/>
                  </a:lnTo>
                  <a:lnTo>
                    <a:pt x="6508" y="125"/>
                  </a:lnTo>
                  <a:lnTo>
                    <a:pt x="6449" y="135"/>
                  </a:lnTo>
                  <a:cubicBezTo>
                    <a:pt x="6413" y="142"/>
                    <a:pt x="6385" y="171"/>
                    <a:pt x="6379" y="207"/>
                  </a:cubicBezTo>
                  <a:cubicBezTo>
                    <a:pt x="6371" y="266"/>
                    <a:pt x="6423" y="317"/>
                    <a:pt x="6482" y="306"/>
                  </a:cubicBezTo>
                  <a:lnTo>
                    <a:pt x="6538" y="295"/>
                  </a:lnTo>
                  <a:lnTo>
                    <a:pt x="6586" y="287"/>
                  </a:lnTo>
                  <a:lnTo>
                    <a:pt x="6634" y="279"/>
                  </a:lnTo>
                  <a:lnTo>
                    <a:pt x="6682" y="271"/>
                  </a:lnTo>
                  <a:lnTo>
                    <a:pt x="6729" y="264"/>
                  </a:lnTo>
                  <a:lnTo>
                    <a:pt x="6778" y="257"/>
                  </a:lnTo>
                  <a:close/>
                  <a:moveTo>
                    <a:pt x="7674" y="178"/>
                  </a:moveTo>
                  <a:cubicBezTo>
                    <a:pt x="7767" y="175"/>
                    <a:pt x="7790" y="48"/>
                    <a:pt x="7705" y="11"/>
                  </a:cubicBezTo>
                  <a:cubicBezTo>
                    <a:pt x="7693" y="6"/>
                    <a:pt x="7682" y="4"/>
                    <a:pt x="7669" y="4"/>
                  </a:cubicBezTo>
                  <a:lnTo>
                    <a:pt x="7603" y="7"/>
                  </a:lnTo>
                  <a:lnTo>
                    <a:pt x="7551" y="9"/>
                  </a:lnTo>
                  <a:lnTo>
                    <a:pt x="7501" y="11"/>
                  </a:lnTo>
                  <a:lnTo>
                    <a:pt x="7451" y="14"/>
                  </a:lnTo>
                  <a:lnTo>
                    <a:pt x="7400" y="17"/>
                  </a:lnTo>
                  <a:lnTo>
                    <a:pt x="7349" y="21"/>
                  </a:lnTo>
                  <a:lnTo>
                    <a:pt x="7318" y="23"/>
                  </a:lnTo>
                  <a:cubicBezTo>
                    <a:pt x="7286" y="25"/>
                    <a:pt x="7258" y="45"/>
                    <a:pt x="7246" y="75"/>
                  </a:cubicBezTo>
                  <a:cubicBezTo>
                    <a:pt x="7220" y="134"/>
                    <a:pt x="7267" y="201"/>
                    <a:pt x="7332" y="196"/>
                  </a:cubicBezTo>
                  <a:lnTo>
                    <a:pt x="7411" y="190"/>
                  </a:lnTo>
                  <a:lnTo>
                    <a:pt x="7460" y="188"/>
                  </a:lnTo>
                  <a:lnTo>
                    <a:pt x="7510" y="184"/>
                  </a:lnTo>
                  <a:lnTo>
                    <a:pt x="7559" y="182"/>
                  </a:lnTo>
                  <a:lnTo>
                    <a:pt x="7609" y="181"/>
                  </a:lnTo>
                  <a:close/>
                  <a:moveTo>
                    <a:pt x="7908" y="1"/>
                  </a:moveTo>
                  <a:cubicBezTo>
                    <a:pt x="7870" y="1"/>
                    <a:pt x="7837" y="25"/>
                    <a:pt x="7825" y="62"/>
                  </a:cubicBezTo>
                  <a:cubicBezTo>
                    <a:pt x="7808" y="118"/>
                    <a:pt x="7849" y="175"/>
                    <a:pt x="7908" y="175"/>
                  </a:cubicBezTo>
                  <a:cubicBezTo>
                    <a:pt x="7991" y="175"/>
                    <a:pt x="8073" y="176"/>
                    <a:pt x="8157" y="179"/>
                  </a:cubicBezTo>
                  <a:cubicBezTo>
                    <a:pt x="8188" y="180"/>
                    <a:pt x="8220" y="181"/>
                    <a:pt x="8251" y="182"/>
                  </a:cubicBezTo>
                  <a:cubicBezTo>
                    <a:pt x="8327" y="185"/>
                    <a:pt x="8370" y="95"/>
                    <a:pt x="8319" y="37"/>
                  </a:cubicBezTo>
                  <a:cubicBezTo>
                    <a:pt x="8303" y="20"/>
                    <a:pt x="8282" y="10"/>
                    <a:pt x="8258" y="9"/>
                  </a:cubicBezTo>
                  <a:cubicBezTo>
                    <a:pt x="8226" y="7"/>
                    <a:pt x="8195" y="6"/>
                    <a:pt x="8162" y="5"/>
                  </a:cubicBezTo>
                  <a:cubicBezTo>
                    <a:pt x="8106" y="3"/>
                    <a:pt x="8050" y="3"/>
                    <a:pt x="7993" y="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67"/>
            <p:cNvSpPr/>
            <p:nvPr/>
          </p:nvSpPr>
          <p:spPr>
            <a:xfrm>
              <a:off x="1185106" y="1408618"/>
              <a:ext cx="2297316" cy="2297202"/>
            </a:xfrm>
            <a:custGeom>
              <a:avLst/>
              <a:gdLst/>
              <a:ahLst/>
              <a:cxnLst/>
              <a:rect l="l" t="t" r="r" b="b"/>
              <a:pathLst>
                <a:path w="12807" h="12807" extrusionOk="0">
                  <a:moveTo>
                    <a:pt x="6404" y="0"/>
                  </a:moveTo>
                  <a:cubicBezTo>
                    <a:pt x="2867" y="0"/>
                    <a:pt x="1" y="2867"/>
                    <a:pt x="1" y="6403"/>
                  </a:cubicBezTo>
                  <a:cubicBezTo>
                    <a:pt x="1" y="9939"/>
                    <a:pt x="2867" y="12806"/>
                    <a:pt x="6404" y="12806"/>
                  </a:cubicBezTo>
                  <a:cubicBezTo>
                    <a:pt x="9940" y="12806"/>
                    <a:pt x="12807" y="9939"/>
                    <a:pt x="12807" y="6403"/>
                  </a:cubicBezTo>
                  <a:cubicBezTo>
                    <a:pt x="12807" y="2867"/>
                    <a:pt x="9940" y="0"/>
                    <a:pt x="64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67"/>
            <p:cNvSpPr/>
            <p:nvPr/>
          </p:nvSpPr>
          <p:spPr>
            <a:xfrm>
              <a:off x="1306002" y="1449514"/>
              <a:ext cx="2055513" cy="2055411"/>
            </a:xfrm>
            <a:custGeom>
              <a:avLst/>
              <a:gdLst/>
              <a:ahLst/>
              <a:cxnLst/>
              <a:rect l="l" t="t" r="r" b="b"/>
              <a:pathLst>
                <a:path w="11459" h="11459" extrusionOk="0">
                  <a:moveTo>
                    <a:pt x="5730" y="0"/>
                  </a:moveTo>
                  <a:cubicBezTo>
                    <a:pt x="2566" y="0"/>
                    <a:pt x="1" y="2565"/>
                    <a:pt x="1" y="5729"/>
                  </a:cubicBezTo>
                  <a:cubicBezTo>
                    <a:pt x="1" y="8893"/>
                    <a:pt x="2566" y="11458"/>
                    <a:pt x="5730" y="11458"/>
                  </a:cubicBezTo>
                  <a:cubicBezTo>
                    <a:pt x="8894" y="11458"/>
                    <a:pt x="11459" y="8893"/>
                    <a:pt x="11459" y="5729"/>
                  </a:cubicBezTo>
                  <a:cubicBezTo>
                    <a:pt x="11459" y="2565"/>
                    <a:pt x="8894" y="0"/>
                    <a:pt x="57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67"/>
            <p:cNvSpPr/>
            <p:nvPr/>
          </p:nvSpPr>
          <p:spPr>
            <a:xfrm>
              <a:off x="1377033" y="1400725"/>
              <a:ext cx="1913623" cy="2312808"/>
            </a:xfrm>
            <a:custGeom>
              <a:avLst/>
              <a:gdLst/>
              <a:ahLst/>
              <a:cxnLst/>
              <a:rect l="l" t="t" r="r" b="b"/>
              <a:pathLst>
                <a:path w="10668" h="12894" extrusionOk="0">
                  <a:moveTo>
                    <a:pt x="1560" y="1892"/>
                  </a:moveTo>
                  <a:cubicBezTo>
                    <a:pt x="2525" y="723"/>
                    <a:pt x="3859" y="0"/>
                    <a:pt x="5334" y="0"/>
                  </a:cubicBezTo>
                  <a:cubicBezTo>
                    <a:pt x="6808" y="0"/>
                    <a:pt x="8142" y="723"/>
                    <a:pt x="9108" y="1892"/>
                  </a:cubicBezTo>
                  <a:cubicBezTo>
                    <a:pt x="10071" y="3058"/>
                    <a:pt x="10667" y="4668"/>
                    <a:pt x="10667" y="6447"/>
                  </a:cubicBezTo>
                  <a:cubicBezTo>
                    <a:pt x="10667" y="8225"/>
                    <a:pt x="10071" y="9835"/>
                    <a:pt x="9108" y="11002"/>
                  </a:cubicBezTo>
                  <a:cubicBezTo>
                    <a:pt x="8142" y="12170"/>
                    <a:pt x="6808" y="12893"/>
                    <a:pt x="5334" y="12893"/>
                  </a:cubicBezTo>
                  <a:cubicBezTo>
                    <a:pt x="3859" y="12893"/>
                    <a:pt x="2525" y="12170"/>
                    <a:pt x="1560" y="11002"/>
                  </a:cubicBezTo>
                  <a:cubicBezTo>
                    <a:pt x="597" y="9835"/>
                    <a:pt x="0" y="8225"/>
                    <a:pt x="0" y="6447"/>
                  </a:cubicBezTo>
                  <a:cubicBezTo>
                    <a:pt x="0" y="4668"/>
                    <a:pt x="597" y="3058"/>
                    <a:pt x="1560" y="1892"/>
                  </a:cubicBezTo>
                  <a:close/>
                  <a:moveTo>
                    <a:pt x="5334" y="87"/>
                  </a:moveTo>
                  <a:cubicBezTo>
                    <a:pt x="3887" y="87"/>
                    <a:pt x="2575" y="798"/>
                    <a:pt x="1626" y="1947"/>
                  </a:cubicBezTo>
                  <a:cubicBezTo>
                    <a:pt x="675" y="3098"/>
                    <a:pt x="87" y="4689"/>
                    <a:pt x="87" y="6447"/>
                  </a:cubicBezTo>
                  <a:cubicBezTo>
                    <a:pt x="87" y="8205"/>
                    <a:pt x="675" y="9796"/>
                    <a:pt x="1626" y="10947"/>
                  </a:cubicBezTo>
                  <a:cubicBezTo>
                    <a:pt x="2575" y="12096"/>
                    <a:pt x="3887" y="12807"/>
                    <a:pt x="5334" y="12807"/>
                  </a:cubicBezTo>
                  <a:cubicBezTo>
                    <a:pt x="6781" y="12807"/>
                    <a:pt x="8092" y="12096"/>
                    <a:pt x="9042" y="10947"/>
                  </a:cubicBezTo>
                  <a:cubicBezTo>
                    <a:pt x="9993" y="9796"/>
                    <a:pt x="10582" y="8205"/>
                    <a:pt x="10582" y="6447"/>
                  </a:cubicBezTo>
                  <a:cubicBezTo>
                    <a:pt x="10582" y="4689"/>
                    <a:pt x="9993" y="3098"/>
                    <a:pt x="9042" y="1947"/>
                  </a:cubicBezTo>
                  <a:cubicBezTo>
                    <a:pt x="8092" y="798"/>
                    <a:pt x="6781" y="87"/>
                    <a:pt x="5334" y="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67"/>
            <p:cNvSpPr/>
            <p:nvPr/>
          </p:nvSpPr>
          <p:spPr>
            <a:xfrm>
              <a:off x="1593175" y="1400725"/>
              <a:ext cx="1481318" cy="2312808"/>
            </a:xfrm>
            <a:custGeom>
              <a:avLst/>
              <a:gdLst/>
              <a:ahLst/>
              <a:cxnLst/>
              <a:rect l="l" t="t" r="r" b="b"/>
              <a:pathLst>
                <a:path w="8258" h="12894" extrusionOk="0">
                  <a:moveTo>
                    <a:pt x="1203" y="1896"/>
                  </a:moveTo>
                  <a:cubicBezTo>
                    <a:pt x="1951" y="725"/>
                    <a:pt x="2985" y="0"/>
                    <a:pt x="4129" y="0"/>
                  </a:cubicBezTo>
                  <a:cubicBezTo>
                    <a:pt x="5273" y="0"/>
                    <a:pt x="6307" y="725"/>
                    <a:pt x="7054" y="1896"/>
                  </a:cubicBezTo>
                  <a:cubicBezTo>
                    <a:pt x="7798" y="3062"/>
                    <a:pt x="8257" y="4671"/>
                    <a:pt x="8257" y="6447"/>
                  </a:cubicBezTo>
                  <a:cubicBezTo>
                    <a:pt x="8257" y="8224"/>
                    <a:pt x="7798" y="9832"/>
                    <a:pt x="7054" y="10998"/>
                  </a:cubicBezTo>
                  <a:cubicBezTo>
                    <a:pt x="6307" y="12169"/>
                    <a:pt x="5273" y="12893"/>
                    <a:pt x="4129" y="12893"/>
                  </a:cubicBezTo>
                  <a:cubicBezTo>
                    <a:pt x="2985" y="12893"/>
                    <a:pt x="1951" y="12169"/>
                    <a:pt x="1203" y="10998"/>
                  </a:cubicBezTo>
                  <a:cubicBezTo>
                    <a:pt x="459" y="9832"/>
                    <a:pt x="0" y="8224"/>
                    <a:pt x="0" y="6447"/>
                  </a:cubicBezTo>
                  <a:cubicBezTo>
                    <a:pt x="0" y="4671"/>
                    <a:pt x="459" y="3062"/>
                    <a:pt x="1203" y="1896"/>
                  </a:cubicBezTo>
                  <a:close/>
                  <a:moveTo>
                    <a:pt x="4129" y="87"/>
                  </a:moveTo>
                  <a:cubicBezTo>
                    <a:pt x="3016" y="87"/>
                    <a:pt x="2008" y="796"/>
                    <a:pt x="1276" y="1942"/>
                  </a:cubicBezTo>
                  <a:cubicBezTo>
                    <a:pt x="541" y="3094"/>
                    <a:pt x="86" y="4687"/>
                    <a:pt x="86" y="6447"/>
                  </a:cubicBezTo>
                  <a:cubicBezTo>
                    <a:pt x="86" y="8207"/>
                    <a:pt x="541" y="9800"/>
                    <a:pt x="1276" y="10951"/>
                  </a:cubicBezTo>
                  <a:cubicBezTo>
                    <a:pt x="2008" y="12098"/>
                    <a:pt x="3016" y="12807"/>
                    <a:pt x="4129" y="12807"/>
                  </a:cubicBezTo>
                  <a:cubicBezTo>
                    <a:pt x="5242" y="12807"/>
                    <a:pt x="6250" y="12098"/>
                    <a:pt x="6982" y="10951"/>
                  </a:cubicBezTo>
                  <a:cubicBezTo>
                    <a:pt x="7717" y="9800"/>
                    <a:pt x="8172" y="8207"/>
                    <a:pt x="8172" y="6447"/>
                  </a:cubicBezTo>
                  <a:cubicBezTo>
                    <a:pt x="8172" y="4687"/>
                    <a:pt x="7717" y="3094"/>
                    <a:pt x="6982" y="1942"/>
                  </a:cubicBezTo>
                  <a:cubicBezTo>
                    <a:pt x="6250" y="796"/>
                    <a:pt x="5242" y="87"/>
                    <a:pt x="4129" y="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67"/>
            <p:cNvSpPr/>
            <p:nvPr/>
          </p:nvSpPr>
          <p:spPr>
            <a:xfrm>
              <a:off x="1809138" y="1400725"/>
              <a:ext cx="1049372" cy="2312808"/>
            </a:xfrm>
            <a:custGeom>
              <a:avLst/>
              <a:gdLst/>
              <a:ahLst/>
              <a:cxnLst/>
              <a:rect l="l" t="t" r="r" b="b"/>
              <a:pathLst>
                <a:path w="5850" h="12894" extrusionOk="0">
                  <a:moveTo>
                    <a:pt x="848" y="1901"/>
                  </a:moveTo>
                  <a:cubicBezTo>
                    <a:pt x="1376" y="727"/>
                    <a:pt x="2111" y="0"/>
                    <a:pt x="2925" y="0"/>
                  </a:cubicBezTo>
                  <a:cubicBezTo>
                    <a:pt x="3739" y="0"/>
                    <a:pt x="4473" y="727"/>
                    <a:pt x="5002" y="1901"/>
                  </a:cubicBezTo>
                  <a:cubicBezTo>
                    <a:pt x="5525" y="3066"/>
                    <a:pt x="5849" y="4673"/>
                    <a:pt x="5849" y="6447"/>
                  </a:cubicBezTo>
                  <a:cubicBezTo>
                    <a:pt x="5849" y="8221"/>
                    <a:pt x="5525" y="9828"/>
                    <a:pt x="5002" y="10992"/>
                  </a:cubicBezTo>
                  <a:cubicBezTo>
                    <a:pt x="4473" y="12167"/>
                    <a:pt x="3739" y="12893"/>
                    <a:pt x="2925" y="12893"/>
                  </a:cubicBezTo>
                  <a:cubicBezTo>
                    <a:pt x="2111" y="12893"/>
                    <a:pt x="1376" y="12167"/>
                    <a:pt x="848" y="10992"/>
                  </a:cubicBezTo>
                  <a:cubicBezTo>
                    <a:pt x="324" y="9828"/>
                    <a:pt x="0" y="8221"/>
                    <a:pt x="0" y="6447"/>
                  </a:cubicBezTo>
                  <a:cubicBezTo>
                    <a:pt x="0" y="4673"/>
                    <a:pt x="324" y="3066"/>
                    <a:pt x="848" y="1901"/>
                  </a:cubicBezTo>
                  <a:close/>
                  <a:moveTo>
                    <a:pt x="2925" y="87"/>
                  </a:moveTo>
                  <a:cubicBezTo>
                    <a:pt x="2147" y="87"/>
                    <a:pt x="1441" y="794"/>
                    <a:pt x="927" y="1937"/>
                  </a:cubicBezTo>
                  <a:cubicBezTo>
                    <a:pt x="407" y="3091"/>
                    <a:pt x="86" y="4685"/>
                    <a:pt x="86" y="6447"/>
                  </a:cubicBezTo>
                  <a:cubicBezTo>
                    <a:pt x="86" y="8209"/>
                    <a:pt x="407" y="9803"/>
                    <a:pt x="927" y="10957"/>
                  </a:cubicBezTo>
                  <a:cubicBezTo>
                    <a:pt x="1441" y="12100"/>
                    <a:pt x="2147" y="12807"/>
                    <a:pt x="2925" y="12807"/>
                  </a:cubicBezTo>
                  <a:cubicBezTo>
                    <a:pt x="3702" y="12807"/>
                    <a:pt x="4409" y="12100"/>
                    <a:pt x="4923" y="10957"/>
                  </a:cubicBezTo>
                  <a:cubicBezTo>
                    <a:pt x="5442" y="9803"/>
                    <a:pt x="5764" y="8209"/>
                    <a:pt x="5764" y="6447"/>
                  </a:cubicBezTo>
                  <a:cubicBezTo>
                    <a:pt x="5764" y="4685"/>
                    <a:pt x="5442" y="3091"/>
                    <a:pt x="4923" y="1937"/>
                  </a:cubicBezTo>
                  <a:cubicBezTo>
                    <a:pt x="4409" y="794"/>
                    <a:pt x="3702" y="87"/>
                    <a:pt x="2925" y="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67"/>
            <p:cNvSpPr/>
            <p:nvPr/>
          </p:nvSpPr>
          <p:spPr>
            <a:xfrm>
              <a:off x="2025280" y="1400725"/>
              <a:ext cx="617246" cy="2312808"/>
            </a:xfrm>
            <a:custGeom>
              <a:avLst/>
              <a:gdLst/>
              <a:ahLst/>
              <a:cxnLst/>
              <a:rect l="l" t="t" r="r" b="b"/>
              <a:pathLst>
                <a:path w="3441" h="12894" extrusionOk="0">
                  <a:moveTo>
                    <a:pt x="493" y="1908"/>
                  </a:moveTo>
                  <a:cubicBezTo>
                    <a:pt x="801" y="730"/>
                    <a:pt x="1235" y="0"/>
                    <a:pt x="1720" y="0"/>
                  </a:cubicBezTo>
                  <a:cubicBezTo>
                    <a:pt x="2205" y="0"/>
                    <a:pt x="2639" y="730"/>
                    <a:pt x="2947" y="1908"/>
                  </a:cubicBezTo>
                  <a:cubicBezTo>
                    <a:pt x="3252" y="3070"/>
                    <a:pt x="3440" y="4675"/>
                    <a:pt x="3440" y="6447"/>
                  </a:cubicBezTo>
                  <a:cubicBezTo>
                    <a:pt x="3440" y="8218"/>
                    <a:pt x="3252" y="9823"/>
                    <a:pt x="2947" y="10985"/>
                  </a:cubicBezTo>
                  <a:cubicBezTo>
                    <a:pt x="2639" y="12164"/>
                    <a:pt x="2205" y="12893"/>
                    <a:pt x="1720" y="12893"/>
                  </a:cubicBezTo>
                  <a:cubicBezTo>
                    <a:pt x="1235" y="12893"/>
                    <a:pt x="801" y="12164"/>
                    <a:pt x="493" y="10985"/>
                  </a:cubicBezTo>
                  <a:cubicBezTo>
                    <a:pt x="188" y="9823"/>
                    <a:pt x="0" y="8218"/>
                    <a:pt x="0" y="6447"/>
                  </a:cubicBezTo>
                  <a:cubicBezTo>
                    <a:pt x="0" y="4675"/>
                    <a:pt x="188" y="3070"/>
                    <a:pt x="493" y="1908"/>
                  </a:cubicBezTo>
                  <a:close/>
                  <a:moveTo>
                    <a:pt x="1720" y="87"/>
                  </a:moveTo>
                  <a:cubicBezTo>
                    <a:pt x="1278" y="87"/>
                    <a:pt x="873" y="792"/>
                    <a:pt x="576" y="1930"/>
                  </a:cubicBezTo>
                  <a:cubicBezTo>
                    <a:pt x="273" y="3085"/>
                    <a:pt x="86" y="4682"/>
                    <a:pt x="86" y="6447"/>
                  </a:cubicBezTo>
                  <a:cubicBezTo>
                    <a:pt x="86" y="8211"/>
                    <a:pt x="273" y="9808"/>
                    <a:pt x="576" y="10964"/>
                  </a:cubicBezTo>
                  <a:cubicBezTo>
                    <a:pt x="873" y="12103"/>
                    <a:pt x="1278" y="12807"/>
                    <a:pt x="1720" y="12807"/>
                  </a:cubicBezTo>
                  <a:cubicBezTo>
                    <a:pt x="2161" y="12807"/>
                    <a:pt x="2566" y="12103"/>
                    <a:pt x="2864" y="10964"/>
                  </a:cubicBezTo>
                  <a:cubicBezTo>
                    <a:pt x="3167" y="9808"/>
                    <a:pt x="3354" y="8211"/>
                    <a:pt x="3354" y="6447"/>
                  </a:cubicBezTo>
                  <a:cubicBezTo>
                    <a:pt x="3354" y="4682"/>
                    <a:pt x="3167" y="3085"/>
                    <a:pt x="2864" y="1930"/>
                  </a:cubicBezTo>
                  <a:cubicBezTo>
                    <a:pt x="2566" y="792"/>
                    <a:pt x="2161" y="87"/>
                    <a:pt x="1720" y="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67"/>
            <p:cNvSpPr/>
            <p:nvPr/>
          </p:nvSpPr>
          <p:spPr>
            <a:xfrm>
              <a:off x="2241243" y="1400725"/>
              <a:ext cx="185120" cy="2312808"/>
            </a:xfrm>
            <a:custGeom>
              <a:avLst/>
              <a:gdLst/>
              <a:ahLst/>
              <a:cxnLst/>
              <a:rect l="l" t="t" r="r" b="b"/>
              <a:pathLst>
                <a:path w="1032" h="12894" extrusionOk="0">
                  <a:moveTo>
                    <a:pt x="139" y="1916"/>
                  </a:moveTo>
                  <a:cubicBezTo>
                    <a:pt x="226" y="733"/>
                    <a:pt x="359" y="0"/>
                    <a:pt x="516" y="0"/>
                  </a:cubicBezTo>
                  <a:cubicBezTo>
                    <a:pt x="673" y="0"/>
                    <a:pt x="805" y="733"/>
                    <a:pt x="893" y="1916"/>
                  </a:cubicBezTo>
                  <a:cubicBezTo>
                    <a:pt x="979" y="3077"/>
                    <a:pt x="1031" y="4679"/>
                    <a:pt x="1031" y="6447"/>
                  </a:cubicBezTo>
                  <a:cubicBezTo>
                    <a:pt x="1031" y="8216"/>
                    <a:pt x="979" y="9817"/>
                    <a:pt x="893" y="10978"/>
                  </a:cubicBezTo>
                  <a:cubicBezTo>
                    <a:pt x="805" y="12162"/>
                    <a:pt x="673" y="12893"/>
                    <a:pt x="516" y="12893"/>
                  </a:cubicBezTo>
                  <a:cubicBezTo>
                    <a:pt x="359" y="12893"/>
                    <a:pt x="226" y="12162"/>
                    <a:pt x="139" y="10978"/>
                  </a:cubicBezTo>
                  <a:cubicBezTo>
                    <a:pt x="53" y="9817"/>
                    <a:pt x="0" y="8216"/>
                    <a:pt x="0" y="6447"/>
                  </a:cubicBezTo>
                  <a:cubicBezTo>
                    <a:pt x="0" y="4679"/>
                    <a:pt x="53" y="3077"/>
                    <a:pt x="139" y="1916"/>
                  </a:cubicBezTo>
                  <a:close/>
                  <a:moveTo>
                    <a:pt x="516" y="87"/>
                  </a:moveTo>
                  <a:cubicBezTo>
                    <a:pt x="411" y="87"/>
                    <a:pt x="308" y="788"/>
                    <a:pt x="225" y="1922"/>
                  </a:cubicBezTo>
                  <a:cubicBezTo>
                    <a:pt x="139" y="3079"/>
                    <a:pt x="86" y="4680"/>
                    <a:pt x="86" y="6447"/>
                  </a:cubicBezTo>
                  <a:cubicBezTo>
                    <a:pt x="86" y="8215"/>
                    <a:pt x="139" y="9815"/>
                    <a:pt x="225" y="10971"/>
                  </a:cubicBezTo>
                  <a:cubicBezTo>
                    <a:pt x="308" y="12106"/>
                    <a:pt x="411" y="12807"/>
                    <a:pt x="516" y="12807"/>
                  </a:cubicBezTo>
                  <a:cubicBezTo>
                    <a:pt x="620" y="12807"/>
                    <a:pt x="724" y="12106"/>
                    <a:pt x="807" y="10971"/>
                  </a:cubicBezTo>
                  <a:cubicBezTo>
                    <a:pt x="893" y="9815"/>
                    <a:pt x="946" y="8215"/>
                    <a:pt x="946" y="6447"/>
                  </a:cubicBezTo>
                  <a:cubicBezTo>
                    <a:pt x="946" y="4680"/>
                    <a:pt x="893" y="3079"/>
                    <a:pt x="807" y="1922"/>
                  </a:cubicBezTo>
                  <a:cubicBezTo>
                    <a:pt x="724" y="788"/>
                    <a:pt x="620" y="87"/>
                    <a:pt x="516" y="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67"/>
            <p:cNvSpPr/>
            <p:nvPr/>
          </p:nvSpPr>
          <p:spPr>
            <a:xfrm>
              <a:off x="1177393" y="1600364"/>
              <a:ext cx="2312743" cy="1913528"/>
            </a:xfrm>
            <a:custGeom>
              <a:avLst/>
              <a:gdLst/>
              <a:ahLst/>
              <a:cxnLst/>
              <a:rect l="l" t="t" r="r" b="b"/>
              <a:pathLst>
                <a:path w="12893" h="10668" extrusionOk="0">
                  <a:moveTo>
                    <a:pt x="11002" y="1560"/>
                  </a:moveTo>
                  <a:cubicBezTo>
                    <a:pt x="12171" y="2525"/>
                    <a:pt x="12893" y="3860"/>
                    <a:pt x="12893" y="5334"/>
                  </a:cubicBezTo>
                  <a:cubicBezTo>
                    <a:pt x="12893" y="6809"/>
                    <a:pt x="12171" y="8143"/>
                    <a:pt x="11002" y="9108"/>
                  </a:cubicBezTo>
                  <a:cubicBezTo>
                    <a:pt x="9836" y="10071"/>
                    <a:pt x="8225" y="10668"/>
                    <a:pt x="6447" y="10668"/>
                  </a:cubicBezTo>
                  <a:cubicBezTo>
                    <a:pt x="4669" y="10668"/>
                    <a:pt x="3058" y="10071"/>
                    <a:pt x="1892" y="9108"/>
                  </a:cubicBezTo>
                  <a:cubicBezTo>
                    <a:pt x="724" y="8143"/>
                    <a:pt x="1" y="6809"/>
                    <a:pt x="1" y="5334"/>
                  </a:cubicBezTo>
                  <a:cubicBezTo>
                    <a:pt x="1" y="3860"/>
                    <a:pt x="724" y="2525"/>
                    <a:pt x="1892" y="1560"/>
                  </a:cubicBezTo>
                  <a:cubicBezTo>
                    <a:pt x="3058" y="596"/>
                    <a:pt x="4669" y="1"/>
                    <a:pt x="6447" y="1"/>
                  </a:cubicBezTo>
                  <a:cubicBezTo>
                    <a:pt x="8225" y="1"/>
                    <a:pt x="9836" y="596"/>
                    <a:pt x="11002" y="1560"/>
                  </a:cubicBezTo>
                  <a:close/>
                  <a:moveTo>
                    <a:pt x="12807" y="5334"/>
                  </a:moveTo>
                  <a:cubicBezTo>
                    <a:pt x="12807" y="3886"/>
                    <a:pt x="12096" y="2576"/>
                    <a:pt x="10947" y="1626"/>
                  </a:cubicBezTo>
                  <a:cubicBezTo>
                    <a:pt x="9796" y="675"/>
                    <a:pt x="8205" y="86"/>
                    <a:pt x="6447" y="86"/>
                  </a:cubicBezTo>
                  <a:cubicBezTo>
                    <a:pt x="4689" y="86"/>
                    <a:pt x="3098" y="675"/>
                    <a:pt x="1946" y="1626"/>
                  </a:cubicBezTo>
                  <a:cubicBezTo>
                    <a:pt x="797" y="2576"/>
                    <a:pt x="86" y="3886"/>
                    <a:pt x="86" y="5334"/>
                  </a:cubicBezTo>
                  <a:cubicBezTo>
                    <a:pt x="86" y="6781"/>
                    <a:pt x="797" y="8092"/>
                    <a:pt x="1946" y="9042"/>
                  </a:cubicBezTo>
                  <a:cubicBezTo>
                    <a:pt x="3098" y="9993"/>
                    <a:pt x="4689" y="10581"/>
                    <a:pt x="6447" y="10581"/>
                  </a:cubicBezTo>
                  <a:cubicBezTo>
                    <a:pt x="8205" y="10581"/>
                    <a:pt x="9796" y="9993"/>
                    <a:pt x="10947" y="9042"/>
                  </a:cubicBezTo>
                  <a:cubicBezTo>
                    <a:pt x="12096" y="8092"/>
                    <a:pt x="12807" y="6781"/>
                    <a:pt x="12807" y="53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67"/>
            <p:cNvSpPr/>
            <p:nvPr/>
          </p:nvSpPr>
          <p:spPr>
            <a:xfrm>
              <a:off x="1177393" y="1816325"/>
              <a:ext cx="2312743" cy="1481424"/>
            </a:xfrm>
            <a:custGeom>
              <a:avLst/>
              <a:gdLst/>
              <a:ahLst/>
              <a:cxnLst/>
              <a:rect l="l" t="t" r="r" b="b"/>
              <a:pathLst>
                <a:path w="12893" h="8259" extrusionOk="0">
                  <a:moveTo>
                    <a:pt x="10997" y="1205"/>
                  </a:moveTo>
                  <a:cubicBezTo>
                    <a:pt x="12169" y="1952"/>
                    <a:pt x="12893" y="2986"/>
                    <a:pt x="12893" y="4130"/>
                  </a:cubicBezTo>
                  <a:cubicBezTo>
                    <a:pt x="12893" y="5274"/>
                    <a:pt x="12169" y="6308"/>
                    <a:pt x="10997" y="7056"/>
                  </a:cubicBezTo>
                  <a:cubicBezTo>
                    <a:pt x="9832" y="7799"/>
                    <a:pt x="8223" y="8259"/>
                    <a:pt x="6447" y="8259"/>
                  </a:cubicBezTo>
                  <a:cubicBezTo>
                    <a:pt x="4670" y="8259"/>
                    <a:pt x="3061" y="7799"/>
                    <a:pt x="1896" y="7056"/>
                  </a:cubicBezTo>
                  <a:cubicBezTo>
                    <a:pt x="726" y="6308"/>
                    <a:pt x="1" y="5274"/>
                    <a:pt x="1" y="4130"/>
                  </a:cubicBezTo>
                  <a:cubicBezTo>
                    <a:pt x="1" y="2986"/>
                    <a:pt x="726" y="1952"/>
                    <a:pt x="1896" y="1205"/>
                  </a:cubicBezTo>
                  <a:cubicBezTo>
                    <a:pt x="3061" y="461"/>
                    <a:pt x="4670" y="1"/>
                    <a:pt x="6447" y="1"/>
                  </a:cubicBezTo>
                  <a:cubicBezTo>
                    <a:pt x="8223" y="1"/>
                    <a:pt x="9832" y="461"/>
                    <a:pt x="10997" y="1205"/>
                  </a:cubicBezTo>
                  <a:close/>
                  <a:moveTo>
                    <a:pt x="12807" y="4130"/>
                  </a:moveTo>
                  <a:cubicBezTo>
                    <a:pt x="12807" y="3017"/>
                    <a:pt x="12098" y="2008"/>
                    <a:pt x="10952" y="1276"/>
                  </a:cubicBezTo>
                  <a:cubicBezTo>
                    <a:pt x="9799" y="541"/>
                    <a:pt x="8207" y="87"/>
                    <a:pt x="6447" y="87"/>
                  </a:cubicBezTo>
                  <a:cubicBezTo>
                    <a:pt x="4687" y="87"/>
                    <a:pt x="3094" y="541"/>
                    <a:pt x="1942" y="1276"/>
                  </a:cubicBezTo>
                  <a:cubicBezTo>
                    <a:pt x="795" y="2008"/>
                    <a:pt x="86" y="3017"/>
                    <a:pt x="86" y="4130"/>
                  </a:cubicBezTo>
                  <a:cubicBezTo>
                    <a:pt x="86" y="5243"/>
                    <a:pt x="795" y="6252"/>
                    <a:pt x="1942" y="6983"/>
                  </a:cubicBezTo>
                  <a:cubicBezTo>
                    <a:pt x="3094" y="7718"/>
                    <a:pt x="4687" y="8173"/>
                    <a:pt x="6447" y="8173"/>
                  </a:cubicBezTo>
                  <a:cubicBezTo>
                    <a:pt x="8207" y="8173"/>
                    <a:pt x="9799" y="7718"/>
                    <a:pt x="10952" y="6983"/>
                  </a:cubicBezTo>
                  <a:cubicBezTo>
                    <a:pt x="12098" y="6252"/>
                    <a:pt x="12807" y="5243"/>
                    <a:pt x="12807" y="41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67"/>
            <p:cNvSpPr/>
            <p:nvPr/>
          </p:nvSpPr>
          <p:spPr>
            <a:xfrm>
              <a:off x="1177393" y="2032465"/>
              <a:ext cx="2312743" cy="1049319"/>
            </a:xfrm>
            <a:custGeom>
              <a:avLst/>
              <a:gdLst/>
              <a:ahLst/>
              <a:cxnLst/>
              <a:rect l="l" t="t" r="r" b="b"/>
              <a:pathLst>
                <a:path w="12893" h="5850" extrusionOk="0">
                  <a:moveTo>
                    <a:pt x="10992" y="849"/>
                  </a:moveTo>
                  <a:cubicBezTo>
                    <a:pt x="12166" y="1377"/>
                    <a:pt x="12893" y="2111"/>
                    <a:pt x="12893" y="2925"/>
                  </a:cubicBezTo>
                  <a:cubicBezTo>
                    <a:pt x="12893" y="3739"/>
                    <a:pt x="12166" y="4473"/>
                    <a:pt x="10992" y="5002"/>
                  </a:cubicBezTo>
                  <a:cubicBezTo>
                    <a:pt x="9828" y="5526"/>
                    <a:pt x="8221" y="5850"/>
                    <a:pt x="6447" y="5850"/>
                  </a:cubicBezTo>
                  <a:cubicBezTo>
                    <a:pt x="4673" y="5850"/>
                    <a:pt x="3066" y="5526"/>
                    <a:pt x="1902" y="5002"/>
                  </a:cubicBezTo>
                  <a:cubicBezTo>
                    <a:pt x="727" y="4473"/>
                    <a:pt x="1" y="3739"/>
                    <a:pt x="1" y="2925"/>
                  </a:cubicBezTo>
                  <a:cubicBezTo>
                    <a:pt x="1" y="2111"/>
                    <a:pt x="727" y="1377"/>
                    <a:pt x="1902" y="849"/>
                  </a:cubicBezTo>
                  <a:cubicBezTo>
                    <a:pt x="3066" y="325"/>
                    <a:pt x="4673" y="1"/>
                    <a:pt x="6447" y="1"/>
                  </a:cubicBezTo>
                  <a:cubicBezTo>
                    <a:pt x="8221" y="1"/>
                    <a:pt x="9828" y="325"/>
                    <a:pt x="10992" y="849"/>
                  </a:cubicBezTo>
                  <a:close/>
                  <a:moveTo>
                    <a:pt x="12807" y="2925"/>
                  </a:moveTo>
                  <a:cubicBezTo>
                    <a:pt x="12807" y="2148"/>
                    <a:pt x="12100" y="1441"/>
                    <a:pt x="10957" y="926"/>
                  </a:cubicBezTo>
                  <a:cubicBezTo>
                    <a:pt x="9804" y="408"/>
                    <a:pt x="8209" y="86"/>
                    <a:pt x="6447" y="86"/>
                  </a:cubicBezTo>
                  <a:cubicBezTo>
                    <a:pt x="4684" y="86"/>
                    <a:pt x="3090" y="408"/>
                    <a:pt x="1937" y="926"/>
                  </a:cubicBezTo>
                  <a:cubicBezTo>
                    <a:pt x="794" y="1441"/>
                    <a:pt x="86" y="2148"/>
                    <a:pt x="86" y="2925"/>
                  </a:cubicBezTo>
                  <a:cubicBezTo>
                    <a:pt x="86" y="3702"/>
                    <a:pt x="794" y="4409"/>
                    <a:pt x="1937" y="4923"/>
                  </a:cubicBezTo>
                  <a:cubicBezTo>
                    <a:pt x="3090" y="5443"/>
                    <a:pt x="4684" y="5763"/>
                    <a:pt x="6447" y="5763"/>
                  </a:cubicBezTo>
                  <a:cubicBezTo>
                    <a:pt x="8209" y="5763"/>
                    <a:pt x="9804" y="5443"/>
                    <a:pt x="10957" y="4923"/>
                  </a:cubicBezTo>
                  <a:cubicBezTo>
                    <a:pt x="12100" y="4409"/>
                    <a:pt x="12807" y="3702"/>
                    <a:pt x="12807" y="2925"/>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67"/>
            <p:cNvSpPr/>
            <p:nvPr/>
          </p:nvSpPr>
          <p:spPr>
            <a:xfrm>
              <a:off x="1177393" y="2248426"/>
              <a:ext cx="2312743" cy="617215"/>
            </a:xfrm>
            <a:custGeom>
              <a:avLst/>
              <a:gdLst/>
              <a:ahLst/>
              <a:cxnLst/>
              <a:rect l="l" t="t" r="r" b="b"/>
              <a:pathLst>
                <a:path w="12893" h="3441" extrusionOk="0">
                  <a:moveTo>
                    <a:pt x="10985" y="493"/>
                  </a:moveTo>
                  <a:cubicBezTo>
                    <a:pt x="12164" y="802"/>
                    <a:pt x="12893" y="1235"/>
                    <a:pt x="12893" y="1721"/>
                  </a:cubicBezTo>
                  <a:cubicBezTo>
                    <a:pt x="12893" y="2206"/>
                    <a:pt x="12164" y="2639"/>
                    <a:pt x="10985" y="2948"/>
                  </a:cubicBezTo>
                  <a:cubicBezTo>
                    <a:pt x="9823" y="3252"/>
                    <a:pt x="8218" y="3441"/>
                    <a:pt x="6447" y="3441"/>
                  </a:cubicBezTo>
                  <a:cubicBezTo>
                    <a:pt x="4676" y="3441"/>
                    <a:pt x="3071" y="3252"/>
                    <a:pt x="1909" y="2948"/>
                  </a:cubicBezTo>
                  <a:cubicBezTo>
                    <a:pt x="730" y="2639"/>
                    <a:pt x="1" y="2206"/>
                    <a:pt x="1" y="1721"/>
                  </a:cubicBezTo>
                  <a:cubicBezTo>
                    <a:pt x="1" y="1235"/>
                    <a:pt x="730" y="802"/>
                    <a:pt x="1909" y="493"/>
                  </a:cubicBezTo>
                  <a:cubicBezTo>
                    <a:pt x="3071" y="189"/>
                    <a:pt x="4676" y="1"/>
                    <a:pt x="6447" y="1"/>
                  </a:cubicBezTo>
                  <a:cubicBezTo>
                    <a:pt x="8218" y="1"/>
                    <a:pt x="9823" y="189"/>
                    <a:pt x="10985" y="493"/>
                  </a:cubicBezTo>
                  <a:close/>
                  <a:moveTo>
                    <a:pt x="12807" y="1721"/>
                  </a:moveTo>
                  <a:cubicBezTo>
                    <a:pt x="12807" y="1280"/>
                    <a:pt x="12102" y="875"/>
                    <a:pt x="10964" y="576"/>
                  </a:cubicBezTo>
                  <a:cubicBezTo>
                    <a:pt x="9809" y="274"/>
                    <a:pt x="8212" y="86"/>
                    <a:pt x="6447" y="86"/>
                  </a:cubicBezTo>
                  <a:cubicBezTo>
                    <a:pt x="4682" y="86"/>
                    <a:pt x="3085" y="274"/>
                    <a:pt x="1930" y="576"/>
                  </a:cubicBezTo>
                  <a:cubicBezTo>
                    <a:pt x="791" y="875"/>
                    <a:pt x="86" y="1280"/>
                    <a:pt x="86" y="1721"/>
                  </a:cubicBezTo>
                  <a:cubicBezTo>
                    <a:pt x="86" y="2162"/>
                    <a:pt x="791" y="2567"/>
                    <a:pt x="1930" y="2866"/>
                  </a:cubicBezTo>
                  <a:cubicBezTo>
                    <a:pt x="3085" y="3168"/>
                    <a:pt x="4682" y="3355"/>
                    <a:pt x="6447" y="3355"/>
                  </a:cubicBezTo>
                  <a:cubicBezTo>
                    <a:pt x="8212" y="3355"/>
                    <a:pt x="9809" y="3168"/>
                    <a:pt x="10964" y="2866"/>
                  </a:cubicBezTo>
                  <a:cubicBezTo>
                    <a:pt x="12102" y="2567"/>
                    <a:pt x="12807" y="2162"/>
                    <a:pt x="12807" y="17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67"/>
            <p:cNvSpPr/>
            <p:nvPr/>
          </p:nvSpPr>
          <p:spPr>
            <a:xfrm>
              <a:off x="1177393" y="2464566"/>
              <a:ext cx="2312743" cy="185111"/>
            </a:xfrm>
            <a:custGeom>
              <a:avLst/>
              <a:gdLst/>
              <a:ahLst/>
              <a:cxnLst/>
              <a:rect l="l" t="t" r="r" b="b"/>
              <a:pathLst>
                <a:path w="12893" h="1032" extrusionOk="0">
                  <a:moveTo>
                    <a:pt x="10978" y="139"/>
                  </a:moveTo>
                  <a:cubicBezTo>
                    <a:pt x="12161" y="226"/>
                    <a:pt x="12893" y="359"/>
                    <a:pt x="12893" y="516"/>
                  </a:cubicBezTo>
                  <a:cubicBezTo>
                    <a:pt x="12893" y="673"/>
                    <a:pt x="12161" y="806"/>
                    <a:pt x="10978" y="893"/>
                  </a:cubicBezTo>
                  <a:cubicBezTo>
                    <a:pt x="9818" y="979"/>
                    <a:pt x="8215" y="1032"/>
                    <a:pt x="6447" y="1032"/>
                  </a:cubicBezTo>
                  <a:cubicBezTo>
                    <a:pt x="4678" y="1032"/>
                    <a:pt x="3076" y="979"/>
                    <a:pt x="1917" y="893"/>
                  </a:cubicBezTo>
                  <a:cubicBezTo>
                    <a:pt x="733" y="806"/>
                    <a:pt x="1" y="673"/>
                    <a:pt x="1" y="516"/>
                  </a:cubicBezTo>
                  <a:cubicBezTo>
                    <a:pt x="1" y="359"/>
                    <a:pt x="733" y="226"/>
                    <a:pt x="1917" y="139"/>
                  </a:cubicBezTo>
                  <a:cubicBezTo>
                    <a:pt x="3076" y="53"/>
                    <a:pt x="4678" y="1"/>
                    <a:pt x="6447" y="1"/>
                  </a:cubicBezTo>
                  <a:cubicBezTo>
                    <a:pt x="8215" y="1"/>
                    <a:pt x="9818" y="53"/>
                    <a:pt x="10978" y="139"/>
                  </a:cubicBezTo>
                  <a:close/>
                  <a:moveTo>
                    <a:pt x="12807" y="516"/>
                  </a:moveTo>
                  <a:cubicBezTo>
                    <a:pt x="12807" y="412"/>
                    <a:pt x="12106" y="308"/>
                    <a:pt x="10972" y="224"/>
                  </a:cubicBezTo>
                  <a:cubicBezTo>
                    <a:pt x="9814" y="139"/>
                    <a:pt x="8214" y="86"/>
                    <a:pt x="6447" y="86"/>
                  </a:cubicBezTo>
                  <a:cubicBezTo>
                    <a:pt x="4679" y="86"/>
                    <a:pt x="3080" y="139"/>
                    <a:pt x="1923" y="224"/>
                  </a:cubicBezTo>
                  <a:cubicBezTo>
                    <a:pt x="788" y="308"/>
                    <a:pt x="86" y="412"/>
                    <a:pt x="86" y="516"/>
                  </a:cubicBezTo>
                  <a:cubicBezTo>
                    <a:pt x="86" y="620"/>
                    <a:pt x="788" y="724"/>
                    <a:pt x="1923" y="807"/>
                  </a:cubicBezTo>
                  <a:cubicBezTo>
                    <a:pt x="3080" y="893"/>
                    <a:pt x="4679" y="945"/>
                    <a:pt x="6447" y="945"/>
                  </a:cubicBezTo>
                  <a:cubicBezTo>
                    <a:pt x="8214" y="945"/>
                    <a:pt x="9814" y="893"/>
                    <a:pt x="10972" y="807"/>
                  </a:cubicBezTo>
                  <a:cubicBezTo>
                    <a:pt x="12106" y="724"/>
                    <a:pt x="12807" y="620"/>
                    <a:pt x="12807" y="516"/>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67"/>
            <p:cNvSpPr/>
            <p:nvPr/>
          </p:nvSpPr>
          <p:spPr>
            <a:xfrm>
              <a:off x="1162146" y="1385300"/>
              <a:ext cx="2343596" cy="2343480"/>
            </a:xfrm>
            <a:custGeom>
              <a:avLst/>
              <a:gdLst/>
              <a:ahLst/>
              <a:cxnLst/>
              <a:rect l="l" t="t" r="r" b="b"/>
              <a:pathLst>
                <a:path w="13065" h="13065" extrusionOk="0">
                  <a:moveTo>
                    <a:pt x="1913" y="1914"/>
                  </a:moveTo>
                  <a:cubicBezTo>
                    <a:pt x="3096" y="732"/>
                    <a:pt x="4728" y="1"/>
                    <a:pt x="6532" y="1"/>
                  </a:cubicBezTo>
                  <a:cubicBezTo>
                    <a:pt x="8335" y="1"/>
                    <a:pt x="9969" y="732"/>
                    <a:pt x="11151" y="1914"/>
                  </a:cubicBezTo>
                  <a:cubicBezTo>
                    <a:pt x="12332" y="3096"/>
                    <a:pt x="13064" y="4729"/>
                    <a:pt x="13064" y="6533"/>
                  </a:cubicBezTo>
                  <a:cubicBezTo>
                    <a:pt x="13064" y="8337"/>
                    <a:pt x="12332" y="9970"/>
                    <a:pt x="11151" y="11152"/>
                  </a:cubicBezTo>
                  <a:cubicBezTo>
                    <a:pt x="9969" y="12334"/>
                    <a:pt x="8335" y="13065"/>
                    <a:pt x="6532" y="13065"/>
                  </a:cubicBezTo>
                  <a:cubicBezTo>
                    <a:pt x="4728" y="13065"/>
                    <a:pt x="3096" y="12334"/>
                    <a:pt x="1913" y="11152"/>
                  </a:cubicBezTo>
                  <a:cubicBezTo>
                    <a:pt x="731" y="9970"/>
                    <a:pt x="0" y="8337"/>
                    <a:pt x="0" y="6533"/>
                  </a:cubicBezTo>
                  <a:cubicBezTo>
                    <a:pt x="0" y="4729"/>
                    <a:pt x="731" y="3096"/>
                    <a:pt x="1913" y="1914"/>
                  </a:cubicBezTo>
                  <a:close/>
                  <a:moveTo>
                    <a:pt x="6532" y="258"/>
                  </a:moveTo>
                  <a:cubicBezTo>
                    <a:pt x="4799" y="258"/>
                    <a:pt x="3231" y="961"/>
                    <a:pt x="2095" y="2096"/>
                  </a:cubicBezTo>
                  <a:cubicBezTo>
                    <a:pt x="960" y="3232"/>
                    <a:pt x="258" y="4801"/>
                    <a:pt x="258" y="6533"/>
                  </a:cubicBezTo>
                  <a:cubicBezTo>
                    <a:pt x="258" y="8266"/>
                    <a:pt x="960" y="9834"/>
                    <a:pt x="2095" y="10969"/>
                  </a:cubicBezTo>
                  <a:cubicBezTo>
                    <a:pt x="3231" y="12105"/>
                    <a:pt x="4799" y="12807"/>
                    <a:pt x="6532" y="12807"/>
                  </a:cubicBezTo>
                  <a:cubicBezTo>
                    <a:pt x="8265" y="12807"/>
                    <a:pt x="9833" y="12105"/>
                    <a:pt x="10969" y="10969"/>
                  </a:cubicBezTo>
                  <a:cubicBezTo>
                    <a:pt x="12104" y="9834"/>
                    <a:pt x="12807" y="8266"/>
                    <a:pt x="12807" y="6533"/>
                  </a:cubicBezTo>
                  <a:cubicBezTo>
                    <a:pt x="12807" y="4801"/>
                    <a:pt x="12104" y="3232"/>
                    <a:pt x="10969" y="2096"/>
                  </a:cubicBezTo>
                  <a:cubicBezTo>
                    <a:pt x="9833" y="961"/>
                    <a:pt x="8265" y="258"/>
                    <a:pt x="6532" y="2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67"/>
            <p:cNvSpPr/>
            <p:nvPr/>
          </p:nvSpPr>
          <p:spPr>
            <a:xfrm>
              <a:off x="3307424" y="2240175"/>
              <a:ext cx="97941" cy="696497"/>
            </a:xfrm>
            <a:custGeom>
              <a:avLst/>
              <a:gdLst/>
              <a:ahLst/>
              <a:cxnLst/>
              <a:rect l="l" t="t" r="r" b="b"/>
              <a:pathLst>
                <a:path w="546" h="3883" extrusionOk="0">
                  <a:moveTo>
                    <a:pt x="247" y="228"/>
                  </a:moveTo>
                  <a:cubicBezTo>
                    <a:pt x="247" y="229"/>
                    <a:pt x="247" y="229"/>
                    <a:pt x="247" y="229"/>
                  </a:cubicBezTo>
                  <a:close/>
                  <a:moveTo>
                    <a:pt x="187" y="35"/>
                  </a:moveTo>
                  <a:cubicBezTo>
                    <a:pt x="269" y="372"/>
                    <a:pt x="317" y="690"/>
                    <a:pt x="348" y="1035"/>
                  </a:cubicBezTo>
                  <a:cubicBezTo>
                    <a:pt x="386" y="1473"/>
                    <a:pt x="374" y="1901"/>
                    <a:pt x="322" y="2338"/>
                  </a:cubicBezTo>
                  <a:cubicBezTo>
                    <a:pt x="273" y="2731"/>
                    <a:pt x="201" y="3074"/>
                    <a:pt x="121" y="3460"/>
                  </a:cubicBezTo>
                  <a:cubicBezTo>
                    <a:pt x="114" y="3494"/>
                    <a:pt x="0" y="3882"/>
                    <a:pt x="94" y="3811"/>
                  </a:cubicBezTo>
                  <a:cubicBezTo>
                    <a:pt x="217" y="3703"/>
                    <a:pt x="294" y="3430"/>
                    <a:pt x="343" y="3283"/>
                  </a:cubicBezTo>
                  <a:cubicBezTo>
                    <a:pt x="495" y="2809"/>
                    <a:pt x="544" y="2316"/>
                    <a:pt x="544" y="1821"/>
                  </a:cubicBezTo>
                  <a:cubicBezTo>
                    <a:pt x="545" y="1428"/>
                    <a:pt x="508" y="1047"/>
                    <a:pt x="422" y="663"/>
                  </a:cubicBezTo>
                  <a:cubicBezTo>
                    <a:pt x="376" y="461"/>
                    <a:pt x="312" y="275"/>
                    <a:pt x="234" y="83"/>
                  </a:cubicBezTo>
                  <a:cubicBezTo>
                    <a:pt x="233" y="78"/>
                    <a:pt x="200" y="0"/>
                    <a:pt x="187" y="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67"/>
            <p:cNvSpPr/>
            <p:nvPr/>
          </p:nvSpPr>
          <p:spPr>
            <a:xfrm>
              <a:off x="3179712" y="1951211"/>
              <a:ext cx="148706" cy="417037"/>
            </a:xfrm>
            <a:custGeom>
              <a:avLst/>
              <a:gdLst/>
              <a:ahLst/>
              <a:cxnLst/>
              <a:rect l="l" t="t" r="r" b="b"/>
              <a:pathLst>
                <a:path w="829" h="2325" extrusionOk="0">
                  <a:moveTo>
                    <a:pt x="53" y="101"/>
                  </a:moveTo>
                  <a:lnTo>
                    <a:pt x="53" y="102"/>
                  </a:lnTo>
                  <a:cubicBezTo>
                    <a:pt x="53" y="101"/>
                    <a:pt x="53" y="101"/>
                    <a:pt x="53" y="101"/>
                  </a:cubicBezTo>
                  <a:close/>
                  <a:moveTo>
                    <a:pt x="0" y="21"/>
                  </a:moveTo>
                  <a:cubicBezTo>
                    <a:pt x="72" y="179"/>
                    <a:pt x="139" y="336"/>
                    <a:pt x="203" y="497"/>
                  </a:cubicBezTo>
                  <a:cubicBezTo>
                    <a:pt x="301" y="742"/>
                    <a:pt x="378" y="985"/>
                    <a:pt x="447" y="1240"/>
                  </a:cubicBezTo>
                  <a:cubicBezTo>
                    <a:pt x="516" y="1493"/>
                    <a:pt x="575" y="1752"/>
                    <a:pt x="646" y="2003"/>
                  </a:cubicBezTo>
                  <a:cubicBezTo>
                    <a:pt x="657" y="2038"/>
                    <a:pt x="714" y="2325"/>
                    <a:pt x="767" y="2244"/>
                  </a:cubicBezTo>
                  <a:cubicBezTo>
                    <a:pt x="829" y="2132"/>
                    <a:pt x="793" y="1928"/>
                    <a:pt x="781" y="1809"/>
                  </a:cubicBezTo>
                  <a:cubicBezTo>
                    <a:pt x="743" y="1475"/>
                    <a:pt x="645" y="1173"/>
                    <a:pt x="524" y="862"/>
                  </a:cubicBezTo>
                  <a:cubicBezTo>
                    <a:pt x="443" y="654"/>
                    <a:pt x="351" y="457"/>
                    <a:pt x="232" y="268"/>
                  </a:cubicBezTo>
                  <a:cubicBezTo>
                    <a:pt x="176" y="177"/>
                    <a:pt x="114" y="104"/>
                    <a:pt x="41" y="28"/>
                  </a:cubicBezTo>
                  <a:cubicBezTo>
                    <a:pt x="31" y="18"/>
                    <a:pt x="10" y="1"/>
                    <a:pt x="0"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67"/>
            <p:cNvSpPr/>
            <p:nvPr/>
          </p:nvSpPr>
          <p:spPr>
            <a:xfrm>
              <a:off x="3076215" y="2970030"/>
              <a:ext cx="207363" cy="317845"/>
            </a:xfrm>
            <a:custGeom>
              <a:avLst/>
              <a:gdLst/>
              <a:ahLst/>
              <a:cxnLst/>
              <a:rect l="l" t="t" r="r" b="b"/>
              <a:pathLst>
                <a:path w="1156" h="1772" extrusionOk="0">
                  <a:moveTo>
                    <a:pt x="1097" y="94"/>
                  </a:moveTo>
                  <a:lnTo>
                    <a:pt x="1097" y="94"/>
                  </a:lnTo>
                  <a:cubicBezTo>
                    <a:pt x="1097" y="94"/>
                    <a:pt x="1097" y="94"/>
                    <a:pt x="1097" y="94"/>
                  </a:cubicBezTo>
                  <a:close/>
                  <a:moveTo>
                    <a:pt x="1132" y="4"/>
                  </a:moveTo>
                  <a:cubicBezTo>
                    <a:pt x="1048" y="148"/>
                    <a:pt x="963" y="288"/>
                    <a:pt x="876" y="430"/>
                  </a:cubicBezTo>
                  <a:cubicBezTo>
                    <a:pt x="755" y="627"/>
                    <a:pt x="628" y="814"/>
                    <a:pt x="496" y="1004"/>
                  </a:cubicBezTo>
                  <a:cubicBezTo>
                    <a:pt x="377" y="1176"/>
                    <a:pt x="243" y="1369"/>
                    <a:pt x="142" y="1550"/>
                  </a:cubicBezTo>
                  <a:cubicBezTo>
                    <a:pt x="124" y="1583"/>
                    <a:pt x="1" y="1771"/>
                    <a:pt x="85" y="1763"/>
                  </a:cubicBezTo>
                  <a:cubicBezTo>
                    <a:pt x="191" y="1746"/>
                    <a:pt x="288" y="1615"/>
                    <a:pt x="355" y="1541"/>
                  </a:cubicBezTo>
                  <a:cubicBezTo>
                    <a:pt x="540" y="1333"/>
                    <a:pt x="674" y="1103"/>
                    <a:pt x="811" y="863"/>
                  </a:cubicBezTo>
                  <a:cubicBezTo>
                    <a:pt x="911" y="687"/>
                    <a:pt x="998" y="515"/>
                    <a:pt x="1071" y="329"/>
                  </a:cubicBezTo>
                  <a:cubicBezTo>
                    <a:pt x="1109" y="232"/>
                    <a:pt x="1130" y="143"/>
                    <a:pt x="1151" y="41"/>
                  </a:cubicBezTo>
                  <a:cubicBezTo>
                    <a:pt x="1152" y="28"/>
                    <a:pt x="1155" y="0"/>
                    <a:pt x="1132"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67"/>
            <p:cNvSpPr/>
            <p:nvPr/>
          </p:nvSpPr>
          <p:spPr>
            <a:xfrm>
              <a:off x="1268693" y="2081253"/>
              <a:ext cx="134714" cy="478920"/>
            </a:xfrm>
            <a:custGeom>
              <a:avLst/>
              <a:gdLst/>
              <a:ahLst/>
              <a:cxnLst/>
              <a:rect l="l" t="t" r="r" b="b"/>
              <a:pathLst>
                <a:path w="751" h="2670" extrusionOk="0">
                  <a:moveTo>
                    <a:pt x="62" y="2502"/>
                  </a:moveTo>
                  <a:cubicBezTo>
                    <a:pt x="62" y="2501"/>
                    <a:pt x="62" y="2501"/>
                    <a:pt x="62" y="2501"/>
                  </a:cubicBezTo>
                  <a:close/>
                  <a:moveTo>
                    <a:pt x="63" y="2649"/>
                  </a:moveTo>
                  <a:cubicBezTo>
                    <a:pt x="84" y="2402"/>
                    <a:pt x="117" y="2167"/>
                    <a:pt x="161" y="1922"/>
                  </a:cubicBezTo>
                  <a:cubicBezTo>
                    <a:pt x="216" y="1616"/>
                    <a:pt x="293" y="1326"/>
                    <a:pt x="390" y="1031"/>
                  </a:cubicBezTo>
                  <a:cubicBezTo>
                    <a:pt x="472" y="781"/>
                    <a:pt x="567" y="529"/>
                    <a:pt x="643" y="281"/>
                  </a:cubicBezTo>
                  <a:cubicBezTo>
                    <a:pt x="654" y="245"/>
                    <a:pt x="751" y="0"/>
                    <a:pt x="665" y="33"/>
                  </a:cubicBezTo>
                  <a:cubicBezTo>
                    <a:pt x="556" y="83"/>
                    <a:pt x="480" y="262"/>
                    <a:pt x="428" y="362"/>
                  </a:cubicBezTo>
                  <a:cubicBezTo>
                    <a:pt x="270" y="670"/>
                    <a:pt x="182" y="1003"/>
                    <a:pt x="109" y="1340"/>
                  </a:cubicBezTo>
                  <a:cubicBezTo>
                    <a:pt x="50" y="1615"/>
                    <a:pt x="14" y="1883"/>
                    <a:pt x="5" y="2163"/>
                  </a:cubicBezTo>
                  <a:cubicBezTo>
                    <a:pt x="1" y="2315"/>
                    <a:pt x="13" y="2456"/>
                    <a:pt x="32" y="2607"/>
                  </a:cubicBezTo>
                  <a:cubicBezTo>
                    <a:pt x="33" y="2615"/>
                    <a:pt x="42" y="2669"/>
                    <a:pt x="63" y="26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67"/>
            <p:cNvSpPr/>
            <p:nvPr/>
          </p:nvSpPr>
          <p:spPr>
            <a:xfrm>
              <a:off x="1336854" y="2135602"/>
              <a:ext cx="236781" cy="915150"/>
            </a:xfrm>
            <a:custGeom>
              <a:avLst/>
              <a:gdLst/>
              <a:ahLst/>
              <a:cxnLst/>
              <a:rect l="l" t="t" r="r" b="b"/>
              <a:pathLst>
                <a:path w="1320" h="5102" extrusionOk="0">
                  <a:moveTo>
                    <a:pt x="452" y="1325"/>
                  </a:moveTo>
                  <a:cubicBezTo>
                    <a:pt x="379" y="1720"/>
                    <a:pt x="350" y="2040"/>
                    <a:pt x="368" y="2443"/>
                  </a:cubicBezTo>
                  <a:cubicBezTo>
                    <a:pt x="492" y="3916"/>
                    <a:pt x="1262" y="4734"/>
                    <a:pt x="1319" y="5102"/>
                  </a:cubicBezTo>
                  <a:cubicBezTo>
                    <a:pt x="738" y="4832"/>
                    <a:pt x="127" y="3138"/>
                    <a:pt x="37" y="2470"/>
                  </a:cubicBezTo>
                  <a:cubicBezTo>
                    <a:pt x="1" y="2033"/>
                    <a:pt x="21" y="1687"/>
                    <a:pt x="101" y="1257"/>
                  </a:cubicBezTo>
                  <a:cubicBezTo>
                    <a:pt x="134" y="1111"/>
                    <a:pt x="319" y="0"/>
                    <a:pt x="592" y="166"/>
                  </a:cubicBezTo>
                  <a:cubicBezTo>
                    <a:pt x="853" y="210"/>
                    <a:pt x="525" y="994"/>
                    <a:pt x="452" y="132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67"/>
            <p:cNvSpPr/>
            <p:nvPr/>
          </p:nvSpPr>
          <p:spPr>
            <a:xfrm>
              <a:off x="1284477" y="2732186"/>
              <a:ext cx="315888" cy="560893"/>
            </a:xfrm>
            <a:custGeom>
              <a:avLst/>
              <a:gdLst/>
              <a:ahLst/>
              <a:cxnLst/>
              <a:rect l="l" t="t" r="r" b="b"/>
              <a:pathLst>
                <a:path w="1761" h="3127" extrusionOk="0">
                  <a:moveTo>
                    <a:pt x="1616" y="2969"/>
                  </a:moveTo>
                  <a:lnTo>
                    <a:pt x="1616" y="2969"/>
                  </a:lnTo>
                  <a:cubicBezTo>
                    <a:pt x="1616" y="2969"/>
                    <a:pt x="1616" y="2969"/>
                    <a:pt x="1616" y="2969"/>
                  </a:cubicBezTo>
                  <a:close/>
                  <a:moveTo>
                    <a:pt x="1755" y="3093"/>
                  </a:moveTo>
                  <a:cubicBezTo>
                    <a:pt x="1533" y="2867"/>
                    <a:pt x="1347" y="2639"/>
                    <a:pt x="1160" y="2383"/>
                  </a:cubicBezTo>
                  <a:cubicBezTo>
                    <a:pt x="926" y="2060"/>
                    <a:pt x="735" y="1722"/>
                    <a:pt x="574" y="1358"/>
                  </a:cubicBezTo>
                  <a:cubicBezTo>
                    <a:pt x="428" y="1028"/>
                    <a:pt x="323" y="726"/>
                    <a:pt x="203" y="389"/>
                  </a:cubicBezTo>
                  <a:cubicBezTo>
                    <a:pt x="191" y="354"/>
                    <a:pt x="96" y="0"/>
                    <a:pt x="52" y="100"/>
                  </a:cubicBezTo>
                  <a:cubicBezTo>
                    <a:pt x="0" y="244"/>
                    <a:pt x="68" y="495"/>
                    <a:pt x="99" y="636"/>
                  </a:cubicBezTo>
                  <a:cubicBezTo>
                    <a:pt x="200" y="1078"/>
                    <a:pt x="394" y="1484"/>
                    <a:pt x="626" y="1872"/>
                  </a:cubicBezTo>
                  <a:cubicBezTo>
                    <a:pt x="811" y="2179"/>
                    <a:pt x="1020" y="2458"/>
                    <a:pt x="1269" y="2715"/>
                  </a:cubicBezTo>
                  <a:cubicBezTo>
                    <a:pt x="1402" y="2853"/>
                    <a:pt x="1540" y="2967"/>
                    <a:pt x="1694" y="3080"/>
                  </a:cubicBezTo>
                  <a:cubicBezTo>
                    <a:pt x="1698" y="3083"/>
                    <a:pt x="1760" y="3127"/>
                    <a:pt x="1755" y="3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67"/>
            <p:cNvSpPr/>
            <p:nvPr/>
          </p:nvSpPr>
          <p:spPr>
            <a:xfrm>
              <a:off x="1626179" y="3284285"/>
              <a:ext cx="226557" cy="171120"/>
            </a:xfrm>
            <a:custGeom>
              <a:avLst/>
              <a:gdLst/>
              <a:ahLst/>
              <a:cxnLst/>
              <a:rect l="l" t="t" r="r" b="b"/>
              <a:pathLst>
                <a:path w="1263" h="954" extrusionOk="0">
                  <a:moveTo>
                    <a:pt x="1183" y="904"/>
                  </a:moveTo>
                  <a:cubicBezTo>
                    <a:pt x="1183" y="903"/>
                    <a:pt x="1183" y="903"/>
                    <a:pt x="1182" y="903"/>
                  </a:cubicBezTo>
                  <a:close/>
                  <a:moveTo>
                    <a:pt x="1260" y="932"/>
                  </a:moveTo>
                  <a:cubicBezTo>
                    <a:pt x="1140" y="862"/>
                    <a:pt x="1027" y="787"/>
                    <a:pt x="912" y="708"/>
                  </a:cubicBezTo>
                  <a:cubicBezTo>
                    <a:pt x="769" y="608"/>
                    <a:pt x="641" y="503"/>
                    <a:pt x="511" y="386"/>
                  </a:cubicBezTo>
                  <a:cubicBezTo>
                    <a:pt x="409" y="295"/>
                    <a:pt x="284" y="180"/>
                    <a:pt x="172" y="105"/>
                  </a:cubicBezTo>
                  <a:cubicBezTo>
                    <a:pt x="134" y="80"/>
                    <a:pt x="41" y="1"/>
                    <a:pt x="20" y="65"/>
                  </a:cubicBezTo>
                  <a:cubicBezTo>
                    <a:pt x="0" y="147"/>
                    <a:pt x="68" y="219"/>
                    <a:pt x="117" y="284"/>
                  </a:cubicBezTo>
                  <a:cubicBezTo>
                    <a:pt x="237" y="443"/>
                    <a:pt x="398" y="557"/>
                    <a:pt x="562" y="667"/>
                  </a:cubicBezTo>
                  <a:cubicBezTo>
                    <a:pt x="696" y="758"/>
                    <a:pt x="828" y="831"/>
                    <a:pt x="979" y="890"/>
                  </a:cubicBezTo>
                  <a:cubicBezTo>
                    <a:pt x="1063" y="923"/>
                    <a:pt x="1139" y="938"/>
                    <a:pt x="1226" y="952"/>
                  </a:cubicBezTo>
                  <a:cubicBezTo>
                    <a:pt x="1240" y="953"/>
                    <a:pt x="1263" y="952"/>
                    <a:pt x="1260" y="932"/>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67"/>
            <p:cNvSpPr/>
            <p:nvPr/>
          </p:nvSpPr>
          <p:spPr>
            <a:xfrm>
              <a:off x="1603040" y="1427631"/>
              <a:ext cx="1788775" cy="2147787"/>
            </a:xfrm>
            <a:custGeom>
              <a:avLst/>
              <a:gdLst/>
              <a:ahLst/>
              <a:cxnLst/>
              <a:rect l="l" t="t" r="r" b="b"/>
              <a:pathLst>
                <a:path w="9972" h="11974" extrusionOk="0">
                  <a:moveTo>
                    <a:pt x="7244" y="8426"/>
                  </a:moveTo>
                  <a:cubicBezTo>
                    <a:pt x="7244" y="8426"/>
                    <a:pt x="6879" y="8500"/>
                    <a:pt x="6733" y="8508"/>
                  </a:cubicBezTo>
                  <a:cubicBezTo>
                    <a:pt x="6586" y="8515"/>
                    <a:pt x="6790" y="8378"/>
                    <a:pt x="6392" y="8426"/>
                  </a:cubicBezTo>
                  <a:cubicBezTo>
                    <a:pt x="5994" y="8475"/>
                    <a:pt x="5897" y="8329"/>
                    <a:pt x="5792" y="8434"/>
                  </a:cubicBezTo>
                  <a:cubicBezTo>
                    <a:pt x="5686" y="8540"/>
                    <a:pt x="5402" y="8442"/>
                    <a:pt x="5557" y="8580"/>
                  </a:cubicBezTo>
                  <a:cubicBezTo>
                    <a:pt x="5710" y="8718"/>
                    <a:pt x="5881" y="8816"/>
                    <a:pt x="6189" y="8832"/>
                  </a:cubicBezTo>
                  <a:cubicBezTo>
                    <a:pt x="6497" y="8848"/>
                    <a:pt x="6489" y="8661"/>
                    <a:pt x="6643" y="8759"/>
                  </a:cubicBezTo>
                  <a:cubicBezTo>
                    <a:pt x="6798" y="8856"/>
                    <a:pt x="6798" y="8954"/>
                    <a:pt x="6943" y="8840"/>
                  </a:cubicBezTo>
                  <a:cubicBezTo>
                    <a:pt x="7089" y="8727"/>
                    <a:pt x="7244" y="8426"/>
                    <a:pt x="7244" y="8426"/>
                  </a:cubicBezTo>
                  <a:close/>
                  <a:moveTo>
                    <a:pt x="1011" y="2155"/>
                  </a:moveTo>
                  <a:cubicBezTo>
                    <a:pt x="1214" y="1903"/>
                    <a:pt x="1562" y="1932"/>
                    <a:pt x="1717" y="1964"/>
                  </a:cubicBezTo>
                  <a:cubicBezTo>
                    <a:pt x="1870" y="1997"/>
                    <a:pt x="1915" y="2107"/>
                    <a:pt x="1952" y="2265"/>
                  </a:cubicBezTo>
                  <a:cubicBezTo>
                    <a:pt x="1988" y="2423"/>
                    <a:pt x="2008" y="2334"/>
                    <a:pt x="2244" y="2504"/>
                  </a:cubicBezTo>
                  <a:cubicBezTo>
                    <a:pt x="2479" y="2674"/>
                    <a:pt x="2597" y="2731"/>
                    <a:pt x="2771" y="2512"/>
                  </a:cubicBezTo>
                  <a:cubicBezTo>
                    <a:pt x="2945" y="2293"/>
                    <a:pt x="2767" y="2196"/>
                    <a:pt x="2925" y="2151"/>
                  </a:cubicBezTo>
                  <a:cubicBezTo>
                    <a:pt x="3083" y="2107"/>
                    <a:pt x="3180" y="2317"/>
                    <a:pt x="3465" y="2447"/>
                  </a:cubicBezTo>
                  <a:cubicBezTo>
                    <a:pt x="3749" y="2576"/>
                    <a:pt x="3513" y="2783"/>
                    <a:pt x="3557" y="3096"/>
                  </a:cubicBezTo>
                  <a:cubicBezTo>
                    <a:pt x="3602" y="3408"/>
                    <a:pt x="3675" y="3412"/>
                    <a:pt x="3853" y="3108"/>
                  </a:cubicBezTo>
                  <a:cubicBezTo>
                    <a:pt x="4032" y="2803"/>
                    <a:pt x="4040" y="2252"/>
                    <a:pt x="4255" y="2406"/>
                  </a:cubicBezTo>
                  <a:cubicBezTo>
                    <a:pt x="4470" y="2561"/>
                    <a:pt x="4547" y="3177"/>
                    <a:pt x="4320" y="3485"/>
                  </a:cubicBezTo>
                  <a:cubicBezTo>
                    <a:pt x="4093" y="3794"/>
                    <a:pt x="3862" y="3874"/>
                    <a:pt x="4304" y="4114"/>
                  </a:cubicBezTo>
                  <a:cubicBezTo>
                    <a:pt x="4746" y="4353"/>
                    <a:pt x="4539" y="4438"/>
                    <a:pt x="4948" y="4548"/>
                  </a:cubicBezTo>
                  <a:cubicBezTo>
                    <a:pt x="5359" y="4657"/>
                    <a:pt x="5119" y="4122"/>
                    <a:pt x="4871" y="3883"/>
                  </a:cubicBezTo>
                  <a:cubicBezTo>
                    <a:pt x="4624" y="3643"/>
                    <a:pt x="5066" y="3582"/>
                    <a:pt x="5017" y="3258"/>
                  </a:cubicBezTo>
                  <a:cubicBezTo>
                    <a:pt x="4969" y="2934"/>
                    <a:pt x="4933" y="3099"/>
                    <a:pt x="4762" y="2938"/>
                  </a:cubicBezTo>
                  <a:cubicBezTo>
                    <a:pt x="4592" y="2775"/>
                    <a:pt x="4612" y="2707"/>
                    <a:pt x="4799" y="2544"/>
                  </a:cubicBezTo>
                  <a:cubicBezTo>
                    <a:pt x="4985" y="2382"/>
                    <a:pt x="5091" y="2665"/>
                    <a:pt x="5310" y="2958"/>
                  </a:cubicBezTo>
                  <a:cubicBezTo>
                    <a:pt x="5529" y="3250"/>
                    <a:pt x="5460" y="3306"/>
                    <a:pt x="5707" y="3375"/>
                  </a:cubicBezTo>
                  <a:cubicBezTo>
                    <a:pt x="5954" y="3444"/>
                    <a:pt x="5963" y="3671"/>
                    <a:pt x="6234" y="3829"/>
                  </a:cubicBezTo>
                  <a:cubicBezTo>
                    <a:pt x="6506" y="3988"/>
                    <a:pt x="6558" y="3826"/>
                    <a:pt x="6839" y="4008"/>
                  </a:cubicBezTo>
                  <a:cubicBezTo>
                    <a:pt x="7118" y="4191"/>
                    <a:pt x="7021" y="4341"/>
                    <a:pt x="7240" y="4426"/>
                  </a:cubicBezTo>
                  <a:cubicBezTo>
                    <a:pt x="7458" y="4511"/>
                    <a:pt x="7500" y="4653"/>
                    <a:pt x="7162" y="4751"/>
                  </a:cubicBezTo>
                  <a:cubicBezTo>
                    <a:pt x="6826" y="4847"/>
                    <a:pt x="6851" y="4413"/>
                    <a:pt x="6749" y="4421"/>
                  </a:cubicBezTo>
                  <a:cubicBezTo>
                    <a:pt x="6648" y="4430"/>
                    <a:pt x="6376" y="4450"/>
                    <a:pt x="6474" y="4795"/>
                  </a:cubicBezTo>
                  <a:cubicBezTo>
                    <a:pt x="6570" y="5140"/>
                    <a:pt x="6741" y="4884"/>
                    <a:pt x="6911" y="5022"/>
                  </a:cubicBezTo>
                  <a:cubicBezTo>
                    <a:pt x="7081" y="5160"/>
                    <a:pt x="7053" y="5188"/>
                    <a:pt x="6932" y="5269"/>
                  </a:cubicBezTo>
                  <a:cubicBezTo>
                    <a:pt x="6810" y="5350"/>
                    <a:pt x="6733" y="5772"/>
                    <a:pt x="6486" y="5789"/>
                  </a:cubicBezTo>
                  <a:cubicBezTo>
                    <a:pt x="6238" y="5804"/>
                    <a:pt x="6109" y="6344"/>
                    <a:pt x="6129" y="6502"/>
                  </a:cubicBezTo>
                  <a:cubicBezTo>
                    <a:pt x="6149" y="6660"/>
                    <a:pt x="6254" y="6709"/>
                    <a:pt x="5983" y="6973"/>
                  </a:cubicBezTo>
                  <a:cubicBezTo>
                    <a:pt x="5711" y="7236"/>
                    <a:pt x="5577" y="7091"/>
                    <a:pt x="5719" y="7378"/>
                  </a:cubicBezTo>
                  <a:cubicBezTo>
                    <a:pt x="5862" y="7666"/>
                    <a:pt x="6096" y="8157"/>
                    <a:pt x="5796" y="8080"/>
                  </a:cubicBezTo>
                  <a:cubicBezTo>
                    <a:pt x="5496" y="8002"/>
                    <a:pt x="5593" y="7816"/>
                    <a:pt x="5261" y="7569"/>
                  </a:cubicBezTo>
                  <a:cubicBezTo>
                    <a:pt x="4928" y="7321"/>
                    <a:pt x="5115" y="7694"/>
                    <a:pt x="4746" y="7820"/>
                  </a:cubicBezTo>
                  <a:cubicBezTo>
                    <a:pt x="4377" y="7945"/>
                    <a:pt x="4652" y="7626"/>
                    <a:pt x="4466" y="7605"/>
                  </a:cubicBezTo>
                  <a:cubicBezTo>
                    <a:pt x="4279" y="7585"/>
                    <a:pt x="4365" y="7779"/>
                    <a:pt x="4028" y="7853"/>
                  </a:cubicBezTo>
                  <a:cubicBezTo>
                    <a:pt x="3692" y="7925"/>
                    <a:pt x="4036" y="8035"/>
                    <a:pt x="3922" y="8538"/>
                  </a:cubicBezTo>
                  <a:cubicBezTo>
                    <a:pt x="3809" y="9040"/>
                    <a:pt x="3935" y="9020"/>
                    <a:pt x="4385" y="9086"/>
                  </a:cubicBezTo>
                  <a:cubicBezTo>
                    <a:pt x="4835" y="9150"/>
                    <a:pt x="5147" y="8818"/>
                    <a:pt x="5394" y="8956"/>
                  </a:cubicBezTo>
                  <a:cubicBezTo>
                    <a:pt x="5642" y="9093"/>
                    <a:pt x="5176" y="9187"/>
                    <a:pt x="5297" y="9382"/>
                  </a:cubicBezTo>
                  <a:cubicBezTo>
                    <a:pt x="5419" y="9576"/>
                    <a:pt x="5472" y="9279"/>
                    <a:pt x="5670" y="9397"/>
                  </a:cubicBezTo>
                  <a:cubicBezTo>
                    <a:pt x="5869" y="9515"/>
                    <a:pt x="5759" y="9738"/>
                    <a:pt x="5951" y="9860"/>
                  </a:cubicBezTo>
                  <a:cubicBezTo>
                    <a:pt x="6141" y="9981"/>
                    <a:pt x="6291" y="9827"/>
                    <a:pt x="6461" y="9592"/>
                  </a:cubicBezTo>
                  <a:cubicBezTo>
                    <a:pt x="6632" y="9357"/>
                    <a:pt x="6770" y="9438"/>
                    <a:pt x="6932" y="9207"/>
                  </a:cubicBezTo>
                  <a:cubicBezTo>
                    <a:pt x="7094" y="8976"/>
                    <a:pt x="7276" y="9203"/>
                    <a:pt x="7609" y="9101"/>
                  </a:cubicBezTo>
                  <a:cubicBezTo>
                    <a:pt x="7941" y="9000"/>
                    <a:pt x="7682" y="8935"/>
                    <a:pt x="7958" y="8882"/>
                  </a:cubicBezTo>
                  <a:cubicBezTo>
                    <a:pt x="8234" y="8830"/>
                    <a:pt x="8298" y="9162"/>
                    <a:pt x="8383" y="9126"/>
                  </a:cubicBezTo>
                  <a:cubicBezTo>
                    <a:pt x="8469" y="9089"/>
                    <a:pt x="8704" y="8951"/>
                    <a:pt x="8931" y="8983"/>
                  </a:cubicBezTo>
                  <a:cubicBezTo>
                    <a:pt x="9158" y="9017"/>
                    <a:pt x="9105" y="9272"/>
                    <a:pt x="9442" y="8968"/>
                  </a:cubicBezTo>
                  <a:cubicBezTo>
                    <a:pt x="9592" y="8832"/>
                    <a:pt x="9793" y="8739"/>
                    <a:pt x="9971" y="8678"/>
                  </a:cubicBezTo>
                  <a:cubicBezTo>
                    <a:pt x="9393" y="10108"/>
                    <a:pt x="8310" y="11281"/>
                    <a:pt x="6942" y="11973"/>
                  </a:cubicBezTo>
                  <a:cubicBezTo>
                    <a:pt x="6836" y="11798"/>
                    <a:pt x="6664" y="11577"/>
                    <a:pt x="6457" y="11543"/>
                  </a:cubicBezTo>
                  <a:cubicBezTo>
                    <a:pt x="6109" y="11486"/>
                    <a:pt x="6173" y="11405"/>
                    <a:pt x="6068" y="11162"/>
                  </a:cubicBezTo>
                  <a:cubicBezTo>
                    <a:pt x="5963" y="10918"/>
                    <a:pt x="5825" y="10805"/>
                    <a:pt x="6165" y="10440"/>
                  </a:cubicBezTo>
                  <a:cubicBezTo>
                    <a:pt x="6506" y="10075"/>
                    <a:pt x="6011" y="10156"/>
                    <a:pt x="5691" y="10034"/>
                  </a:cubicBezTo>
                  <a:cubicBezTo>
                    <a:pt x="5371" y="9912"/>
                    <a:pt x="5532" y="9884"/>
                    <a:pt x="5359" y="9795"/>
                  </a:cubicBezTo>
                  <a:cubicBezTo>
                    <a:pt x="5184" y="9706"/>
                    <a:pt x="5098" y="9949"/>
                    <a:pt x="4851" y="9816"/>
                  </a:cubicBezTo>
                  <a:cubicBezTo>
                    <a:pt x="4604" y="9681"/>
                    <a:pt x="4641" y="9588"/>
                    <a:pt x="4462" y="9503"/>
                  </a:cubicBezTo>
                  <a:cubicBezTo>
                    <a:pt x="4284" y="9417"/>
                    <a:pt x="4158" y="9609"/>
                    <a:pt x="4045" y="9580"/>
                  </a:cubicBezTo>
                  <a:cubicBezTo>
                    <a:pt x="3931" y="9552"/>
                    <a:pt x="3805" y="9479"/>
                    <a:pt x="3635" y="9438"/>
                  </a:cubicBezTo>
                  <a:cubicBezTo>
                    <a:pt x="3465" y="9397"/>
                    <a:pt x="3367" y="9397"/>
                    <a:pt x="3063" y="9130"/>
                  </a:cubicBezTo>
                  <a:cubicBezTo>
                    <a:pt x="2759" y="8862"/>
                    <a:pt x="2925" y="8716"/>
                    <a:pt x="2812" y="8356"/>
                  </a:cubicBezTo>
                  <a:cubicBezTo>
                    <a:pt x="2698" y="7994"/>
                    <a:pt x="2430" y="8047"/>
                    <a:pt x="2572" y="8371"/>
                  </a:cubicBezTo>
                  <a:cubicBezTo>
                    <a:pt x="2714" y="8696"/>
                    <a:pt x="2593" y="8732"/>
                    <a:pt x="2487" y="8655"/>
                  </a:cubicBezTo>
                  <a:cubicBezTo>
                    <a:pt x="2382" y="8578"/>
                    <a:pt x="2281" y="8440"/>
                    <a:pt x="2070" y="7986"/>
                  </a:cubicBezTo>
                  <a:cubicBezTo>
                    <a:pt x="1859" y="7532"/>
                    <a:pt x="1867" y="7654"/>
                    <a:pt x="1818" y="7345"/>
                  </a:cubicBezTo>
                  <a:cubicBezTo>
                    <a:pt x="1769" y="7037"/>
                    <a:pt x="1721" y="7126"/>
                    <a:pt x="1559" y="6867"/>
                  </a:cubicBezTo>
                  <a:cubicBezTo>
                    <a:pt x="1396" y="6608"/>
                    <a:pt x="1579" y="5821"/>
                    <a:pt x="1574" y="5480"/>
                  </a:cubicBezTo>
                  <a:cubicBezTo>
                    <a:pt x="1571" y="5139"/>
                    <a:pt x="1384" y="5047"/>
                    <a:pt x="1530" y="4783"/>
                  </a:cubicBezTo>
                  <a:cubicBezTo>
                    <a:pt x="1677" y="4519"/>
                    <a:pt x="1530" y="4604"/>
                    <a:pt x="1332" y="4568"/>
                  </a:cubicBezTo>
                  <a:cubicBezTo>
                    <a:pt x="1133" y="4531"/>
                    <a:pt x="1271" y="4251"/>
                    <a:pt x="1303" y="4041"/>
                  </a:cubicBezTo>
                  <a:cubicBezTo>
                    <a:pt x="1335" y="3829"/>
                    <a:pt x="1478" y="3870"/>
                    <a:pt x="1396" y="3728"/>
                  </a:cubicBezTo>
                  <a:cubicBezTo>
                    <a:pt x="1315" y="3587"/>
                    <a:pt x="1222" y="3582"/>
                    <a:pt x="1003" y="3257"/>
                  </a:cubicBezTo>
                  <a:cubicBezTo>
                    <a:pt x="784" y="2934"/>
                    <a:pt x="605" y="3161"/>
                    <a:pt x="484" y="2974"/>
                  </a:cubicBezTo>
                  <a:cubicBezTo>
                    <a:pt x="363" y="2788"/>
                    <a:pt x="395" y="2658"/>
                    <a:pt x="703" y="2585"/>
                  </a:cubicBezTo>
                  <a:cubicBezTo>
                    <a:pt x="1011" y="2512"/>
                    <a:pt x="947" y="2252"/>
                    <a:pt x="1011" y="2155"/>
                  </a:cubicBezTo>
                  <a:close/>
                  <a:moveTo>
                    <a:pt x="8527" y="1899"/>
                  </a:moveTo>
                  <a:cubicBezTo>
                    <a:pt x="8845" y="2217"/>
                    <a:pt x="9056" y="2445"/>
                    <a:pt x="9300" y="2825"/>
                  </a:cubicBezTo>
                  <a:cubicBezTo>
                    <a:pt x="9298" y="2863"/>
                    <a:pt x="9289" y="3047"/>
                    <a:pt x="9288" y="3078"/>
                  </a:cubicBezTo>
                  <a:cubicBezTo>
                    <a:pt x="9288" y="3093"/>
                    <a:pt x="9288" y="3107"/>
                    <a:pt x="9289" y="3119"/>
                  </a:cubicBezTo>
                  <a:cubicBezTo>
                    <a:pt x="9268" y="3098"/>
                    <a:pt x="9243" y="3075"/>
                    <a:pt x="9219" y="3051"/>
                  </a:cubicBezTo>
                  <a:cubicBezTo>
                    <a:pt x="9056" y="2892"/>
                    <a:pt x="8827" y="2670"/>
                    <a:pt x="8747" y="2472"/>
                  </a:cubicBezTo>
                  <a:cubicBezTo>
                    <a:pt x="8649" y="2225"/>
                    <a:pt x="8584" y="2209"/>
                    <a:pt x="8517" y="2193"/>
                  </a:cubicBezTo>
                  <a:cubicBezTo>
                    <a:pt x="8504" y="2190"/>
                    <a:pt x="8491" y="2187"/>
                    <a:pt x="8475" y="2166"/>
                  </a:cubicBezTo>
                  <a:cubicBezTo>
                    <a:pt x="8457" y="2144"/>
                    <a:pt x="8440" y="2129"/>
                    <a:pt x="8422" y="2120"/>
                  </a:cubicBezTo>
                  <a:cubicBezTo>
                    <a:pt x="8347" y="2082"/>
                    <a:pt x="8265" y="2131"/>
                    <a:pt x="8185" y="2189"/>
                  </a:cubicBezTo>
                  <a:cubicBezTo>
                    <a:pt x="8185" y="2189"/>
                    <a:pt x="8184" y="2189"/>
                    <a:pt x="8184" y="2189"/>
                  </a:cubicBezTo>
                  <a:cubicBezTo>
                    <a:pt x="8172" y="2197"/>
                    <a:pt x="8160" y="2207"/>
                    <a:pt x="8148" y="2216"/>
                  </a:cubicBezTo>
                  <a:cubicBezTo>
                    <a:pt x="8137" y="2224"/>
                    <a:pt x="8126" y="2232"/>
                    <a:pt x="8115" y="2240"/>
                  </a:cubicBezTo>
                  <a:cubicBezTo>
                    <a:pt x="8114" y="2241"/>
                    <a:pt x="8112" y="2242"/>
                    <a:pt x="8112" y="2243"/>
                  </a:cubicBezTo>
                  <a:cubicBezTo>
                    <a:pt x="8109" y="2245"/>
                    <a:pt x="8106" y="2246"/>
                    <a:pt x="8104" y="2249"/>
                  </a:cubicBezTo>
                  <a:cubicBezTo>
                    <a:pt x="8103" y="2245"/>
                    <a:pt x="8103" y="2240"/>
                    <a:pt x="8102" y="2236"/>
                  </a:cubicBezTo>
                  <a:cubicBezTo>
                    <a:pt x="8102" y="2230"/>
                    <a:pt x="8101" y="2225"/>
                    <a:pt x="8100" y="2218"/>
                  </a:cubicBezTo>
                  <a:cubicBezTo>
                    <a:pt x="8095" y="2177"/>
                    <a:pt x="8085" y="2142"/>
                    <a:pt x="8071" y="2113"/>
                  </a:cubicBezTo>
                  <a:cubicBezTo>
                    <a:pt x="8040" y="2045"/>
                    <a:pt x="7988" y="2008"/>
                    <a:pt x="7927" y="1979"/>
                  </a:cubicBezTo>
                  <a:cubicBezTo>
                    <a:pt x="7901" y="1967"/>
                    <a:pt x="7873" y="1956"/>
                    <a:pt x="7844" y="1945"/>
                  </a:cubicBezTo>
                  <a:cubicBezTo>
                    <a:pt x="7799" y="1929"/>
                    <a:pt x="7751" y="1909"/>
                    <a:pt x="7711" y="1880"/>
                  </a:cubicBezTo>
                  <a:lnTo>
                    <a:pt x="7731" y="1866"/>
                  </a:lnTo>
                  <a:cubicBezTo>
                    <a:pt x="7754" y="1850"/>
                    <a:pt x="7777" y="1834"/>
                    <a:pt x="7797" y="1816"/>
                  </a:cubicBezTo>
                  <a:cubicBezTo>
                    <a:pt x="7820" y="1796"/>
                    <a:pt x="7839" y="1773"/>
                    <a:pt x="7851" y="1745"/>
                  </a:cubicBezTo>
                  <a:cubicBezTo>
                    <a:pt x="7859" y="1723"/>
                    <a:pt x="7864" y="1699"/>
                    <a:pt x="7861" y="1671"/>
                  </a:cubicBezTo>
                  <a:cubicBezTo>
                    <a:pt x="7857" y="1612"/>
                    <a:pt x="7831" y="1541"/>
                    <a:pt x="7766" y="1470"/>
                  </a:cubicBezTo>
                  <a:cubicBezTo>
                    <a:pt x="7736" y="1438"/>
                    <a:pt x="7698" y="1406"/>
                    <a:pt x="7651" y="1376"/>
                  </a:cubicBezTo>
                  <a:cubicBezTo>
                    <a:pt x="7637" y="1367"/>
                    <a:pt x="7623" y="1358"/>
                    <a:pt x="7608" y="1350"/>
                  </a:cubicBezTo>
                  <a:cubicBezTo>
                    <a:pt x="7552" y="1318"/>
                    <a:pt x="7484" y="1288"/>
                    <a:pt x="7402" y="1259"/>
                  </a:cubicBezTo>
                  <a:cubicBezTo>
                    <a:pt x="7348" y="1241"/>
                    <a:pt x="7287" y="1222"/>
                    <a:pt x="7220" y="1206"/>
                  </a:cubicBezTo>
                  <a:cubicBezTo>
                    <a:pt x="7165" y="1192"/>
                    <a:pt x="7107" y="1180"/>
                    <a:pt x="7044" y="1169"/>
                  </a:cubicBezTo>
                  <a:cubicBezTo>
                    <a:pt x="6516" y="1075"/>
                    <a:pt x="6490" y="792"/>
                    <a:pt x="6490" y="791"/>
                  </a:cubicBezTo>
                  <a:cubicBezTo>
                    <a:pt x="6487" y="759"/>
                    <a:pt x="6466" y="731"/>
                    <a:pt x="6433" y="718"/>
                  </a:cubicBezTo>
                  <a:cubicBezTo>
                    <a:pt x="6432" y="718"/>
                    <a:pt x="6121" y="609"/>
                    <a:pt x="5924" y="532"/>
                  </a:cubicBezTo>
                  <a:cubicBezTo>
                    <a:pt x="5829" y="495"/>
                    <a:pt x="5761" y="465"/>
                    <a:pt x="5770" y="460"/>
                  </a:cubicBezTo>
                  <a:cubicBezTo>
                    <a:pt x="5779" y="453"/>
                    <a:pt x="5790" y="446"/>
                    <a:pt x="5799" y="437"/>
                  </a:cubicBezTo>
                  <a:cubicBezTo>
                    <a:pt x="5812" y="426"/>
                    <a:pt x="5823" y="412"/>
                    <a:pt x="5833" y="397"/>
                  </a:cubicBezTo>
                  <a:cubicBezTo>
                    <a:pt x="5839" y="388"/>
                    <a:pt x="5873" y="285"/>
                    <a:pt x="5878" y="276"/>
                  </a:cubicBezTo>
                  <a:cubicBezTo>
                    <a:pt x="6979" y="605"/>
                    <a:pt x="7716" y="1088"/>
                    <a:pt x="8527" y="1899"/>
                  </a:cubicBezTo>
                  <a:close/>
                  <a:moveTo>
                    <a:pt x="4308" y="1510"/>
                  </a:moveTo>
                  <a:cubicBezTo>
                    <a:pt x="4308" y="1510"/>
                    <a:pt x="4600" y="1271"/>
                    <a:pt x="4766" y="1251"/>
                  </a:cubicBezTo>
                  <a:cubicBezTo>
                    <a:pt x="4933" y="1230"/>
                    <a:pt x="5050" y="1368"/>
                    <a:pt x="5427" y="1331"/>
                  </a:cubicBezTo>
                  <a:cubicBezTo>
                    <a:pt x="5804" y="1296"/>
                    <a:pt x="5650" y="1336"/>
                    <a:pt x="6064" y="1592"/>
                  </a:cubicBezTo>
                  <a:cubicBezTo>
                    <a:pt x="6477" y="1846"/>
                    <a:pt x="6388" y="1879"/>
                    <a:pt x="6449" y="2325"/>
                  </a:cubicBezTo>
                  <a:cubicBezTo>
                    <a:pt x="6510" y="2771"/>
                    <a:pt x="6506" y="2532"/>
                    <a:pt x="6701" y="2844"/>
                  </a:cubicBezTo>
                  <a:cubicBezTo>
                    <a:pt x="6895" y="3157"/>
                    <a:pt x="6619" y="3035"/>
                    <a:pt x="6247" y="3035"/>
                  </a:cubicBezTo>
                  <a:cubicBezTo>
                    <a:pt x="5873" y="3035"/>
                    <a:pt x="5877" y="2938"/>
                    <a:pt x="5614" y="2788"/>
                  </a:cubicBezTo>
                  <a:cubicBezTo>
                    <a:pt x="5350" y="2638"/>
                    <a:pt x="5411" y="2528"/>
                    <a:pt x="5310" y="2366"/>
                  </a:cubicBezTo>
                  <a:cubicBezTo>
                    <a:pt x="5208" y="2204"/>
                    <a:pt x="5196" y="2204"/>
                    <a:pt x="5026" y="2094"/>
                  </a:cubicBezTo>
                  <a:cubicBezTo>
                    <a:pt x="4856" y="1984"/>
                    <a:pt x="4835" y="2082"/>
                    <a:pt x="4644" y="1977"/>
                  </a:cubicBezTo>
                  <a:cubicBezTo>
                    <a:pt x="4454" y="1871"/>
                    <a:pt x="4389" y="2025"/>
                    <a:pt x="4243" y="2058"/>
                  </a:cubicBezTo>
                  <a:cubicBezTo>
                    <a:pt x="4097" y="2090"/>
                    <a:pt x="3955" y="2070"/>
                    <a:pt x="3838" y="1944"/>
                  </a:cubicBezTo>
                  <a:cubicBezTo>
                    <a:pt x="3720" y="1819"/>
                    <a:pt x="3643" y="1656"/>
                    <a:pt x="3720" y="1530"/>
                  </a:cubicBezTo>
                  <a:cubicBezTo>
                    <a:pt x="3797" y="1405"/>
                    <a:pt x="3833" y="1352"/>
                    <a:pt x="3963" y="1234"/>
                  </a:cubicBezTo>
                  <a:cubicBezTo>
                    <a:pt x="4093" y="1117"/>
                    <a:pt x="4308" y="1510"/>
                    <a:pt x="4308" y="1510"/>
                  </a:cubicBezTo>
                  <a:close/>
                  <a:moveTo>
                    <a:pt x="6968" y="1762"/>
                  </a:moveTo>
                  <a:cubicBezTo>
                    <a:pt x="6948" y="1765"/>
                    <a:pt x="6713" y="1912"/>
                    <a:pt x="6785" y="2050"/>
                  </a:cubicBezTo>
                  <a:cubicBezTo>
                    <a:pt x="6859" y="2187"/>
                    <a:pt x="7053" y="2260"/>
                    <a:pt x="7110" y="2204"/>
                  </a:cubicBezTo>
                  <a:cubicBezTo>
                    <a:pt x="7167" y="2147"/>
                    <a:pt x="6988" y="1757"/>
                    <a:pt x="6968" y="1762"/>
                  </a:cubicBezTo>
                  <a:close/>
                  <a:moveTo>
                    <a:pt x="0" y="1415"/>
                  </a:moveTo>
                  <a:cubicBezTo>
                    <a:pt x="152" y="1483"/>
                    <a:pt x="295" y="1541"/>
                    <a:pt x="338" y="1604"/>
                  </a:cubicBezTo>
                  <a:cubicBezTo>
                    <a:pt x="459" y="1782"/>
                    <a:pt x="346" y="1920"/>
                    <a:pt x="671" y="1984"/>
                  </a:cubicBezTo>
                  <a:cubicBezTo>
                    <a:pt x="995" y="2049"/>
                    <a:pt x="1076" y="1952"/>
                    <a:pt x="1206" y="1750"/>
                  </a:cubicBezTo>
                  <a:cubicBezTo>
                    <a:pt x="1335" y="1547"/>
                    <a:pt x="1230" y="1636"/>
                    <a:pt x="1449" y="1222"/>
                  </a:cubicBezTo>
                  <a:cubicBezTo>
                    <a:pt x="1668" y="808"/>
                    <a:pt x="1546" y="816"/>
                    <a:pt x="1871" y="752"/>
                  </a:cubicBezTo>
                  <a:cubicBezTo>
                    <a:pt x="2195" y="687"/>
                    <a:pt x="2017" y="549"/>
                    <a:pt x="2293" y="476"/>
                  </a:cubicBezTo>
                  <a:cubicBezTo>
                    <a:pt x="2568" y="403"/>
                    <a:pt x="2738" y="630"/>
                    <a:pt x="2974" y="371"/>
                  </a:cubicBezTo>
                  <a:cubicBezTo>
                    <a:pt x="3062" y="273"/>
                    <a:pt x="3132" y="135"/>
                    <a:pt x="3184" y="1"/>
                  </a:cubicBezTo>
                  <a:cubicBezTo>
                    <a:pt x="1983" y="169"/>
                    <a:pt x="889" y="673"/>
                    <a:pt x="0" y="14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67"/>
            <p:cNvSpPr/>
            <p:nvPr/>
          </p:nvSpPr>
          <p:spPr>
            <a:xfrm>
              <a:off x="1721425" y="1631753"/>
              <a:ext cx="1517732" cy="1854695"/>
            </a:xfrm>
            <a:custGeom>
              <a:avLst/>
              <a:gdLst/>
              <a:ahLst/>
              <a:cxnLst/>
              <a:rect l="l" t="t" r="r" b="b"/>
              <a:pathLst>
                <a:path w="8461" h="10340" extrusionOk="0">
                  <a:moveTo>
                    <a:pt x="5947" y="8885"/>
                  </a:moveTo>
                  <a:cubicBezTo>
                    <a:pt x="5952" y="8893"/>
                    <a:pt x="5957" y="8902"/>
                    <a:pt x="5960" y="8911"/>
                  </a:cubicBezTo>
                  <a:cubicBezTo>
                    <a:pt x="6076" y="9155"/>
                    <a:pt x="5952" y="9386"/>
                    <a:pt x="5787" y="9564"/>
                  </a:cubicBezTo>
                  <a:cubicBezTo>
                    <a:pt x="5762" y="9590"/>
                    <a:pt x="5703" y="9655"/>
                    <a:pt x="5679" y="9698"/>
                  </a:cubicBezTo>
                  <a:cubicBezTo>
                    <a:pt x="5698" y="9750"/>
                    <a:pt x="5741" y="9827"/>
                    <a:pt x="5760" y="9870"/>
                  </a:cubicBezTo>
                  <a:cubicBezTo>
                    <a:pt x="5781" y="9919"/>
                    <a:pt x="5797" y="9969"/>
                    <a:pt x="5814" y="10018"/>
                  </a:cubicBezTo>
                  <a:cubicBezTo>
                    <a:pt x="5830" y="10020"/>
                    <a:pt x="5847" y="10023"/>
                    <a:pt x="5859" y="10026"/>
                  </a:cubicBezTo>
                  <a:cubicBezTo>
                    <a:pt x="6071" y="10060"/>
                    <a:pt x="6248" y="10183"/>
                    <a:pt x="6392" y="10339"/>
                  </a:cubicBezTo>
                  <a:cubicBezTo>
                    <a:pt x="7233" y="9855"/>
                    <a:pt x="7943" y="9171"/>
                    <a:pt x="8461" y="8356"/>
                  </a:cubicBezTo>
                  <a:cubicBezTo>
                    <a:pt x="8426" y="8350"/>
                    <a:pt x="8391" y="8341"/>
                    <a:pt x="8355" y="8327"/>
                  </a:cubicBezTo>
                  <a:cubicBezTo>
                    <a:pt x="8279" y="8297"/>
                    <a:pt x="8246" y="8265"/>
                    <a:pt x="8193" y="8225"/>
                  </a:cubicBezTo>
                  <a:cubicBezTo>
                    <a:pt x="8098" y="8227"/>
                    <a:pt x="7955" y="8307"/>
                    <a:pt x="7875" y="8341"/>
                  </a:cubicBezTo>
                  <a:cubicBezTo>
                    <a:pt x="7820" y="8365"/>
                    <a:pt x="7761" y="8376"/>
                    <a:pt x="7700" y="8375"/>
                  </a:cubicBezTo>
                  <a:cubicBezTo>
                    <a:pt x="7549" y="8371"/>
                    <a:pt x="7442" y="8297"/>
                    <a:pt x="7352" y="8189"/>
                  </a:cubicBezTo>
                  <a:cubicBezTo>
                    <a:pt x="7273" y="8254"/>
                    <a:pt x="7173" y="8297"/>
                    <a:pt x="7061" y="8331"/>
                  </a:cubicBezTo>
                  <a:cubicBezTo>
                    <a:pt x="6922" y="8374"/>
                    <a:pt x="6785" y="8384"/>
                    <a:pt x="6642" y="8369"/>
                  </a:cubicBezTo>
                  <a:cubicBezTo>
                    <a:pt x="6611" y="8366"/>
                    <a:pt x="6574" y="8359"/>
                    <a:pt x="6538" y="8353"/>
                  </a:cubicBezTo>
                  <a:cubicBezTo>
                    <a:pt x="6449" y="8462"/>
                    <a:pt x="6351" y="8534"/>
                    <a:pt x="6218" y="8601"/>
                  </a:cubicBezTo>
                  <a:cubicBezTo>
                    <a:pt x="6165" y="8627"/>
                    <a:pt x="6147" y="8632"/>
                    <a:pt x="6112" y="8679"/>
                  </a:cubicBezTo>
                  <a:cubicBezTo>
                    <a:pt x="6062" y="8750"/>
                    <a:pt x="6007" y="8821"/>
                    <a:pt x="5947" y="8885"/>
                  </a:cubicBezTo>
                  <a:close/>
                  <a:moveTo>
                    <a:pt x="687" y="1227"/>
                  </a:moveTo>
                  <a:cubicBezTo>
                    <a:pt x="747" y="1190"/>
                    <a:pt x="838" y="1185"/>
                    <a:pt x="913" y="1192"/>
                  </a:cubicBezTo>
                  <a:cubicBezTo>
                    <a:pt x="914" y="1200"/>
                    <a:pt x="916" y="1207"/>
                    <a:pt x="917" y="1213"/>
                  </a:cubicBezTo>
                  <a:cubicBezTo>
                    <a:pt x="944" y="1329"/>
                    <a:pt x="986" y="1428"/>
                    <a:pt x="1077" y="1509"/>
                  </a:cubicBezTo>
                  <a:cubicBezTo>
                    <a:pt x="1161" y="1584"/>
                    <a:pt x="1265" y="1610"/>
                    <a:pt x="1358" y="1677"/>
                  </a:cubicBezTo>
                  <a:cubicBezTo>
                    <a:pt x="1531" y="1802"/>
                    <a:pt x="1715" y="1918"/>
                    <a:pt x="1938" y="1899"/>
                  </a:cubicBezTo>
                  <a:cubicBezTo>
                    <a:pt x="2139" y="1882"/>
                    <a:pt x="2290" y="1766"/>
                    <a:pt x="2412" y="1613"/>
                  </a:cubicBezTo>
                  <a:cubicBezTo>
                    <a:pt x="2428" y="1593"/>
                    <a:pt x="2442" y="1573"/>
                    <a:pt x="2456" y="1554"/>
                  </a:cubicBezTo>
                  <a:cubicBezTo>
                    <a:pt x="2483" y="1571"/>
                    <a:pt x="2511" y="1589"/>
                    <a:pt x="2540" y="1605"/>
                  </a:cubicBezTo>
                  <a:cubicBezTo>
                    <a:pt x="2537" y="1619"/>
                    <a:pt x="2534" y="1633"/>
                    <a:pt x="2531" y="1645"/>
                  </a:cubicBezTo>
                  <a:cubicBezTo>
                    <a:pt x="2508" y="1768"/>
                    <a:pt x="2499" y="1887"/>
                    <a:pt x="2518" y="2012"/>
                  </a:cubicBezTo>
                  <a:cubicBezTo>
                    <a:pt x="2552" y="2254"/>
                    <a:pt x="2633" y="2511"/>
                    <a:pt x="2910" y="2570"/>
                  </a:cubicBezTo>
                  <a:cubicBezTo>
                    <a:pt x="2951" y="2579"/>
                    <a:pt x="2992" y="2581"/>
                    <a:pt x="3031" y="2579"/>
                  </a:cubicBezTo>
                  <a:cubicBezTo>
                    <a:pt x="3017" y="2626"/>
                    <a:pt x="3008" y="2677"/>
                    <a:pt x="3008" y="2733"/>
                  </a:cubicBezTo>
                  <a:cubicBezTo>
                    <a:pt x="3010" y="3021"/>
                    <a:pt x="3233" y="3190"/>
                    <a:pt x="3460" y="3314"/>
                  </a:cubicBezTo>
                  <a:cubicBezTo>
                    <a:pt x="3608" y="3393"/>
                    <a:pt x="3612" y="3412"/>
                    <a:pt x="3715" y="3523"/>
                  </a:cubicBezTo>
                  <a:cubicBezTo>
                    <a:pt x="3846" y="3668"/>
                    <a:pt x="4004" y="3731"/>
                    <a:pt x="4190" y="3781"/>
                  </a:cubicBezTo>
                  <a:cubicBezTo>
                    <a:pt x="4402" y="3838"/>
                    <a:pt x="4628" y="3812"/>
                    <a:pt x="4777" y="3633"/>
                  </a:cubicBezTo>
                  <a:cubicBezTo>
                    <a:pt x="5009" y="3358"/>
                    <a:pt x="4855" y="2973"/>
                    <a:pt x="4682" y="2715"/>
                  </a:cubicBezTo>
                  <a:cubicBezTo>
                    <a:pt x="4656" y="2675"/>
                    <a:pt x="4627" y="2636"/>
                    <a:pt x="4596" y="2599"/>
                  </a:cubicBezTo>
                  <a:cubicBezTo>
                    <a:pt x="4606" y="2587"/>
                    <a:pt x="4615" y="2575"/>
                    <a:pt x="4623" y="2562"/>
                  </a:cubicBezTo>
                  <a:cubicBezTo>
                    <a:pt x="4639" y="2538"/>
                    <a:pt x="4655" y="2512"/>
                    <a:pt x="4668" y="2486"/>
                  </a:cubicBezTo>
                  <a:cubicBezTo>
                    <a:pt x="4732" y="2532"/>
                    <a:pt x="4817" y="2573"/>
                    <a:pt x="4944" y="2608"/>
                  </a:cubicBezTo>
                  <a:cubicBezTo>
                    <a:pt x="4945" y="2608"/>
                    <a:pt x="4947" y="2608"/>
                    <a:pt x="4947" y="2609"/>
                  </a:cubicBezTo>
                  <a:cubicBezTo>
                    <a:pt x="4949" y="2610"/>
                    <a:pt x="4951" y="2612"/>
                    <a:pt x="4953" y="2614"/>
                  </a:cubicBezTo>
                  <a:cubicBezTo>
                    <a:pt x="4993" y="2652"/>
                    <a:pt x="5033" y="2713"/>
                    <a:pt x="5070" y="2758"/>
                  </a:cubicBezTo>
                  <a:cubicBezTo>
                    <a:pt x="5160" y="2865"/>
                    <a:pt x="5259" y="2952"/>
                    <a:pt x="5381" y="3024"/>
                  </a:cubicBezTo>
                  <a:cubicBezTo>
                    <a:pt x="5445" y="3062"/>
                    <a:pt x="5504" y="3089"/>
                    <a:pt x="5564" y="3110"/>
                  </a:cubicBezTo>
                  <a:cubicBezTo>
                    <a:pt x="5401" y="3283"/>
                    <a:pt x="5377" y="3527"/>
                    <a:pt x="5443" y="3761"/>
                  </a:cubicBezTo>
                  <a:cubicBezTo>
                    <a:pt x="5498" y="3951"/>
                    <a:pt x="5601" y="4117"/>
                    <a:pt x="5780" y="4191"/>
                  </a:cubicBezTo>
                  <a:cubicBezTo>
                    <a:pt x="5773" y="4205"/>
                    <a:pt x="5766" y="4218"/>
                    <a:pt x="5759" y="4231"/>
                  </a:cubicBezTo>
                  <a:cubicBezTo>
                    <a:pt x="5752" y="4242"/>
                    <a:pt x="5742" y="4260"/>
                    <a:pt x="5732" y="4275"/>
                  </a:cubicBezTo>
                  <a:cubicBezTo>
                    <a:pt x="5448" y="4328"/>
                    <a:pt x="5271" y="4585"/>
                    <a:pt x="5177" y="4845"/>
                  </a:cubicBezTo>
                  <a:cubicBezTo>
                    <a:pt x="5118" y="5009"/>
                    <a:pt x="5065" y="5239"/>
                    <a:pt x="5087" y="5413"/>
                  </a:cubicBezTo>
                  <a:cubicBezTo>
                    <a:pt x="5092" y="5447"/>
                    <a:pt x="5098" y="5477"/>
                    <a:pt x="5106" y="5506"/>
                  </a:cubicBezTo>
                  <a:cubicBezTo>
                    <a:pt x="5089" y="5526"/>
                    <a:pt x="5069" y="5546"/>
                    <a:pt x="5055" y="5559"/>
                  </a:cubicBezTo>
                  <a:cubicBezTo>
                    <a:pt x="4920" y="5689"/>
                    <a:pt x="4774" y="5679"/>
                    <a:pt x="4670" y="5874"/>
                  </a:cubicBezTo>
                  <a:cubicBezTo>
                    <a:pt x="4646" y="5918"/>
                    <a:pt x="4631" y="5960"/>
                    <a:pt x="4624" y="6002"/>
                  </a:cubicBezTo>
                  <a:cubicBezTo>
                    <a:pt x="4500" y="5953"/>
                    <a:pt x="4366" y="5943"/>
                    <a:pt x="4231" y="6014"/>
                  </a:cubicBezTo>
                  <a:cubicBezTo>
                    <a:pt x="4157" y="6051"/>
                    <a:pt x="4106" y="6101"/>
                    <a:pt x="4063" y="6162"/>
                  </a:cubicBezTo>
                  <a:cubicBezTo>
                    <a:pt x="4000" y="6119"/>
                    <a:pt x="3926" y="6093"/>
                    <a:pt x="3847" y="6085"/>
                  </a:cubicBezTo>
                  <a:cubicBezTo>
                    <a:pt x="3715" y="6070"/>
                    <a:pt x="3587" y="6098"/>
                    <a:pt x="3478" y="6178"/>
                  </a:cubicBezTo>
                  <a:cubicBezTo>
                    <a:pt x="3407" y="6229"/>
                    <a:pt x="3389" y="6270"/>
                    <a:pt x="3337" y="6324"/>
                  </a:cubicBezTo>
                  <a:cubicBezTo>
                    <a:pt x="3324" y="6331"/>
                    <a:pt x="3299" y="6336"/>
                    <a:pt x="3287" y="6338"/>
                  </a:cubicBezTo>
                  <a:cubicBezTo>
                    <a:pt x="3099" y="6379"/>
                    <a:pt x="2932" y="6465"/>
                    <a:pt x="2861" y="6657"/>
                  </a:cubicBezTo>
                  <a:cubicBezTo>
                    <a:pt x="2762" y="6922"/>
                    <a:pt x="2947" y="7052"/>
                    <a:pt x="2888" y="7315"/>
                  </a:cubicBezTo>
                  <a:cubicBezTo>
                    <a:pt x="2848" y="7495"/>
                    <a:pt x="2815" y="7688"/>
                    <a:pt x="2864" y="7863"/>
                  </a:cubicBezTo>
                  <a:cubicBezTo>
                    <a:pt x="2805" y="7833"/>
                    <a:pt x="2755" y="7790"/>
                    <a:pt x="2657" y="7703"/>
                  </a:cubicBezTo>
                  <a:cubicBezTo>
                    <a:pt x="2638" y="7687"/>
                    <a:pt x="2595" y="7651"/>
                    <a:pt x="2591" y="7622"/>
                  </a:cubicBezTo>
                  <a:cubicBezTo>
                    <a:pt x="2583" y="7573"/>
                    <a:pt x="2585" y="7509"/>
                    <a:pt x="2581" y="7458"/>
                  </a:cubicBezTo>
                  <a:cubicBezTo>
                    <a:pt x="2574" y="7336"/>
                    <a:pt x="2555" y="7219"/>
                    <a:pt x="2518" y="7102"/>
                  </a:cubicBezTo>
                  <a:cubicBezTo>
                    <a:pt x="2366" y="6618"/>
                    <a:pt x="1988" y="6505"/>
                    <a:pt x="1734" y="6636"/>
                  </a:cubicBezTo>
                  <a:cubicBezTo>
                    <a:pt x="1696" y="6553"/>
                    <a:pt x="1655" y="6472"/>
                    <a:pt x="1613" y="6392"/>
                  </a:cubicBezTo>
                  <a:cubicBezTo>
                    <a:pt x="1598" y="6364"/>
                    <a:pt x="1578" y="6329"/>
                    <a:pt x="1567" y="6300"/>
                  </a:cubicBezTo>
                  <a:cubicBezTo>
                    <a:pt x="1553" y="6263"/>
                    <a:pt x="1544" y="6187"/>
                    <a:pt x="1538" y="6147"/>
                  </a:cubicBezTo>
                  <a:cubicBezTo>
                    <a:pt x="1513" y="5993"/>
                    <a:pt x="1479" y="5853"/>
                    <a:pt x="1382" y="5725"/>
                  </a:cubicBezTo>
                  <a:cubicBezTo>
                    <a:pt x="1330" y="5655"/>
                    <a:pt x="1279" y="5609"/>
                    <a:pt x="1230" y="5534"/>
                  </a:cubicBezTo>
                  <a:cubicBezTo>
                    <a:pt x="1171" y="5356"/>
                    <a:pt x="1302" y="4569"/>
                    <a:pt x="1299" y="4337"/>
                  </a:cubicBezTo>
                  <a:cubicBezTo>
                    <a:pt x="1298" y="4207"/>
                    <a:pt x="1277" y="4088"/>
                    <a:pt x="1239" y="3964"/>
                  </a:cubicBezTo>
                  <a:cubicBezTo>
                    <a:pt x="1230" y="3933"/>
                    <a:pt x="1208" y="3878"/>
                    <a:pt x="1201" y="3842"/>
                  </a:cubicBezTo>
                  <a:cubicBezTo>
                    <a:pt x="1203" y="3838"/>
                    <a:pt x="1204" y="3834"/>
                    <a:pt x="1206" y="3831"/>
                  </a:cubicBezTo>
                  <a:cubicBezTo>
                    <a:pt x="1314" y="3637"/>
                    <a:pt x="1377" y="3416"/>
                    <a:pt x="1218" y="3222"/>
                  </a:cubicBezTo>
                  <a:cubicBezTo>
                    <a:pt x="1156" y="3147"/>
                    <a:pt x="1082" y="3103"/>
                    <a:pt x="999" y="3081"/>
                  </a:cubicBezTo>
                  <a:cubicBezTo>
                    <a:pt x="1008" y="3045"/>
                    <a:pt x="1015" y="3009"/>
                    <a:pt x="1021" y="2973"/>
                  </a:cubicBezTo>
                  <a:cubicBezTo>
                    <a:pt x="1061" y="2924"/>
                    <a:pt x="1090" y="2890"/>
                    <a:pt x="1116" y="2821"/>
                  </a:cubicBezTo>
                  <a:cubicBezTo>
                    <a:pt x="1171" y="2677"/>
                    <a:pt x="1145" y="2531"/>
                    <a:pt x="1070" y="2400"/>
                  </a:cubicBezTo>
                  <a:cubicBezTo>
                    <a:pt x="1040" y="2346"/>
                    <a:pt x="1004" y="2298"/>
                    <a:pt x="964" y="2253"/>
                  </a:cubicBezTo>
                  <a:cubicBezTo>
                    <a:pt x="920" y="2204"/>
                    <a:pt x="871" y="2161"/>
                    <a:pt x="825" y="2113"/>
                  </a:cubicBezTo>
                  <a:cubicBezTo>
                    <a:pt x="764" y="2050"/>
                    <a:pt x="711" y="1978"/>
                    <a:pt x="662" y="1905"/>
                  </a:cubicBezTo>
                  <a:cubicBezTo>
                    <a:pt x="600" y="1814"/>
                    <a:pt x="528" y="1734"/>
                    <a:pt x="442" y="1672"/>
                  </a:cubicBezTo>
                  <a:cubicBezTo>
                    <a:pt x="514" y="1613"/>
                    <a:pt x="574" y="1539"/>
                    <a:pt x="618" y="1448"/>
                  </a:cubicBezTo>
                  <a:cubicBezTo>
                    <a:pt x="659" y="1363"/>
                    <a:pt x="669" y="1302"/>
                    <a:pt x="687" y="1227"/>
                  </a:cubicBezTo>
                  <a:close/>
                  <a:moveTo>
                    <a:pt x="4468" y="573"/>
                  </a:moveTo>
                  <a:cubicBezTo>
                    <a:pt x="4500" y="588"/>
                    <a:pt x="4534" y="607"/>
                    <a:pt x="4574" y="633"/>
                  </a:cubicBezTo>
                  <a:cubicBezTo>
                    <a:pt x="4780" y="765"/>
                    <a:pt x="4842" y="811"/>
                    <a:pt x="4975" y="1024"/>
                  </a:cubicBezTo>
                  <a:cubicBezTo>
                    <a:pt x="5030" y="1111"/>
                    <a:pt x="5052" y="1181"/>
                    <a:pt x="5086" y="1273"/>
                  </a:cubicBezTo>
                  <a:cubicBezTo>
                    <a:pt x="5087" y="1275"/>
                    <a:pt x="5087" y="1277"/>
                    <a:pt x="5088" y="1279"/>
                  </a:cubicBezTo>
                  <a:cubicBezTo>
                    <a:pt x="5102" y="1292"/>
                    <a:pt x="5130" y="1307"/>
                    <a:pt x="5144" y="1315"/>
                  </a:cubicBezTo>
                  <a:cubicBezTo>
                    <a:pt x="5239" y="1369"/>
                    <a:pt x="5322" y="1440"/>
                    <a:pt x="5411" y="1491"/>
                  </a:cubicBezTo>
                  <a:cubicBezTo>
                    <a:pt x="5422" y="1497"/>
                    <a:pt x="5436" y="1501"/>
                    <a:pt x="5453" y="1505"/>
                  </a:cubicBezTo>
                  <a:cubicBezTo>
                    <a:pt x="5431" y="1418"/>
                    <a:pt x="5420" y="1328"/>
                    <a:pt x="5408" y="1239"/>
                  </a:cubicBezTo>
                  <a:cubicBezTo>
                    <a:pt x="5396" y="1151"/>
                    <a:pt x="5388" y="1064"/>
                    <a:pt x="5381" y="976"/>
                  </a:cubicBezTo>
                  <a:cubicBezTo>
                    <a:pt x="5379" y="955"/>
                    <a:pt x="5377" y="922"/>
                    <a:pt x="5372" y="897"/>
                  </a:cubicBezTo>
                  <a:cubicBezTo>
                    <a:pt x="5333" y="860"/>
                    <a:pt x="5239" y="804"/>
                    <a:pt x="5202" y="780"/>
                  </a:cubicBezTo>
                  <a:cubicBezTo>
                    <a:pt x="5118" y="729"/>
                    <a:pt x="5036" y="673"/>
                    <a:pt x="4959" y="612"/>
                  </a:cubicBezTo>
                  <a:cubicBezTo>
                    <a:pt x="4940" y="598"/>
                    <a:pt x="4922" y="582"/>
                    <a:pt x="4903" y="567"/>
                  </a:cubicBezTo>
                  <a:cubicBezTo>
                    <a:pt x="4870" y="569"/>
                    <a:pt x="4832" y="573"/>
                    <a:pt x="4804" y="577"/>
                  </a:cubicBezTo>
                  <a:cubicBezTo>
                    <a:pt x="4690" y="587"/>
                    <a:pt x="4579" y="587"/>
                    <a:pt x="4468" y="573"/>
                  </a:cubicBezTo>
                  <a:close/>
                  <a:moveTo>
                    <a:pt x="0" y="256"/>
                  </a:moveTo>
                  <a:cubicBezTo>
                    <a:pt x="56" y="339"/>
                    <a:pt x="75" y="398"/>
                    <a:pt x="98" y="472"/>
                  </a:cubicBezTo>
                  <a:cubicBezTo>
                    <a:pt x="118" y="476"/>
                    <a:pt x="147" y="481"/>
                    <a:pt x="171" y="482"/>
                  </a:cubicBezTo>
                  <a:cubicBezTo>
                    <a:pt x="189" y="458"/>
                    <a:pt x="210" y="423"/>
                    <a:pt x="222" y="404"/>
                  </a:cubicBezTo>
                  <a:cubicBezTo>
                    <a:pt x="232" y="389"/>
                    <a:pt x="252" y="360"/>
                    <a:pt x="258" y="342"/>
                  </a:cubicBezTo>
                  <a:cubicBezTo>
                    <a:pt x="300" y="215"/>
                    <a:pt x="344" y="112"/>
                    <a:pt x="400" y="0"/>
                  </a:cubicBezTo>
                  <a:cubicBezTo>
                    <a:pt x="264" y="80"/>
                    <a:pt x="130" y="165"/>
                    <a:pt x="0" y="2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67"/>
            <p:cNvSpPr/>
            <p:nvPr/>
          </p:nvSpPr>
          <p:spPr>
            <a:xfrm>
              <a:off x="1585641" y="1411846"/>
              <a:ext cx="1823754" cy="2180970"/>
            </a:xfrm>
            <a:custGeom>
              <a:avLst/>
              <a:gdLst/>
              <a:ahLst/>
              <a:cxnLst/>
              <a:rect l="l" t="t" r="r" b="b"/>
              <a:pathLst>
                <a:path w="10167" h="12159" extrusionOk="0">
                  <a:moveTo>
                    <a:pt x="260" y="1481"/>
                  </a:moveTo>
                  <a:cubicBezTo>
                    <a:pt x="371" y="1532"/>
                    <a:pt x="465" y="1581"/>
                    <a:pt x="507" y="1643"/>
                  </a:cubicBezTo>
                  <a:cubicBezTo>
                    <a:pt x="555" y="1714"/>
                    <a:pt x="571" y="1776"/>
                    <a:pt x="586" y="1831"/>
                  </a:cubicBezTo>
                  <a:cubicBezTo>
                    <a:pt x="605" y="1900"/>
                    <a:pt x="619" y="1955"/>
                    <a:pt x="784" y="1988"/>
                  </a:cubicBezTo>
                  <a:cubicBezTo>
                    <a:pt x="925" y="2016"/>
                    <a:pt x="1009" y="2010"/>
                    <a:pt x="1067" y="1979"/>
                  </a:cubicBezTo>
                  <a:cubicBezTo>
                    <a:pt x="1127" y="1947"/>
                    <a:pt x="1172" y="1881"/>
                    <a:pt x="1230" y="1791"/>
                  </a:cubicBezTo>
                  <a:cubicBezTo>
                    <a:pt x="1284" y="1707"/>
                    <a:pt x="1292" y="1680"/>
                    <a:pt x="1305" y="1639"/>
                  </a:cubicBezTo>
                  <a:cubicBezTo>
                    <a:pt x="1323" y="1581"/>
                    <a:pt x="1348" y="1499"/>
                    <a:pt x="1470" y="1270"/>
                  </a:cubicBezTo>
                  <a:cubicBezTo>
                    <a:pt x="1530" y="1156"/>
                    <a:pt x="1564" y="1074"/>
                    <a:pt x="1588" y="1015"/>
                  </a:cubicBezTo>
                  <a:cubicBezTo>
                    <a:pt x="1669" y="822"/>
                    <a:pt x="1673" y="810"/>
                    <a:pt x="1951" y="755"/>
                  </a:cubicBezTo>
                  <a:cubicBezTo>
                    <a:pt x="2084" y="729"/>
                    <a:pt x="2105" y="691"/>
                    <a:pt x="2127" y="654"/>
                  </a:cubicBezTo>
                  <a:cubicBezTo>
                    <a:pt x="2165" y="589"/>
                    <a:pt x="2202" y="524"/>
                    <a:pt x="2367" y="481"/>
                  </a:cubicBezTo>
                  <a:cubicBezTo>
                    <a:pt x="2494" y="447"/>
                    <a:pt x="2596" y="466"/>
                    <a:pt x="2690" y="484"/>
                  </a:cubicBezTo>
                  <a:cubicBezTo>
                    <a:pt x="2800" y="504"/>
                    <a:pt x="2896" y="523"/>
                    <a:pt x="3007" y="400"/>
                  </a:cubicBezTo>
                  <a:cubicBezTo>
                    <a:pt x="3046" y="358"/>
                    <a:pt x="3082" y="304"/>
                    <a:pt x="3114" y="246"/>
                  </a:cubicBezTo>
                  <a:cubicBezTo>
                    <a:pt x="3123" y="230"/>
                    <a:pt x="3130" y="214"/>
                    <a:pt x="3139" y="198"/>
                  </a:cubicBezTo>
                  <a:cubicBezTo>
                    <a:pt x="2609" y="286"/>
                    <a:pt x="2103" y="440"/>
                    <a:pt x="1627" y="650"/>
                  </a:cubicBezTo>
                  <a:cubicBezTo>
                    <a:pt x="1135" y="869"/>
                    <a:pt x="677" y="1150"/>
                    <a:pt x="260" y="1481"/>
                  </a:cubicBezTo>
                  <a:close/>
                  <a:moveTo>
                    <a:pt x="6836" y="8508"/>
                  </a:moveTo>
                  <a:cubicBezTo>
                    <a:pt x="6976" y="8498"/>
                    <a:pt x="7294" y="8435"/>
                    <a:pt x="7322" y="8430"/>
                  </a:cubicBezTo>
                  <a:cubicBezTo>
                    <a:pt x="7342" y="8425"/>
                    <a:pt x="7362" y="8428"/>
                    <a:pt x="7381" y="8438"/>
                  </a:cubicBezTo>
                  <a:cubicBezTo>
                    <a:pt x="7423" y="8459"/>
                    <a:pt x="7439" y="8512"/>
                    <a:pt x="7418" y="8555"/>
                  </a:cubicBezTo>
                  <a:cubicBezTo>
                    <a:pt x="7417" y="8555"/>
                    <a:pt x="7255" y="8871"/>
                    <a:pt x="7094" y="8996"/>
                  </a:cubicBezTo>
                  <a:cubicBezTo>
                    <a:pt x="6933" y="9121"/>
                    <a:pt x="6886" y="9080"/>
                    <a:pt x="6784" y="8990"/>
                  </a:cubicBezTo>
                  <a:cubicBezTo>
                    <a:pt x="6761" y="8969"/>
                    <a:pt x="6733" y="8944"/>
                    <a:pt x="6695" y="8920"/>
                  </a:cubicBezTo>
                  <a:cubicBezTo>
                    <a:pt x="6662" y="8900"/>
                    <a:pt x="6644" y="8911"/>
                    <a:pt x="6616" y="8927"/>
                  </a:cubicBezTo>
                  <a:cubicBezTo>
                    <a:pt x="6551" y="8965"/>
                    <a:pt x="6463" y="9016"/>
                    <a:pt x="6282" y="9006"/>
                  </a:cubicBezTo>
                  <a:cubicBezTo>
                    <a:pt x="6117" y="8997"/>
                    <a:pt x="5987" y="8967"/>
                    <a:pt x="5878" y="8919"/>
                  </a:cubicBezTo>
                  <a:cubicBezTo>
                    <a:pt x="5767" y="8872"/>
                    <a:pt x="5679" y="8807"/>
                    <a:pt x="5596" y="8733"/>
                  </a:cubicBezTo>
                  <a:cubicBezTo>
                    <a:pt x="5507" y="8653"/>
                    <a:pt x="5501" y="8595"/>
                    <a:pt x="5548" y="8541"/>
                  </a:cubicBezTo>
                  <a:cubicBezTo>
                    <a:pt x="5582" y="8504"/>
                    <a:pt x="5630" y="8500"/>
                    <a:pt x="5690" y="8495"/>
                  </a:cubicBezTo>
                  <a:lnTo>
                    <a:pt x="5690" y="8495"/>
                  </a:lnTo>
                  <a:cubicBezTo>
                    <a:pt x="5738" y="8491"/>
                    <a:pt x="5803" y="8486"/>
                    <a:pt x="5828" y="8461"/>
                  </a:cubicBezTo>
                  <a:lnTo>
                    <a:pt x="5828" y="8461"/>
                  </a:lnTo>
                  <a:cubicBezTo>
                    <a:pt x="5913" y="8376"/>
                    <a:pt x="5980" y="8390"/>
                    <a:pt x="6096" y="8412"/>
                  </a:cubicBezTo>
                  <a:cubicBezTo>
                    <a:pt x="6177" y="8428"/>
                    <a:pt x="6293" y="8451"/>
                    <a:pt x="6479" y="8428"/>
                  </a:cubicBezTo>
                  <a:cubicBezTo>
                    <a:pt x="6757" y="8394"/>
                    <a:pt x="6812" y="8451"/>
                    <a:pt x="6836" y="8508"/>
                  </a:cubicBezTo>
                  <a:close/>
                  <a:moveTo>
                    <a:pt x="7171" y="8634"/>
                  </a:moveTo>
                  <a:cubicBezTo>
                    <a:pt x="7119" y="8717"/>
                    <a:pt x="7052" y="8810"/>
                    <a:pt x="6987" y="8859"/>
                  </a:cubicBezTo>
                  <a:cubicBezTo>
                    <a:pt x="6940" y="8897"/>
                    <a:pt x="6927" y="8885"/>
                    <a:pt x="6899" y="8861"/>
                  </a:cubicBezTo>
                  <a:cubicBezTo>
                    <a:pt x="6871" y="8836"/>
                    <a:pt x="6836" y="8805"/>
                    <a:pt x="6786" y="8774"/>
                  </a:cubicBezTo>
                  <a:cubicBezTo>
                    <a:pt x="6666" y="8698"/>
                    <a:pt x="6612" y="8729"/>
                    <a:pt x="6530" y="8777"/>
                  </a:cubicBezTo>
                  <a:cubicBezTo>
                    <a:pt x="6483" y="8804"/>
                    <a:pt x="6420" y="8840"/>
                    <a:pt x="6290" y="8833"/>
                  </a:cubicBezTo>
                  <a:cubicBezTo>
                    <a:pt x="6147" y="8826"/>
                    <a:pt x="6037" y="8800"/>
                    <a:pt x="5946" y="8761"/>
                  </a:cubicBezTo>
                  <a:cubicBezTo>
                    <a:pt x="5884" y="8734"/>
                    <a:pt x="5829" y="8700"/>
                    <a:pt x="5778" y="8660"/>
                  </a:cubicBezTo>
                  <a:cubicBezTo>
                    <a:pt x="5838" y="8651"/>
                    <a:pt x="5902" y="8632"/>
                    <a:pt x="5950" y="8583"/>
                  </a:cubicBezTo>
                  <a:lnTo>
                    <a:pt x="5950" y="8583"/>
                  </a:lnTo>
                  <a:lnTo>
                    <a:pt x="5950" y="8583"/>
                  </a:lnTo>
                  <a:cubicBezTo>
                    <a:pt x="5970" y="8564"/>
                    <a:pt x="6004" y="8570"/>
                    <a:pt x="6062" y="8582"/>
                  </a:cubicBezTo>
                  <a:cubicBezTo>
                    <a:pt x="6155" y="8600"/>
                    <a:pt x="6287" y="8626"/>
                    <a:pt x="6500" y="8600"/>
                  </a:cubicBezTo>
                  <a:cubicBezTo>
                    <a:pt x="6677" y="8579"/>
                    <a:pt x="6679" y="8583"/>
                    <a:pt x="6681" y="8587"/>
                  </a:cubicBezTo>
                  <a:cubicBezTo>
                    <a:pt x="6698" y="8642"/>
                    <a:pt x="6714" y="8688"/>
                    <a:pt x="6834" y="8682"/>
                  </a:cubicBezTo>
                  <a:cubicBezTo>
                    <a:pt x="6915" y="8678"/>
                    <a:pt x="7056" y="8655"/>
                    <a:pt x="7171" y="8634"/>
                  </a:cubicBezTo>
                  <a:close/>
                  <a:moveTo>
                    <a:pt x="120" y="1608"/>
                  </a:moveTo>
                  <a:lnTo>
                    <a:pt x="63" y="1583"/>
                  </a:lnTo>
                  <a:cubicBezTo>
                    <a:pt x="51" y="1577"/>
                    <a:pt x="40" y="1569"/>
                    <a:pt x="31" y="1559"/>
                  </a:cubicBezTo>
                  <a:cubicBezTo>
                    <a:pt x="0" y="1521"/>
                    <a:pt x="5" y="1467"/>
                    <a:pt x="41" y="1437"/>
                  </a:cubicBezTo>
                  <a:cubicBezTo>
                    <a:pt x="497" y="1056"/>
                    <a:pt x="1007" y="737"/>
                    <a:pt x="1557" y="493"/>
                  </a:cubicBezTo>
                  <a:cubicBezTo>
                    <a:pt x="2093" y="255"/>
                    <a:pt x="2667" y="88"/>
                    <a:pt x="3267" y="3"/>
                  </a:cubicBezTo>
                  <a:cubicBezTo>
                    <a:pt x="3281" y="0"/>
                    <a:pt x="3298" y="2"/>
                    <a:pt x="3313" y="8"/>
                  </a:cubicBezTo>
                  <a:cubicBezTo>
                    <a:pt x="3357" y="25"/>
                    <a:pt x="3380" y="76"/>
                    <a:pt x="3363" y="120"/>
                  </a:cubicBezTo>
                  <a:cubicBezTo>
                    <a:pt x="3335" y="191"/>
                    <a:pt x="3302" y="262"/>
                    <a:pt x="3266" y="330"/>
                  </a:cubicBezTo>
                  <a:cubicBezTo>
                    <a:pt x="3227" y="398"/>
                    <a:pt x="3185" y="462"/>
                    <a:pt x="3135" y="516"/>
                  </a:cubicBezTo>
                  <a:cubicBezTo>
                    <a:pt x="2959" y="710"/>
                    <a:pt x="2818" y="684"/>
                    <a:pt x="2659" y="654"/>
                  </a:cubicBezTo>
                  <a:cubicBezTo>
                    <a:pt x="2582" y="640"/>
                    <a:pt x="2501" y="624"/>
                    <a:pt x="2412" y="647"/>
                  </a:cubicBezTo>
                  <a:cubicBezTo>
                    <a:pt x="2316" y="673"/>
                    <a:pt x="2296" y="707"/>
                    <a:pt x="2277" y="740"/>
                  </a:cubicBezTo>
                  <a:cubicBezTo>
                    <a:pt x="2235" y="812"/>
                    <a:pt x="2194" y="883"/>
                    <a:pt x="1985" y="925"/>
                  </a:cubicBezTo>
                  <a:cubicBezTo>
                    <a:pt x="1798" y="962"/>
                    <a:pt x="1795" y="969"/>
                    <a:pt x="1748" y="1081"/>
                  </a:cubicBezTo>
                  <a:cubicBezTo>
                    <a:pt x="1723" y="1143"/>
                    <a:pt x="1687" y="1229"/>
                    <a:pt x="1623" y="1350"/>
                  </a:cubicBezTo>
                  <a:cubicBezTo>
                    <a:pt x="1508" y="1566"/>
                    <a:pt x="1486" y="1638"/>
                    <a:pt x="1470" y="1690"/>
                  </a:cubicBezTo>
                  <a:cubicBezTo>
                    <a:pt x="1453" y="1744"/>
                    <a:pt x="1442" y="1780"/>
                    <a:pt x="1375" y="1884"/>
                  </a:cubicBezTo>
                  <a:cubicBezTo>
                    <a:pt x="1348" y="1927"/>
                    <a:pt x="1321" y="1967"/>
                    <a:pt x="1294" y="2002"/>
                  </a:cubicBezTo>
                  <a:cubicBezTo>
                    <a:pt x="1322" y="1991"/>
                    <a:pt x="1349" y="1982"/>
                    <a:pt x="1377" y="1974"/>
                  </a:cubicBezTo>
                  <a:cubicBezTo>
                    <a:pt x="1553" y="1927"/>
                    <a:pt x="1730" y="1947"/>
                    <a:pt x="1831" y="1968"/>
                  </a:cubicBezTo>
                  <a:cubicBezTo>
                    <a:pt x="1933" y="1989"/>
                    <a:pt x="2000" y="2037"/>
                    <a:pt x="2047" y="2106"/>
                  </a:cubicBezTo>
                  <a:cubicBezTo>
                    <a:pt x="2090" y="2168"/>
                    <a:pt x="2112" y="2244"/>
                    <a:pt x="2133" y="2333"/>
                  </a:cubicBezTo>
                  <a:cubicBezTo>
                    <a:pt x="2145" y="2384"/>
                    <a:pt x="2153" y="2388"/>
                    <a:pt x="2179" y="2399"/>
                  </a:cubicBezTo>
                  <a:cubicBezTo>
                    <a:pt x="2222" y="2418"/>
                    <a:pt x="2289" y="2447"/>
                    <a:pt x="2392" y="2521"/>
                  </a:cubicBezTo>
                  <a:cubicBezTo>
                    <a:pt x="2498" y="2599"/>
                    <a:pt x="2576" y="2650"/>
                    <a:pt x="2635" y="2656"/>
                  </a:cubicBezTo>
                  <a:cubicBezTo>
                    <a:pt x="2684" y="2661"/>
                    <a:pt x="2734" y="2629"/>
                    <a:pt x="2800" y="2546"/>
                  </a:cubicBezTo>
                  <a:cubicBezTo>
                    <a:pt x="2870" y="2458"/>
                    <a:pt x="2867" y="2396"/>
                    <a:pt x="2864" y="2353"/>
                  </a:cubicBezTo>
                  <a:cubicBezTo>
                    <a:pt x="2859" y="2257"/>
                    <a:pt x="2855" y="2196"/>
                    <a:pt x="2999" y="2155"/>
                  </a:cubicBezTo>
                  <a:cubicBezTo>
                    <a:pt x="3131" y="2118"/>
                    <a:pt x="3216" y="2187"/>
                    <a:pt x="3332" y="2281"/>
                  </a:cubicBezTo>
                  <a:cubicBezTo>
                    <a:pt x="3401" y="2337"/>
                    <a:pt x="3485" y="2405"/>
                    <a:pt x="3598" y="2457"/>
                  </a:cubicBezTo>
                  <a:cubicBezTo>
                    <a:pt x="3838" y="2567"/>
                    <a:pt x="3806" y="2706"/>
                    <a:pt x="3765" y="2893"/>
                  </a:cubicBezTo>
                  <a:cubicBezTo>
                    <a:pt x="3747" y="2974"/>
                    <a:pt x="3726" y="3069"/>
                    <a:pt x="3741" y="3172"/>
                  </a:cubicBezTo>
                  <a:cubicBezTo>
                    <a:pt x="3756" y="3280"/>
                    <a:pt x="3751" y="3334"/>
                    <a:pt x="3756" y="3335"/>
                  </a:cubicBezTo>
                  <a:cubicBezTo>
                    <a:pt x="3765" y="3335"/>
                    <a:pt x="3804" y="3274"/>
                    <a:pt x="3876" y="3152"/>
                  </a:cubicBezTo>
                  <a:cubicBezTo>
                    <a:pt x="3936" y="3049"/>
                    <a:pt x="3978" y="2908"/>
                    <a:pt x="4015" y="2781"/>
                  </a:cubicBezTo>
                  <a:cubicBezTo>
                    <a:pt x="4052" y="2652"/>
                    <a:pt x="4087" y="2536"/>
                    <a:pt x="4137" y="2465"/>
                  </a:cubicBezTo>
                  <a:cubicBezTo>
                    <a:pt x="4205" y="2370"/>
                    <a:pt x="4288" y="2342"/>
                    <a:pt x="4403" y="2423"/>
                  </a:cubicBezTo>
                  <a:cubicBezTo>
                    <a:pt x="4403" y="2425"/>
                    <a:pt x="4405" y="2425"/>
                    <a:pt x="4406" y="2426"/>
                  </a:cubicBezTo>
                  <a:cubicBezTo>
                    <a:pt x="4532" y="2519"/>
                    <a:pt x="4617" y="2735"/>
                    <a:pt x="4637" y="2967"/>
                  </a:cubicBezTo>
                  <a:cubicBezTo>
                    <a:pt x="4656" y="3195"/>
                    <a:pt x="4615" y="3446"/>
                    <a:pt x="4492" y="3618"/>
                  </a:cubicBezTo>
                  <a:lnTo>
                    <a:pt x="4491" y="3618"/>
                  </a:lnTo>
                  <a:lnTo>
                    <a:pt x="4486" y="3624"/>
                  </a:lnTo>
                  <a:cubicBezTo>
                    <a:pt x="4440" y="3688"/>
                    <a:pt x="4393" y="3742"/>
                    <a:pt x="4352" y="3789"/>
                  </a:cubicBezTo>
                  <a:cubicBezTo>
                    <a:pt x="4307" y="3842"/>
                    <a:pt x="4268" y="3886"/>
                    <a:pt x="4249" y="3923"/>
                  </a:cubicBezTo>
                  <a:cubicBezTo>
                    <a:pt x="4221" y="3973"/>
                    <a:pt x="4255" y="4025"/>
                    <a:pt x="4442" y="4125"/>
                  </a:cubicBezTo>
                  <a:cubicBezTo>
                    <a:pt x="4662" y="4245"/>
                    <a:pt x="4734" y="4330"/>
                    <a:pt x="4790" y="4398"/>
                  </a:cubicBezTo>
                  <a:cubicBezTo>
                    <a:pt x="4840" y="4458"/>
                    <a:pt x="4876" y="4501"/>
                    <a:pt x="5068" y="4552"/>
                  </a:cubicBezTo>
                  <a:cubicBezTo>
                    <a:pt x="5119" y="4565"/>
                    <a:pt x="5151" y="4567"/>
                    <a:pt x="5169" y="4560"/>
                  </a:cubicBezTo>
                  <a:cubicBezTo>
                    <a:pt x="5174" y="4557"/>
                    <a:pt x="5177" y="4552"/>
                    <a:pt x="5179" y="4543"/>
                  </a:cubicBezTo>
                  <a:cubicBezTo>
                    <a:pt x="5183" y="4519"/>
                    <a:pt x="5179" y="4485"/>
                    <a:pt x="5167" y="4446"/>
                  </a:cubicBezTo>
                  <a:cubicBezTo>
                    <a:pt x="5128" y="4310"/>
                    <a:pt x="5020" y="4140"/>
                    <a:pt x="4909" y="4033"/>
                  </a:cubicBezTo>
                  <a:cubicBezTo>
                    <a:pt x="4716" y="3847"/>
                    <a:pt x="4808" y="3742"/>
                    <a:pt x="4920" y="3613"/>
                  </a:cubicBezTo>
                  <a:cubicBezTo>
                    <a:pt x="4978" y="3546"/>
                    <a:pt x="5045" y="3469"/>
                    <a:pt x="5029" y="3359"/>
                  </a:cubicBezTo>
                  <a:cubicBezTo>
                    <a:pt x="5006" y="3206"/>
                    <a:pt x="4995" y="3202"/>
                    <a:pt x="4972" y="3194"/>
                  </a:cubicBezTo>
                  <a:cubicBezTo>
                    <a:pt x="4931" y="3180"/>
                    <a:pt x="4876" y="3161"/>
                    <a:pt x="4800" y="3088"/>
                  </a:cubicBezTo>
                  <a:cubicBezTo>
                    <a:pt x="4692" y="2987"/>
                    <a:pt x="4646" y="2908"/>
                    <a:pt x="4658" y="2818"/>
                  </a:cubicBezTo>
                  <a:cubicBezTo>
                    <a:pt x="4668" y="2734"/>
                    <a:pt x="4729" y="2663"/>
                    <a:pt x="4839" y="2567"/>
                  </a:cubicBezTo>
                  <a:cubicBezTo>
                    <a:pt x="4985" y="2440"/>
                    <a:pt x="5094" y="2485"/>
                    <a:pt x="5208" y="2616"/>
                  </a:cubicBezTo>
                  <a:cubicBezTo>
                    <a:pt x="5253" y="2668"/>
                    <a:pt x="5298" y="2734"/>
                    <a:pt x="5347" y="2809"/>
                  </a:cubicBezTo>
                  <a:cubicBezTo>
                    <a:pt x="5387" y="2868"/>
                    <a:pt x="5429" y="2932"/>
                    <a:pt x="5476" y="2994"/>
                  </a:cubicBezTo>
                  <a:cubicBezTo>
                    <a:pt x="5552" y="3095"/>
                    <a:pt x="5594" y="3167"/>
                    <a:pt x="5626" y="3223"/>
                  </a:cubicBezTo>
                  <a:cubicBezTo>
                    <a:pt x="5676" y="3311"/>
                    <a:pt x="5695" y="3344"/>
                    <a:pt x="5827" y="3380"/>
                  </a:cubicBezTo>
                  <a:cubicBezTo>
                    <a:pt x="5986" y="3425"/>
                    <a:pt x="6059" y="3517"/>
                    <a:pt x="6140" y="3621"/>
                  </a:cubicBezTo>
                  <a:cubicBezTo>
                    <a:pt x="6198" y="3696"/>
                    <a:pt x="6262" y="3778"/>
                    <a:pt x="6374" y="3843"/>
                  </a:cubicBezTo>
                  <a:cubicBezTo>
                    <a:pt x="6487" y="3908"/>
                    <a:pt x="6555" y="3909"/>
                    <a:pt x="6623" y="3911"/>
                  </a:cubicBezTo>
                  <a:cubicBezTo>
                    <a:pt x="6721" y="3913"/>
                    <a:pt x="6817" y="3916"/>
                    <a:pt x="6983" y="4024"/>
                  </a:cubicBezTo>
                  <a:cubicBezTo>
                    <a:pt x="7142" y="4128"/>
                    <a:pt x="7193" y="4223"/>
                    <a:pt x="7237" y="4303"/>
                  </a:cubicBezTo>
                  <a:cubicBezTo>
                    <a:pt x="7266" y="4357"/>
                    <a:pt x="7290" y="4403"/>
                    <a:pt x="7368" y="4433"/>
                  </a:cubicBezTo>
                  <a:cubicBezTo>
                    <a:pt x="7448" y="4464"/>
                    <a:pt x="7510" y="4504"/>
                    <a:pt x="7548" y="4549"/>
                  </a:cubicBezTo>
                  <a:cubicBezTo>
                    <a:pt x="7580" y="4587"/>
                    <a:pt x="7596" y="4629"/>
                    <a:pt x="7593" y="4674"/>
                  </a:cubicBezTo>
                  <a:cubicBezTo>
                    <a:pt x="7590" y="4718"/>
                    <a:pt x="7571" y="4761"/>
                    <a:pt x="7531" y="4799"/>
                  </a:cubicBezTo>
                  <a:cubicBezTo>
                    <a:pt x="7485" y="4845"/>
                    <a:pt x="7404" y="4887"/>
                    <a:pt x="7284" y="4921"/>
                  </a:cubicBezTo>
                  <a:cubicBezTo>
                    <a:pt x="6988" y="5007"/>
                    <a:pt x="6906" y="4801"/>
                    <a:pt x="6846" y="4652"/>
                  </a:cubicBezTo>
                  <a:cubicBezTo>
                    <a:pt x="6834" y="4623"/>
                    <a:pt x="6880" y="4595"/>
                    <a:pt x="6854" y="4596"/>
                  </a:cubicBezTo>
                  <a:lnTo>
                    <a:pt x="6852" y="4597"/>
                  </a:lnTo>
                  <a:cubicBezTo>
                    <a:pt x="6825" y="4598"/>
                    <a:pt x="6784" y="4602"/>
                    <a:pt x="6746" y="4612"/>
                  </a:cubicBezTo>
                  <a:cubicBezTo>
                    <a:pt x="6676" y="4632"/>
                    <a:pt x="6606" y="4688"/>
                    <a:pt x="6654" y="4859"/>
                  </a:cubicBezTo>
                  <a:cubicBezTo>
                    <a:pt x="6692" y="4996"/>
                    <a:pt x="6743" y="4990"/>
                    <a:pt x="6799" y="4983"/>
                  </a:cubicBezTo>
                  <a:cubicBezTo>
                    <a:pt x="6880" y="4975"/>
                    <a:pt x="6966" y="4965"/>
                    <a:pt x="7063" y="5043"/>
                  </a:cubicBezTo>
                  <a:cubicBezTo>
                    <a:pt x="7171" y="5131"/>
                    <a:pt x="7217" y="5191"/>
                    <a:pt x="7214" y="5258"/>
                  </a:cubicBezTo>
                  <a:cubicBezTo>
                    <a:pt x="7212" y="5333"/>
                    <a:pt x="7162" y="5372"/>
                    <a:pt x="7080" y="5427"/>
                  </a:cubicBezTo>
                  <a:lnTo>
                    <a:pt x="7076" y="5430"/>
                  </a:lnTo>
                  <a:cubicBezTo>
                    <a:pt x="7051" y="5447"/>
                    <a:pt x="7017" y="5513"/>
                    <a:pt x="6979" y="5587"/>
                  </a:cubicBezTo>
                  <a:cubicBezTo>
                    <a:pt x="6895" y="5753"/>
                    <a:pt x="6793" y="5949"/>
                    <a:pt x="6588" y="5963"/>
                  </a:cubicBezTo>
                  <a:lnTo>
                    <a:pt x="6583" y="5963"/>
                  </a:lnTo>
                  <a:cubicBezTo>
                    <a:pt x="6504" y="5973"/>
                    <a:pt x="6436" y="6082"/>
                    <a:pt x="6387" y="6205"/>
                  </a:cubicBezTo>
                  <a:cubicBezTo>
                    <a:pt x="6332" y="6344"/>
                    <a:pt x="6306" y="6495"/>
                    <a:pt x="6310" y="6570"/>
                  </a:cubicBezTo>
                  <a:lnTo>
                    <a:pt x="6311" y="6580"/>
                  </a:lnTo>
                  <a:cubicBezTo>
                    <a:pt x="6315" y="6605"/>
                    <a:pt x="6322" y="6630"/>
                    <a:pt x="6329" y="6655"/>
                  </a:cubicBezTo>
                  <a:cubicBezTo>
                    <a:pt x="6365" y="6783"/>
                    <a:pt x="6392" y="6878"/>
                    <a:pt x="6140" y="7123"/>
                  </a:cubicBezTo>
                  <a:cubicBezTo>
                    <a:pt x="6029" y="7230"/>
                    <a:pt x="5940" y="7275"/>
                    <a:pt x="5880" y="7305"/>
                  </a:cubicBezTo>
                  <a:cubicBezTo>
                    <a:pt x="5849" y="7321"/>
                    <a:pt x="5842" y="7324"/>
                    <a:pt x="5894" y="7427"/>
                  </a:cubicBezTo>
                  <a:cubicBezTo>
                    <a:pt x="5966" y="7575"/>
                    <a:pt x="6062" y="7774"/>
                    <a:pt x="6104" y="7932"/>
                  </a:cubicBezTo>
                  <a:cubicBezTo>
                    <a:pt x="6164" y="8161"/>
                    <a:pt x="6131" y="8318"/>
                    <a:pt x="5872" y="8252"/>
                  </a:cubicBezTo>
                  <a:cubicBezTo>
                    <a:pt x="5676" y="8201"/>
                    <a:pt x="5621" y="8114"/>
                    <a:pt x="5550" y="7998"/>
                  </a:cubicBezTo>
                  <a:cubicBezTo>
                    <a:pt x="5503" y="7922"/>
                    <a:pt x="5445" y="7829"/>
                    <a:pt x="5306" y="7726"/>
                  </a:cubicBezTo>
                  <a:cubicBezTo>
                    <a:pt x="5226" y="7667"/>
                    <a:pt x="5208" y="7655"/>
                    <a:pt x="5205" y="7658"/>
                  </a:cubicBezTo>
                  <a:cubicBezTo>
                    <a:pt x="5197" y="7668"/>
                    <a:pt x="5188" y="7686"/>
                    <a:pt x="5179" y="7706"/>
                  </a:cubicBezTo>
                  <a:cubicBezTo>
                    <a:pt x="5133" y="7797"/>
                    <a:pt x="5071" y="7922"/>
                    <a:pt x="4871" y="7990"/>
                  </a:cubicBezTo>
                  <a:cubicBezTo>
                    <a:pt x="4664" y="8060"/>
                    <a:pt x="4589" y="8014"/>
                    <a:pt x="4558" y="7925"/>
                  </a:cubicBezTo>
                  <a:cubicBezTo>
                    <a:pt x="4546" y="7889"/>
                    <a:pt x="4548" y="7853"/>
                    <a:pt x="4549" y="7818"/>
                  </a:cubicBezTo>
                  <a:cubicBezTo>
                    <a:pt x="4550" y="7798"/>
                    <a:pt x="4557" y="7779"/>
                    <a:pt x="4554" y="7779"/>
                  </a:cubicBezTo>
                  <a:cubicBezTo>
                    <a:pt x="4515" y="7775"/>
                    <a:pt x="4500" y="7795"/>
                    <a:pt x="4479" y="7822"/>
                  </a:cubicBezTo>
                  <a:cubicBezTo>
                    <a:pt x="4425" y="7890"/>
                    <a:pt x="4355" y="7979"/>
                    <a:pt x="4143" y="8025"/>
                  </a:cubicBezTo>
                  <a:cubicBezTo>
                    <a:pt x="4072" y="8040"/>
                    <a:pt x="4059" y="8049"/>
                    <a:pt x="4062" y="8062"/>
                  </a:cubicBezTo>
                  <a:cubicBezTo>
                    <a:pt x="4066" y="8080"/>
                    <a:pt x="4072" y="8098"/>
                    <a:pt x="4079" y="8119"/>
                  </a:cubicBezTo>
                  <a:cubicBezTo>
                    <a:pt x="4112" y="8227"/>
                    <a:pt x="4162" y="8389"/>
                    <a:pt x="4104" y="8645"/>
                  </a:cubicBezTo>
                  <a:cubicBezTo>
                    <a:pt x="4037" y="8941"/>
                    <a:pt x="4066" y="9011"/>
                    <a:pt x="4205" y="9043"/>
                  </a:cubicBezTo>
                  <a:cubicBezTo>
                    <a:pt x="4258" y="9055"/>
                    <a:pt x="4326" y="9064"/>
                    <a:pt x="4407" y="9075"/>
                  </a:cubicBezTo>
                  <a:lnTo>
                    <a:pt x="4494" y="9087"/>
                  </a:lnTo>
                  <a:cubicBezTo>
                    <a:pt x="4698" y="9117"/>
                    <a:pt x="4878" y="9054"/>
                    <a:pt x="5033" y="9000"/>
                  </a:cubicBezTo>
                  <a:cubicBezTo>
                    <a:pt x="5219" y="8935"/>
                    <a:pt x="5376" y="8880"/>
                    <a:pt x="5534" y="8968"/>
                  </a:cubicBezTo>
                  <a:cubicBezTo>
                    <a:pt x="5669" y="9043"/>
                    <a:pt x="5677" y="9121"/>
                    <a:pt x="5630" y="9205"/>
                  </a:cubicBezTo>
                  <a:cubicBezTo>
                    <a:pt x="5609" y="9243"/>
                    <a:pt x="5575" y="9274"/>
                    <a:pt x="5539" y="9307"/>
                  </a:cubicBezTo>
                  <a:cubicBezTo>
                    <a:pt x="5496" y="9347"/>
                    <a:pt x="5448" y="9391"/>
                    <a:pt x="5468" y="9423"/>
                  </a:cubicBezTo>
                  <a:cubicBezTo>
                    <a:pt x="5484" y="9448"/>
                    <a:pt x="5495" y="9441"/>
                    <a:pt x="5509" y="9431"/>
                  </a:cubicBezTo>
                  <a:cubicBezTo>
                    <a:pt x="5581" y="9383"/>
                    <a:pt x="5669" y="9326"/>
                    <a:pt x="5812" y="9411"/>
                  </a:cubicBezTo>
                  <a:cubicBezTo>
                    <a:pt x="5944" y="9489"/>
                    <a:pt x="5970" y="9594"/>
                    <a:pt x="5995" y="9698"/>
                  </a:cubicBezTo>
                  <a:cubicBezTo>
                    <a:pt x="6012" y="9766"/>
                    <a:pt x="6029" y="9834"/>
                    <a:pt x="6094" y="9875"/>
                  </a:cubicBezTo>
                  <a:cubicBezTo>
                    <a:pt x="6155" y="9914"/>
                    <a:pt x="6211" y="9909"/>
                    <a:pt x="6264" y="9875"/>
                  </a:cubicBezTo>
                  <a:cubicBezTo>
                    <a:pt x="6335" y="9830"/>
                    <a:pt x="6408" y="9739"/>
                    <a:pt x="6489" y="9629"/>
                  </a:cubicBezTo>
                  <a:cubicBezTo>
                    <a:pt x="6585" y="9495"/>
                    <a:pt x="6672" y="9451"/>
                    <a:pt x="6758" y="9409"/>
                  </a:cubicBezTo>
                  <a:cubicBezTo>
                    <a:pt x="6824" y="9376"/>
                    <a:pt x="6889" y="9343"/>
                    <a:pt x="6958" y="9245"/>
                  </a:cubicBezTo>
                  <a:cubicBezTo>
                    <a:pt x="7080" y="9071"/>
                    <a:pt x="7201" y="9090"/>
                    <a:pt x="7359" y="9114"/>
                  </a:cubicBezTo>
                  <a:cubicBezTo>
                    <a:pt x="7449" y="9128"/>
                    <a:pt x="7555" y="9146"/>
                    <a:pt x="7681" y="9106"/>
                  </a:cubicBezTo>
                  <a:cubicBezTo>
                    <a:pt x="7810" y="9068"/>
                    <a:pt x="7815" y="9049"/>
                    <a:pt x="7820" y="9032"/>
                  </a:cubicBezTo>
                  <a:cubicBezTo>
                    <a:pt x="7839" y="8972"/>
                    <a:pt x="7855" y="8920"/>
                    <a:pt x="8038" y="8885"/>
                  </a:cubicBezTo>
                  <a:cubicBezTo>
                    <a:pt x="8264" y="8843"/>
                    <a:pt x="8373" y="8985"/>
                    <a:pt x="8450" y="9087"/>
                  </a:cubicBezTo>
                  <a:cubicBezTo>
                    <a:pt x="8465" y="9106"/>
                    <a:pt x="8416" y="9147"/>
                    <a:pt x="8447" y="9134"/>
                  </a:cubicBezTo>
                  <a:cubicBezTo>
                    <a:pt x="8461" y="9128"/>
                    <a:pt x="8475" y="9121"/>
                    <a:pt x="8491" y="9113"/>
                  </a:cubicBezTo>
                  <a:cubicBezTo>
                    <a:pt x="8607" y="9058"/>
                    <a:pt x="8822" y="8955"/>
                    <a:pt x="9040" y="8986"/>
                  </a:cubicBezTo>
                  <a:cubicBezTo>
                    <a:pt x="9141" y="9001"/>
                    <a:pt x="9196" y="9046"/>
                    <a:pt x="9243" y="9085"/>
                  </a:cubicBezTo>
                  <a:cubicBezTo>
                    <a:pt x="9285" y="9119"/>
                    <a:pt x="9314" y="9142"/>
                    <a:pt x="9481" y="8992"/>
                  </a:cubicBezTo>
                  <a:cubicBezTo>
                    <a:pt x="9562" y="8919"/>
                    <a:pt x="9656" y="8858"/>
                    <a:pt x="9753" y="8806"/>
                  </a:cubicBezTo>
                  <a:cubicBezTo>
                    <a:pt x="9847" y="8757"/>
                    <a:pt x="9944" y="8718"/>
                    <a:pt x="10035" y="8686"/>
                  </a:cubicBezTo>
                  <a:cubicBezTo>
                    <a:pt x="10055" y="8678"/>
                    <a:pt x="10079" y="8677"/>
                    <a:pt x="10101" y="8686"/>
                  </a:cubicBezTo>
                  <a:cubicBezTo>
                    <a:pt x="10144" y="8703"/>
                    <a:pt x="10166" y="8754"/>
                    <a:pt x="10149" y="8798"/>
                  </a:cubicBezTo>
                  <a:cubicBezTo>
                    <a:pt x="9856" y="9522"/>
                    <a:pt x="9436" y="10180"/>
                    <a:pt x="8917" y="10745"/>
                  </a:cubicBezTo>
                  <a:cubicBezTo>
                    <a:pt x="8395" y="11313"/>
                    <a:pt x="7773" y="11786"/>
                    <a:pt x="7079" y="12138"/>
                  </a:cubicBezTo>
                  <a:lnTo>
                    <a:pt x="7079" y="12138"/>
                  </a:lnTo>
                  <a:cubicBezTo>
                    <a:pt x="7039" y="12158"/>
                    <a:pt x="6990" y="12144"/>
                    <a:pt x="6965" y="12106"/>
                  </a:cubicBezTo>
                  <a:cubicBezTo>
                    <a:pt x="6915" y="12024"/>
                    <a:pt x="6850" y="11930"/>
                    <a:pt x="6773" y="11854"/>
                  </a:cubicBezTo>
                  <a:cubicBezTo>
                    <a:pt x="6703" y="11784"/>
                    <a:pt x="6624" y="11729"/>
                    <a:pt x="6540" y="11716"/>
                  </a:cubicBezTo>
                  <a:cubicBezTo>
                    <a:pt x="6215" y="11663"/>
                    <a:pt x="6191" y="11589"/>
                    <a:pt x="6133" y="11413"/>
                  </a:cubicBezTo>
                  <a:cubicBezTo>
                    <a:pt x="6120" y="11375"/>
                    <a:pt x="6105" y="11329"/>
                    <a:pt x="6086" y="11284"/>
                  </a:cubicBezTo>
                  <a:cubicBezTo>
                    <a:pt x="6075" y="11259"/>
                    <a:pt x="6059" y="11226"/>
                    <a:pt x="6043" y="11193"/>
                  </a:cubicBezTo>
                  <a:cubicBezTo>
                    <a:pt x="5938" y="10977"/>
                    <a:pt x="5864" y="10827"/>
                    <a:pt x="6199" y="10468"/>
                  </a:cubicBezTo>
                  <a:cubicBezTo>
                    <a:pt x="6280" y="10382"/>
                    <a:pt x="6302" y="10347"/>
                    <a:pt x="6291" y="10338"/>
                  </a:cubicBezTo>
                  <a:cubicBezTo>
                    <a:pt x="6263" y="10311"/>
                    <a:pt x="6170" y="10295"/>
                    <a:pt x="6064" y="10276"/>
                  </a:cubicBezTo>
                  <a:cubicBezTo>
                    <a:pt x="5965" y="10260"/>
                    <a:pt x="5855" y="10241"/>
                    <a:pt x="5758" y="10203"/>
                  </a:cubicBezTo>
                  <a:cubicBezTo>
                    <a:pt x="5539" y="10120"/>
                    <a:pt x="5510" y="10067"/>
                    <a:pt x="5481" y="10014"/>
                  </a:cubicBezTo>
                  <a:cubicBezTo>
                    <a:pt x="5472" y="10000"/>
                    <a:pt x="5464" y="9985"/>
                    <a:pt x="5416" y="9959"/>
                  </a:cubicBezTo>
                  <a:cubicBezTo>
                    <a:pt x="5374" y="9939"/>
                    <a:pt x="5332" y="9958"/>
                    <a:pt x="5286" y="9979"/>
                  </a:cubicBezTo>
                  <a:cubicBezTo>
                    <a:pt x="5188" y="10024"/>
                    <a:pt x="5080" y="10073"/>
                    <a:pt x="4907" y="9980"/>
                  </a:cubicBezTo>
                  <a:cubicBezTo>
                    <a:pt x="4763" y="9901"/>
                    <a:pt x="4706" y="9835"/>
                    <a:pt x="4655" y="9777"/>
                  </a:cubicBezTo>
                  <a:cubicBezTo>
                    <a:pt x="4621" y="9737"/>
                    <a:pt x="4590" y="9702"/>
                    <a:pt x="4522" y="9669"/>
                  </a:cubicBezTo>
                  <a:cubicBezTo>
                    <a:pt x="4456" y="9637"/>
                    <a:pt x="4389" y="9672"/>
                    <a:pt x="4331" y="9703"/>
                  </a:cubicBezTo>
                  <a:cubicBezTo>
                    <a:pt x="4262" y="9739"/>
                    <a:pt x="4199" y="9772"/>
                    <a:pt x="4121" y="9752"/>
                  </a:cubicBezTo>
                  <a:cubicBezTo>
                    <a:pt x="4066" y="9739"/>
                    <a:pt x="4010" y="9716"/>
                    <a:pt x="3949" y="9691"/>
                  </a:cubicBezTo>
                  <a:cubicBezTo>
                    <a:pt x="3880" y="9663"/>
                    <a:pt x="3802" y="9632"/>
                    <a:pt x="3712" y="9610"/>
                  </a:cubicBezTo>
                  <a:lnTo>
                    <a:pt x="3665" y="9599"/>
                  </a:lnTo>
                  <a:cubicBezTo>
                    <a:pt x="3509" y="9564"/>
                    <a:pt x="3393" y="9539"/>
                    <a:pt x="3102" y="9283"/>
                  </a:cubicBezTo>
                  <a:cubicBezTo>
                    <a:pt x="2883" y="9090"/>
                    <a:pt x="2878" y="8953"/>
                    <a:pt x="2871" y="8775"/>
                  </a:cubicBezTo>
                  <a:cubicBezTo>
                    <a:pt x="2868" y="8689"/>
                    <a:pt x="2864" y="8591"/>
                    <a:pt x="2826" y="8469"/>
                  </a:cubicBezTo>
                  <a:cubicBezTo>
                    <a:pt x="2793" y="8365"/>
                    <a:pt x="2751" y="8307"/>
                    <a:pt x="2715" y="8286"/>
                  </a:cubicBezTo>
                  <a:cubicBezTo>
                    <a:pt x="2710" y="8313"/>
                    <a:pt x="2720" y="8359"/>
                    <a:pt x="2749" y="8425"/>
                  </a:cubicBezTo>
                  <a:cubicBezTo>
                    <a:pt x="2807" y="8560"/>
                    <a:pt x="2826" y="8656"/>
                    <a:pt x="2819" y="8719"/>
                  </a:cubicBezTo>
                  <a:cubicBezTo>
                    <a:pt x="2814" y="8765"/>
                    <a:pt x="2797" y="8800"/>
                    <a:pt x="2772" y="8824"/>
                  </a:cubicBezTo>
                  <a:cubicBezTo>
                    <a:pt x="2743" y="8852"/>
                    <a:pt x="2706" y="8865"/>
                    <a:pt x="2666" y="8864"/>
                  </a:cubicBezTo>
                  <a:cubicBezTo>
                    <a:pt x="2623" y="8863"/>
                    <a:pt x="2575" y="8844"/>
                    <a:pt x="2533" y="8813"/>
                  </a:cubicBezTo>
                  <a:cubicBezTo>
                    <a:pt x="2472" y="8768"/>
                    <a:pt x="2414" y="8708"/>
                    <a:pt x="2342" y="8597"/>
                  </a:cubicBezTo>
                  <a:cubicBezTo>
                    <a:pt x="2275" y="8493"/>
                    <a:pt x="2195" y="8342"/>
                    <a:pt x="2088" y="8110"/>
                  </a:cubicBezTo>
                  <a:cubicBezTo>
                    <a:pt x="2018" y="7959"/>
                    <a:pt x="1974" y="7875"/>
                    <a:pt x="1943" y="7817"/>
                  </a:cubicBezTo>
                  <a:cubicBezTo>
                    <a:pt x="1872" y="7682"/>
                    <a:pt x="1864" y="7667"/>
                    <a:pt x="1829" y="7447"/>
                  </a:cubicBezTo>
                  <a:cubicBezTo>
                    <a:pt x="1802" y="7275"/>
                    <a:pt x="1777" y="7247"/>
                    <a:pt x="1728" y="7192"/>
                  </a:cubicBezTo>
                  <a:cubicBezTo>
                    <a:pt x="1691" y="7151"/>
                    <a:pt x="1643" y="7100"/>
                    <a:pt x="1582" y="7000"/>
                  </a:cubicBezTo>
                  <a:cubicBezTo>
                    <a:pt x="1456" y="6800"/>
                    <a:pt x="1506" y="6365"/>
                    <a:pt x="1549" y="5995"/>
                  </a:cubicBezTo>
                  <a:cubicBezTo>
                    <a:pt x="1568" y="5826"/>
                    <a:pt x="1587" y="5671"/>
                    <a:pt x="1586" y="5569"/>
                  </a:cubicBezTo>
                  <a:cubicBezTo>
                    <a:pt x="1584" y="5445"/>
                    <a:pt x="1554" y="5355"/>
                    <a:pt x="1529" y="5275"/>
                  </a:cubicBezTo>
                  <a:cubicBezTo>
                    <a:pt x="1483" y="5131"/>
                    <a:pt x="1446" y="5018"/>
                    <a:pt x="1552" y="4829"/>
                  </a:cubicBezTo>
                  <a:cubicBezTo>
                    <a:pt x="1588" y="4763"/>
                    <a:pt x="1640" y="4767"/>
                    <a:pt x="1623" y="4757"/>
                  </a:cubicBezTo>
                  <a:cubicBezTo>
                    <a:pt x="1621" y="4756"/>
                    <a:pt x="1595" y="4755"/>
                    <a:pt x="1561" y="4754"/>
                  </a:cubicBezTo>
                  <a:cubicBezTo>
                    <a:pt x="1520" y="4753"/>
                    <a:pt x="1469" y="4751"/>
                    <a:pt x="1413" y="4741"/>
                  </a:cubicBezTo>
                  <a:cubicBezTo>
                    <a:pt x="1232" y="4708"/>
                    <a:pt x="1217" y="4573"/>
                    <a:pt x="1248" y="4408"/>
                  </a:cubicBezTo>
                  <a:cubicBezTo>
                    <a:pt x="1257" y="4359"/>
                    <a:pt x="1269" y="4314"/>
                    <a:pt x="1280" y="4268"/>
                  </a:cubicBezTo>
                  <a:cubicBezTo>
                    <a:pt x="1293" y="4215"/>
                    <a:pt x="1307" y="4162"/>
                    <a:pt x="1314" y="4116"/>
                  </a:cubicBezTo>
                  <a:cubicBezTo>
                    <a:pt x="1334" y="3992"/>
                    <a:pt x="1382" y="3938"/>
                    <a:pt x="1417" y="3897"/>
                  </a:cubicBezTo>
                  <a:cubicBezTo>
                    <a:pt x="1426" y="3888"/>
                    <a:pt x="1431" y="3882"/>
                    <a:pt x="1418" y="3859"/>
                  </a:cubicBezTo>
                  <a:cubicBezTo>
                    <a:pt x="1389" y="3809"/>
                    <a:pt x="1356" y="3778"/>
                    <a:pt x="1313" y="3736"/>
                  </a:cubicBezTo>
                  <a:cubicBezTo>
                    <a:pt x="1246" y="3671"/>
                    <a:pt x="1158" y="3587"/>
                    <a:pt x="1028" y="3394"/>
                  </a:cubicBezTo>
                  <a:cubicBezTo>
                    <a:pt x="928" y="3245"/>
                    <a:pt x="839" y="3241"/>
                    <a:pt x="764" y="3236"/>
                  </a:cubicBezTo>
                  <a:cubicBezTo>
                    <a:pt x="668" y="3231"/>
                    <a:pt x="585" y="3227"/>
                    <a:pt x="508" y="3109"/>
                  </a:cubicBezTo>
                  <a:cubicBezTo>
                    <a:pt x="431" y="2990"/>
                    <a:pt x="405" y="2884"/>
                    <a:pt x="452" y="2788"/>
                  </a:cubicBezTo>
                  <a:cubicBezTo>
                    <a:pt x="494" y="2698"/>
                    <a:pt x="597" y="2632"/>
                    <a:pt x="776" y="2589"/>
                  </a:cubicBezTo>
                  <a:lnTo>
                    <a:pt x="780" y="2588"/>
                  </a:lnTo>
                  <a:cubicBezTo>
                    <a:pt x="947" y="2549"/>
                    <a:pt x="969" y="2431"/>
                    <a:pt x="988" y="2340"/>
                  </a:cubicBezTo>
                  <a:cubicBezTo>
                    <a:pt x="998" y="2285"/>
                    <a:pt x="1008" y="2237"/>
                    <a:pt x="1036" y="2195"/>
                  </a:cubicBezTo>
                  <a:lnTo>
                    <a:pt x="1041" y="2189"/>
                  </a:lnTo>
                  <a:cubicBezTo>
                    <a:pt x="1047" y="2181"/>
                    <a:pt x="1053" y="2173"/>
                    <a:pt x="1060" y="2166"/>
                  </a:cubicBezTo>
                  <a:cubicBezTo>
                    <a:pt x="980" y="2186"/>
                    <a:pt x="882" y="2184"/>
                    <a:pt x="750" y="2158"/>
                  </a:cubicBezTo>
                  <a:cubicBezTo>
                    <a:pt x="480" y="2104"/>
                    <a:pt x="453" y="2004"/>
                    <a:pt x="419" y="1875"/>
                  </a:cubicBezTo>
                  <a:cubicBezTo>
                    <a:pt x="408" y="1833"/>
                    <a:pt x="395" y="1787"/>
                    <a:pt x="363" y="1740"/>
                  </a:cubicBezTo>
                  <a:cubicBezTo>
                    <a:pt x="340" y="1706"/>
                    <a:pt x="237" y="1660"/>
                    <a:pt x="120" y="1608"/>
                  </a:cubicBezTo>
                  <a:close/>
                  <a:moveTo>
                    <a:pt x="7787" y="1984"/>
                  </a:moveTo>
                  <a:lnTo>
                    <a:pt x="7785" y="1986"/>
                  </a:lnTo>
                  <a:cubicBezTo>
                    <a:pt x="7781" y="1992"/>
                    <a:pt x="7782" y="1989"/>
                    <a:pt x="7787" y="1984"/>
                  </a:cubicBezTo>
                  <a:close/>
                  <a:moveTo>
                    <a:pt x="5821" y="259"/>
                  </a:moveTo>
                  <a:cubicBezTo>
                    <a:pt x="5826" y="211"/>
                    <a:pt x="5868" y="176"/>
                    <a:pt x="5916" y="180"/>
                  </a:cubicBezTo>
                  <a:cubicBezTo>
                    <a:pt x="5963" y="185"/>
                    <a:pt x="5998" y="227"/>
                    <a:pt x="5993" y="275"/>
                  </a:cubicBezTo>
                  <a:cubicBezTo>
                    <a:pt x="5988" y="330"/>
                    <a:pt x="5979" y="381"/>
                    <a:pt x="5961" y="425"/>
                  </a:cubicBezTo>
                  <a:cubicBezTo>
                    <a:pt x="5941" y="477"/>
                    <a:pt x="5910" y="520"/>
                    <a:pt x="5867" y="548"/>
                  </a:cubicBezTo>
                  <a:cubicBezTo>
                    <a:pt x="5841" y="565"/>
                    <a:pt x="6528" y="806"/>
                    <a:pt x="6530" y="806"/>
                  </a:cubicBezTo>
                  <a:cubicBezTo>
                    <a:pt x="6563" y="819"/>
                    <a:pt x="6584" y="847"/>
                    <a:pt x="6587" y="879"/>
                  </a:cubicBezTo>
                  <a:cubicBezTo>
                    <a:pt x="6587" y="880"/>
                    <a:pt x="6613" y="1163"/>
                    <a:pt x="7141" y="1257"/>
                  </a:cubicBezTo>
                  <a:cubicBezTo>
                    <a:pt x="7402" y="1304"/>
                    <a:pt x="7583" y="1369"/>
                    <a:pt x="7705" y="1438"/>
                  </a:cubicBezTo>
                  <a:cubicBezTo>
                    <a:pt x="7891" y="1543"/>
                    <a:pt x="7952" y="1666"/>
                    <a:pt x="7958" y="1759"/>
                  </a:cubicBezTo>
                  <a:cubicBezTo>
                    <a:pt x="7965" y="1860"/>
                    <a:pt x="7894" y="1909"/>
                    <a:pt x="7828" y="1954"/>
                  </a:cubicBezTo>
                  <a:lnTo>
                    <a:pt x="7808" y="1968"/>
                  </a:lnTo>
                  <a:cubicBezTo>
                    <a:pt x="7848" y="1997"/>
                    <a:pt x="7896" y="2017"/>
                    <a:pt x="7941" y="2033"/>
                  </a:cubicBezTo>
                  <a:cubicBezTo>
                    <a:pt x="8071" y="2084"/>
                    <a:pt x="8186" y="2127"/>
                    <a:pt x="8201" y="2337"/>
                  </a:cubicBezTo>
                  <a:cubicBezTo>
                    <a:pt x="8214" y="2327"/>
                    <a:pt x="8230" y="2315"/>
                    <a:pt x="8245" y="2304"/>
                  </a:cubicBezTo>
                  <a:cubicBezTo>
                    <a:pt x="8356" y="2221"/>
                    <a:pt x="8475" y="2133"/>
                    <a:pt x="8572" y="2254"/>
                  </a:cubicBezTo>
                  <a:cubicBezTo>
                    <a:pt x="8588" y="2275"/>
                    <a:pt x="8601" y="2278"/>
                    <a:pt x="8614" y="2281"/>
                  </a:cubicBezTo>
                  <a:cubicBezTo>
                    <a:pt x="8681" y="2297"/>
                    <a:pt x="8746" y="2313"/>
                    <a:pt x="8844" y="2560"/>
                  </a:cubicBezTo>
                  <a:cubicBezTo>
                    <a:pt x="8924" y="2758"/>
                    <a:pt x="9153" y="2980"/>
                    <a:pt x="9316" y="3139"/>
                  </a:cubicBezTo>
                  <a:cubicBezTo>
                    <a:pt x="9340" y="3163"/>
                    <a:pt x="9365" y="3186"/>
                    <a:pt x="9386" y="3207"/>
                  </a:cubicBezTo>
                  <a:cubicBezTo>
                    <a:pt x="9385" y="3195"/>
                    <a:pt x="9385" y="3181"/>
                    <a:pt x="9385" y="3166"/>
                  </a:cubicBezTo>
                  <a:cubicBezTo>
                    <a:pt x="9388" y="3090"/>
                    <a:pt x="9392" y="2994"/>
                    <a:pt x="9397" y="2886"/>
                  </a:cubicBezTo>
                  <a:cubicBezTo>
                    <a:pt x="9400" y="2839"/>
                    <a:pt x="9441" y="2801"/>
                    <a:pt x="9488" y="2804"/>
                  </a:cubicBezTo>
                  <a:cubicBezTo>
                    <a:pt x="9536" y="2807"/>
                    <a:pt x="9572" y="2848"/>
                    <a:pt x="9570" y="2895"/>
                  </a:cubicBezTo>
                  <a:cubicBezTo>
                    <a:pt x="9564" y="3010"/>
                    <a:pt x="9560" y="3101"/>
                    <a:pt x="9558" y="3173"/>
                  </a:cubicBezTo>
                  <a:cubicBezTo>
                    <a:pt x="9551" y="3357"/>
                    <a:pt x="9547" y="3448"/>
                    <a:pt x="9492" y="3480"/>
                  </a:cubicBezTo>
                  <a:cubicBezTo>
                    <a:pt x="9434" y="3513"/>
                    <a:pt x="9391" y="3495"/>
                    <a:pt x="9354" y="3429"/>
                  </a:cubicBezTo>
                  <a:lnTo>
                    <a:pt x="9354" y="3429"/>
                  </a:lnTo>
                  <a:lnTo>
                    <a:pt x="9354" y="3429"/>
                  </a:lnTo>
                  <a:cubicBezTo>
                    <a:pt x="9338" y="3402"/>
                    <a:pt x="9275" y="3340"/>
                    <a:pt x="9195" y="3263"/>
                  </a:cubicBezTo>
                  <a:cubicBezTo>
                    <a:pt x="9021" y="3094"/>
                    <a:pt x="8777" y="2856"/>
                    <a:pt x="8684" y="2624"/>
                  </a:cubicBezTo>
                  <a:cubicBezTo>
                    <a:pt x="8618" y="2460"/>
                    <a:pt x="8596" y="2455"/>
                    <a:pt x="8574" y="2450"/>
                  </a:cubicBezTo>
                  <a:cubicBezTo>
                    <a:pt x="8533" y="2440"/>
                    <a:pt x="8492" y="2430"/>
                    <a:pt x="8437" y="2361"/>
                  </a:cubicBezTo>
                  <a:cubicBezTo>
                    <a:pt x="8430" y="2353"/>
                    <a:pt x="8395" y="2408"/>
                    <a:pt x="8348" y="2443"/>
                  </a:cubicBezTo>
                  <a:cubicBezTo>
                    <a:pt x="8286" y="2489"/>
                    <a:pt x="8227" y="2533"/>
                    <a:pt x="8165" y="2534"/>
                  </a:cubicBezTo>
                  <a:cubicBezTo>
                    <a:pt x="8085" y="2537"/>
                    <a:pt x="8033" y="2493"/>
                    <a:pt x="8029" y="2367"/>
                  </a:cubicBezTo>
                  <a:cubicBezTo>
                    <a:pt x="8025" y="2251"/>
                    <a:pt x="7957" y="2225"/>
                    <a:pt x="7879" y="2195"/>
                  </a:cubicBezTo>
                  <a:cubicBezTo>
                    <a:pt x="7821" y="2172"/>
                    <a:pt x="7758" y="2148"/>
                    <a:pt x="7697" y="2099"/>
                  </a:cubicBezTo>
                  <a:cubicBezTo>
                    <a:pt x="7591" y="2017"/>
                    <a:pt x="7597" y="1947"/>
                    <a:pt x="7650" y="1879"/>
                  </a:cubicBezTo>
                  <a:cubicBezTo>
                    <a:pt x="7672" y="1851"/>
                    <a:pt x="7700" y="1831"/>
                    <a:pt x="7730" y="1811"/>
                  </a:cubicBezTo>
                  <a:cubicBezTo>
                    <a:pt x="7757" y="1793"/>
                    <a:pt x="7786" y="1773"/>
                    <a:pt x="7786" y="1770"/>
                  </a:cubicBezTo>
                  <a:cubicBezTo>
                    <a:pt x="7782" y="1724"/>
                    <a:pt x="7743" y="1658"/>
                    <a:pt x="7620" y="1588"/>
                  </a:cubicBezTo>
                  <a:cubicBezTo>
                    <a:pt x="7514" y="1528"/>
                    <a:pt x="7352" y="1471"/>
                    <a:pt x="7111" y="1428"/>
                  </a:cubicBezTo>
                  <a:cubicBezTo>
                    <a:pt x="6603" y="1337"/>
                    <a:pt x="6465" y="1071"/>
                    <a:pt x="6428" y="954"/>
                  </a:cubicBezTo>
                  <a:cubicBezTo>
                    <a:pt x="6234" y="882"/>
                    <a:pt x="5484" y="586"/>
                    <a:pt x="5773" y="402"/>
                  </a:cubicBezTo>
                  <a:cubicBezTo>
                    <a:pt x="5784" y="396"/>
                    <a:pt x="5793" y="381"/>
                    <a:pt x="5800" y="362"/>
                  </a:cubicBezTo>
                  <a:cubicBezTo>
                    <a:pt x="5811" y="333"/>
                    <a:pt x="5818" y="298"/>
                    <a:pt x="5821" y="259"/>
                  </a:cubicBezTo>
                  <a:moveTo>
                    <a:pt x="7038" y="1970"/>
                  </a:moveTo>
                  <a:cubicBezTo>
                    <a:pt x="7045" y="1986"/>
                    <a:pt x="7053" y="2003"/>
                    <a:pt x="7061" y="2024"/>
                  </a:cubicBezTo>
                  <a:cubicBezTo>
                    <a:pt x="7088" y="2087"/>
                    <a:pt x="7115" y="2161"/>
                    <a:pt x="7127" y="2216"/>
                  </a:cubicBezTo>
                  <a:cubicBezTo>
                    <a:pt x="7128" y="2220"/>
                    <a:pt x="7129" y="2223"/>
                    <a:pt x="7131" y="2223"/>
                  </a:cubicBezTo>
                  <a:cubicBezTo>
                    <a:pt x="7123" y="2222"/>
                    <a:pt x="7114" y="2219"/>
                    <a:pt x="7103" y="2216"/>
                  </a:cubicBezTo>
                  <a:cubicBezTo>
                    <a:pt x="7068" y="2203"/>
                    <a:pt x="7030" y="2180"/>
                    <a:pt x="6998" y="2148"/>
                  </a:cubicBezTo>
                  <a:cubicBezTo>
                    <a:pt x="6982" y="2133"/>
                    <a:pt x="6969" y="2115"/>
                    <a:pt x="6959" y="2097"/>
                  </a:cubicBezTo>
                  <a:cubicBezTo>
                    <a:pt x="6957" y="2094"/>
                    <a:pt x="6957" y="2091"/>
                    <a:pt x="6956" y="2088"/>
                  </a:cubicBezTo>
                  <a:cubicBezTo>
                    <a:pt x="6951" y="2065"/>
                    <a:pt x="6973" y="2033"/>
                    <a:pt x="6999" y="2006"/>
                  </a:cubicBezTo>
                  <a:cubicBezTo>
                    <a:pt x="7012" y="1992"/>
                    <a:pt x="7025" y="1981"/>
                    <a:pt x="7038" y="1970"/>
                  </a:cubicBezTo>
                  <a:close/>
                  <a:moveTo>
                    <a:pt x="7013" y="1778"/>
                  </a:moveTo>
                  <a:cubicBezTo>
                    <a:pt x="7026" y="1771"/>
                    <a:pt x="7039" y="1767"/>
                    <a:pt x="7048" y="1764"/>
                  </a:cubicBezTo>
                  <a:lnTo>
                    <a:pt x="7048" y="1765"/>
                  </a:lnTo>
                  <a:cubicBezTo>
                    <a:pt x="7080" y="1758"/>
                    <a:pt x="7108" y="1768"/>
                    <a:pt x="7131" y="1791"/>
                  </a:cubicBezTo>
                  <a:cubicBezTo>
                    <a:pt x="7150" y="1810"/>
                    <a:pt x="7187" y="1878"/>
                    <a:pt x="7220" y="1955"/>
                  </a:cubicBezTo>
                  <a:cubicBezTo>
                    <a:pt x="7252" y="2028"/>
                    <a:pt x="7283" y="2114"/>
                    <a:pt x="7297" y="2182"/>
                  </a:cubicBezTo>
                  <a:cubicBezTo>
                    <a:pt x="7311" y="2254"/>
                    <a:pt x="7306" y="2315"/>
                    <a:pt x="7268" y="2353"/>
                  </a:cubicBezTo>
                  <a:cubicBezTo>
                    <a:pt x="7259" y="2363"/>
                    <a:pt x="7246" y="2371"/>
                    <a:pt x="7234" y="2378"/>
                  </a:cubicBezTo>
                  <a:lnTo>
                    <a:pt x="7234" y="2378"/>
                  </a:lnTo>
                  <a:lnTo>
                    <a:pt x="7234" y="2378"/>
                  </a:lnTo>
                  <a:cubicBezTo>
                    <a:pt x="7184" y="2404"/>
                    <a:pt x="7116" y="2402"/>
                    <a:pt x="7047" y="2379"/>
                  </a:cubicBezTo>
                  <a:cubicBezTo>
                    <a:pt x="6988" y="2358"/>
                    <a:pt x="6925" y="2321"/>
                    <a:pt x="6875" y="2271"/>
                  </a:cubicBezTo>
                  <a:cubicBezTo>
                    <a:pt x="6848" y="2244"/>
                    <a:pt x="6825" y="2213"/>
                    <a:pt x="6806" y="2178"/>
                  </a:cubicBezTo>
                  <a:cubicBezTo>
                    <a:pt x="6796" y="2159"/>
                    <a:pt x="6790" y="2141"/>
                    <a:pt x="6785" y="2121"/>
                  </a:cubicBezTo>
                  <a:cubicBezTo>
                    <a:pt x="6768" y="2031"/>
                    <a:pt x="6814" y="1949"/>
                    <a:pt x="6873" y="1887"/>
                  </a:cubicBezTo>
                  <a:cubicBezTo>
                    <a:pt x="6923" y="1834"/>
                    <a:pt x="6984" y="1793"/>
                    <a:pt x="7013" y="1778"/>
                  </a:cubicBezTo>
                  <a:close/>
                  <a:moveTo>
                    <a:pt x="4002" y="1259"/>
                  </a:moveTo>
                  <a:cubicBezTo>
                    <a:pt x="4157" y="1118"/>
                    <a:pt x="4340" y="1341"/>
                    <a:pt x="4428" y="1471"/>
                  </a:cubicBezTo>
                  <a:cubicBezTo>
                    <a:pt x="4533" y="1395"/>
                    <a:pt x="4720" y="1269"/>
                    <a:pt x="4853" y="1253"/>
                  </a:cubicBezTo>
                  <a:cubicBezTo>
                    <a:pt x="4938" y="1242"/>
                    <a:pt x="5005" y="1262"/>
                    <a:pt x="5087" y="1287"/>
                  </a:cubicBezTo>
                  <a:cubicBezTo>
                    <a:pt x="5186" y="1316"/>
                    <a:pt x="5309" y="1354"/>
                    <a:pt x="5516" y="1334"/>
                  </a:cubicBezTo>
                  <a:cubicBezTo>
                    <a:pt x="5805" y="1306"/>
                    <a:pt x="5821" y="1319"/>
                    <a:pt x="5954" y="1426"/>
                  </a:cubicBezTo>
                  <a:cubicBezTo>
                    <a:pt x="6004" y="1467"/>
                    <a:pt x="6076" y="1526"/>
                    <a:pt x="6206" y="1606"/>
                  </a:cubicBezTo>
                  <a:cubicBezTo>
                    <a:pt x="6578" y="1836"/>
                    <a:pt x="6585" y="1905"/>
                    <a:pt x="6610" y="2191"/>
                  </a:cubicBezTo>
                  <a:cubicBezTo>
                    <a:pt x="6615" y="2252"/>
                    <a:pt x="6621" y="2323"/>
                    <a:pt x="6632" y="2402"/>
                  </a:cubicBezTo>
                  <a:cubicBezTo>
                    <a:pt x="6665" y="2649"/>
                    <a:pt x="6673" y="2656"/>
                    <a:pt x="6705" y="2684"/>
                  </a:cubicBezTo>
                  <a:cubicBezTo>
                    <a:pt x="6740" y="2714"/>
                    <a:pt x="6791" y="2759"/>
                    <a:pt x="6871" y="2887"/>
                  </a:cubicBezTo>
                  <a:cubicBezTo>
                    <a:pt x="6977" y="3056"/>
                    <a:pt x="6971" y="3148"/>
                    <a:pt x="6884" y="3203"/>
                  </a:cubicBezTo>
                  <a:cubicBezTo>
                    <a:pt x="6819" y="3243"/>
                    <a:pt x="6720" y="3235"/>
                    <a:pt x="6591" y="3223"/>
                  </a:cubicBezTo>
                  <a:cubicBezTo>
                    <a:pt x="6517" y="3217"/>
                    <a:pt x="6433" y="3209"/>
                    <a:pt x="6344" y="3209"/>
                  </a:cubicBezTo>
                  <a:cubicBezTo>
                    <a:pt x="6045" y="3209"/>
                    <a:pt x="5965" y="3152"/>
                    <a:pt x="5830" y="3056"/>
                  </a:cubicBezTo>
                  <a:cubicBezTo>
                    <a:pt x="5787" y="3025"/>
                    <a:pt x="5736" y="2989"/>
                    <a:pt x="5668" y="2951"/>
                  </a:cubicBezTo>
                  <a:cubicBezTo>
                    <a:pt x="5459" y="2832"/>
                    <a:pt x="5425" y="2734"/>
                    <a:pt x="5387" y="2623"/>
                  </a:cubicBezTo>
                  <a:cubicBezTo>
                    <a:pt x="5374" y="2584"/>
                    <a:pt x="5360" y="2542"/>
                    <a:pt x="5333" y="2499"/>
                  </a:cubicBezTo>
                  <a:cubicBezTo>
                    <a:pt x="5250" y="2368"/>
                    <a:pt x="5234" y="2356"/>
                    <a:pt x="5116" y="2280"/>
                  </a:cubicBezTo>
                  <a:lnTo>
                    <a:pt x="5112" y="2278"/>
                  </a:lnTo>
                  <a:lnTo>
                    <a:pt x="5076" y="2255"/>
                  </a:lnTo>
                  <a:cubicBezTo>
                    <a:pt x="5009" y="2212"/>
                    <a:pt x="4973" y="2210"/>
                    <a:pt x="4933" y="2208"/>
                  </a:cubicBezTo>
                  <a:cubicBezTo>
                    <a:pt x="4874" y="2205"/>
                    <a:pt x="4811" y="2202"/>
                    <a:pt x="4699" y="2141"/>
                  </a:cubicBezTo>
                  <a:cubicBezTo>
                    <a:pt x="4617" y="2095"/>
                    <a:pt x="4567" y="2126"/>
                    <a:pt x="4513" y="2160"/>
                  </a:cubicBezTo>
                  <a:cubicBezTo>
                    <a:pt x="4469" y="2187"/>
                    <a:pt x="4423" y="2216"/>
                    <a:pt x="4359" y="2230"/>
                  </a:cubicBezTo>
                  <a:cubicBezTo>
                    <a:pt x="4273" y="2249"/>
                    <a:pt x="4189" y="2252"/>
                    <a:pt x="4107" y="2232"/>
                  </a:cubicBezTo>
                  <a:cubicBezTo>
                    <a:pt x="4022" y="2211"/>
                    <a:pt x="3942" y="2168"/>
                    <a:pt x="3872" y="2091"/>
                  </a:cubicBezTo>
                  <a:cubicBezTo>
                    <a:pt x="3799" y="2014"/>
                    <a:pt x="3740" y="1923"/>
                    <a:pt x="3714" y="1832"/>
                  </a:cubicBezTo>
                  <a:lnTo>
                    <a:pt x="3714" y="1831"/>
                  </a:lnTo>
                  <a:cubicBezTo>
                    <a:pt x="3689" y="1743"/>
                    <a:pt x="3694" y="1654"/>
                    <a:pt x="3743" y="1573"/>
                  </a:cubicBezTo>
                  <a:cubicBezTo>
                    <a:pt x="3784" y="1508"/>
                    <a:pt x="3813" y="1460"/>
                    <a:pt x="3852" y="1413"/>
                  </a:cubicBezTo>
                  <a:cubicBezTo>
                    <a:pt x="3889" y="1366"/>
                    <a:pt x="3933" y="1321"/>
                    <a:pt x="4002" y="1259"/>
                  </a:cubicBezTo>
                  <a:close/>
                  <a:moveTo>
                    <a:pt x="4328" y="1637"/>
                  </a:moveTo>
                  <a:cubicBezTo>
                    <a:pt x="4330" y="1642"/>
                    <a:pt x="4334" y="1647"/>
                    <a:pt x="4337" y="1652"/>
                  </a:cubicBezTo>
                  <a:cubicBezTo>
                    <a:pt x="4368" y="1690"/>
                    <a:pt x="4422" y="1695"/>
                    <a:pt x="4459" y="1666"/>
                  </a:cubicBezTo>
                  <a:cubicBezTo>
                    <a:pt x="4460" y="1665"/>
                    <a:pt x="4733" y="1442"/>
                    <a:pt x="4873" y="1425"/>
                  </a:cubicBezTo>
                  <a:cubicBezTo>
                    <a:pt x="4923" y="1418"/>
                    <a:pt x="4974" y="1434"/>
                    <a:pt x="5037" y="1452"/>
                  </a:cubicBezTo>
                  <a:cubicBezTo>
                    <a:pt x="5150" y="1487"/>
                    <a:pt x="5291" y="1529"/>
                    <a:pt x="5532" y="1506"/>
                  </a:cubicBezTo>
                  <a:cubicBezTo>
                    <a:pt x="5752" y="1485"/>
                    <a:pt x="5761" y="1493"/>
                    <a:pt x="5845" y="1560"/>
                  </a:cubicBezTo>
                  <a:cubicBezTo>
                    <a:pt x="5898" y="1604"/>
                    <a:pt x="5975" y="1666"/>
                    <a:pt x="6116" y="1753"/>
                  </a:cubicBezTo>
                  <a:cubicBezTo>
                    <a:pt x="6413" y="1936"/>
                    <a:pt x="6418" y="1989"/>
                    <a:pt x="6437" y="2206"/>
                  </a:cubicBezTo>
                  <a:cubicBezTo>
                    <a:pt x="6441" y="2265"/>
                    <a:pt x="6447" y="2333"/>
                    <a:pt x="6461" y="2425"/>
                  </a:cubicBezTo>
                  <a:cubicBezTo>
                    <a:pt x="6502" y="2736"/>
                    <a:pt x="6520" y="2751"/>
                    <a:pt x="6592" y="2814"/>
                  </a:cubicBezTo>
                  <a:cubicBezTo>
                    <a:pt x="6619" y="2837"/>
                    <a:pt x="6657" y="2871"/>
                    <a:pt x="6724" y="2978"/>
                  </a:cubicBezTo>
                  <a:cubicBezTo>
                    <a:pt x="6764" y="3042"/>
                    <a:pt x="6801" y="3050"/>
                    <a:pt x="6792" y="3056"/>
                  </a:cubicBezTo>
                  <a:cubicBezTo>
                    <a:pt x="6778" y="3065"/>
                    <a:pt x="6702" y="3059"/>
                    <a:pt x="6606" y="3050"/>
                  </a:cubicBezTo>
                  <a:cubicBezTo>
                    <a:pt x="6529" y="3044"/>
                    <a:pt x="6440" y="3036"/>
                    <a:pt x="6344" y="3036"/>
                  </a:cubicBezTo>
                  <a:cubicBezTo>
                    <a:pt x="6100" y="3036"/>
                    <a:pt x="6036" y="2991"/>
                    <a:pt x="5931" y="2916"/>
                  </a:cubicBezTo>
                  <a:cubicBezTo>
                    <a:pt x="5883" y="2882"/>
                    <a:pt x="5829" y="2843"/>
                    <a:pt x="5753" y="2801"/>
                  </a:cubicBezTo>
                  <a:cubicBezTo>
                    <a:pt x="5602" y="2714"/>
                    <a:pt x="5578" y="2645"/>
                    <a:pt x="5552" y="2567"/>
                  </a:cubicBezTo>
                  <a:cubicBezTo>
                    <a:pt x="5535" y="2519"/>
                    <a:pt x="5518" y="2468"/>
                    <a:pt x="5480" y="2408"/>
                  </a:cubicBezTo>
                  <a:cubicBezTo>
                    <a:pt x="5377" y="2244"/>
                    <a:pt x="5357" y="2230"/>
                    <a:pt x="5209" y="2135"/>
                  </a:cubicBezTo>
                  <a:lnTo>
                    <a:pt x="5205" y="2132"/>
                  </a:lnTo>
                  <a:lnTo>
                    <a:pt x="5169" y="2109"/>
                  </a:lnTo>
                  <a:cubicBezTo>
                    <a:pt x="5064" y="2042"/>
                    <a:pt x="5005" y="2038"/>
                    <a:pt x="4941" y="2036"/>
                  </a:cubicBezTo>
                  <a:cubicBezTo>
                    <a:pt x="4902" y="2033"/>
                    <a:pt x="4860" y="2031"/>
                    <a:pt x="4783" y="1989"/>
                  </a:cubicBezTo>
                  <a:cubicBezTo>
                    <a:pt x="4613" y="1894"/>
                    <a:pt x="4521" y="1951"/>
                    <a:pt x="4423" y="2012"/>
                  </a:cubicBezTo>
                  <a:cubicBezTo>
                    <a:pt x="4389" y="2032"/>
                    <a:pt x="4356" y="2053"/>
                    <a:pt x="4321" y="2061"/>
                  </a:cubicBezTo>
                  <a:cubicBezTo>
                    <a:pt x="4260" y="2075"/>
                    <a:pt x="4202" y="2078"/>
                    <a:pt x="4147" y="2064"/>
                  </a:cubicBezTo>
                  <a:cubicBezTo>
                    <a:pt x="4094" y="2051"/>
                    <a:pt x="4044" y="2023"/>
                    <a:pt x="3997" y="1973"/>
                  </a:cubicBezTo>
                  <a:cubicBezTo>
                    <a:pt x="3943" y="1915"/>
                    <a:pt x="3899" y="1849"/>
                    <a:pt x="3880" y="1784"/>
                  </a:cubicBezTo>
                  <a:cubicBezTo>
                    <a:pt x="3868" y="1741"/>
                    <a:pt x="3869" y="1699"/>
                    <a:pt x="3891" y="1664"/>
                  </a:cubicBezTo>
                  <a:cubicBezTo>
                    <a:pt x="3928" y="1604"/>
                    <a:pt x="3955" y="1562"/>
                    <a:pt x="3986" y="1521"/>
                  </a:cubicBezTo>
                  <a:cubicBezTo>
                    <a:pt x="4018" y="1481"/>
                    <a:pt x="4058" y="1441"/>
                    <a:pt x="4118" y="1386"/>
                  </a:cubicBezTo>
                  <a:cubicBezTo>
                    <a:pt x="4162" y="1346"/>
                    <a:pt x="4310" y="1605"/>
                    <a:pt x="4328" y="1637"/>
                  </a:cubicBezTo>
                  <a:close/>
                  <a:moveTo>
                    <a:pt x="1179" y="2293"/>
                  </a:moveTo>
                  <a:cubicBezTo>
                    <a:pt x="1171" y="2307"/>
                    <a:pt x="1165" y="2339"/>
                    <a:pt x="1158" y="2373"/>
                  </a:cubicBezTo>
                  <a:cubicBezTo>
                    <a:pt x="1130" y="2512"/>
                    <a:pt x="1095" y="2691"/>
                    <a:pt x="820" y="2757"/>
                  </a:cubicBezTo>
                  <a:lnTo>
                    <a:pt x="817" y="2758"/>
                  </a:lnTo>
                  <a:cubicBezTo>
                    <a:pt x="693" y="2788"/>
                    <a:pt x="626" y="2822"/>
                    <a:pt x="607" y="2863"/>
                  </a:cubicBezTo>
                  <a:cubicBezTo>
                    <a:pt x="591" y="2896"/>
                    <a:pt x="610" y="2947"/>
                    <a:pt x="653" y="3015"/>
                  </a:cubicBezTo>
                  <a:cubicBezTo>
                    <a:pt x="682" y="3058"/>
                    <a:pt x="725" y="3061"/>
                    <a:pt x="774" y="3063"/>
                  </a:cubicBezTo>
                  <a:cubicBezTo>
                    <a:pt x="889" y="3070"/>
                    <a:pt x="1024" y="3077"/>
                    <a:pt x="1172" y="3297"/>
                  </a:cubicBezTo>
                  <a:cubicBezTo>
                    <a:pt x="1292" y="3476"/>
                    <a:pt x="1372" y="3552"/>
                    <a:pt x="1434" y="3612"/>
                  </a:cubicBezTo>
                  <a:cubicBezTo>
                    <a:pt x="1487" y="3662"/>
                    <a:pt x="1528" y="3702"/>
                    <a:pt x="1568" y="3773"/>
                  </a:cubicBezTo>
                  <a:cubicBezTo>
                    <a:pt x="1643" y="3903"/>
                    <a:pt x="1607" y="3944"/>
                    <a:pt x="1547" y="4012"/>
                  </a:cubicBezTo>
                  <a:cubicBezTo>
                    <a:pt x="1526" y="4036"/>
                    <a:pt x="1497" y="4069"/>
                    <a:pt x="1485" y="4142"/>
                  </a:cubicBezTo>
                  <a:cubicBezTo>
                    <a:pt x="1478" y="4197"/>
                    <a:pt x="1463" y="4254"/>
                    <a:pt x="1448" y="4311"/>
                  </a:cubicBezTo>
                  <a:cubicBezTo>
                    <a:pt x="1437" y="4357"/>
                    <a:pt x="1425" y="4403"/>
                    <a:pt x="1418" y="4439"/>
                  </a:cubicBezTo>
                  <a:cubicBezTo>
                    <a:pt x="1405" y="4508"/>
                    <a:pt x="1404" y="4563"/>
                    <a:pt x="1444" y="4570"/>
                  </a:cubicBezTo>
                  <a:cubicBezTo>
                    <a:pt x="1488" y="4578"/>
                    <a:pt x="1531" y="4580"/>
                    <a:pt x="1567" y="4581"/>
                  </a:cubicBezTo>
                  <a:cubicBezTo>
                    <a:pt x="1623" y="4583"/>
                    <a:pt x="1668" y="4584"/>
                    <a:pt x="1707" y="4606"/>
                  </a:cubicBezTo>
                  <a:cubicBezTo>
                    <a:pt x="1793" y="4653"/>
                    <a:pt x="1802" y="4732"/>
                    <a:pt x="1703" y="4913"/>
                  </a:cubicBezTo>
                  <a:cubicBezTo>
                    <a:pt x="1634" y="5037"/>
                    <a:pt x="1660" y="5118"/>
                    <a:pt x="1694" y="5223"/>
                  </a:cubicBezTo>
                  <a:cubicBezTo>
                    <a:pt x="1723" y="5313"/>
                    <a:pt x="1756" y="5417"/>
                    <a:pt x="1758" y="5567"/>
                  </a:cubicBezTo>
                  <a:cubicBezTo>
                    <a:pt x="1760" y="5684"/>
                    <a:pt x="1741" y="5842"/>
                    <a:pt x="1721" y="6014"/>
                  </a:cubicBezTo>
                  <a:cubicBezTo>
                    <a:pt x="1682" y="6357"/>
                    <a:pt x="1635" y="6759"/>
                    <a:pt x="1729" y="6910"/>
                  </a:cubicBezTo>
                  <a:cubicBezTo>
                    <a:pt x="1784" y="6997"/>
                    <a:pt x="1824" y="7041"/>
                    <a:pt x="1856" y="7076"/>
                  </a:cubicBezTo>
                  <a:cubicBezTo>
                    <a:pt x="1928" y="7157"/>
                    <a:pt x="1966" y="7198"/>
                    <a:pt x="2001" y="7420"/>
                  </a:cubicBezTo>
                  <a:cubicBezTo>
                    <a:pt x="2031" y="7612"/>
                    <a:pt x="2037" y="7625"/>
                    <a:pt x="2096" y="7736"/>
                  </a:cubicBezTo>
                  <a:cubicBezTo>
                    <a:pt x="2129" y="7799"/>
                    <a:pt x="2176" y="7889"/>
                    <a:pt x="2245" y="8038"/>
                  </a:cubicBezTo>
                  <a:cubicBezTo>
                    <a:pt x="2349" y="8261"/>
                    <a:pt x="2425" y="8406"/>
                    <a:pt x="2488" y="8503"/>
                  </a:cubicBezTo>
                  <a:cubicBezTo>
                    <a:pt x="2546" y="8594"/>
                    <a:pt x="2591" y="8641"/>
                    <a:pt x="2635" y="8673"/>
                  </a:cubicBezTo>
                  <a:cubicBezTo>
                    <a:pt x="2640" y="8677"/>
                    <a:pt x="2643" y="8679"/>
                    <a:pt x="2648" y="8681"/>
                  </a:cubicBezTo>
                  <a:cubicBezTo>
                    <a:pt x="2645" y="8643"/>
                    <a:pt x="2628" y="8583"/>
                    <a:pt x="2590" y="8494"/>
                  </a:cubicBezTo>
                  <a:cubicBezTo>
                    <a:pt x="2532" y="8362"/>
                    <a:pt x="2533" y="8259"/>
                    <a:pt x="2564" y="8196"/>
                  </a:cubicBezTo>
                  <a:lnTo>
                    <a:pt x="2564" y="8196"/>
                  </a:lnTo>
                  <a:lnTo>
                    <a:pt x="2564" y="8196"/>
                  </a:lnTo>
                  <a:cubicBezTo>
                    <a:pt x="2585" y="8154"/>
                    <a:pt x="2617" y="8127"/>
                    <a:pt x="2658" y="8114"/>
                  </a:cubicBezTo>
                  <a:cubicBezTo>
                    <a:pt x="2696" y="8102"/>
                    <a:pt x="2737" y="8106"/>
                    <a:pt x="2778" y="8124"/>
                  </a:cubicBezTo>
                  <a:cubicBezTo>
                    <a:pt x="2854" y="8157"/>
                    <a:pt x="2939" y="8253"/>
                    <a:pt x="2992" y="8417"/>
                  </a:cubicBezTo>
                  <a:cubicBezTo>
                    <a:pt x="3036" y="8561"/>
                    <a:pt x="3041" y="8672"/>
                    <a:pt x="3044" y="8768"/>
                  </a:cubicBezTo>
                  <a:cubicBezTo>
                    <a:pt x="3049" y="8904"/>
                    <a:pt x="3053" y="9008"/>
                    <a:pt x="3217" y="9153"/>
                  </a:cubicBezTo>
                  <a:cubicBezTo>
                    <a:pt x="3475" y="9380"/>
                    <a:pt x="3571" y="9402"/>
                    <a:pt x="3702" y="9430"/>
                  </a:cubicBezTo>
                  <a:lnTo>
                    <a:pt x="3752" y="9442"/>
                  </a:lnTo>
                  <a:cubicBezTo>
                    <a:pt x="3853" y="9465"/>
                    <a:pt x="3937" y="9500"/>
                    <a:pt x="4014" y="9531"/>
                  </a:cubicBezTo>
                  <a:cubicBezTo>
                    <a:pt x="4068" y="9553"/>
                    <a:pt x="4117" y="9573"/>
                    <a:pt x="4162" y="9584"/>
                  </a:cubicBezTo>
                  <a:cubicBezTo>
                    <a:pt x="4177" y="9588"/>
                    <a:pt x="4212" y="9569"/>
                    <a:pt x="4251" y="9549"/>
                  </a:cubicBezTo>
                  <a:cubicBezTo>
                    <a:pt x="4346" y="9500"/>
                    <a:pt x="4453" y="9444"/>
                    <a:pt x="4596" y="9512"/>
                  </a:cubicBezTo>
                  <a:cubicBezTo>
                    <a:pt x="4696" y="9560"/>
                    <a:pt x="4739" y="9609"/>
                    <a:pt x="4786" y="9663"/>
                  </a:cubicBezTo>
                  <a:cubicBezTo>
                    <a:pt x="4827" y="9711"/>
                    <a:pt x="4872" y="9764"/>
                    <a:pt x="4989" y="9827"/>
                  </a:cubicBezTo>
                  <a:cubicBezTo>
                    <a:pt x="5087" y="9880"/>
                    <a:pt x="5153" y="9849"/>
                    <a:pt x="5214" y="9822"/>
                  </a:cubicBezTo>
                  <a:cubicBezTo>
                    <a:pt x="5299" y="9783"/>
                    <a:pt x="5379" y="9746"/>
                    <a:pt x="5495" y="9806"/>
                  </a:cubicBezTo>
                  <a:cubicBezTo>
                    <a:pt x="5590" y="9855"/>
                    <a:pt x="5611" y="9893"/>
                    <a:pt x="5633" y="9932"/>
                  </a:cubicBezTo>
                  <a:cubicBezTo>
                    <a:pt x="5646" y="9956"/>
                    <a:pt x="5660" y="9981"/>
                    <a:pt x="5818" y="10042"/>
                  </a:cubicBezTo>
                  <a:cubicBezTo>
                    <a:pt x="5901" y="10072"/>
                    <a:pt x="6001" y="10090"/>
                    <a:pt x="6093" y="10106"/>
                  </a:cubicBezTo>
                  <a:cubicBezTo>
                    <a:pt x="6226" y="10129"/>
                    <a:pt x="6344" y="10150"/>
                    <a:pt x="6409" y="10212"/>
                  </a:cubicBezTo>
                  <a:cubicBezTo>
                    <a:pt x="6498" y="10294"/>
                    <a:pt x="6494" y="10407"/>
                    <a:pt x="6325" y="10586"/>
                  </a:cubicBezTo>
                  <a:cubicBezTo>
                    <a:pt x="6072" y="10858"/>
                    <a:pt x="6124" y="10964"/>
                    <a:pt x="6199" y="11117"/>
                  </a:cubicBezTo>
                  <a:cubicBezTo>
                    <a:pt x="6212" y="11145"/>
                    <a:pt x="6226" y="11173"/>
                    <a:pt x="6244" y="11215"/>
                  </a:cubicBezTo>
                  <a:cubicBezTo>
                    <a:pt x="6270" y="11275"/>
                    <a:pt x="6285" y="11321"/>
                    <a:pt x="6298" y="11359"/>
                  </a:cubicBezTo>
                  <a:cubicBezTo>
                    <a:pt x="6332" y="11465"/>
                    <a:pt x="6347" y="11509"/>
                    <a:pt x="6568" y="11545"/>
                  </a:cubicBezTo>
                  <a:cubicBezTo>
                    <a:pt x="6692" y="11565"/>
                    <a:pt x="6802" y="11639"/>
                    <a:pt x="6895" y="11731"/>
                  </a:cubicBezTo>
                  <a:cubicBezTo>
                    <a:pt x="6962" y="11797"/>
                    <a:pt x="7021" y="11874"/>
                    <a:pt x="7070" y="11948"/>
                  </a:cubicBezTo>
                  <a:cubicBezTo>
                    <a:pt x="7718" y="11610"/>
                    <a:pt x="8299" y="11162"/>
                    <a:pt x="8789" y="10628"/>
                  </a:cubicBezTo>
                  <a:cubicBezTo>
                    <a:pt x="9249" y="10128"/>
                    <a:pt x="9629" y="9553"/>
                    <a:pt x="9908" y="8923"/>
                  </a:cubicBezTo>
                  <a:cubicBezTo>
                    <a:pt x="9882" y="8934"/>
                    <a:pt x="9858" y="8947"/>
                    <a:pt x="9833" y="8960"/>
                  </a:cubicBezTo>
                  <a:cubicBezTo>
                    <a:pt x="9748" y="9004"/>
                    <a:pt x="9666" y="9058"/>
                    <a:pt x="9597" y="9119"/>
                  </a:cubicBezTo>
                  <a:cubicBezTo>
                    <a:pt x="9319" y="9370"/>
                    <a:pt x="9243" y="9308"/>
                    <a:pt x="9134" y="9218"/>
                  </a:cubicBezTo>
                  <a:cubicBezTo>
                    <a:pt x="9104" y="9194"/>
                    <a:pt x="9069" y="9165"/>
                    <a:pt x="9015" y="9158"/>
                  </a:cubicBezTo>
                  <a:cubicBezTo>
                    <a:pt x="8849" y="9133"/>
                    <a:pt x="8665" y="9222"/>
                    <a:pt x="8566" y="9270"/>
                  </a:cubicBezTo>
                  <a:cubicBezTo>
                    <a:pt x="8544" y="9280"/>
                    <a:pt x="8526" y="9289"/>
                    <a:pt x="8514" y="9293"/>
                  </a:cubicBezTo>
                  <a:cubicBezTo>
                    <a:pt x="8421" y="9333"/>
                    <a:pt x="8374" y="9272"/>
                    <a:pt x="8312" y="9192"/>
                  </a:cubicBezTo>
                  <a:cubicBezTo>
                    <a:pt x="8262" y="9126"/>
                    <a:pt x="8191" y="9032"/>
                    <a:pt x="8071" y="9056"/>
                  </a:cubicBezTo>
                  <a:cubicBezTo>
                    <a:pt x="7989" y="9071"/>
                    <a:pt x="7988" y="9077"/>
                    <a:pt x="7985" y="9083"/>
                  </a:cubicBezTo>
                  <a:cubicBezTo>
                    <a:pt x="7968" y="9140"/>
                    <a:pt x="7948" y="9206"/>
                    <a:pt x="7731" y="9272"/>
                  </a:cubicBezTo>
                  <a:cubicBezTo>
                    <a:pt x="7567" y="9322"/>
                    <a:pt x="7440" y="9302"/>
                    <a:pt x="7333" y="9285"/>
                  </a:cubicBezTo>
                  <a:cubicBezTo>
                    <a:pt x="7235" y="9270"/>
                    <a:pt x="7160" y="9258"/>
                    <a:pt x="7100" y="9345"/>
                  </a:cubicBezTo>
                  <a:cubicBezTo>
                    <a:pt x="7006" y="9477"/>
                    <a:pt x="6922" y="9520"/>
                    <a:pt x="6835" y="9563"/>
                  </a:cubicBezTo>
                  <a:cubicBezTo>
                    <a:pt x="6769" y="9596"/>
                    <a:pt x="6702" y="9630"/>
                    <a:pt x="6628" y="9731"/>
                  </a:cubicBezTo>
                  <a:cubicBezTo>
                    <a:pt x="6538" y="9856"/>
                    <a:pt x="6451" y="9960"/>
                    <a:pt x="6357" y="10021"/>
                  </a:cubicBezTo>
                  <a:cubicBezTo>
                    <a:pt x="6245" y="10092"/>
                    <a:pt x="6130" y="10103"/>
                    <a:pt x="6001" y="10021"/>
                  </a:cubicBezTo>
                  <a:cubicBezTo>
                    <a:pt x="5877" y="9942"/>
                    <a:pt x="5853" y="9841"/>
                    <a:pt x="5828" y="9739"/>
                  </a:cubicBezTo>
                  <a:cubicBezTo>
                    <a:pt x="5810" y="9670"/>
                    <a:pt x="5793" y="9601"/>
                    <a:pt x="5724" y="9560"/>
                  </a:cubicBezTo>
                  <a:cubicBezTo>
                    <a:pt x="5673" y="9530"/>
                    <a:pt x="5635" y="9555"/>
                    <a:pt x="5603" y="9576"/>
                  </a:cubicBezTo>
                  <a:cubicBezTo>
                    <a:pt x="5507" y="9639"/>
                    <a:pt x="5430" y="9690"/>
                    <a:pt x="5321" y="9515"/>
                  </a:cubicBezTo>
                  <a:cubicBezTo>
                    <a:pt x="5225" y="9361"/>
                    <a:pt x="5329" y="9265"/>
                    <a:pt x="5422" y="9180"/>
                  </a:cubicBezTo>
                  <a:cubicBezTo>
                    <a:pt x="5448" y="9157"/>
                    <a:pt x="5471" y="9135"/>
                    <a:pt x="5479" y="9120"/>
                  </a:cubicBezTo>
                  <a:cubicBezTo>
                    <a:pt x="5484" y="9114"/>
                    <a:pt x="5468" y="9129"/>
                    <a:pt x="5449" y="9119"/>
                  </a:cubicBezTo>
                  <a:cubicBezTo>
                    <a:pt x="5360" y="9069"/>
                    <a:pt x="5236" y="9112"/>
                    <a:pt x="5091" y="9163"/>
                  </a:cubicBezTo>
                  <a:cubicBezTo>
                    <a:pt x="4916" y="9224"/>
                    <a:pt x="4715" y="9294"/>
                    <a:pt x="4470" y="9259"/>
                  </a:cubicBezTo>
                  <a:cubicBezTo>
                    <a:pt x="4425" y="9252"/>
                    <a:pt x="4403" y="9250"/>
                    <a:pt x="4383" y="9247"/>
                  </a:cubicBezTo>
                  <a:lnTo>
                    <a:pt x="4383" y="9247"/>
                  </a:lnTo>
                  <a:cubicBezTo>
                    <a:pt x="4299" y="9235"/>
                    <a:pt x="4228" y="9225"/>
                    <a:pt x="4167" y="9211"/>
                  </a:cubicBezTo>
                  <a:cubicBezTo>
                    <a:pt x="3897" y="9151"/>
                    <a:pt x="3837" y="9044"/>
                    <a:pt x="3935" y="8607"/>
                  </a:cubicBezTo>
                  <a:cubicBezTo>
                    <a:pt x="3983" y="8396"/>
                    <a:pt x="3941" y="8260"/>
                    <a:pt x="3913" y="8170"/>
                  </a:cubicBezTo>
                  <a:cubicBezTo>
                    <a:pt x="3905" y="8143"/>
                    <a:pt x="3897" y="8119"/>
                    <a:pt x="3893" y="8099"/>
                  </a:cubicBezTo>
                  <a:cubicBezTo>
                    <a:pt x="3865" y="7969"/>
                    <a:pt x="3893" y="7902"/>
                    <a:pt x="4107" y="7856"/>
                  </a:cubicBezTo>
                  <a:cubicBezTo>
                    <a:pt x="4259" y="7823"/>
                    <a:pt x="4306" y="7762"/>
                    <a:pt x="4342" y="7715"/>
                  </a:cubicBezTo>
                  <a:cubicBezTo>
                    <a:pt x="4398" y="7645"/>
                    <a:pt x="4439" y="7592"/>
                    <a:pt x="4572" y="7607"/>
                  </a:cubicBezTo>
                  <a:cubicBezTo>
                    <a:pt x="4731" y="7625"/>
                    <a:pt x="4727" y="7726"/>
                    <a:pt x="4722" y="7825"/>
                  </a:cubicBezTo>
                  <a:cubicBezTo>
                    <a:pt x="4721" y="7845"/>
                    <a:pt x="4720" y="7864"/>
                    <a:pt x="4722" y="7869"/>
                  </a:cubicBezTo>
                  <a:cubicBezTo>
                    <a:pt x="4724" y="7875"/>
                    <a:pt x="4738" y="7853"/>
                    <a:pt x="4815" y="7826"/>
                  </a:cubicBezTo>
                  <a:cubicBezTo>
                    <a:pt x="4947" y="7781"/>
                    <a:pt x="4992" y="7693"/>
                    <a:pt x="5024" y="7628"/>
                  </a:cubicBezTo>
                  <a:cubicBezTo>
                    <a:pt x="5038" y="7601"/>
                    <a:pt x="5050" y="7577"/>
                    <a:pt x="5066" y="7555"/>
                  </a:cubicBezTo>
                  <a:cubicBezTo>
                    <a:pt x="5136" y="7461"/>
                    <a:pt x="5215" y="7442"/>
                    <a:pt x="5409" y="7587"/>
                  </a:cubicBezTo>
                  <a:cubicBezTo>
                    <a:pt x="5574" y="7710"/>
                    <a:pt x="5642" y="7819"/>
                    <a:pt x="5697" y="7908"/>
                  </a:cubicBezTo>
                  <a:cubicBezTo>
                    <a:pt x="5747" y="7990"/>
                    <a:pt x="5786" y="8051"/>
                    <a:pt x="5915" y="8084"/>
                  </a:cubicBezTo>
                  <a:cubicBezTo>
                    <a:pt x="5956" y="8094"/>
                    <a:pt x="5955" y="8045"/>
                    <a:pt x="5937" y="7976"/>
                  </a:cubicBezTo>
                  <a:cubicBezTo>
                    <a:pt x="5900" y="7835"/>
                    <a:pt x="5808" y="7645"/>
                    <a:pt x="5738" y="7504"/>
                  </a:cubicBezTo>
                  <a:cubicBezTo>
                    <a:pt x="5612" y="7247"/>
                    <a:pt x="5644" y="7230"/>
                    <a:pt x="5801" y="7151"/>
                  </a:cubicBezTo>
                  <a:cubicBezTo>
                    <a:pt x="5853" y="7125"/>
                    <a:pt x="5928" y="7088"/>
                    <a:pt x="6020" y="6999"/>
                  </a:cubicBezTo>
                  <a:cubicBezTo>
                    <a:pt x="6197" y="6826"/>
                    <a:pt x="6182" y="6773"/>
                    <a:pt x="6162" y="6702"/>
                  </a:cubicBezTo>
                  <a:cubicBezTo>
                    <a:pt x="6154" y="6672"/>
                    <a:pt x="6145" y="6642"/>
                    <a:pt x="6140" y="6601"/>
                  </a:cubicBezTo>
                  <a:cubicBezTo>
                    <a:pt x="6139" y="6593"/>
                    <a:pt x="6138" y="6587"/>
                    <a:pt x="6138" y="6581"/>
                  </a:cubicBezTo>
                  <a:cubicBezTo>
                    <a:pt x="6131" y="6485"/>
                    <a:pt x="6162" y="6302"/>
                    <a:pt x="6226" y="6141"/>
                  </a:cubicBezTo>
                  <a:cubicBezTo>
                    <a:pt x="6295" y="5967"/>
                    <a:pt x="6406" y="5811"/>
                    <a:pt x="6561" y="5792"/>
                  </a:cubicBezTo>
                  <a:cubicBezTo>
                    <a:pt x="6568" y="5791"/>
                    <a:pt x="6573" y="5790"/>
                    <a:pt x="6578" y="5790"/>
                  </a:cubicBezTo>
                  <a:cubicBezTo>
                    <a:pt x="6685" y="5783"/>
                    <a:pt x="6761" y="5634"/>
                    <a:pt x="6826" y="5508"/>
                  </a:cubicBezTo>
                  <a:cubicBezTo>
                    <a:pt x="6874" y="5412"/>
                    <a:pt x="6917" y="5327"/>
                    <a:pt x="6981" y="5285"/>
                  </a:cubicBezTo>
                  <a:lnTo>
                    <a:pt x="6985" y="5283"/>
                  </a:lnTo>
                  <a:cubicBezTo>
                    <a:pt x="7020" y="5260"/>
                    <a:pt x="7041" y="5259"/>
                    <a:pt x="7041" y="5252"/>
                  </a:cubicBezTo>
                  <a:cubicBezTo>
                    <a:pt x="7042" y="5250"/>
                    <a:pt x="7016" y="5227"/>
                    <a:pt x="6954" y="5177"/>
                  </a:cubicBezTo>
                  <a:cubicBezTo>
                    <a:pt x="6915" y="5145"/>
                    <a:pt x="6865" y="5150"/>
                    <a:pt x="6819" y="5155"/>
                  </a:cubicBezTo>
                  <a:cubicBezTo>
                    <a:pt x="6685" y="5170"/>
                    <a:pt x="6565" y="5184"/>
                    <a:pt x="6487" y="4906"/>
                  </a:cubicBezTo>
                  <a:cubicBezTo>
                    <a:pt x="6399" y="4596"/>
                    <a:pt x="6552" y="4487"/>
                    <a:pt x="6700" y="4446"/>
                  </a:cubicBezTo>
                  <a:cubicBezTo>
                    <a:pt x="6754" y="4430"/>
                    <a:pt x="6804" y="4426"/>
                    <a:pt x="6838" y="4424"/>
                  </a:cubicBezTo>
                  <a:lnTo>
                    <a:pt x="6842" y="4423"/>
                  </a:lnTo>
                  <a:cubicBezTo>
                    <a:pt x="6938" y="4417"/>
                    <a:pt x="6969" y="4493"/>
                    <a:pt x="7006" y="4587"/>
                  </a:cubicBezTo>
                  <a:cubicBezTo>
                    <a:pt x="7042" y="4675"/>
                    <a:pt x="7091" y="4797"/>
                    <a:pt x="7236" y="4756"/>
                  </a:cubicBezTo>
                  <a:cubicBezTo>
                    <a:pt x="7327" y="4728"/>
                    <a:pt x="7383" y="4701"/>
                    <a:pt x="7411" y="4674"/>
                  </a:cubicBezTo>
                  <a:cubicBezTo>
                    <a:pt x="7418" y="4668"/>
                    <a:pt x="7420" y="4666"/>
                    <a:pt x="7420" y="4666"/>
                  </a:cubicBezTo>
                  <a:cubicBezTo>
                    <a:pt x="7420" y="4665"/>
                    <a:pt x="7418" y="4664"/>
                    <a:pt x="7415" y="4660"/>
                  </a:cubicBezTo>
                  <a:cubicBezTo>
                    <a:pt x="7397" y="4638"/>
                    <a:pt x="7358" y="4615"/>
                    <a:pt x="7306" y="4594"/>
                  </a:cubicBezTo>
                  <a:cubicBezTo>
                    <a:pt x="7168" y="4541"/>
                    <a:pt x="7129" y="4470"/>
                    <a:pt x="7084" y="4384"/>
                  </a:cubicBezTo>
                  <a:cubicBezTo>
                    <a:pt x="7051" y="4322"/>
                    <a:pt x="7012" y="4249"/>
                    <a:pt x="6888" y="4169"/>
                  </a:cubicBezTo>
                  <a:cubicBezTo>
                    <a:pt x="6764" y="4088"/>
                    <a:pt x="6692" y="4086"/>
                    <a:pt x="6619" y="4084"/>
                  </a:cubicBezTo>
                  <a:cubicBezTo>
                    <a:pt x="6529" y="4082"/>
                    <a:pt x="6438" y="4080"/>
                    <a:pt x="6288" y="3992"/>
                  </a:cubicBezTo>
                  <a:cubicBezTo>
                    <a:pt x="6147" y="3910"/>
                    <a:pt x="6072" y="3814"/>
                    <a:pt x="6004" y="3728"/>
                  </a:cubicBezTo>
                  <a:cubicBezTo>
                    <a:pt x="5941" y="3648"/>
                    <a:pt x="5885" y="3576"/>
                    <a:pt x="5781" y="3547"/>
                  </a:cubicBezTo>
                  <a:cubicBezTo>
                    <a:pt x="5580" y="3491"/>
                    <a:pt x="5553" y="3442"/>
                    <a:pt x="5476" y="3310"/>
                  </a:cubicBezTo>
                  <a:cubicBezTo>
                    <a:pt x="5446" y="3257"/>
                    <a:pt x="5406" y="3189"/>
                    <a:pt x="5338" y="3097"/>
                  </a:cubicBezTo>
                  <a:cubicBezTo>
                    <a:pt x="5287" y="3030"/>
                    <a:pt x="5243" y="2965"/>
                    <a:pt x="5203" y="2905"/>
                  </a:cubicBezTo>
                  <a:cubicBezTo>
                    <a:pt x="5157" y="2836"/>
                    <a:pt x="5115" y="2774"/>
                    <a:pt x="5077" y="2729"/>
                  </a:cubicBezTo>
                  <a:cubicBezTo>
                    <a:pt x="5034" y="2679"/>
                    <a:pt x="4995" y="2660"/>
                    <a:pt x="4952" y="2698"/>
                  </a:cubicBezTo>
                  <a:cubicBezTo>
                    <a:pt x="4876" y="2764"/>
                    <a:pt x="4833" y="2808"/>
                    <a:pt x="4830" y="2839"/>
                  </a:cubicBezTo>
                  <a:cubicBezTo>
                    <a:pt x="4826" y="2865"/>
                    <a:pt x="4855" y="2903"/>
                    <a:pt x="4919" y="2963"/>
                  </a:cubicBezTo>
                  <a:cubicBezTo>
                    <a:pt x="4968" y="3009"/>
                    <a:pt x="5002" y="3022"/>
                    <a:pt x="5028" y="3030"/>
                  </a:cubicBezTo>
                  <a:cubicBezTo>
                    <a:pt x="5120" y="3062"/>
                    <a:pt x="5161" y="3076"/>
                    <a:pt x="5201" y="3333"/>
                  </a:cubicBezTo>
                  <a:cubicBezTo>
                    <a:pt x="5229" y="3522"/>
                    <a:pt x="5133" y="3632"/>
                    <a:pt x="5050" y="3726"/>
                  </a:cubicBezTo>
                  <a:cubicBezTo>
                    <a:pt x="4997" y="3787"/>
                    <a:pt x="4954" y="3836"/>
                    <a:pt x="5029" y="3908"/>
                  </a:cubicBezTo>
                  <a:cubicBezTo>
                    <a:pt x="5159" y="4033"/>
                    <a:pt x="5286" y="4236"/>
                    <a:pt x="5333" y="4398"/>
                  </a:cubicBezTo>
                  <a:cubicBezTo>
                    <a:pt x="5352" y="4462"/>
                    <a:pt x="5359" y="4523"/>
                    <a:pt x="5349" y="4575"/>
                  </a:cubicBezTo>
                  <a:cubicBezTo>
                    <a:pt x="5336" y="4642"/>
                    <a:pt x="5300" y="4694"/>
                    <a:pt x="5234" y="4721"/>
                  </a:cubicBezTo>
                  <a:cubicBezTo>
                    <a:pt x="5181" y="4742"/>
                    <a:pt x="5112" y="4743"/>
                    <a:pt x="5023" y="4719"/>
                  </a:cubicBezTo>
                  <a:cubicBezTo>
                    <a:pt x="4778" y="4653"/>
                    <a:pt x="4728" y="4593"/>
                    <a:pt x="4658" y="4509"/>
                  </a:cubicBezTo>
                  <a:cubicBezTo>
                    <a:pt x="4610" y="4453"/>
                    <a:pt x="4552" y="4382"/>
                    <a:pt x="4360" y="4278"/>
                  </a:cubicBezTo>
                  <a:cubicBezTo>
                    <a:pt x="4052" y="4111"/>
                    <a:pt x="4013" y="3993"/>
                    <a:pt x="4096" y="3841"/>
                  </a:cubicBezTo>
                  <a:cubicBezTo>
                    <a:pt x="4125" y="3788"/>
                    <a:pt x="4169" y="3737"/>
                    <a:pt x="4221" y="3676"/>
                  </a:cubicBezTo>
                  <a:cubicBezTo>
                    <a:pt x="4260" y="3631"/>
                    <a:pt x="4304" y="3581"/>
                    <a:pt x="4348" y="3522"/>
                  </a:cubicBezTo>
                  <a:lnTo>
                    <a:pt x="4351" y="3517"/>
                  </a:lnTo>
                  <a:lnTo>
                    <a:pt x="4350" y="3517"/>
                  </a:lnTo>
                  <a:cubicBezTo>
                    <a:pt x="4449" y="3380"/>
                    <a:pt x="4480" y="3173"/>
                    <a:pt x="4464" y="2981"/>
                  </a:cubicBezTo>
                  <a:cubicBezTo>
                    <a:pt x="4448" y="2795"/>
                    <a:pt x="4389" y="2629"/>
                    <a:pt x="4304" y="2566"/>
                  </a:cubicBezTo>
                  <a:lnTo>
                    <a:pt x="4301" y="2565"/>
                  </a:lnTo>
                  <a:cubicBezTo>
                    <a:pt x="4291" y="2557"/>
                    <a:pt x="4284" y="2559"/>
                    <a:pt x="4278" y="2567"/>
                  </a:cubicBezTo>
                  <a:cubicBezTo>
                    <a:pt x="4244" y="2615"/>
                    <a:pt x="4214" y="2716"/>
                    <a:pt x="4181" y="2829"/>
                  </a:cubicBezTo>
                  <a:cubicBezTo>
                    <a:pt x="4141" y="2966"/>
                    <a:pt x="4097" y="3118"/>
                    <a:pt x="4025" y="3240"/>
                  </a:cubicBezTo>
                  <a:cubicBezTo>
                    <a:pt x="3919" y="3421"/>
                    <a:pt x="3832" y="3511"/>
                    <a:pt x="3749" y="3507"/>
                  </a:cubicBezTo>
                  <a:cubicBezTo>
                    <a:pt x="3651" y="3503"/>
                    <a:pt x="3598" y="3400"/>
                    <a:pt x="3569" y="3196"/>
                  </a:cubicBezTo>
                  <a:cubicBezTo>
                    <a:pt x="3550" y="3063"/>
                    <a:pt x="3575" y="2953"/>
                    <a:pt x="3597" y="2856"/>
                  </a:cubicBezTo>
                  <a:cubicBezTo>
                    <a:pt x="3620" y="2746"/>
                    <a:pt x="3639" y="2665"/>
                    <a:pt x="3525" y="2614"/>
                  </a:cubicBezTo>
                  <a:cubicBezTo>
                    <a:pt x="3392" y="2553"/>
                    <a:pt x="3300" y="2478"/>
                    <a:pt x="3223" y="2416"/>
                  </a:cubicBezTo>
                  <a:cubicBezTo>
                    <a:pt x="3148" y="2354"/>
                    <a:pt x="3092" y="2309"/>
                    <a:pt x="3046" y="2322"/>
                  </a:cubicBezTo>
                  <a:cubicBezTo>
                    <a:pt x="3036" y="2325"/>
                    <a:pt x="3036" y="2332"/>
                    <a:pt x="3037" y="2343"/>
                  </a:cubicBezTo>
                  <a:cubicBezTo>
                    <a:pt x="3041" y="2415"/>
                    <a:pt x="3047" y="2514"/>
                    <a:pt x="2936" y="2654"/>
                  </a:cubicBezTo>
                  <a:cubicBezTo>
                    <a:pt x="2827" y="2789"/>
                    <a:pt x="2731" y="2839"/>
                    <a:pt x="2619" y="2828"/>
                  </a:cubicBezTo>
                  <a:cubicBezTo>
                    <a:pt x="2518" y="2817"/>
                    <a:pt x="2419" y="2755"/>
                    <a:pt x="2290" y="2662"/>
                  </a:cubicBezTo>
                  <a:cubicBezTo>
                    <a:pt x="2201" y="2597"/>
                    <a:pt x="2146" y="2574"/>
                    <a:pt x="2110" y="2558"/>
                  </a:cubicBezTo>
                  <a:cubicBezTo>
                    <a:pt x="2021" y="2519"/>
                    <a:pt x="1996" y="2508"/>
                    <a:pt x="1965" y="2372"/>
                  </a:cubicBezTo>
                  <a:cubicBezTo>
                    <a:pt x="1948" y="2302"/>
                    <a:pt x="1931" y="2244"/>
                    <a:pt x="1904" y="2204"/>
                  </a:cubicBezTo>
                  <a:cubicBezTo>
                    <a:pt x="1881" y="2171"/>
                    <a:pt x="1848" y="2148"/>
                    <a:pt x="1796" y="2137"/>
                  </a:cubicBezTo>
                  <a:cubicBezTo>
                    <a:pt x="1712" y="2120"/>
                    <a:pt x="1565" y="2103"/>
                    <a:pt x="1423" y="2141"/>
                  </a:cubicBezTo>
                  <a:cubicBezTo>
                    <a:pt x="1334" y="2166"/>
                    <a:pt x="1246" y="2211"/>
                    <a:pt x="1179" y="22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67"/>
            <p:cNvSpPr/>
            <p:nvPr/>
          </p:nvSpPr>
          <p:spPr>
            <a:xfrm>
              <a:off x="1539005" y="2884470"/>
              <a:ext cx="866404" cy="800173"/>
            </a:xfrm>
            <a:custGeom>
              <a:avLst/>
              <a:gdLst/>
              <a:ahLst/>
              <a:cxnLst/>
              <a:rect l="l" t="t" r="r" b="b"/>
              <a:pathLst>
                <a:path w="4830" h="4461" extrusionOk="0">
                  <a:moveTo>
                    <a:pt x="4218" y="4422"/>
                  </a:moveTo>
                  <a:cubicBezTo>
                    <a:pt x="3992" y="4461"/>
                    <a:pt x="2247" y="4030"/>
                    <a:pt x="1938" y="3894"/>
                  </a:cubicBezTo>
                  <a:cubicBezTo>
                    <a:pt x="397" y="3217"/>
                    <a:pt x="1" y="1504"/>
                    <a:pt x="477" y="1"/>
                  </a:cubicBezTo>
                  <a:cubicBezTo>
                    <a:pt x="1187" y="267"/>
                    <a:pt x="1527" y="353"/>
                    <a:pt x="2366" y="671"/>
                  </a:cubicBezTo>
                  <a:cubicBezTo>
                    <a:pt x="4829" y="1605"/>
                    <a:pt x="4486" y="4378"/>
                    <a:pt x="4218" y="44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67"/>
            <p:cNvSpPr/>
            <p:nvPr/>
          </p:nvSpPr>
          <p:spPr>
            <a:xfrm>
              <a:off x="1666179" y="2911196"/>
              <a:ext cx="672674" cy="662237"/>
            </a:xfrm>
            <a:custGeom>
              <a:avLst/>
              <a:gdLst/>
              <a:ahLst/>
              <a:cxnLst/>
              <a:rect l="l" t="t" r="r" b="b"/>
              <a:pathLst>
                <a:path w="3750" h="3692" extrusionOk="0">
                  <a:moveTo>
                    <a:pt x="176" y="1"/>
                  </a:moveTo>
                  <a:cubicBezTo>
                    <a:pt x="644" y="165"/>
                    <a:pt x="995" y="272"/>
                    <a:pt x="1657" y="522"/>
                  </a:cubicBezTo>
                  <a:cubicBezTo>
                    <a:pt x="3430" y="1194"/>
                    <a:pt x="3749" y="2817"/>
                    <a:pt x="3689" y="3692"/>
                  </a:cubicBezTo>
                  <a:cubicBezTo>
                    <a:pt x="3093" y="3583"/>
                    <a:pt x="2027" y="3310"/>
                    <a:pt x="1792" y="3207"/>
                  </a:cubicBezTo>
                  <a:cubicBezTo>
                    <a:pt x="482" y="2631"/>
                    <a:pt x="0" y="1307"/>
                    <a:pt x="176" y="1"/>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67"/>
            <p:cNvSpPr/>
            <p:nvPr/>
          </p:nvSpPr>
          <p:spPr>
            <a:xfrm>
              <a:off x="1546359" y="2849673"/>
              <a:ext cx="815102" cy="862594"/>
            </a:xfrm>
            <a:custGeom>
              <a:avLst/>
              <a:gdLst/>
              <a:ahLst/>
              <a:cxnLst/>
              <a:rect l="l" t="t" r="r" b="b"/>
              <a:pathLst>
                <a:path w="4544" h="4809" extrusionOk="0">
                  <a:moveTo>
                    <a:pt x="3231" y="4277"/>
                  </a:moveTo>
                  <a:cubicBezTo>
                    <a:pt x="3670" y="4380"/>
                    <a:pt x="4069" y="4459"/>
                    <a:pt x="4148" y="4446"/>
                  </a:cubicBezTo>
                  <a:cubicBezTo>
                    <a:pt x="4179" y="4441"/>
                    <a:pt x="4105" y="4443"/>
                    <a:pt x="4112" y="4425"/>
                  </a:cubicBezTo>
                  <a:cubicBezTo>
                    <a:pt x="4147" y="4331"/>
                    <a:pt x="4175" y="4181"/>
                    <a:pt x="4186" y="3992"/>
                  </a:cubicBezTo>
                  <a:cubicBezTo>
                    <a:pt x="4197" y="3795"/>
                    <a:pt x="4189" y="3561"/>
                    <a:pt x="4146" y="3309"/>
                  </a:cubicBezTo>
                  <a:cubicBezTo>
                    <a:pt x="4010" y="2496"/>
                    <a:pt x="3528" y="1506"/>
                    <a:pt x="2265" y="1028"/>
                  </a:cubicBezTo>
                  <a:cubicBezTo>
                    <a:pt x="1821" y="860"/>
                    <a:pt x="1516" y="756"/>
                    <a:pt x="1221" y="656"/>
                  </a:cubicBezTo>
                  <a:cubicBezTo>
                    <a:pt x="1011" y="585"/>
                    <a:pt x="807" y="515"/>
                    <a:pt x="550" y="422"/>
                  </a:cubicBezTo>
                  <a:cubicBezTo>
                    <a:pt x="362" y="1126"/>
                    <a:pt x="372" y="1865"/>
                    <a:pt x="611" y="2501"/>
                  </a:cubicBezTo>
                  <a:cubicBezTo>
                    <a:pt x="840" y="3112"/>
                    <a:pt x="1283" y="3629"/>
                    <a:pt x="1966" y="3930"/>
                  </a:cubicBezTo>
                  <a:cubicBezTo>
                    <a:pt x="2125" y="3999"/>
                    <a:pt x="2700" y="4154"/>
                    <a:pt x="3231" y="4277"/>
                  </a:cubicBezTo>
                  <a:close/>
                  <a:moveTo>
                    <a:pt x="4205" y="4787"/>
                  </a:moveTo>
                  <a:cubicBezTo>
                    <a:pt x="4078" y="4808"/>
                    <a:pt x="3629" y="4725"/>
                    <a:pt x="3153" y="4615"/>
                  </a:cubicBezTo>
                  <a:cubicBezTo>
                    <a:pt x="2604" y="4488"/>
                    <a:pt x="2002" y="4324"/>
                    <a:pt x="1827" y="4247"/>
                  </a:cubicBezTo>
                  <a:cubicBezTo>
                    <a:pt x="1051" y="3905"/>
                    <a:pt x="548" y="3317"/>
                    <a:pt x="287" y="2621"/>
                  </a:cubicBezTo>
                  <a:cubicBezTo>
                    <a:pt x="1" y="1859"/>
                    <a:pt x="9" y="969"/>
                    <a:pt x="271" y="143"/>
                  </a:cubicBezTo>
                  <a:cubicBezTo>
                    <a:pt x="300" y="51"/>
                    <a:pt x="397" y="1"/>
                    <a:pt x="488" y="30"/>
                  </a:cubicBezTo>
                  <a:cubicBezTo>
                    <a:pt x="496" y="32"/>
                    <a:pt x="503" y="35"/>
                    <a:pt x="510" y="38"/>
                  </a:cubicBezTo>
                  <a:cubicBezTo>
                    <a:pt x="823" y="155"/>
                    <a:pt x="1073" y="240"/>
                    <a:pt x="1332" y="327"/>
                  </a:cubicBezTo>
                  <a:cubicBezTo>
                    <a:pt x="1628" y="428"/>
                    <a:pt x="1934" y="532"/>
                    <a:pt x="2386" y="704"/>
                  </a:cubicBezTo>
                  <a:cubicBezTo>
                    <a:pt x="3797" y="1238"/>
                    <a:pt x="4335" y="2344"/>
                    <a:pt x="4487" y="3252"/>
                  </a:cubicBezTo>
                  <a:cubicBezTo>
                    <a:pt x="4534" y="3531"/>
                    <a:pt x="4544" y="3791"/>
                    <a:pt x="4532" y="4011"/>
                  </a:cubicBezTo>
                  <a:cubicBezTo>
                    <a:pt x="4519" y="4237"/>
                    <a:pt x="4482" y="4424"/>
                    <a:pt x="4436" y="4547"/>
                  </a:cubicBezTo>
                  <a:cubicBezTo>
                    <a:pt x="4382" y="4686"/>
                    <a:pt x="4302" y="4771"/>
                    <a:pt x="4205" y="47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67"/>
            <p:cNvSpPr/>
            <p:nvPr/>
          </p:nvSpPr>
          <p:spPr>
            <a:xfrm>
              <a:off x="1612368" y="2874067"/>
              <a:ext cx="725950" cy="886451"/>
            </a:xfrm>
            <a:custGeom>
              <a:avLst/>
              <a:gdLst/>
              <a:ahLst/>
              <a:cxnLst/>
              <a:rect l="l" t="t" r="r" b="b"/>
              <a:pathLst>
                <a:path w="4047" h="4942" extrusionOk="0">
                  <a:moveTo>
                    <a:pt x="15" y="124"/>
                  </a:moveTo>
                  <a:cubicBezTo>
                    <a:pt x="1" y="79"/>
                    <a:pt x="26" y="30"/>
                    <a:pt x="71" y="15"/>
                  </a:cubicBezTo>
                  <a:cubicBezTo>
                    <a:pt x="117" y="0"/>
                    <a:pt x="166" y="25"/>
                    <a:pt x="180" y="70"/>
                  </a:cubicBezTo>
                  <a:cubicBezTo>
                    <a:pt x="509" y="1073"/>
                    <a:pt x="1281" y="1702"/>
                    <a:pt x="2054" y="2331"/>
                  </a:cubicBezTo>
                  <a:cubicBezTo>
                    <a:pt x="2883" y="3006"/>
                    <a:pt x="3713" y="3682"/>
                    <a:pt x="4034" y="4822"/>
                  </a:cubicBezTo>
                  <a:cubicBezTo>
                    <a:pt x="4047" y="4868"/>
                    <a:pt x="4020" y="4915"/>
                    <a:pt x="3974" y="4928"/>
                  </a:cubicBezTo>
                  <a:cubicBezTo>
                    <a:pt x="3928" y="4941"/>
                    <a:pt x="3880" y="4914"/>
                    <a:pt x="3868" y="4868"/>
                  </a:cubicBezTo>
                  <a:cubicBezTo>
                    <a:pt x="3561" y="3782"/>
                    <a:pt x="2753" y="3123"/>
                    <a:pt x="1945" y="2466"/>
                  </a:cubicBezTo>
                  <a:cubicBezTo>
                    <a:pt x="1152" y="1820"/>
                    <a:pt x="359" y="1174"/>
                    <a:pt x="15" y="1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67"/>
            <p:cNvSpPr/>
            <p:nvPr/>
          </p:nvSpPr>
          <p:spPr>
            <a:xfrm>
              <a:off x="1753891" y="3003213"/>
              <a:ext cx="461723" cy="306186"/>
            </a:xfrm>
            <a:custGeom>
              <a:avLst/>
              <a:gdLst/>
              <a:ahLst/>
              <a:cxnLst/>
              <a:rect l="l" t="t" r="r" b="b"/>
              <a:pathLst>
                <a:path w="2574" h="1707" extrusionOk="0">
                  <a:moveTo>
                    <a:pt x="1806" y="1220"/>
                  </a:moveTo>
                  <a:cubicBezTo>
                    <a:pt x="1635" y="1046"/>
                    <a:pt x="1466" y="908"/>
                    <a:pt x="1266" y="767"/>
                  </a:cubicBezTo>
                  <a:cubicBezTo>
                    <a:pt x="770" y="431"/>
                    <a:pt x="493" y="362"/>
                    <a:pt x="44" y="113"/>
                  </a:cubicBezTo>
                  <a:lnTo>
                    <a:pt x="43" y="113"/>
                  </a:lnTo>
                  <a:cubicBezTo>
                    <a:pt x="43" y="112"/>
                    <a:pt x="1" y="91"/>
                    <a:pt x="3" y="75"/>
                  </a:cubicBezTo>
                  <a:cubicBezTo>
                    <a:pt x="6" y="62"/>
                    <a:pt x="45" y="56"/>
                    <a:pt x="54" y="56"/>
                  </a:cubicBezTo>
                  <a:cubicBezTo>
                    <a:pt x="54" y="56"/>
                    <a:pt x="52" y="56"/>
                    <a:pt x="52" y="55"/>
                  </a:cubicBezTo>
                  <a:cubicBezTo>
                    <a:pt x="450" y="0"/>
                    <a:pt x="1098" y="319"/>
                    <a:pt x="1431" y="510"/>
                  </a:cubicBezTo>
                  <a:cubicBezTo>
                    <a:pt x="1664" y="653"/>
                    <a:pt x="1855" y="792"/>
                    <a:pt x="2048" y="987"/>
                  </a:cubicBezTo>
                  <a:cubicBezTo>
                    <a:pt x="2050" y="990"/>
                    <a:pt x="2054" y="994"/>
                    <a:pt x="2056" y="996"/>
                  </a:cubicBezTo>
                  <a:cubicBezTo>
                    <a:pt x="2146" y="1100"/>
                    <a:pt x="2573" y="1571"/>
                    <a:pt x="2274" y="1627"/>
                  </a:cubicBezTo>
                  <a:cubicBezTo>
                    <a:pt x="2075" y="1707"/>
                    <a:pt x="2037" y="1479"/>
                    <a:pt x="1813" y="1227"/>
                  </a:cubicBezTo>
                  <a:cubicBezTo>
                    <a:pt x="1812" y="1227"/>
                    <a:pt x="1807" y="1222"/>
                    <a:pt x="1806" y="1220"/>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67"/>
            <p:cNvSpPr/>
            <p:nvPr/>
          </p:nvSpPr>
          <p:spPr>
            <a:xfrm>
              <a:off x="1597300" y="2988505"/>
              <a:ext cx="485581" cy="420804"/>
            </a:xfrm>
            <a:custGeom>
              <a:avLst/>
              <a:gdLst/>
              <a:ahLst/>
              <a:cxnLst/>
              <a:rect l="l" t="t" r="r" b="b"/>
              <a:pathLst>
                <a:path w="2707" h="2346" extrusionOk="0">
                  <a:moveTo>
                    <a:pt x="21" y="1505"/>
                  </a:moveTo>
                  <a:cubicBezTo>
                    <a:pt x="1" y="1461"/>
                    <a:pt x="19" y="1410"/>
                    <a:pt x="63" y="1389"/>
                  </a:cubicBezTo>
                  <a:cubicBezTo>
                    <a:pt x="106" y="1369"/>
                    <a:pt x="157" y="1388"/>
                    <a:pt x="178" y="1431"/>
                  </a:cubicBezTo>
                  <a:cubicBezTo>
                    <a:pt x="179" y="1432"/>
                    <a:pt x="460" y="2045"/>
                    <a:pt x="1124" y="2131"/>
                  </a:cubicBezTo>
                  <a:cubicBezTo>
                    <a:pt x="1436" y="2171"/>
                    <a:pt x="1660" y="2137"/>
                    <a:pt x="1860" y="2107"/>
                  </a:cubicBezTo>
                  <a:cubicBezTo>
                    <a:pt x="2080" y="2075"/>
                    <a:pt x="2273" y="2046"/>
                    <a:pt x="2521" y="2112"/>
                  </a:cubicBezTo>
                  <a:cubicBezTo>
                    <a:pt x="2493" y="1802"/>
                    <a:pt x="2443" y="1493"/>
                    <a:pt x="2355" y="1184"/>
                  </a:cubicBezTo>
                  <a:cubicBezTo>
                    <a:pt x="2255" y="835"/>
                    <a:pt x="2106" y="488"/>
                    <a:pt x="1881" y="145"/>
                  </a:cubicBezTo>
                  <a:cubicBezTo>
                    <a:pt x="1854" y="106"/>
                    <a:pt x="1866" y="53"/>
                    <a:pt x="1905" y="26"/>
                  </a:cubicBezTo>
                  <a:cubicBezTo>
                    <a:pt x="1945" y="0"/>
                    <a:pt x="1999" y="11"/>
                    <a:pt x="2025" y="51"/>
                  </a:cubicBezTo>
                  <a:cubicBezTo>
                    <a:pt x="2261" y="410"/>
                    <a:pt x="2418" y="773"/>
                    <a:pt x="2521" y="1137"/>
                  </a:cubicBezTo>
                  <a:cubicBezTo>
                    <a:pt x="2625" y="1500"/>
                    <a:pt x="2677" y="1864"/>
                    <a:pt x="2706" y="2228"/>
                  </a:cubicBezTo>
                  <a:lnTo>
                    <a:pt x="2706" y="2228"/>
                  </a:lnTo>
                  <a:cubicBezTo>
                    <a:pt x="2707" y="2240"/>
                    <a:pt x="2705" y="2253"/>
                    <a:pt x="2700" y="2265"/>
                  </a:cubicBezTo>
                  <a:cubicBezTo>
                    <a:pt x="2684" y="2310"/>
                    <a:pt x="2634" y="2332"/>
                    <a:pt x="2590" y="2316"/>
                  </a:cubicBezTo>
                  <a:cubicBezTo>
                    <a:pt x="2317" y="2215"/>
                    <a:pt x="2118" y="2244"/>
                    <a:pt x="1885" y="2279"/>
                  </a:cubicBezTo>
                  <a:cubicBezTo>
                    <a:pt x="1675" y="2311"/>
                    <a:pt x="1440" y="2346"/>
                    <a:pt x="1102" y="2302"/>
                  </a:cubicBezTo>
                  <a:cubicBezTo>
                    <a:pt x="342" y="2205"/>
                    <a:pt x="23" y="1506"/>
                    <a:pt x="21" y="15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67"/>
            <p:cNvSpPr/>
            <p:nvPr/>
          </p:nvSpPr>
          <p:spPr>
            <a:xfrm>
              <a:off x="1576135" y="2939537"/>
              <a:ext cx="301358" cy="295424"/>
            </a:xfrm>
            <a:custGeom>
              <a:avLst/>
              <a:gdLst/>
              <a:ahLst/>
              <a:cxnLst/>
              <a:rect l="l" t="t" r="r" b="b"/>
              <a:pathLst>
                <a:path w="1680" h="1647" extrusionOk="0">
                  <a:moveTo>
                    <a:pt x="3" y="695"/>
                  </a:moveTo>
                  <a:cubicBezTo>
                    <a:pt x="1" y="648"/>
                    <a:pt x="38" y="607"/>
                    <a:pt x="86" y="604"/>
                  </a:cubicBezTo>
                  <a:cubicBezTo>
                    <a:pt x="133" y="602"/>
                    <a:pt x="174" y="638"/>
                    <a:pt x="176" y="686"/>
                  </a:cubicBezTo>
                  <a:cubicBezTo>
                    <a:pt x="182" y="795"/>
                    <a:pt x="230" y="893"/>
                    <a:pt x="304" y="981"/>
                  </a:cubicBezTo>
                  <a:cubicBezTo>
                    <a:pt x="441" y="1144"/>
                    <a:pt x="667" y="1268"/>
                    <a:pt x="891" y="1350"/>
                  </a:cubicBezTo>
                  <a:cubicBezTo>
                    <a:pt x="1118" y="1433"/>
                    <a:pt x="1339" y="1473"/>
                    <a:pt x="1469" y="1465"/>
                  </a:cubicBezTo>
                  <a:lnTo>
                    <a:pt x="1486" y="1464"/>
                  </a:lnTo>
                  <a:cubicBezTo>
                    <a:pt x="1438" y="1236"/>
                    <a:pt x="1402" y="1028"/>
                    <a:pt x="1377" y="820"/>
                  </a:cubicBezTo>
                  <a:cubicBezTo>
                    <a:pt x="1349" y="589"/>
                    <a:pt x="1334" y="355"/>
                    <a:pt x="1327" y="90"/>
                  </a:cubicBezTo>
                  <a:cubicBezTo>
                    <a:pt x="1326" y="43"/>
                    <a:pt x="1364" y="3"/>
                    <a:pt x="1412" y="2"/>
                  </a:cubicBezTo>
                  <a:cubicBezTo>
                    <a:pt x="1459" y="1"/>
                    <a:pt x="1499" y="38"/>
                    <a:pt x="1500" y="86"/>
                  </a:cubicBezTo>
                  <a:cubicBezTo>
                    <a:pt x="1506" y="342"/>
                    <a:pt x="1522" y="571"/>
                    <a:pt x="1549" y="799"/>
                  </a:cubicBezTo>
                  <a:cubicBezTo>
                    <a:pt x="1576" y="1026"/>
                    <a:pt x="1615" y="1249"/>
                    <a:pt x="1670" y="1497"/>
                  </a:cubicBezTo>
                  <a:cubicBezTo>
                    <a:pt x="1679" y="1530"/>
                    <a:pt x="1669" y="1565"/>
                    <a:pt x="1643" y="1587"/>
                  </a:cubicBezTo>
                  <a:cubicBezTo>
                    <a:pt x="1607" y="1618"/>
                    <a:pt x="1550" y="1635"/>
                    <a:pt x="1478" y="1638"/>
                  </a:cubicBezTo>
                  <a:cubicBezTo>
                    <a:pt x="1328" y="1647"/>
                    <a:pt x="1080" y="1604"/>
                    <a:pt x="832" y="1513"/>
                  </a:cubicBezTo>
                  <a:cubicBezTo>
                    <a:pt x="583" y="1422"/>
                    <a:pt x="331" y="1281"/>
                    <a:pt x="172" y="1093"/>
                  </a:cubicBezTo>
                  <a:cubicBezTo>
                    <a:pt x="74" y="978"/>
                    <a:pt x="11" y="845"/>
                    <a:pt x="3" y="6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67"/>
            <p:cNvSpPr/>
            <p:nvPr/>
          </p:nvSpPr>
          <p:spPr>
            <a:xfrm>
              <a:off x="1748869" y="3061329"/>
              <a:ext cx="502622" cy="523942"/>
            </a:xfrm>
            <a:custGeom>
              <a:avLst/>
              <a:gdLst/>
              <a:ahLst/>
              <a:cxnLst/>
              <a:rect l="l" t="t" r="r" b="b"/>
              <a:pathLst>
                <a:path w="2802" h="2921" extrusionOk="0">
                  <a:moveTo>
                    <a:pt x="66" y="2580"/>
                  </a:moveTo>
                  <a:cubicBezTo>
                    <a:pt x="21" y="2561"/>
                    <a:pt x="1" y="2511"/>
                    <a:pt x="19" y="2466"/>
                  </a:cubicBezTo>
                  <a:cubicBezTo>
                    <a:pt x="38" y="2422"/>
                    <a:pt x="88" y="2401"/>
                    <a:pt x="133" y="2420"/>
                  </a:cubicBezTo>
                  <a:cubicBezTo>
                    <a:pt x="575" y="2606"/>
                    <a:pt x="911" y="2590"/>
                    <a:pt x="1280" y="2574"/>
                  </a:cubicBezTo>
                  <a:cubicBezTo>
                    <a:pt x="1647" y="2558"/>
                    <a:pt x="2044" y="2540"/>
                    <a:pt x="2604" y="2701"/>
                  </a:cubicBezTo>
                  <a:cubicBezTo>
                    <a:pt x="2602" y="2675"/>
                    <a:pt x="2600" y="2647"/>
                    <a:pt x="2598" y="2615"/>
                  </a:cubicBezTo>
                  <a:cubicBezTo>
                    <a:pt x="2582" y="2374"/>
                    <a:pt x="2552" y="1944"/>
                    <a:pt x="2433" y="1386"/>
                  </a:cubicBezTo>
                  <a:cubicBezTo>
                    <a:pt x="2287" y="693"/>
                    <a:pt x="2183" y="558"/>
                    <a:pt x="2002" y="322"/>
                  </a:cubicBezTo>
                  <a:cubicBezTo>
                    <a:pt x="1964" y="271"/>
                    <a:pt x="1921" y="216"/>
                    <a:pt x="1873" y="149"/>
                  </a:cubicBezTo>
                  <a:cubicBezTo>
                    <a:pt x="1845" y="109"/>
                    <a:pt x="1855" y="55"/>
                    <a:pt x="1893" y="28"/>
                  </a:cubicBezTo>
                  <a:cubicBezTo>
                    <a:pt x="1932" y="0"/>
                    <a:pt x="1986" y="10"/>
                    <a:pt x="2014" y="48"/>
                  </a:cubicBezTo>
                  <a:cubicBezTo>
                    <a:pt x="2059" y="111"/>
                    <a:pt x="2101" y="166"/>
                    <a:pt x="2139" y="217"/>
                  </a:cubicBezTo>
                  <a:cubicBezTo>
                    <a:pt x="2336" y="473"/>
                    <a:pt x="2447" y="619"/>
                    <a:pt x="2603" y="1349"/>
                  </a:cubicBezTo>
                  <a:cubicBezTo>
                    <a:pt x="2724" y="1920"/>
                    <a:pt x="2754" y="2359"/>
                    <a:pt x="2771" y="2603"/>
                  </a:cubicBezTo>
                  <a:cubicBezTo>
                    <a:pt x="2777" y="2709"/>
                    <a:pt x="2768" y="2757"/>
                    <a:pt x="2775" y="2766"/>
                  </a:cubicBezTo>
                  <a:cubicBezTo>
                    <a:pt x="2794" y="2788"/>
                    <a:pt x="2802" y="2820"/>
                    <a:pt x="2792" y="2850"/>
                  </a:cubicBezTo>
                  <a:cubicBezTo>
                    <a:pt x="2778" y="2896"/>
                    <a:pt x="2729" y="2921"/>
                    <a:pt x="2684" y="2906"/>
                  </a:cubicBezTo>
                  <a:cubicBezTo>
                    <a:pt x="2082" y="2711"/>
                    <a:pt x="1668" y="2730"/>
                    <a:pt x="1288" y="2747"/>
                  </a:cubicBezTo>
                  <a:cubicBezTo>
                    <a:pt x="898" y="2764"/>
                    <a:pt x="543" y="2780"/>
                    <a:pt x="66" y="25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67"/>
            <p:cNvSpPr/>
            <p:nvPr/>
          </p:nvSpPr>
          <p:spPr>
            <a:xfrm>
              <a:off x="2262229" y="2884470"/>
              <a:ext cx="866225" cy="800173"/>
            </a:xfrm>
            <a:custGeom>
              <a:avLst/>
              <a:gdLst/>
              <a:ahLst/>
              <a:cxnLst/>
              <a:rect l="l" t="t" r="r" b="b"/>
              <a:pathLst>
                <a:path w="4829" h="4461" extrusionOk="0">
                  <a:moveTo>
                    <a:pt x="612" y="4422"/>
                  </a:moveTo>
                  <a:cubicBezTo>
                    <a:pt x="838" y="4461"/>
                    <a:pt x="2584" y="4030"/>
                    <a:pt x="2892" y="3894"/>
                  </a:cubicBezTo>
                  <a:cubicBezTo>
                    <a:pt x="4433" y="3217"/>
                    <a:pt x="4829" y="1504"/>
                    <a:pt x="4353" y="1"/>
                  </a:cubicBezTo>
                  <a:cubicBezTo>
                    <a:pt x="3644" y="267"/>
                    <a:pt x="3302" y="353"/>
                    <a:pt x="2463" y="671"/>
                  </a:cubicBezTo>
                  <a:cubicBezTo>
                    <a:pt x="0" y="1605"/>
                    <a:pt x="343" y="4378"/>
                    <a:pt x="612" y="44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7"/>
            <p:cNvSpPr/>
            <p:nvPr/>
          </p:nvSpPr>
          <p:spPr>
            <a:xfrm>
              <a:off x="2328776" y="2911196"/>
              <a:ext cx="672674" cy="662237"/>
            </a:xfrm>
            <a:custGeom>
              <a:avLst/>
              <a:gdLst/>
              <a:ahLst/>
              <a:cxnLst/>
              <a:rect l="l" t="t" r="r" b="b"/>
              <a:pathLst>
                <a:path w="3750" h="3692" extrusionOk="0">
                  <a:moveTo>
                    <a:pt x="3573" y="1"/>
                  </a:moveTo>
                  <a:cubicBezTo>
                    <a:pt x="3106" y="165"/>
                    <a:pt x="2754" y="272"/>
                    <a:pt x="2092" y="522"/>
                  </a:cubicBezTo>
                  <a:cubicBezTo>
                    <a:pt x="320" y="1194"/>
                    <a:pt x="0" y="2817"/>
                    <a:pt x="61" y="3692"/>
                  </a:cubicBezTo>
                  <a:cubicBezTo>
                    <a:pt x="657" y="3583"/>
                    <a:pt x="1723" y="3310"/>
                    <a:pt x="1958" y="3207"/>
                  </a:cubicBezTo>
                  <a:cubicBezTo>
                    <a:pt x="3268" y="2631"/>
                    <a:pt x="3750" y="1307"/>
                    <a:pt x="3573" y="1"/>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7"/>
            <p:cNvSpPr/>
            <p:nvPr/>
          </p:nvSpPr>
          <p:spPr>
            <a:xfrm>
              <a:off x="2305996" y="2849673"/>
              <a:ext cx="815102" cy="862594"/>
            </a:xfrm>
            <a:custGeom>
              <a:avLst/>
              <a:gdLst/>
              <a:ahLst/>
              <a:cxnLst/>
              <a:rect l="l" t="t" r="r" b="b"/>
              <a:pathLst>
                <a:path w="4544" h="4809" extrusionOk="0">
                  <a:moveTo>
                    <a:pt x="1314" y="4277"/>
                  </a:moveTo>
                  <a:cubicBezTo>
                    <a:pt x="875" y="4380"/>
                    <a:pt x="476" y="4459"/>
                    <a:pt x="396" y="4446"/>
                  </a:cubicBezTo>
                  <a:cubicBezTo>
                    <a:pt x="366" y="4441"/>
                    <a:pt x="440" y="4443"/>
                    <a:pt x="433" y="4425"/>
                  </a:cubicBezTo>
                  <a:cubicBezTo>
                    <a:pt x="398" y="4331"/>
                    <a:pt x="369" y="4181"/>
                    <a:pt x="359" y="3992"/>
                  </a:cubicBezTo>
                  <a:cubicBezTo>
                    <a:pt x="347" y="3795"/>
                    <a:pt x="357" y="3561"/>
                    <a:pt x="399" y="3309"/>
                  </a:cubicBezTo>
                  <a:cubicBezTo>
                    <a:pt x="535" y="2496"/>
                    <a:pt x="1017" y="1506"/>
                    <a:pt x="2280" y="1028"/>
                  </a:cubicBezTo>
                  <a:cubicBezTo>
                    <a:pt x="2723" y="860"/>
                    <a:pt x="3029" y="756"/>
                    <a:pt x="3324" y="656"/>
                  </a:cubicBezTo>
                  <a:cubicBezTo>
                    <a:pt x="3533" y="585"/>
                    <a:pt x="3738" y="515"/>
                    <a:pt x="3994" y="422"/>
                  </a:cubicBezTo>
                  <a:cubicBezTo>
                    <a:pt x="4182" y="1126"/>
                    <a:pt x="4172" y="1865"/>
                    <a:pt x="3934" y="2501"/>
                  </a:cubicBezTo>
                  <a:cubicBezTo>
                    <a:pt x="3704" y="3112"/>
                    <a:pt x="3262" y="3629"/>
                    <a:pt x="2578" y="3930"/>
                  </a:cubicBezTo>
                  <a:cubicBezTo>
                    <a:pt x="2419" y="3999"/>
                    <a:pt x="1846" y="4154"/>
                    <a:pt x="1314" y="4277"/>
                  </a:cubicBezTo>
                  <a:close/>
                  <a:moveTo>
                    <a:pt x="339" y="4787"/>
                  </a:moveTo>
                  <a:cubicBezTo>
                    <a:pt x="467" y="4808"/>
                    <a:pt x="916" y="4725"/>
                    <a:pt x="1392" y="4615"/>
                  </a:cubicBezTo>
                  <a:cubicBezTo>
                    <a:pt x="1941" y="4488"/>
                    <a:pt x="2542" y="4324"/>
                    <a:pt x="2718" y="4247"/>
                  </a:cubicBezTo>
                  <a:cubicBezTo>
                    <a:pt x="3493" y="3905"/>
                    <a:pt x="3997" y="3317"/>
                    <a:pt x="4258" y="2621"/>
                  </a:cubicBezTo>
                  <a:cubicBezTo>
                    <a:pt x="4544" y="1859"/>
                    <a:pt x="4536" y="969"/>
                    <a:pt x="4274" y="143"/>
                  </a:cubicBezTo>
                  <a:cubicBezTo>
                    <a:pt x="4245" y="51"/>
                    <a:pt x="4148" y="1"/>
                    <a:pt x="4056" y="30"/>
                  </a:cubicBezTo>
                  <a:cubicBezTo>
                    <a:pt x="4049" y="32"/>
                    <a:pt x="4042" y="35"/>
                    <a:pt x="4035" y="38"/>
                  </a:cubicBezTo>
                  <a:cubicBezTo>
                    <a:pt x="3722" y="155"/>
                    <a:pt x="3471" y="240"/>
                    <a:pt x="3213" y="327"/>
                  </a:cubicBezTo>
                  <a:cubicBezTo>
                    <a:pt x="2917" y="428"/>
                    <a:pt x="2611" y="532"/>
                    <a:pt x="2158" y="704"/>
                  </a:cubicBezTo>
                  <a:cubicBezTo>
                    <a:pt x="747" y="1238"/>
                    <a:pt x="209" y="2344"/>
                    <a:pt x="57" y="3252"/>
                  </a:cubicBezTo>
                  <a:cubicBezTo>
                    <a:pt x="10" y="3531"/>
                    <a:pt x="1" y="3791"/>
                    <a:pt x="13" y="4011"/>
                  </a:cubicBezTo>
                  <a:cubicBezTo>
                    <a:pt x="26" y="4237"/>
                    <a:pt x="63" y="4424"/>
                    <a:pt x="109" y="4547"/>
                  </a:cubicBezTo>
                  <a:cubicBezTo>
                    <a:pt x="162" y="4686"/>
                    <a:pt x="243" y="4771"/>
                    <a:pt x="339" y="47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67"/>
            <p:cNvSpPr/>
            <p:nvPr/>
          </p:nvSpPr>
          <p:spPr>
            <a:xfrm>
              <a:off x="2329134" y="2874067"/>
              <a:ext cx="725950" cy="886451"/>
            </a:xfrm>
            <a:custGeom>
              <a:avLst/>
              <a:gdLst/>
              <a:ahLst/>
              <a:cxnLst/>
              <a:rect l="l" t="t" r="r" b="b"/>
              <a:pathLst>
                <a:path w="4047" h="4942" extrusionOk="0">
                  <a:moveTo>
                    <a:pt x="4032" y="124"/>
                  </a:moveTo>
                  <a:cubicBezTo>
                    <a:pt x="4047" y="79"/>
                    <a:pt x="4023" y="30"/>
                    <a:pt x="3976" y="15"/>
                  </a:cubicBezTo>
                  <a:cubicBezTo>
                    <a:pt x="3931" y="0"/>
                    <a:pt x="3882" y="25"/>
                    <a:pt x="3868" y="70"/>
                  </a:cubicBezTo>
                  <a:cubicBezTo>
                    <a:pt x="3539" y="1073"/>
                    <a:pt x="2767" y="1702"/>
                    <a:pt x="1993" y="2331"/>
                  </a:cubicBezTo>
                  <a:cubicBezTo>
                    <a:pt x="1165" y="3006"/>
                    <a:pt x="334" y="3682"/>
                    <a:pt x="14" y="4822"/>
                  </a:cubicBezTo>
                  <a:cubicBezTo>
                    <a:pt x="1" y="4868"/>
                    <a:pt x="28" y="4915"/>
                    <a:pt x="73" y="4928"/>
                  </a:cubicBezTo>
                  <a:cubicBezTo>
                    <a:pt x="120" y="4941"/>
                    <a:pt x="168" y="4914"/>
                    <a:pt x="181" y="4868"/>
                  </a:cubicBezTo>
                  <a:cubicBezTo>
                    <a:pt x="486" y="3782"/>
                    <a:pt x="1295" y="3123"/>
                    <a:pt x="2103" y="2466"/>
                  </a:cubicBezTo>
                  <a:cubicBezTo>
                    <a:pt x="2896" y="1820"/>
                    <a:pt x="3688" y="1174"/>
                    <a:pt x="4032" y="1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67"/>
            <p:cNvSpPr/>
            <p:nvPr/>
          </p:nvSpPr>
          <p:spPr>
            <a:xfrm>
              <a:off x="2452183" y="3003213"/>
              <a:ext cx="461544" cy="306186"/>
            </a:xfrm>
            <a:custGeom>
              <a:avLst/>
              <a:gdLst/>
              <a:ahLst/>
              <a:cxnLst/>
              <a:rect l="l" t="t" r="r" b="b"/>
              <a:pathLst>
                <a:path w="2573" h="1707" extrusionOk="0">
                  <a:moveTo>
                    <a:pt x="767" y="1220"/>
                  </a:moveTo>
                  <a:cubicBezTo>
                    <a:pt x="938" y="1046"/>
                    <a:pt x="1107" y="908"/>
                    <a:pt x="1307" y="767"/>
                  </a:cubicBezTo>
                  <a:cubicBezTo>
                    <a:pt x="1802" y="431"/>
                    <a:pt x="2079" y="362"/>
                    <a:pt x="2529" y="113"/>
                  </a:cubicBezTo>
                  <a:lnTo>
                    <a:pt x="2530" y="113"/>
                  </a:lnTo>
                  <a:cubicBezTo>
                    <a:pt x="2530" y="112"/>
                    <a:pt x="2573" y="91"/>
                    <a:pt x="2569" y="75"/>
                  </a:cubicBezTo>
                  <a:cubicBezTo>
                    <a:pt x="2566" y="62"/>
                    <a:pt x="2528" y="56"/>
                    <a:pt x="2518" y="56"/>
                  </a:cubicBezTo>
                  <a:cubicBezTo>
                    <a:pt x="2518" y="56"/>
                    <a:pt x="2521" y="56"/>
                    <a:pt x="2521" y="55"/>
                  </a:cubicBezTo>
                  <a:cubicBezTo>
                    <a:pt x="2123" y="0"/>
                    <a:pt x="1474" y="319"/>
                    <a:pt x="1141" y="510"/>
                  </a:cubicBezTo>
                  <a:cubicBezTo>
                    <a:pt x="908" y="653"/>
                    <a:pt x="717" y="792"/>
                    <a:pt x="525" y="987"/>
                  </a:cubicBezTo>
                  <a:cubicBezTo>
                    <a:pt x="522" y="990"/>
                    <a:pt x="519" y="994"/>
                    <a:pt x="517" y="996"/>
                  </a:cubicBezTo>
                  <a:cubicBezTo>
                    <a:pt x="427" y="1100"/>
                    <a:pt x="0" y="1571"/>
                    <a:pt x="299" y="1627"/>
                  </a:cubicBezTo>
                  <a:cubicBezTo>
                    <a:pt x="497" y="1707"/>
                    <a:pt x="536" y="1479"/>
                    <a:pt x="760" y="1227"/>
                  </a:cubicBezTo>
                  <a:cubicBezTo>
                    <a:pt x="761" y="1227"/>
                    <a:pt x="766" y="1222"/>
                    <a:pt x="767" y="1220"/>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67"/>
            <p:cNvSpPr/>
            <p:nvPr/>
          </p:nvSpPr>
          <p:spPr>
            <a:xfrm>
              <a:off x="2584559" y="2988505"/>
              <a:ext cx="485581" cy="420804"/>
            </a:xfrm>
            <a:custGeom>
              <a:avLst/>
              <a:gdLst/>
              <a:ahLst/>
              <a:cxnLst/>
              <a:rect l="l" t="t" r="r" b="b"/>
              <a:pathLst>
                <a:path w="2707" h="2346" extrusionOk="0">
                  <a:moveTo>
                    <a:pt x="2687" y="1505"/>
                  </a:moveTo>
                  <a:cubicBezTo>
                    <a:pt x="2707" y="1461"/>
                    <a:pt x="2688" y="1410"/>
                    <a:pt x="2645" y="1389"/>
                  </a:cubicBezTo>
                  <a:cubicBezTo>
                    <a:pt x="2602" y="1369"/>
                    <a:pt x="2551" y="1388"/>
                    <a:pt x="2530" y="1431"/>
                  </a:cubicBezTo>
                  <a:cubicBezTo>
                    <a:pt x="2529" y="1432"/>
                    <a:pt x="2248" y="2045"/>
                    <a:pt x="1584" y="2131"/>
                  </a:cubicBezTo>
                  <a:cubicBezTo>
                    <a:pt x="1271" y="2171"/>
                    <a:pt x="1048" y="2137"/>
                    <a:pt x="848" y="2107"/>
                  </a:cubicBezTo>
                  <a:cubicBezTo>
                    <a:pt x="628" y="2075"/>
                    <a:pt x="435" y="2046"/>
                    <a:pt x="186" y="2112"/>
                  </a:cubicBezTo>
                  <a:cubicBezTo>
                    <a:pt x="216" y="1802"/>
                    <a:pt x="265" y="1493"/>
                    <a:pt x="353" y="1184"/>
                  </a:cubicBezTo>
                  <a:cubicBezTo>
                    <a:pt x="453" y="835"/>
                    <a:pt x="602" y="488"/>
                    <a:pt x="827" y="145"/>
                  </a:cubicBezTo>
                  <a:cubicBezTo>
                    <a:pt x="853" y="106"/>
                    <a:pt x="842" y="53"/>
                    <a:pt x="803" y="26"/>
                  </a:cubicBezTo>
                  <a:cubicBezTo>
                    <a:pt x="762" y="0"/>
                    <a:pt x="709" y="11"/>
                    <a:pt x="683" y="51"/>
                  </a:cubicBezTo>
                  <a:cubicBezTo>
                    <a:pt x="446" y="410"/>
                    <a:pt x="290" y="773"/>
                    <a:pt x="186" y="1137"/>
                  </a:cubicBezTo>
                  <a:cubicBezTo>
                    <a:pt x="82" y="1500"/>
                    <a:pt x="31" y="1864"/>
                    <a:pt x="2" y="2228"/>
                  </a:cubicBezTo>
                  <a:lnTo>
                    <a:pt x="2" y="2228"/>
                  </a:lnTo>
                  <a:cubicBezTo>
                    <a:pt x="1" y="2240"/>
                    <a:pt x="3" y="2253"/>
                    <a:pt x="7" y="2265"/>
                  </a:cubicBezTo>
                  <a:cubicBezTo>
                    <a:pt x="24" y="2310"/>
                    <a:pt x="73" y="2332"/>
                    <a:pt x="119" y="2316"/>
                  </a:cubicBezTo>
                  <a:cubicBezTo>
                    <a:pt x="390" y="2215"/>
                    <a:pt x="589" y="2244"/>
                    <a:pt x="823" y="2279"/>
                  </a:cubicBezTo>
                  <a:cubicBezTo>
                    <a:pt x="1033" y="2311"/>
                    <a:pt x="1268" y="2346"/>
                    <a:pt x="1606" y="2302"/>
                  </a:cubicBezTo>
                  <a:cubicBezTo>
                    <a:pt x="2365" y="2205"/>
                    <a:pt x="2686" y="1506"/>
                    <a:pt x="2687" y="15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7"/>
            <p:cNvSpPr/>
            <p:nvPr/>
          </p:nvSpPr>
          <p:spPr>
            <a:xfrm>
              <a:off x="2790118" y="2939537"/>
              <a:ext cx="301179" cy="295424"/>
            </a:xfrm>
            <a:custGeom>
              <a:avLst/>
              <a:gdLst/>
              <a:ahLst/>
              <a:cxnLst/>
              <a:rect l="l" t="t" r="r" b="b"/>
              <a:pathLst>
                <a:path w="1679" h="1647" extrusionOk="0">
                  <a:moveTo>
                    <a:pt x="1676" y="695"/>
                  </a:moveTo>
                  <a:cubicBezTo>
                    <a:pt x="1679" y="648"/>
                    <a:pt x="1642" y="607"/>
                    <a:pt x="1595" y="604"/>
                  </a:cubicBezTo>
                  <a:cubicBezTo>
                    <a:pt x="1547" y="602"/>
                    <a:pt x="1506" y="638"/>
                    <a:pt x="1503" y="686"/>
                  </a:cubicBezTo>
                  <a:cubicBezTo>
                    <a:pt x="1498" y="795"/>
                    <a:pt x="1450" y="893"/>
                    <a:pt x="1376" y="981"/>
                  </a:cubicBezTo>
                  <a:cubicBezTo>
                    <a:pt x="1239" y="1144"/>
                    <a:pt x="1012" y="1268"/>
                    <a:pt x="788" y="1350"/>
                  </a:cubicBezTo>
                  <a:cubicBezTo>
                    <a:pt x="562" y="1433"/>
                    <a:pt x="340" y="1473"/>
                    <a:pt x="211" y="1465"/>
                  </a:cubicBezTo>
                  <a:lnTo>
                    <a:pt x="193" y="1464"/>
                  </a:lnTo>
                  <a:cubicBezTo>
                    <a:pt x="242" y="1236"/>
                    <a:pt x="277" y="1028"/>
                    <a:pt x="303" y="820"/>
                  </a:cubicBezTo>
                  <a:cubicBezTo>
                    <a:pt x="331" y="589"/>
                    <a:pt x="346" y="355"/>
                    <a:pt x="352" y="90"/>
                  </a:cubicBezTo>
                  <a:cubicBezTo>
                    <a:pt x="353" y="43"/>
                    <a:pt x="316" y="3"/>
                    <a:pt x="269" y="2"/>
                  </a:cubicBezTo>
                  <a:cubicBezTo>
                    <a:pt x="221" y="1"/>
                    <a:pt x="181" y="38"/>
                    <a:pt x="180" y="86"/>
                  </a:cubicBezTo>
                  <a:cubicBezTo>
                    <a:pt x="173" y="342"/>
                    <a:pt x="159" y="571"/>
                    <a:pt x="131" y="799"/>
                  </a:cubicBezTo>
                  <a:cubicBezTo>
                    <a:pt x="104" y="1026"/>
                    <a:pt x="64" y="1249"/>
                    <a:pt x="9" y="1497"/>
                  </a:cubicBezTo>
                  <a:cubicBezTo>
                    <a:pt x="1" y="1530"/>
                    <a:pt x="10" y="1565"/>
                    <a:pt x="37" y="1587"/>
                  </a:cubicBezTo>
                  <a:cubicBezTo>
                    <a:pt x="72" y="1618"/>
                    <a:pt x="130" y="1635"/>
                    <a:pt x="202" y="1638"/>
                  </a:cubicBezTo>
                  <a:cubicBezTo>
                    <a:pt x="352" y="1647"/>
                    <a:pt x="600" y="1604"/>
                    <a:pt x="847" y="1513"/>
                  </a:cubicBezTo>
                  <a:cubicBezTo>
                    <a:pt x="1096" y="1422"/>
                    <a:pt x="1349" y="1281"/>
                    <a:pt x="1508" y="1093"/>
                  </a:cubicBezTo>
                  <a:cubicBezTo>
                    <a:pt x="1605" y="978"/>
                    <a:pt x="1668" y="845"/>
                    <a:pt x="1676" y="6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7"/>
            <p:cNvSpPr/>
            <p:nvPr/>
          </p:nvSpPr>
          <p:spPr>
            <a:xfrm>
              <a:off x="2415950" y="3061329"/>
              <a:ext cx="502801" cy="523942"/>
            </a:xfrm>
            <a:custGeom>
              <a:avLst/>
              <a:gdLst/>
              <a:ahLst/>
              <a:cxnLst/>
              <a:rect l="l" t="t" r="r" b="b"/>
              <a:pathLst>
                <a:path w="2803" h="2921" extrusionOk="0">
                  <a:moveTo>
                    <a:pt x="2737" y="2580"/>
                  </a:moveTo>
                  <a:cubicBezTo>
                    <a:pt x="2782" y="2561"/>
                    <a:pt x="2802" y="2511"/>
                    <a:pt x="2783" y="2466"/>
                  </a:cubicBezTo>
                  <a:cubicBezTo>
                    <a:pt x="2765" y="2422"/>
                    <a:pt x="2714" y="2401"/>
                    <a:pt x="2670" y="2420"/>
                  </a:cubicBezTo>
                  <a:cubicBezTo>
                    <a:pt x="2228" y="2606"/>
                    <a:pt x="1892" y="2590"/>
                    <a:pt x="1522" y="2574"/>
                  </a:cubicBezTo>
                  <a:cubicBezTo>
                    <a:pt x="1156" y="2558"/>
                    <a:pt x="758" y="2540"/>
                    <a:pt x="199" y="2701"/>
                  </a:cubicBezTo>
                  <a:cubicBezTo>
                    <a:pt x="201" y="2675"/>
                    <a:pt x="203" y="2647"/>
                    <a:pt x="205" y="2615"/>
                  </a:cubicBezTo>
                  <a:cubicBezTo>
                    <a:pt x="222" y="2374"/>
                    <a:pt x="250" y="1944"/>
                    <a:pt x="369" y="1386"/>
                  </a:cubicBezTo>
                  <a:cubicBezTo>
                    <a:pt x="517" y="693"/>
                    <a:pt x="620" y="558"/>
                    <a:pt x="800" y="322"/>
                  </a:cubicBezTo>
                  <a:cubicBezTo>
                    <a:pt x="840" y="271"/>
                    <a:pt x="882" y="216"/>
                    <a:pt x="930" y="149"/>
                  </a:cubicBezTo>
                  <a:cubicBezTo>
                    <a:pt x="958" y="109"/>
                    <a:pt x="949" y="55"/>
                    <a:pt x="910" y="28"/>
                  </a:cubicBezTo>
                  <a:cubicBezTo>
                    <a:pt x="870" y="0"/>
                    <a:pt x="817" y="10"/>
                    <a:pt x="789" y="48"/>
                  </a:cubicBezTo>
                  <a:cubicBezTo>
                    <a:pt x="744" y="111"/>
                    <a:pt x="702" y="166"/>
                    <a:pt x="663" y="217"/>
                  </a:cubicBezTo>
                  <a:cubicBezTo>
                    <a:pt x="467" y="473"/>
                    <a:pt x="355" y="619"/>
                    <a:pt x="200" y="1349"/>
                  </a:cubicBezTo>
                  <a:cubicBezTo>
                    <a:pt x="78" y="1920"/>
                    <a:pt x="49" y="2359"/>
                    <a:pt x="32" y="2603"/>
                  </a:cubicBezTo>
                  <a:cubicBezTo>
                    <a:pt x="25" y="2709"/>
                    <a:pt x="35" y="2757"/>
                    <a:pt x="29" y="2766"/>
                  </a:cubicBezTo>
                  <a:cubicBezTo>
                    <a:pt x="8" y="2788"/>
                    <a:pt x="1" y="2820"/>
                    <a:pt x="10" y="2850"/>
                  </a:cubicBezTo>
                  <a:cubicBezTo>
                    <a:pt x="25" y="2896"/>
                    <a:pt x="74" y="2921"/>
                    <a:pt x="119" y="2906"/>
                  </a:cubicBezTo>
                  <a:cubicBezTo>
                    <a:pt x="720" y="2711"/>
                    <a:pt x="1135" y="2730"/>
                    <a:pt x="1515" y="2747"/>
                  </a:cubicBezTo>
                  <a:cubicBezTo>
                    <a:pt x="1905" y="2764"/>
                    <a:pt x="2259" y="2780"/>
                    <a:pt x="2737" y="25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7"/>
            <p:cNvSpPr/>
            <p:nvPr/>
          </p:nvSpPr>
          <p:spPr>
            <a:xfrm>
              <a:off x="1782232" y="2099370"/>
              <a:ext cx="1103006" cy="919276"/>
            </a:xfrm>
            <a:custGeom>
              <a:avLst/>
              <a:gdLst/>
              <a:ahLst/>
              <a:cxnLst/>
              <a:rect l="l" t="t" r="r" b="b"/>
              <a:pathLst>
                <a:path w="6149" h="5125" extrusionOk="0">
                  <a:moveTo>
                    <a:pt x="3075" y="1154"/>
                  </a:moveTo>
                  <a:cubicBezTo>
                    <a:pt x="3459" y="385"/>
                    <a:pt x="3844" y="1"/>
                    <a:pt x="4612" y="1"/>
                  </a:cubicBezTo>
                  <a:cubicBezTo>
                    <a:pt x="5461" y="1"/>
                    <a:pt x="6149" y="689"/>
                    <a:pt x="6149" y="1538"/>
                  </a:cubicBezTo>
                  <a:cubicBezTo>
                    <a:pt x="6149" y="3075"/>
                    <a:pt x="4612" y="3587"/>
                    <a:pt x="3075" y="5124"/>
                  </a:cubicBezTo>
                  <a:cubicBezTo>
                    <a:pt x="1538" y="3587"/>
                    <a:pt x="1" y="3075"/>
                    <a:pt x="1" y="1538"/>
                  </a:cubicBezTo>
                  <a:cubicBezTo>
                    <a:pt x="1" y="689"/>
                    <a:pt x="690" y="1"/>
                    <a:pt x="1538" y="1"/>
                  </a:cubicBezTo>
                  <a:cubicBezTo>
                    <a:pt x="2306" y="1"/>
                    <a:pt x="2691" y="385"/>
                    <a:pt x="3075" y="11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7"/>
            <p:cNvSpPr/>
            <p:nvPr/>
          </p:nvSpPr>
          <p:spPr>
            <a:xfrm>
              <a:off x="1782232" y="2099370"/>
              <a:ext cx="1019595" cy="818110"/>
            </a:xfrm>
            <a:custGeom>
              <a:avLst/>
              <a:gdLst/>
              <a:ahLst/>
              <a:cxnLst/>
              <a:rect l="l" t="t" r="r" b="b"/>
              <a:pathLst>
                <a:path w="5684" h="4561" extrusionOk="0">
                  <a:moveTo>
                    <a:pt x="3075" y="1154"/>
                  </a:moveTo>
                  <a:cubicBezTo>
                    <a:pt x="3459" y="385"/>
                    <a:pt x="3844" y="1"/>
                    <a:pt x="4612" y="1"/>
                  </a:cubicBezTo>
                  <a:cubicBezTo>
                    <a:pt x="4956" y="1"/>
                    <a:pt x="5275" y="114"/>
                    <a:pt x="5530" y="306"/>
                  </a:cubicBezTo>
                  <a:cubicBezTo>
                    <a:pt x="5629" y="508"/>
                    <a:pt x="5683" y="735"/>
                    <a:pt x="5683" y="975"/>
                  </a:cubicBezTo>
                  <a:cubicBezTo>
                    <a:pt x="5683" y="2512"/>
                    <a:pt x="4147" y="3024"/>
                    <a:pt x="2610" y="4561"/>
                  </a:cubicBezTo>
                  <a:cubicBezTo>
                    <a:pt x="1748" y="3699"/>
                    <a:pt x="886" y="3160"/>
                    <a:pt x="296" y="2582"/>
                  </a:cubicBezTo>
                  <a:cubicBezTo>
                    <a:pt x="108" y="2279"/>
                    <a:pt x="1" y="1945"/>
                    <a:pt x="1" y="1538"/>
                  </a:cubicBezTo>
                  <a:cubicBezTo>
                    <a:pt x="1" y="689"/>
                    <a:pt x="690" y="1"/>
                    <a:pt x="1538" y="1"/>
                  </a:cubicBezTo>
                  <a:cubicBezTo>
                    <a:pt x="1918" y="1"/>
                    <a:pt x="2205" y="95"/>
                    <a:pt x="2443" y="283"/>
                  </a:cubicBezTo>
                  <a:cubicBezTo>
                    <a:pt x="2499" y="378"/>
                    <a:pt x="2555" y="480"/>
                    <a:pt x="2610" y="591"/>
                  </a:cubicBezTo>
                  <a:cubicBezTo>
                    <a:pt x="2626" y="558"/>
                    <a:pt x="2643" y="525"/>
                    <a:pt x="2660" y="493"/>
                  </a:cubicBezTo>
                  <a:cubicBezTo>
                    <a:pt x="2809" y="668"/>
                    <a:pt x="2942" y="888"/>
                    <a:pt x="3075" y="115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7"/>
            <p:cNvSpPr/>
            <p:nvPr/>
          </p:nvSpPr>
          <p:spPr>
            <a:xfrm>
              <a:off x="1755326" y="2072464"/>
              <a:ext cx="1156820" cy="975777"/>
            </a:xfrm>
            <a:custGeom>
              <a:avLst/>
              <a:gdLst/>
              <a:ahLst/>
              <a:cxnLst/>
              <a:rect l="l" t="t" r="r" b="b"/>
              <a:pathLst>
                <a:path w="6449" h="5440" extrusionOk="0">
                  <a:moveTo>
                    <a:pt x="3943" y="556"/>
                  </a:moveTo>
                  <a:cubicBezTo>
                    <a:pt x="3722" y="733"/>
                    <a:pt x="3542" y="1004"/>
                    <a:pt x="3359" y="1370"/>
                  </a:cubicBezTo>
                  <a:cubicBezTo>
                    <a:pt x="3345" y="1398"/>
                    <a:pt x="3322" y="1423"/>
                    <a:pt x="3292" y="1438"/>
                  </a:cubicBezTo>
                  <a:cubicBezTo>
                    <a:pt x="3218" y="1474"/>
                    <a:pt x="3128" y="1445"/>
                    <a:pt x="3091" y="1370"/>
                  </a:cubicBezTo>
                  <a:cubicBezTo>
                    <a:pt x="2908" y="1004"/>
                    <a:pt x="2728" y="733"/>
                    <a:pt x="2507" y="556"/>
                  </a:cubicBezTo>
                  <a:cubicBezTo>
                    <a:pt x="2294" y="386"/>
                    <a:pt x="2036" y="302"/>
                    <a:pt x="1688" y="302"/>
                  </a:cubicBezTo>
                  <a:cubicBezTo>
                    <a:pt x="1305" y="302"/>
                    <a:pt x="959" y="457"/>
                    <a:pt x="708" y="708"/>
                  </a:cubicBezTo>
                  <a:cubicBezTo>
                    <a:pt x="457" y="958"/>
                    <a:pt x="301" y="1305"/>
                    <a:pt x="301" y="1688"/>
                  </a:cubicBezTo>
                  <a:cubicBezTo>
                    <a:pt x="301" y="2670"/>
                    <a:pt x="1000" y="3223"/>
                    <a:pt x="1918" y="3949"/>
                  </a:cubicBezTo>
                  <a:cubicBezTo>
                    <a:pt x="2326" y="4272"/>
                    <a:pt x="2776" y="4627"/>
                    <a:pt x="3225" y="5063"/>
                  </a:cubicBezTo>
                  <a:cubicBezTo>
                    <a:pt x="3674" y="4627"/>
                    <a:pt x="4124" y="4272"/>
                    <a:pt x="4531" y="3949"/>
                  </a:cubicBezTo>
                  <a:cubicBezTo>
                    <a:pt x="5450" y="3223"/>
                    <a:pt x="6148" y="2670"/>
                    <a:pt x="6148" y="1688"/>
                  </a:cubicBezTo>
                  <a:cubicBezTo>
                    <a:pt x="6148" y="1305"/>
                    <a:pt x="5993" y="958"/>
                    <a:pt x="5742" y="708"/>
                  </a:cubicBezTo>
                  <a:cubicBezTo>
                    <a:pt x="5491" y="457"/>
                    <a:pt x="5144" y="302"/>
                    <a:pt x="4762" y="302"/>
                  </a:cubicBezTo>
                  <a:cubicBezTo>
                    <a:pt x="4414" y="302"/>
                    <a:pt x="4155" y="386"/>
                    <a:pt x="3943" y="556"/>
                  </a:cubicBezTo>
                  <a:close/>
                  <a:moveTo>
                    <a:pt x="3225" y="985"/>
                  </a:moveTo>
                  <a:cubicBezTo>
                    <a:pt x="3385" y="705"/>
                    <a:pt x="3554" y="484"/>
                    <a:pt x="3756" y="323"/>
                  </a:cubicBezTo>
                  <a:cubicBezTo>
                    <a:pt x="4024" y="108"/>
                    <a:pt x="4342" y="0"/>
                    <a:pt x="4762" y="0"/>
                  </a:cubicBezTo>
                  <a:cubicBezTo>
                    <a:pt x="5227" y="0"/>
                    <a:pt x="5649" y="190"/>
                    <a:pt x="5955" y="495"/>
                  </a:cubicBezTo>
                  <a:cubicBezTo>
                    <a:pt x="6260" y="800"/>
                    <a:pt x="6449" y="1222"/>
                    <a:pt x="6449" y="1688"/>
                  </a:cubicBezTo>
                  <a:cubicBezTo>
                    <a:pt x="6449" y="2814"/>
                    <a:pt x="5701" y="3406"/>
                    <a:pt x="4717" y="4184"/>
                  </a:cubicBezTo>
                  <a:cubicBezTo>
                    <a:pt x="4288" y="4523"/>
                    <a:pt x="3811" y="4900"/>
                    <a:pt x="3331" y="5381"/>
                  </a:cubicBezTo>
                  <a:cubicBezTo>
                    <a:pt x="3272" y="5439"/>
                    <a:pt x="3177" y="5439"/>
                    <a:pt x="3119" y="5381"/>
                  </a:cubicBezTo>
                  <a:cubicBezTo>
                    <a:pt x="2638" y="4900"/>
                    <a:pt x="2162" y="4523"/>
                    <a:pt x="1732" y="4184"/>
                  </a:cubicBezTo>
                  <a:cubicBezTo>
                    <a:pt x="749" y="3406"/>
                    <a:pt x="1" y="2814"/>
                    <a:pt x="1" y="1688"/>
                  </a:cubicBezTo>
                  <a:cubicBezTo>
                    <a:pt x="1" y="1222"/>
                    <a:pt x="189" y="800"/>
                    <a:pt x="495" y="495"/>
                  </a:cubicBezTo>
                  <a:cubicBezTo>
                    <a:pt x="801" y="190"/>
                    <a:pt x="1222" y="0"/>
                    <a:pt x="1688" y="0"/>
                  </a:cubicBezTo>
                  <a:cubicBezTo>
                    <a:pt x="2108" y="0"/>
                    <a:pt x="2426" y="108"/>
                    <a:pt x="2693" y="323"/>
                  </a:cubicBezTo>
                  <a:cubicBezTo>
                    <a:pt x="2896" y="484"/>
                    <a:pt x="3065" y="705"/>
                    <a:pt x="3225" y="9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67"/>
            <p:cNvSpPr/>
            <p:nvPr/>
          </p:nvSpPr>
          <p:spPr>
            <a:xfrm>
              <a:off x="1825999" y="2151566"/>
              <a:ext cx="208260" cy="348697"/>
            </a:xfrm>
            <a:custGeom>
              <a:avLst/>
              <a:gdLst/>
              <a:ahLst/>
              <a:cxnLst/>
              <a:rect l="l" t="t" r="r" b="b"/>
              <a:pathLst>
                <a:path w="1161" h="1944" extrusionOk="0">
                  <a:moveTo>
                    <a:pt x="63" y="1466"/>
                  </a:moveTo>
                  <a:cubicBezTo>
                    <a:pt x="63" y="1461"/>
                    <a:pt x="62" y="1452"/>
                    <a:pt x="61" y="1447"/>
                  </a:cubicBezTo>
                  <a:cubicBezTo>
                    <a:pt x="1" y="611"/>
                    <a:pt x="613" y="80"/>
                    <a:pt x="1002" y="0"/>
                  </a:cubicBezTo>
                  <a:cubicBezTo>
                    <a:pt x="1018" y="6"/>
                    <a:pt x="1061" y="1"/>
                    <a:pt x="1080" y="1"/>
                  </a:cubicBezTo>
                  <a:cubicBezTo>
                    <a:pt x="1099" y="3"/>
                    <a:pt x="1160" y="11"/>
                    <a:pt x="1154" y="59"/>
                  </a:cubicBezTo>
                  <a:cubicBezTo>
                    <a:pt x="786" y="253"/>
                    <a:pt x="447" y="581"/>
                    <a:pt x="391" y="1110"/>
                  </a:cubicBezTo>
                  <a:cubicBezTo>
                    <a:pt x="383" y="1201"/>
                    <a:pt x="386" y="1278"/>
                    <a:pt x="394" y="1368"/>
                  </a:cubicBezTo>
                  <a:cubicBezTo>
                    <a:pt x="394" y="1370"/>
                    <a:pt x="395" y="1378"/>
                    <a:pt x="395" y="1381"/>
                  </a:cubicBezTo>
                  <a:cubicBezTo>
                    <a:pt x="428" y="1707"/>
                    <a:pt x="459" y="1723"/>
                    <a:pt x="307" y="1812"/>
                  </a:cubicBezTo>
                  <a:cubicBezTo>
                    <a:pt x="136" y="1943"/>
                    <a:pt x="110" y="1832"/>
                    <a:pt x="63" y="146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2" name="Google Shape;2472;p67"/>
            <p:cNvGrpSpPr/>
            <p:nvPr/>
          </p:nvGrpSpPr>
          <p:grpSpPr>
            <a:xfrm>
              <a:off x="545289" y="1289157"/>
              <a:ext cx="700270" cy="735775"/>
              <a:chOff x="6034973" y="458490"/>
              <a:chExt cx="393322" cy="413264"/>
            </a:xfrm>
          </p:grpSpPr>
          <p:sp>
            <p:nvSpPr>
              <p:cNvPr id="2473" name="Google Shape;2473;p67"/>
              <p:cNvSpPr/>
              <p:nvPr/>
            </p:nvSpPr>
            <p:spPr>
              <a:xfrm>
                <a:off x="6306790" y="656961"/>
                <a:ext cx="31032" cy="69113"/>
              </a:xfrm>
              <a:custGeom>
                <a:avLst/>
                <a:gdLst/>
                <a:ahLst/>
                <a:cxnLst/>
                <a:rect l="l" t="t" r="r" b="b"/>
                <a:pathLst>
                  <a:path w="308" h="686" extrusionOk="0">
                    <a:moveTo>
                      <a:pt x="286" y="43"/>
                    </a:moveTo>
                    <a:lnTo>
                      <a:pt x="286" y="43"/>
                    </a:lnTo>
                    <a:close/>
                    <a:moveTo>
                      <a:pt x="287" y="4"/>
                    </a:moveTo>
                    <a:cubicBezTo>
                      <a:pt x="274" y="68"/>
                      <a:pt x="258" y="127"/>
                      <a:pt x="238" y="189"/>
                    </a:cubicBezTo>
                    <a:cubicBezTo>
                      <a:pt x="213" y="270"/>
                      <a:pt x="182" y="342"/>
                      <a:pt x="143" y="416"/>
                    </a:cubicBezTo>
                    <a:cubicBezTo>
                      <a:pt x="110" y="479"/>
                      <a:pt x="72" y="546"/>
                      <a:pt x="42" y="610"/>
                    </a:cubicBezTo>
                    <a:cubicBezTo>
                      <a:pt x="35" y="627"/>
                      <a:pt x="0" y="685"/>
                      <a:pt x="31" y="685"/>
                    </a:cubicBezTo>
                    <a:cubicBezTo>
                      <a:pt x="71" y="683"/>
                      <a:pt x="100" y="638"/>
                      <a:pt x="124" y="610"/>
                    </a:cubicBezTo>
                    <a:cubicBezTo>
                      <a:pt x="186" y="534"/>
                      <a:pt x="223" y="445"/>
                      <a:pt x="255" y="352"/>
                    </a:cubicBezTo>
                    <a:cubicBezTo>
                      <a:pt x="280" y="280"/>
                      <a:pt x="297" y="210"/>
                      <a:pt x="304" y="133"/>
                    </a:cubicBezTo>
                    <a:cubicBezTo>
                      <a:pt x="307" y="92"/>
                      <a:pt x="305" y="57"/>
                      <a:pt x="300" y="16"/>
                    </a:cubicBezTo>
                    <a:cubicBezTo>
                      <a:pt x="299" y="11"/>
                      <a:pt x="295" y="1"/>
                      <a:pt x="28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67"/>
              <p:cNvSpPr/>
              <p:nvPr/>
            </p:nvSpPr>
            <p:spPr>
              <a:xfrm>
                <a:off x="6140153" y="639733"/>
                <a:ext cx="7959" cy="44127"/>
              </a:xfrm>
              <a:custGeom>
                <a:avLst/>
                <a:gdLst/>
                <a:ahLst/>
                <a:cxnLst/>
                <a:rect l="l" t="t" r="r" b="b"/>
                <a:pathLst>
                  <a:path w="79" h="438" extrusionOk="0">
                    <a:moveTo>
                      <a:pt x="56" y="27"/>
                    </a:moveTo>
                    <a:lnTo>
                      <a:pt x="56" y="27"/>
                    </a:lnTo>
                    <a:close/>
                    <a:moveTo>
                      <a:pt x="62" y="4"/>
                    </a:moveTo>
                    <a:cubicBezTo>
                      <a:pt x="60" y="43"/>
                      <a:pt x="59" y="81"/>
                      <a:pt x="58" y="120"/>
                    </a:cubicBezTo>
                    <a:cubicBezTo>
                      <a:pt x="58" y="170"/>
                      <a:pt x="62" y="216"/>
                      <a:pt x="68" y="264"/>
                    </a:cubicBezTo>
                    <a:cubicBezTo>
                      <a:pt x="72" y="303"/>
                      <a:pt x="79" y="351"/>
                      <a:pt x="77" y="389"/>
                    </a:cubicBezTo>
                    <a:cubicBezTo>
                      <a:pt x="75" y="404"/>
                      <a:pt x="78" y="437"/>
                      <a:pt x="58" y="432"/>
                    </a:cubicBezTo>
                    <a:cubicBezTo>
                      <a:pt x="33" y="424"/>
                      <a:pt x="27" y="398"/>
                      <a:pt x="19" y="373"/>
                    </a:cubicBezTo>
                    <a:cubicBezTo>
                      <a:pt x="0" y="319"/>
                      <a:pt x="1" y="263"/>
                      <a:pt x="3" y="207"/>
                    </a:cubicBezTo>
                    <a:cubicBezTo>
                      <a:pt x="5" y="161"/>
                      <a:pt x="10" y="118"/>
                      <a:pt x="22" y="74"/>
                    </a:cubicBezTo>
                    <a:cubicBezTo>
                      <a:pt x="29" y="49"/>
                      <a:pt x="39" y="30"/>
                      <a:pt x="51" y="8"/>
                    </a:cubicBezTo>
                    <a:cubicBezTo>
                      <a:pt x="54" y="4"/>
                      <a:pt x="58" y="0"/>
                      <a:pt x="62"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67"/>
              <p:cNvSpPr/>
              <p:nvPr/>
            </p:nvSpPr>
            <p:spPr>
              <a:xfrm>
                <a:off x="6147609" y="690711"/>
                <a:ext cx="19949" cy="40299"/>
              </a:xfrm>
              <a:custGeom>
                <a:avLst/>
                <a:gdLst/>
                <a:ahLst/>
                <a:cxnLst/>
                <a:rect l="l" t="t" r="r" b="b"/>
                <a:pathLst>
                  <a:path w="198" h="400" extrusionOk="0">
                    <a:moveTo>
                      <a:pt x="16" y="25"/>
                    </a:moveTo>
                    <a:lnTo>
                      <a:pt x="16" y="26"/>
                    </a:lnTo>
                    <a:close/>
                    <a:moveTo>
                      <a:pt x="14" y="3"/>
                    </a:moveTo>
                    <a:cubicBezTo>
                      <a:pt x="26" y="40"/>
                      <a:pt x="40" y="75"/>
                      <a:pt x="56" y="111"/>
                    </a:cubicBezTo>
                    <a:cubicBezTo>
                      <a:pt x="75" y="156"/>
                      <a:pt x="97" y="197"/>
                      <a:pt x="121" y="240"/>
                    </a:cubicBezTo>
                    <a:cubicBezTo>
                      <a:pt x="140" y="273"/>
                      <a:pt x="165" y="315"/>
                      <a:pt x="178" y="351"/>
                    </a:cubicBezTo>
                    <a:cubicBezTo>
                      <a:pt x="183" y="365"/>
                      <a:pt x="198" y="394"/>
                      <a:pt x="177" y="397"/>
                    </a:cubicBezTo>
                    <a:cubicBezTo>
                      <a:pt x="152" y="400"/>
                      <a:pt x="136" y="378"/>
                      <a:pt x="118" y="360"/>
                    </a:cubicBezTo>
                    <a:cubicBezTo>
                      <a:pt x="80" y="317"/>
                      <a:pt x="59" y="265"/>
                      <a:pt x="39" y="212"/>
                    </a:cubicBezTo>
                    <a:cubicBezTo>
                      <a:pt x="22" y="169"/>
                      <a:pt x="10" y="128"/>
                      <a:pt x="4" y="83"/>
                    </a:cubicBezTo>
                    <a:cubicBezTo>
                      <a:pt x="1" y="58"/>
                      <a:pt x="2" y="36"/>
                      <a:pt x="5" y="10"/>
                    </a:cubicBezTo>
                    <a:cubicBezTo>
                      <a:pt x="6" y="6"/>
                      <a:pt x="8" y="1"/>
                      <a:pt x="14"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6" name="Google Shape;2476;p67"/>
              <p:cNvGrpSpPr/>
              <p:nvPr/>
            </p:nvGrpSpPr>
            <p:grpSpPr>
              <a:xfrm>
                <a:off x="6034973" y="458490"/>
                <a:ext cx="393322" cy="413264"/>
                <a:chOff x="6034973" y="458490"/>
                <a:chExt cx="393322" cy="413264"/>
              </a:xfrm>
            </p:grpSpPr>
            <p:sp>
              <p:nvSpPr>
                <p:cNvPr id="2477" name="Google Shape;2477;p67"/>
                <p:cNvSpPr/>
                <p:nvPr/>
              </p:nvSpPr>
              <p:spPr>
                <a:xfrm>
                  <a:off x="6278278" y="458490"/>
                  <a:ext cx="35465" cy="68609"/>
                </a:xfrm>
                <a:custGeom>
                  <a:avLst/>
                  <a:gdLst/>
                  <a:ahLst/>
                  <a:cxnLst/>
                  <a:rect l="l" t="t" r="r" b="b"/>
                  <a:pathLst>
                    <a:path w="352" h="681" extrusionOk="0">
                      <a:moveTo>
                        <a:pt x="53" y="660"/>
                      </a:moveTo>
                      <a:close/>
                      <a:moveTo>
                        <a:pt x="53" y="664"/>
                      </a:moveTo>
                      <a:cubicBezTo>
                        <a:pt x="74" y="681"/>
                        <a:pt x="103" y="666"/>
                        <a:pt x="122" y="654"/>
                      </a:cubicBezTo>
                      <a:cubicBezTo>
                        <a:pt x="173" y="615"/>
                        <a:pt x="225" y="540"/>
                        <a:pt x="254" y="485"/>
                      </a:cubicBezTo>
                      <a:cubicBezTo>
                        <a:pt x="300" y="398"/>
                        <a:pt x="337" y="262"/>
                        <a:pt x="337" y="164"/>
                      </a:cubicBezTo>
                      <a:cubicBezTo>
                        <a:pt x="337" y="130"/>
                        <a:pt x="352" y="1"/>
                        <a:pt x="286" y="23"/>
                      </a:cubicBezTo>
                      <a:cubicBezTo>
                        <a:pt x="215" y="52"/>
                        <a:pt x="196" y="124"/>
                        <a:pt x="162" y="194"/>
                      </a:cubicBezTo>
                      <a:cubicBezTo>
                        <a:pt x="108" y="305"/>
                        <a:pt x="85" y="389"/>
                        <a:pt x="40" y="498"/>
                      </a:cubicBezTo>
                      <a:cubicBezTo>
                        <a:pt x="28" y="525"/>
                        <a:pt x="1" y="574"/>
                        <a:pt x="3" y="605"/>
                      </a:cubicBezTo>
                      <a:cubicBezTo>
                        <a:pt x="4" y="620"/>
                        <a:pt x="19" y="635"/>
                        <a:pt x="30" y="644"/>
                      </a:cubicBezTo>
                      <a:cubicBezTo>
                        <a:pt x="38" y="650"/>
                        <a:pt x="53" y="663"/>
                        <a:pt x="53" y="6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67"/>
                <p:cNvSpPr/>
                <p:nvPr/>
              </p:nvSpPr>
              <p:spPr>
                <a:xfrm>
                  <a:off x="6354947" y="541102"/>
                  <a:ext cx="65388" cy="43321"/>
                </a:xfrm>
                <a:custGeom>
                  <a:avLst/>
                  <a:gdLst/>
                  <a:ahLst/>
                  <a:cxnLst/>
                  <a:rect l="l" t="t" r="r" b="b"/>
                  <a:pathLst>
                    <a:path w="649" h="430" extrusionOk="0">
                      <a:moveTo>
                        <a:pt x="16" y="394"/>
                      </a:moveTo>
                      <a:lnTo>
                        <a:pt x="16" y="394"/>
                      </a:lnTo>
                      <a:close/>
                      <a:moveTo>
                        <a:pt x="15" y="397"/>
                      </a:moveTo>
                      <a:cubicBezTo>
                        <a:pt x="22" y="423"/>
                        <a:pt x="54" y="429"/>
                        <a:pt x="76" y="429"/>
                      </a:cubicBezTo>
                      <a:cubicBezTo>
                        <a:pt x="140" y="429"/>
                        <a:pt x="226" y="399"/>
                        <a:pt x="283" y="372"/>
                      </a:cubicBezTo>
                      <a:cubicBezTo>
                        <a:pt x="371" y="329"/>
                        <a:pt x="482" y="242"/>
                        <a:pt x="539" y="163"/>
                      </a:cubicBezTo>
                      <a:cubicBezTo>
                        <a:pt x="559" y="135"/>
                        <a:pt x="648" y="40"/>
                        <a:pt x="582" y="19"/>
                      </a:cubicBezTo>
                      <a:cubicBezTo>
                        <a:pt x="508" y="1"/>
                        <a:pt x="449" y="47"/>
                        <a:pt x="381" y="83"/>
                      </a:cubicBezTo>
                      <a:cubicBezTo>
                        <a:pt x="271" y="140"/>
                        <a:pt x="203" y="195"/>
                        <a:pt x="103" y="255"/>
                      </a:cubicBezTo>
                      <a:cubicBezTo>
                        <a:pt x="77" y="270"/>
                        <a:pt x="26" y="294"/>
                        <a:pt x="8" y="320"/>
                      </a:cubicBezTo>
                      <a:cubicBezTo>
                        <a:pt x="0" y="332"/>
                        <a:pt x="5" y="354"/>
                        <a:pt x="7" y="367"/>
                      </a:cubicBezTo>
                      <a:cubicBezTo>
                        <a:pt x="8" y="370"/>
                        <a:pt x="14" y="396"/>
                        <a:pt x="15" y="3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67"/>
                <p:cNvSpPr/>
                <p:nvPr/>
              </p:nvSpPr>
              <p:spPr>
                <a:xfrm>
                  <a:off x="6162418" y="802540"/>
                  <a:ext cx="30528" cy="69214"/>
                </a:xfrm>
                <a:custGeom>
                  <a:avLst/>
                  <a:gdLst/>
                  <a:ahLst/>
                  <a:cxnLst/>
                  <a:rect l="l" t="t" r="r" b="b"/>
                  <a:pathLst>
                    <a:path w="303" h="687" extrusionOk="0">
                      <a:moveTo>
                        <a:pt x="271" y="16"/>
                      </a:moveTo>
                      <a:close/>
                      <a:moveTo>
                        <a:pt x="270" y="14"/>
                      </a:moveTo>
                      <a:cubicBezTo>
                        <a:pt x="254" y="1"/>
                        <a:pt x="227" y="24"/>
                        <a:pt x="217" y="34"/>
                      </a:cubicBezTo>
                      <a:cubicBezTo>
                        <a:pt x="172" y="78"/>
                        <a:pt x="130" y="152"/>
                        <a:pt x="104" y="208"/>
                      </a:cubicBezTo>
                      <a:cubicBezTo>
                        <a:pt x="62" y="298"/>
                        <a:pt x="28" y="426"/>
                        <a:pt x="21" y="525"/>
                      </a:cubicBezTo>
                      <a:cubicBezTo>
                        <a:pt x="20" y="545"/>
                        <a:pt x="0" y="687"/>
                        <a:pt x="47" y="658"/>
                      </a:cubicBezTo>
                      <a:cubicBezTo>
                        <a:pt x="99" y="621"/>
                        <a:pt x="120" y="534"/>
                        <a:pt x="143" y="477"/>
                      </a:cubicBezTo>
                      <a:cubicBezTo>
                        <a:pt x="184" y="373"/>
                        <a:pt x="215" y="266"/>
                        <a:pt x="257" y="166"/>
                      </a:cubicBezTo>
                      <a:cubicBezTo>
                        <a:pt x="269" y="137"/>
                        <a:pt x="295" y="86"/>
                        <a:pt x="301" y="57"/>
                      </a:cubicBezTo>
                      <a:cubicBezTo>
                        <a:pt x="302" y="43"/>
                        <a:pt x="294" y="34"/>
                        <a:pt x="286" y="26"/>
                      </a:cubicBezTo>
                      <a:cubicBezTo>
                        <a:pt x="284" y="24"/>
                        <a:pt x="270" y="14"/>
                        <a:pt x="270"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67"/>
                <p:cNvSpPr/>
                <p:nvPr/>
              </p:nvSpPr>
              <p:spPr>
                <a:xfrm>
                  <a:off x="6034973" y="724058"/>
                  <a:ext cx="68915" cy="37680"/>
                </a:xfrm>
                <a:custGeom>
                  <a:avLst/>
                  <a:gdLst/>
                  <a:ahLst/>
                  <a:cxnLst/>
                  <a:rect l="l" t="t" r="r" b="b"/>
                  <a:pathLst>
                    <a:path w="684" h="374" extrusionOk="0">
                      <a:moveTo>
                        <a:pt x="678" y="54"/>
                      </a:moveTo>
                      <a:lnTo>
                        <a:pt x="677" y="54"/>
                      </a:lnTo>
                      <a:close/>
                      <a:moveTo>
                        <a:pt x="678" y="51"/>
                      </a:moveTo>
                      <a:cubicBezTo>
                        <a:pt x="676" y="24"/>
                        <a:pt x="645" y="13"/>
                        <a:pt x="623" y="10"/>
                      </a:cubicBezTo>
                      <a:cubicBezTo>
                        <a:pt x="559" y="1"/>
                        <a:pt x="471" y="18"/>
                        <a:pt x="410" y="37"/>
                      </a:cubicBezTo>
                      <a:cubicBezTo>
                        <a:pt x="316" y="68"/>
                        <a:pt x="195" y="139"/>
                        <a:pt x="126" y="208"/>
                      </a:cubicBezTo>
                      <a:cubicBezTo>
                        <a:pt x="102" y="232"/>
                        <a:pt x="1" y="315"/>
                        <a:pt x="64" y="345"/>
                      </a:cubicBezTo>
                      <a:cubicBezTo>
                        <a:pt x="135" y="374"/>
                        <a:pt x="199" y="336"/>
                        <a:pt x="272" y="310"/>
                      </a:cubicBezTo>
                      <a:cubicBezTo>
                        <a:pt x="389" y="269"/>
                        <a:pt x="464" y="224"/>
                        <a:pt x="572" y="179"/>
                      </a:cubicBezTo>
                      <a:cubicBezTo>
                        <a:pt x="599" y="168"/>
                        <a:pt x="653" y="151"/>
                        <a:pt x="674" y="127"/>
                      </a:cubicBezTo>
                      <a:cubicBezTo>
                        <a:pt x="684" y="116"/>
                        <a:pt x="683" y="95"/>
                        <a:pt x="682" y="80"/>
                      </a:cubicBezTo>
                      <a:cubicBezTo>
                        <a:pt x="681" y="76"/>
                        <a:pt x="679" y="55"/>
                        <a:pt x="678" y="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67"/>
                <p:cNvSpPr/>
                <p:nvPr/>
              </p:nvSpPr>
              <p:spPr>
                <a:xfrm>
                  <a:off x="6367541" y="717409"/>
                  <a:ext cx="60754" cy="35564"/>
                </a:xfrm>
                <a:custGeom>
                  <a:avLst/>
                  <a:gdLst/>
                  <a:ahLst/>
                  <a:cxnLst/>
                  <a:rect l="l" t="t" r="r" b="b"/>
                  <a:pathLst>
                    <a:path w="603" h="353" extrusionOk="0">
                      <a:moveTo>
                        <a:pt x="601" y="265"/>
                      </a:moveTo>
                      <a:lnTo>
                        <a:pt x="601" y="265"/>
                      </a:lnTo>
                      <a:close/>
                      <a:moveTo>
                        <a:pt x="603" y="262"/>
                      </a:moveTo>
                      <a:cubicBezTo>
                        <a:pt x="603" y="238"/>
                        <a:pt x="588" y="221"/>
                        <a:pt x="570" y="207"/>
                      </a:cubicBezTo>
                      <a:cubicBezTo>
                        <a:pt x="525" y="178"/>
                        <a:pt x="462" y="147"/>
                        <a:pt x="413" y="125"/>
                      </a:cubicBezTo>
                      <a:cubicBezTo>
                        <a:pt x="334" y="90"/>
                        <a:pt x="227" y="54"/>
                        <a:pt x="142" y="38"/>
                      </a:cubicBezTo>
                      <a:cubicBezTo>
                        <a:pt x="97" y="31"/>
                        <a:pt x="0" y="0"/>
                        <a:pt x="3" y="63"/>
                      </a:cubicBezTo>
                      <a:cubicBezTo>
                        <a:pt x="12" y="139"/>
                        <a:pt x="77" y="172"/>
                        <a:pt x="138" y="214"/>
                      </a:cubicBezTo>
                      <a:cubicBezTo>
                        <a:pt x="243" y="285"/>
                        <a:pt x="328" y="308"/>
                        <a:pt x="449" y="333"/>
                      </a:cubicBezTo>
                      <a:cubicBezTo>
                        <a:pt x="486" y="341"/>
                        <a:pt x="543" y="352"/>
                        <a:pt x="578" y="336"/>
                      </a:cubicBezTo>
                      <a:cubicBezTo>
                        <a:pt x="595" y="329"/>
                        <a:pt x="601" y="309"/>
                        <a:pt x="603" y="292"/>
                      </a:cubicBezTo>
                      <a:cubicBezTo>
                        <a:pt x="603" y="282"/>
                        <a:pt x="603" y="263"/>
                        <a:pt x="603" y="2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67"/>
                <p:cNvSpPr/>
                <p:nvPr/>
              </p:nvSpPr>
              <p:spPr>
                <a:xfrm>
                  <a:off x="6302760" y="785615"/>
                  <a:ext cx="42215" cy="62060"/>
                </a:xfrm>
                <a:custGeom>
                  <a:avLst/>
                  <a:gdLst/>
                  <a:ahLst/>
                  <a:cxnLst/>
                  <a:rect l="l" t="t" r="r" b="b"/>
                  <a:pathLst>
                    <a:path w="419" h="616" extrusionOk="0">
                      <a:moveTo>
                        <a:pt x="401" y="569"/>
                      </a:moveTo>
                      <a:lnTo>
                        <a:pt x="401" y="569"/>
                      </a:lnTo>
                      <a:close/>
                      <a:moveTo>
                        <a:pt x="404" y="567"/>
                      </a:moveTo>
                      <a:cubicBezTo>
                        <a:pt x="419" y="548"/>
                        <a:pt x="416" y="525"/>
                        <a:pt x="409" y="503"/>
                      </a:cubicBezTo>
                      <a:cubicBezTo>
                        <a:pt x="391" y="453"/>
                        <a:pt x="359" y="391"/>
                        <a:pt x="333" y="345"/>
                      </a:cubicBezTo>
                      <a:cubicBezTo>
                        <a:pt x="289" y="269"/>
                        <a:pt x="225" y="177"/>
                        <a:pt x="166" y="114"/>
                      </a:cubicBezTo>
                      <a:cubicBezTo>
                        <a:pt x="133" y="82"/>
                        <a:pt x="74" y="0"/>
                        <a:pt x="39" y="52"/>
                      </a:cubicBezTo>
                      <a:cubicBezTo>
                        <a:pt x="1" y="117"/>
                        <a:pt x="34" y="183"/>
                        <a:pt x="58" y="253"/>
                      </a:cubicBezTo>
                      <a:cubicBezTo>
                        <a:pt x="101" y="373"/>
                        <a:pt x="155" y="441"/>
                        <a:pt x="238" y="534"/>
                      </a:cubicBezTo>
                      <a:cubicBezTo>
                        <a:pt x="263" y="562"/>
                        <a:pt x="302" y="604"/>
                        <a:pt x="340" y="612"/>
                      </a:cubicBezTo>
                      <a:cubicBezTo>
                        <a:pt x="358" y="616"/>
                        <a:pt x="374" y="603"/>
                        <a:pt x="386" y="591"/>
                      </a:cubicBezTo>
                      <a:cubicBezTo>
                        <a:pt x="389" y="587"/>
                        <a:pt x="401" y="570"/>
                        <a:pt x="404" y="5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67"/>
                <p:cNvSpPr/>
                <p:nvPr/>
              </p:nvSpPr>
              <p:spPr>
                <a:xfrm>
                  <a:off x="6040312" y="579184"/>
                  <a:ext cx="61358" cy="34355"/>
                </a:xfrm>
                <a:custGeom>
                  <a:avLst/>
                  <a:gdLst/>
                  <a:ahLst/>
                  <a:cxnLst/>
                  <a:rect l="l" t="t" r="r" b="b"/>
                  <a:pathLst>
                    <a:path w="609" h="341" extrusionOk="0">
                      <a:moveTo>
                        <a:pt x="2" y="89"/>
                      </a:moveTo>
                      <a:close/>
                      <a:moveTo>
                        <a:pt x="1" y="92"/>
                      </a:moveTo>
                      <a:cubicBezTo>
                        <a:pt x="1" y="116"/>
                        <a:pt x="17" y="133"/>
                        <a:pt x="35" y="146"/>
                      </a:cubicBezTo>
                      <a:cubicBezTo>
                        <a:pt x="80" y="174"/>
                        <a:pt x="143" y="203"/>
                        <a:pt x="193" y="225"/>
                      </a:cubicBezTo>
                      <a:cubicBezTo>
                        <a:pt x="274" y="258"/>
                        <a:pt x="381" y="292"/>
                        <a:pt x="467" y="306"/>
                      </a:cubicBezTo>
                      <a:cubicBezTo>
                        <a:pt x="511" y="312"/>
                        <a:pt x="609" y="340"/>
                        <a:pt x="605" y="278"/>
                      </a:cubicBezTo>
                      <a:cubicBezTo>
                        <a:pt x="595" y="202"/>
                        <a:pt x="529" y="171"/>
                        <a:pt x="466" y="130"/>
                      </a:cubicBezTo>
                      <a:cubicBezTo>
                        <a:pt x="360" y="61"/>
                        <a:pt x="274" y="41"/>
                        <a:pt x="153" y="18"/>
                      </a:cubicBezTo>
                      <a:cubicBezTo>
                        <a:pt x="116" y="11"/>
                        <a:pt x="60" y="1"/>
                        <a:pt x="24" y="17"/>
                      </a:cubicBezTo>
                      <a:cubicBezTo>
                        <a:pt x="8" y="25"/>
                        <a:pt x="2" y="45"/>
                        <a:pt x="0" y="62"/>
                      </a:cubicBezTo>
                      <a:cubicBezTo>
                        <a:pt x="0" y="67"/>
                        <a:pt x="0" y="88"/>
                        <a:pt x="1" y="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67"/>
                <p:cNvSpPr/>
                <p:nvPr/>
              </p:nvSpPr>
              <p:spPr>
                <a:xfrm>
                  <a:off x="6151336" y="467658"/>
                  <a:ext cx="35666" cy="65687"/>
                </a:xfrm>
                <a:custGeom>
                  <a:avLst/>
                  <a:gdLst/>
                  <a:ahLst/>
                  <a:cxnLst/>
                  <a:rect l="l" t="t" r="r" b="b"/>
                  <a:pathLst>
                    <a:path w="354" h="652" extrusionOk="0">
                      <a:moveTo>
                        <a:pt x="21" y="42"/>
                      </a:moveTo>
                      <a:lnTo>
                        <a:pt x="21" y="42"/>
                      </a:lnTo>
                      <a:cubicBezTo>
                        <a:pt x="21" y="42"/>
                        <a:pt x="21" y="42"/>
                        <a:pt x="21" y="42"/>
                      </a:cubicBezTo>
                      <a:close/>
                      <a:moveTo>
                        <a:pt x="18" y="43"/>
                      </a:moveTo>
                      <a:cubicBezTo>
                        <a:pt x="1" y="59"/>
                        <a:pt x="0" y="83"/>
                        <a:pt x="4" y="105"/>
                      </a:cubicBezTo>
                      <a:cubicBezTo>
                        <a:pt x="14" y="157"/>
                        <a:pt x="39" y="222"/>
                        <a:pt x="57" y="273"/>
                      </a:cubicBezTo>
                      <a:cubicBezTo>
                        <a:pt x="89" y="354"/>
                        <a:pt x="140" y="454"/>
                        <a:pt x="191" y="524"/>
                      </a:cubicBezTo>
                      <a:cubicBezTo>
                        <a:pt x="217" y="561"/>
                        <a:pt x="265" y="651"/>
                        <a:pt x="307" y="605"/>
                      </a:cubicBezTo>
                      <a:cubicBezTo>
                        <a:pt x="354" y="545"/>
                        <a:pt x="330" y="476"/>
                        <a:pt x="316" y="401"/>
                      </a:cubicBezTo>
                      <a:cubicBezTo>
                        <a:pt x="291" y="278"/>
                        <a:pt x="246" y="202"/>
                        <a:pt x="177" y="99"/>
                      </a:cubicBezTo>
                      <a:cubicBezTo>
                        <a:pt x="156" y="69"/>
                        <a:pt x="124" y="21"/>
                        <a:pt x="88" y="7"/>
                      </a:cubicBezTo>
                      <a:cubicBezTo>
                        <a:pt x="70" y="1"/>
                        <a:pt x="53" y="11"/>
                        <a:pt x="39" y="22"/>
                      </a:cubicBezTo>
                      <a:cubicBezTo>
                        <a:pt x="33" y="28"/>
                        <a:pt x="19" y="42"/>
                        <a:pt x="18" y="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67"/>
                <p:cNvSpPr/>
                <p:nvPr/>
              </p:nvSpPr>
              <p:spPr>
                <a:xfrm>
                  <a:off x="6321700" y="511785"/>
                  <a:ext cx="27203" cy="29418"/>
                </a:xfrm>
                <a:custGeom>
                  <a:avLst/>
                  <a:gdLst/>
                  <a:ahLst/>
                  <a:cxnLst/>
                  <a:rect l="l" t="t" r="r" b="b"/>
                  <a:pathLst>
                    <a:path w="270" h="292" extrusionOk="0">
                      <a:moveTo>
                        <a:pt x="227" y="17"/>
                      </a:moveTo>
                      <a:lnTo>
                        <a:pt x="227" y="17"/>
                      </a:lnTo>
                      <a:close/>
                      <a:moveTo>
                        <a:pt x="235" y="1"/>
                      </a:moveTo>
                      <a:cubicBezTo>
                        <a:pt x="205" y="11"/>
                        <a:pt x="172" y="25"/>
                        <a:pt x="145" y="41"/>
                      </a:cubicBezTo>
                      <a:cubicBezTo>
                        <a:pt x="114" y="59"/>
                        <a:pt x="73" y="83"/>
                        <a:pt x="46" y="107"/>
                      </a:cubicBezTo>
                      <a:cubicBezTo>
                        <a:pt x="21" y="128"/>
                        <a:pt x="0" y="164"/>
                        <a:pt x="7" y="197"/>
                      </a:cubicBezTo>
                      <a:cubicBezTo>
                        <a:pt x="16" y="236"/>
                        <a:pt x="24" y="252"/>
                        <a:pt x="60" y="269"/>
                      </a:cubicBezTo>
                      <a:cubicBezTo>
                        <a:pt x="98" y="288"/>
                        <a:pt x="109" y="292"/>
                        <a:pt x="151" y="275"/>
                      </a:cubicBezTo>
                      <a:cubicBezTo>
                        <a:pt x="196" y="257"/>
                        <a:pt x="204" y="219"/>
                        <a:pt x="227" y="180"/>
                      </a:cubicBezTo>
                      <a:cubicBezTo>
                        <a:pt x="246" y="148"/>
                        <a:pt x="257" y="127"/>
                        <a:pt x="265" y="90"/>
                      </a:cubicBezTo>
                      <a:cubicBezTo>
                        <a:pt x="269" y="66"/>
                        <a:pt x="262" y="45"/>
                        <a:pt x="257" y="23"/>
                      </a:cubicBezTo>
                      <a:cubicBezTo>
                        <a:pt x="254" y="13"/>
                        <a:pt x="244" y="6"/>
                        <a:pt x="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67"/>
                <p:cNvSpPr/>
                <p:nvPr/>
              </p:nvSpPr>
              <p:spPr>
                <a:xfrm>
                  <a:off x="6388093" y="629457"/>
                  <a:ext cx="33450" cy="21761"/>
                </a:xfrm>
                <a:custGeom>
                  <a:avLst/>
                  <a:gdLst/>
                  <a:ahLst/>
                  <a:cxnLst/>
                  <a:rect l="l" t="t" r="r" b="b"/>
                  <a:pathLst>
                    <a:path w="332" h="216" extrusionOk="0">
                      <a:moveTo>
                        <a:pt x="311" y="68"/>
                      </a:moveTo>
                      <a:lnTo>
                        <a:pt x="311" y="68"/>
                      </a:lnTo>
                      <a:close/>
                      <a:moveTo>
                        <a:pt x="327" y="62"/>
                      </a:moveTo>
                      <a:cubicBezTo>
                        <a:pt x="298" y="47"/>
                        <a:pt x="266" y="34"/>
                        <a:pt x="235" y="26"/>
                      </a:cubicBezTo>
                      <a:cubicBezTo>
                        <a:pt x="200" y="17"/>
                        <a:pt x="154" y="6"/>
                        <a:pt x="119" y="3"/>
                      </a:cubicBezTo>
                      <a:cubicBezTo>
                        <a:pt x="86" y="0"/>
                        <a:pt x="45" y="11"/>
                        <a:pt x="27" y="40"/>
                      </a:cubicBezTo>
                      <a:cubicBezTo>
                        <a:pt x="7" y="73"/>
                        <a:pt x="1" y="89"/>
                        <a:pt x="14" y="127"/>
                      </a:cubicBezTo>
                      <a:cubicBezTo>
                        <a:pt x="27" y="168"/>
                        <a:pt x="32" y="178"/>
                        <a:pt x="74" y="196"/>
                      </a:cubicBezTo>
                      <a:cubicBezTo>
                        <a:pt x="119" y="215"/>
                        <a:pt x="151" y="193"/>
                        <a:pt x="195" y="182"/>
                      </a:cubicBezTo>
                      <a:cubicBezTo>
                        <a:pt x="231" y="173"/>
                        <a:pt x="254" y="166"/>
                        <a:pt x="285" y="145"/>
                      </a:cubicBezTo>
                      <a:cubicBezTo>
                        <a:pt x="305" y="132"/>
                        <a:pt x="316" y="112"/>
                        <a:pt x="327" y="93"/>
                      </a:cubicBezTo>
                      <a:cubicBezTo>
                        <a:pt x="332" y="83"/>
                        <a:pt x="330" y="72"/>
                        <a:pt x="327" y="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67"/>
                <p:cNvSpPr/>
                <p:nvPr/>
              </p:nvSpPr>
              <p:spPr>
                <a:xfrm>
                  <a:off x="6347290" y="766070"/>
                  <a:ext cx="28009" cy="28109"/>
                </a:xfrm>
                <a:custGeom>
                  <a:avLst/>
                  <a:gdLst/>
                  <a:ahLst/>
                  <a:cxnLst/>
                  <a:rect l="l" t="t" r="r" b="b"/>
                  <a:pathLst>
                    <a:path w="278" h="279" extrusionOk="0">
                      <a:moveTo>
                        <a:pt x="262" y="242"/>
                      </a:moveTo>
                      <a:close/>
                      <a:moveTo>
                        <a:pt x="277" y="251"/>
                      </a:moveTo>
                      <a:cubicBezTo>
                        <a:pt x="269" y="219"/>
                        <a:pt x="260" y="186"/>
                        <a:pt x="247" y="157"/>
                      </a:cubicBezTo>
                      <a:cubicBezTo>
                        <a:pt x="231" y="124"/>
                        <a:pt x="212" y="81"/>
                        <a:pt x="191" y="52"/>
                      </a:cubicBezTo>
                      <a:cubicBezTo>
                        <a:pt x="173" y="26"/>
                        <a:pt x="138" y="0"/>
                        <a:pt x="104" y="5"/>
                      </a:cubicBezTo>
                      <a:cubicBezTo>
                        <a:pt x="66" y="9"/>
                        <a:pt x="49" y="15"/>
                        <a:pt x="28" y="49"/>
                      </a:cubicBezTo>
                      <a:cubicBezTo>
                        <a:pt x="5" y="86"/>
                        <a:pt x="1" y="95"/>
                        <a:pt x="14" y="139"/>
                      </a:cubicBezTo>
                      <a:cubicBezTo>
                        <a:pt x="27" y="186"/>
                        <a:pt x="63" y="198"/>
                        <a:pt x="100" y="225"/>
                      </a:cubicBezTo>
                      <a:cubicBezTo>
                        <a:pt x="131" y="247"/>
                        <a:pt x="151" y="260"/>
                        <a:pt x="187" y="272"/>
                      </a:cubicBezTo>
                      <a:cubicBezTo>
                        <a:pt x="209" y="279"/>
                        <a:pt x="231" y="274"/>
                        <a:pt x="254" y="270"/>
                      </a:cubicBezTo>
                      <a:cubicBezTo>
                        <a:pt x="263" y="267"/>
                        <a:pt x="272" y="259"/>
                        <a:pt x="277" y="2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67"/>
                <p:cNvSpPr/>
                <p:nvPr/>
              </p:nvSpPr>
              <p:spPr>
                <a:xfrm>
                  <a:off x="6239490" y="818055"/>
                  <a:ext cx="22065" cy="33448"/>
                </a:xfrm>
                <a:custGeom>
                  <a:avLst/>
                  <a:gdLst/>
                  <a:ahLst/>
                  <a:cxnLst/>
                  <a:rect l="l" t="t" r="r" b="b"/>
                  <a:pathLst>
                    <a:path w="219" h="332" extrusionOk="0">
                      <a:moveTo>
                        <a:pt x="136" y="311"/>
                      </a:moveTo>
                      <a:lnTo>
                        <a:pt x="136" y="311"/>
                      </a:lnTo>
                      <a:close/>
                      <a:moveTo>
                        <a:pt x="141" y="328"/>
                      </a:moveTo>
                      <a:cubicBezTo>
                        <a:pt x="156" y="299"/>
                        <a:pt x="172" y="268"/>
                        <a:pt x="183" y="238"/>
                      </a:cubicBezTo>
                      <a:cubicBezTo>
                        <a:pt x="193" y="204"/>
                        <a:pt x="208" y="158"/>
                        <a:pt x="213" y="123"/>
                      </a:cubicBezTo>
                      <a:cubicBezTo>
                        <a:pt x="218" y="91"/>
                        <a:pt x="210" y="49"/>
                        <a:pt x="182" y="30"/>
                      </a:cubicBezTo>
                      <a:cubicBezTo>
                        <a:pt x="151" y="6"/>
                        <a:pt x="135" y="0"/>
                        <a:pt x="95" y="10"/>
                      </a:cubicBezTo>
                      <a:cubicBezTo>
                        <a:pt x="54" y="21"/>
                        <a:pt x="44" y="26"/>
                        <a:pt x="24" y="66"/>
                      </a:cubicBezTo>
                      <a:cubicBezTo>
                        <a:pt x="1" y="110"/>
                        <a:pt x="21" y="143"/>
                        <a:pt x="29" y="187"/>
                      </a:cubicBezTo>
                      <a:cubicBezTo>
                        <a:pt x="36" y="225"/>
                        <a:pt x="41" y="248"/>
                        <a:pt x="59" y="281"/>
                      </a:cubicBezTo>
                      <a:cubicBezTo>
                        <a:pt x="72" y="301"/>
                        <a:pt x="92" y="313"/>
                        <a:pt x="110" y="326"/>
                      </a:cubicBezTo>
                      <a:cubicBezTo>
                        <a:pt x="119" y="331"/>
                        <a:pt x="131" y="329"/>
                        <a:pt x="141" y="3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67"/>
                <p:cNvSpPr/>
                <p:nvPr/>
              </p:nvSpPr>
              <p:spPr>
                <a:xfrm>
                  <a:off x="6105798" y="775238"/>
                  <a:ext cx="28412" cy="27202"/>
                </a:xfrm>
                <a:custGeom>
                  <a:avLst/>
                  <a:gdLst/>
                  <a:ahLst/>
                  <a:cxnLst/>
                  <a:rect l="l" t="t" r="r" b="b"/>
                  <a:pathLst>
                    <a:path w="282" h="270" extrusionOk="0">
                      <a:moveTo>
                        <a:pt x="35" y="256"/>
                      </a:moveTo>
                      <a:lnTo>
                        <a:pt x="36" y="256"/>
                      </a:lnTo>
                      <a:close/>
                      <a:moveTo>
                        <a:pt x="26" y="270"/>
                      </a:moveTo>
                      <a:cubicBezTo>
                        <a:pt x="58" y="264"/>
                        <a:pt x="92" y="255"/>
                        <a:pt x="121" y="244"/>
                      </a:cubicBezTo>
                      <a:cubicBezTo>
                        <a:pt x="154" y="230"/>
                        <a:pt x="198" y="212"/>
                        <a:pt x="228" y="193"/>
                      </a:cubicBezTo>
                      <a:cubicBezTo>
                        <a:pt x="256" y="176"/>
                        <a:pt x="282" y="142"/>
                        <a:pt x="279" y="108"/>
                      </a:cubicBezTo>
                      <a:cubicBezTo>
                        <a:pt x="277" y="70"/>
                        <a:pt x="271" y="52"/>
                        <a:pt x="238" y="30"/>
                      </a:cubicBezTo>
                      <a:cubicBezTo>
                        <a:pt x="202" y="5"/>
                        <a:pt x="193" y="1"/>
                        <a:pt x="149" y="11"/>
                      </a:cubicBezTo>
                      <a:cubicBezTo>
                        <a:pt x="101" y="23"/>
                        <a:pt x="89" y="59"/>
                        <a:pt x="60" y="94"/>
                      </a:cubicBezTo>
                      <a:cubicBezTo>
                        <a:pt x="37" y="123"/>
                        <a:pt x="22" y="142"/>
                        <a:pt x="10" y="178"/>
                      </a:cubicBezTo>
                      <a:cubicBezTo>
                        <a:pt x="1" y="200"/>
                        <a:pt x="5" y="223"/>
                        <a:pt x="7" y="245"/>
                      </a:cubicBezTo>
                      <a:cubicBezTo>
                        <a:pt x="10" y="255"/>
                        <a:pt x="18" y="264"/>
                        <a:pt x="26" y="2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67"/>
                <p:cNvSpPr/>
                <p:nvPr/>
              </p:nvSpPr>
              <p:spPr>
                <a:xfrm>
                  <a:off x="6052402" y="665524"/>
                  <a:ext cx="33248" cy="21963"/>
                </a:xfrm>
                <a:custGeom>
                  <a:avLst/>
                  <a:gdLst/>
                  <a:ahLst/>
                  <a:cxnLst/>
                  <a:rect l="l" t="t" r="r" b="b"/>
                  <a:pathLst>
                    <a:path w="330" h="218" extrusionOk="0">
                      <a:moveTo>
                        <a:pt x="19" y="118"/>
                      </a:moveTo>
                      <a:lnTo>
                        <a:pt x="19" y="118"/>
                      </a:lnTo>
                      <a:close/>
                      <a:moveTo>
                        <a:pt x="3" y="122"/>
                      </a:moveTo>
                      <a:cubicBezTo>
                        <a:pt x="30" y="140"/>
                        <a:pt x="58" y="157"/>
                        <a:pt x="88" y="171"/>
                      </a:cubicBezTo>
                      <a:cubicBezTo>
                        <a:pt x="121" y="185"/>
                        <a:pt x="165" y="203"/>
                        <a:pt x="200" y="211"/>
                      </a:cubicBezTo>
                      <a:cubicBezTo>
                        <a:pt x="231" y="218"/>
                        <a:pt x="273" y="212"/>
                        <a:pt x="296" y="187"/>
                      </a:cubicBezTo>
                      <a:cubicBezTo>
                        <a:pt x="321" y="157"/>
                        <a:pt x="329" y="142"/>
                        <a:pt x="322" y="102"/>
                      </a:cubicBezTo>
                      <a:cubicBezTo>
                        <a:pt x="314" y="60"/>
                        <a:pt x="311" y="50"/>
                        <a:pt x="272" y="26"/>
                      </a:cubicBezTo>
                      <a:cubicBezTo>
                        <a:pt x="230" y="0"/>
                        <a:pt x="196" y="17"/>
                        <a:pt x="151" y="21"/>
                      </a:cubicBezTo>
                      <a:cubicBezTo>
                        <a:pt x="113" y="26"/>
                        <a:pt x="90" y="29"/>
                        <a:pt x="56" y="45"/>
                      </a:cubicBezTo>
                      <a:cubicBezTo>
                        <a:pt x="34" y="55"/>
                        <a:pt x="21" y="74"/>
                        <a:pt x="6" y="91"/>
                      </a:cubicBezTo>
                      <a:cubicBezTo>
                        <a:pt x="1" y="100"/>
                        <a:pt x="1" y="112"/>
                        <a:pt x="3" y="1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67"/>
                <p:cNvSpPr/>
                <p:nvPr/>
              </p:nvSpPr>
              <p:spPr>
                <a:xfrm>
                  <a:off x="6100962" y="541505"/>
                  <a:ext cx="27304" cy="28310"/>
                </a:xfrm>
                <a:custGeom>
                  <a:avLst/>
                  <a:gdLst/>
                  <a:ahLst/>
                  <a:cxnLst/>
                  <a:rect l="l" t="t" r="r" b="b"/>
                  <a:pathLst>
                    <a:path w="271" h="281" extrusionOk="0">
                      <a:moveTo>
                        <a:pt x="16" y="34"/>
                      </a:moveTo>
                      <a:lnTo>
                        <a:pt x="16" y="34"/>
                      </a:lnTo>
                      <a:close/>
                      <a:moveTo>
                        <a:pt x="1" y="25"/>
                      </a:moveTo>
                      <a:cubicBezTo>
                        <a:pt x="7" y="56"/>
                        <a:pt x="16" y="90"/>
                        <a:pt x="28" y="120"/>
                      </a:cubicBezTo>
                      <a:cubicBezTo>
                        <a:pt x="41" y="153"/>
                        <a:pt x="59" y="197"/>
                        <a:pt x="78" y="227"/>
                      </a:cubicBezTo>
                      <a:cubicBezTo>
                        <a:pt x="95" y="254"/>
                        <a:pt x="129" y="280"/>
                        <a:pt x="162" y="278"/>
                      </a:cubicBezTo>
                      <a:cubicBezTo>
                        <a:pt x="202" y="275"/>
                        <a:pt x="218" y="270"/>
                        <a:pt x="241" y="237"/>
                      </a:cubicBezTo>
                      <a:cubicBezTo>
                        <a:pt x="265" y="202"/>
                        <a:pt x="271" y="191"/>
                        <a:pt x="260" y="148"/>
                      </a:cubicBezTo>
                      <a:cubicBezTo>
                        <a:pt x="248" y="100"/>
                        <a:pt x="212" y="87"/>
                        <a:pt x="177" y="59"/>
                      </a:cubicBezTo>
                      <a:cubicBezTo>
                        <a:pt x="147" y="35"/>
                        <a:pt x="128" y="20"/>
                        <a:pt x="93" y="8"/>
                      </a:cubicBezTo>
                      <a:cubicBezTo>
                        <a:pt x="71" y="0"/>
                        <a:pt x="48" y="4"/>
                        <a:pt x="25" y="5"/>
                      </a:cubicBezTo>
                      <a:cubicBezTo>
                        <a:pt x="16" y="8"/>
                        <a:pt x="7" y="17"/>
                        <a:pt x="1" y="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67"/>
                <p:cNvSpPr/>
                <p:nvPr/>
              </p:nvSpPr>
              <p:spPr>
                <a:xfrm>
                  <a:off x="6220147" y="483374"/>
                  <a:ext cx="22065" cy="33247"/>
                </a:xfrm>
                <a:custGeom>
                  <a:avLst/>
                  <a:gdLst/>
                  <a:ahLst/>
                  <a:cxnLst/>
                  <a:rect l="l" t="t" r="r" b="b"/>
                  <a:pathLst>
                    <a:path w="219" h="330" extrusionOk="0">
                      <a:moveTo>
                        <a:pt x="100" y="19"/>
                      </a:moveTo>
                      <a:lnTo>
                        <a:pt x="100" y="19"/>
                      </a:lnTo>
                      <a:close/>
                      <a:moveTo>
                        <a:pt x="98" y="3"/>
                      </a:moveTo>
                      <a:cubicBezTo>
                        <a:pt x="79" y="30"/>
                        <a:pt x="62" y="59"/>
                        <a:pt x="48" y="88"/>
                      </a:cubicBezTo>
                      <a:cubicBezTo>
                        <a:pt x="35" y="121"/>
                        <a:pt x="17" y="165"/>
                        <a:pt x="9" y="199"/>
                      </a:cubicBezTo>
                      <a:cubicBezTo>
                        <a:pt x="1" y="231"/>
                        <a:pt x="6" y="273"/>
                        <a:pt x="32" y="296"/>
                      </a:cubicBezTo>
                      <a:cubicBezTo>
                        <a:pt x="61" y="321"/>
                        <a:pt x="78" y="329"/>
                        <a:pt x="116" y="322"/>
                      </a:cubicBezTo>
                      <a:cubicBezTo>
                        <a:pt x="159" y="314"/>
                        <a:pt x="169" y="311"/>
                        <a:pt x="193" y="272"/>
                      </a:cubicBezTo>
                      <a:cubicBezTo>
                        <a:pt x="218" y="231"/>
                        <a:pt x="202" y="196"/>
                        <a:pt x="197" y="150"/>
                      </a:cubicBezTo>
                      <a:cubicBezTo>
                        <a:pt x="194" y="114"/>
                        <a:pt x="190" y="89"/>
                        <a:pt x="174" y="55"/>
                      </a:cubicBezTo>
                      <a:cubicBezTo>
                        <a:pt x="164" y="34"/>
                        <a:pt x="146" y="21"/>
                        <a:pt x="127" y="6"/>
                      </a:cubicBezTo>
                      <a:cubicBezTo>
                        <a:pt x="120" y="1"/>
                        <a:pt x="107" y="1"/>
                        <a:pt x="98"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67"/>
                <p:cNvSpPr/>
                <p:nvPr/>
              </p:nvSpPr>
              <p:spPr>
                <a:xfrm>
                  <a:off x="6102877" y="526998"/>
                  <a:ext cx="275558" cy="275544"/>
                </a:xfrm>
                <a:custGeom>
                  <a:avLst/>
                  <a:gdLst/>
                  <a:ahLst/>
                  <a:cxnLst/>
                  <a:rect l="l" t="t" r="r" b="b"/>
                  <a:pathLst>
                    <a:path w="2735" h="2735" extrusionOk="0">
                      <a:moveTo>
                        <a:pt x="1654" y="297"/>
                      </a:moveTo>
                      <a:cubicBezTo>
                        <a:pt x="1383" y="224"/>
                        <a:pt x="1085" y="254"/>
                        <a:pt x="822" y="403"/>
                      </a:cubicBezTo>
                      <a:cubicBezTo>
                        <a:pt x="816" y="406"/>
                        <a:pt x="812" y="409"/>
                        <a:pt x="807" y="411"/>
                      </a:cubicBezTo>
                      <a:cubicBezTo>
                        <a:pt x="546" y="565"/>
                        <a:pt x="370" y="809"/>
                        <a:pt x="297" y="1081"/>
                      </a:cubicBezTo>
                      <a:cubicBezTo>
                        <a:pt x="224" y="1352"/>
                        <a:pt x="254" y="1650"/>
                        <a:pt x="403" y="1913"/>
                      </a:cubicBezTo>
                      <a:cubicBezTo>
                        <a:pt x="406" y="1918"/>
                        <a:pt x="410" y="1924"/>
                        <a:pt x="412" y="1930"/>
                      </a:cubicBezTo>
                      <a:cubicBezTo>
                        <a:pt x="566" y="2190"/>
                        <a:pt x="809" y="2365"/>
                        <a:pt x="1080" y="2438"/>
                      </a:cubicBezTo>
                      <a:cubicBezTo>
                        <a:pt x="1354" y="2511"/>
                        <a:pt x="1656" y="2480"/>
                        <a:pt x="1922" y="2327"/>
                      </a:cubicBezTo>
                      <a:cubicBezTo>
                        <a:pt x="2186" y="2174"/>
                        <a:pt x="2364" y="1928"/>
                        <a:pt x="2437" y="1655"/>
                      </a:cubicBezTo>
                      <a:cubicBezTo>
                        <a:pt x="2511" y="1381"/>
                        <a:pt x="2480" y="1078"/>
                        <a:pt x="2327" y="813"/>
                      </a:cubicBezTo>
                      <a:cubicBezTo>
                        <a:pt x="2174" y="548"/>
                        <a:pt x="1928" y="370"/>
                        <a:pt x="1654" y="297"/>
                      </a:cubicBezTo>
                      <a:close/>
                      <a:moveTo>
                        <a:pt x="712" y="217"/>
                      </a:moveTo>
                      <a:cubicBezTo>
                        <a:pt x="1027" y="37"/>
                        <a:pt x="1385" y="1"/>
                        <a:pt x="1710" y="87"/>
                      </a:cubicBezTo>
                      <a:cubicBezTo>
                        <a:pt x="2037" y="176"/>
                        <a:pt x="2331" y="388"/>
                        <a:pt x="2515" y="706"/>
                      </a:cubicBezTo>
                      <a:cubicBezTo>
                        <a:pt x="2697" y="1023"/>
                        <a:pt x="2735" y="1383"/>
                        <a:pt x="2647" y="1711"/>
                      </a:cubicBezTo>
                      <a:cubicBezTo>
                        <a:pt x="2559" y="2038"/>
                        <a:pt x="2346" y="2331"/>
                        <a:pt x="2029" y="2515"/>
                      </a:cubicBezTo>
                      <a:cubicBezTo>
                        <a:pt x="1712" y="2698"/>
                        <a:pt x="1352" y="2735"/>
                        <a:pt x="1024" y="2647"/>
                      </a:cubicBezTo>
                      <a:cubicBezTo>
                        <a:pt x="697" y="2559"/>
                        <a:pt x="403" y="2347"/>
                        <a:pt x="220" y="2029"/>
                      </a:cubicBezTo>
                      <a:lnTo>
                        <a:pt x="220" y="2029"/>
                      </a:lnTo>
                      <a:cubicBezTo>
                        <a:pt x="37" y="1712"/>
                        <a:pt x="0" y="1352"/>
                        <a:pt x="87" y="1024"/>
                      </a:cubicBezTo>
                      <a:cubicBezTo>
                        <a:pt x="176" y="697"/>
                        <a:pt x="388" y="403"/>
                        <a:pt x="705" y="2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94" name="Google Shape;2494;p67"/>
            <p:cNvSpPr/>
            <p:nvPr/>
          </p:nvSpPr>
          <p:spPr>
            <a:xfrm>
              <a:off x="749772" y="1466913"/>
              <a:ext cx="194268" cy="146905"/>
            </a:xfrm>
            <a:custGeom>
              <a:avLst/>
              <a:gdLst/>
              <a:ahLst/>
              <a:cxnLst/>
              <a:rect l="l" t="t" r="r" b="b"/>
              <a:pathLst>
                <a:path w="1083" h="819" extrusionOk="0">
                  <a:moveTo>
                    <a:pt x="787" y="312"/>
                  </a:moveTo>
                  <a:cubicBezTo>
                    <a:pt x="686" y="328"/>
                    <a:pt x="606" y="347"/>
                    <a:pt x="512" y="389"/>
                  </a:cubicBezTo>
                  <a:cubicBezTo>
                    <a:pt x="423" y="432"/>
                    <a:pt x="363" y="475"/>
                    <a:pt x="293" y="545"/>
                  </a:cubicBezTo>
                  <a:cubicBezTo>
                    <a:pt x="247" y="592"/>
                    <a:pt x="93" y="815"/>
                    <a:pt x="70" y="818"/>
                  </a:cubicBezTo>
                  <a:cubicBezTo>
                    <a:pt x="0" y="770"/>
                    <a:pt x="122" y="492"/>
                    <a:pt x="151" y="439"/>
                  </a:cubicBezTo>
                  <a:cubicBezTo>
                    <a:pt x="220" y="330"/>
                    <a:pt x="290" y="260"/>
                    <a:pt x="399" y="189"/>
                  </a:cubicBezTo>
                  <a:cubicBezTo>
                    <a:pt x="515" y="119"/>
                    <a:pt x="614" y="84"/>
                    <a:pt x="747" y="61"/>
                  </a:cubicBezTo>
                  <a:cubicBezTo>
                    <a:pt x="905" y="43"/>
                    <a:pt x="1082" y="1"/>
                    <a:pt x="1060" y="165"/>
                  </a:cubicBezTo>
                  <a:cubicBezTo>
                    <a:pt x="1062" y="320"/>
                    <a:pt x="979" y="284"/>
                    <a:pt x="787" y="31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5" name="Google Shape;2495;p67"/>
          <p:cNvGrpSpPr/>
          <p:nvPr/>
        </p:nvGrpSpPr>
        <p:grpSpPr>
          <a:xfrm>
            <a:off x="1499220" y="64227"/>
            <a:ext cx="1582557" cy="594894"/>
            <a:chOff x="2881584" y="2807119"/>
            <a:chExt cx="317534" cy="119361"/>
          </a:xfrm>
        </p:grpSpPr>
        <p:sp>
          <p:nvSpPr>
            <p:cNvPr id="2496" name="Google Shape;2496;p67"/>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67"/>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67"/>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67"/>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67"/>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67"/>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2" name="Google Shape;2502;p67"/>
          <p:cNvGrpSpPr/>
          <p:nvPr/>
        </p:nvGrpSpPr>
        <p:grpSpPr>
          <a:xfrm>
            <a:off x="6214865" y="4151992"/>
            <a:ext cx="2309932" cy="868326"/>
            <a:chOff x="2881584" y="2807119"/>
            <a:chExt cx="317534" cy="119361"/>
          </a:xfrm>
        </p:grpSpPr>
        <p:sp>
          <p:nvSpPr>
            <p:cNvPr id="2503" name="Google Shape;2503;p67"/>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67"/>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67"/>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67"/>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67"/>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67"/>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9" name="Google Shape;2509;p67"/>
          <p:cNvGrpSpPr/>
          <p:nvPr/>
        </p:nvGrpSpPr>
        <p:grpSpPr>
          <a:xfrm rot="9511254">
            <a:off x="7988394" y="-9272"/>
            <a:ext cx="1176296" cy="957979"/>
            <a:chOff x="1172345" y="3856132"/>
            <a:chExt cx="228133" cy="185791"/>
          </a:xfrm>
        </p:grpSpPr>
        <p:sp>
          <p:nvSpPr>
            <p:cNvPr id="2510" name="Google Shape;2510;p67"/>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67"/>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67"/>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67"/>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67"/>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67"/>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67"/>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67"/>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8" name="Google Shape;2518;p67"/>
          <p:cNvGrpSpPr/>
          <p:nvPr/>
        </p:nvGrpSpPr>
        <p:grpSpPr>
          <a:xfrm rot="7613261" flipH="1">
            <a:off x="7311958" y="412945"/>
            <a:ext cx="529277" cy="431055"/>
            <a:chOff x="1172345" y="3856132"/>
            <a:chExt cx="228133" cy="185791"/>
          </a:xfrm>
        </p:grpSpPr>
        <p:sp>
          <p:nvSpPr>
            <p:cNvPr id="2519" name="Google Shape;2519;p67"/>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67"/>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67"/>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67"/>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67"/>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67"/>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67"/>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67"/>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7" name="Google Shape;2527;p67"/>
          <p:cNvGrpSpPr/>
          <p:nvPr/>
        </p:nvGrpSpPr>
        <p:grpSpPr>
          <a:xfrm rot="-6890036" flipH="1">
            <a:off x="126790" y="4606516"/>
            <a:ext cx="456223" cy="406172"/>
            <a:chOff x="1172345" y="3856132"/>
            <a:chExt cx="228133" cy="185791"/>
          </a:xfrm>
        </p:grpSpPr>
        <p:sp>
          <p:nvSpPr>
            <p:cNvPr id="2528" name="Google Shape;2528;p67"/>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67"/>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67"/>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67"/>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67"/>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67"/>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67"/>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67"/>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6" name="Google Shape;2536;p67"/>
          <p:cNvGrpSpPr/>
          <p:nvPr/>
        </p:nvGrpSpPr>
        <p:grpSpPr>
          <a:xfrm>
            <a:off x="6320488" y="4173776"/>
            <a:ext cx="194923" cy="194923"/>
            <a:chOff x="3414512" y="2592150"/>
            <a:chExt cx="58460" cy="58460"/>
          </a:xfrm>
        </p:grpSpPr>
        <p:sp>
          <p:nvSpPr>
            <p:cNvPr id="2537" name="Google Shape;2537;p67"/>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67"/>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67"/>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67"/>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1" name="Google Shape;2541;p67"/>
          <p:cNvGrpSpPr/>
          <p:nvPr/>
        </p:nvGrpSpPr>
        <p:grpSpPr>
          <a:xfrm>
            <a:off x="8767738" y="4488694"/>
            <a:ext cx="194923" cy="194923"/>
            <a:chOff x="3414512" y="2592150"/>
            <a:chExt cx="58460" cy="58460"/>
          </a:xfrm>
        </p:grpSpPr>
        <p:sp>
          <p:nvSpPr>
            <p:cNvPr id="2542" name="Google Shape;2542;p67"/>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67"/>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67"/>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67"/>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1841;p59">
            <a:extLst>
              <a:ext uri="{FF2B5EF4-FFF2-40B4-BE49-F238E27FC236}">
                <a16:creationId xmlns:a16="http://schemas.microsoft.com/office/drawing/2014/main" id="{8A58DE21-EF66-65E0-E0B5-4ECE7FEFEF88}"/>
              </a:ext>
            </a:extLst>
          </p:cNvPr>
          <p:cNvSpPr/>
          <p:nvPr/>
        </p:nvSpPr>
        <p:spPr>
          <a:xfrm>
            <a:off x="6431797" y="1089720"/>
            <a:ext cx="1636722" cy="735150"/>
          </a:xfrm>
          <a:prstGeom prst="ellipse">
            <a:avLst/>
          </a:prstGeom>
          <a:solidFill>
            <a:schemeClr val="bg2">
              <a:lumMod val="40000"/>
              <a:lumOff val="60000"/>
            </a:schemeClr>
          </a:solidFill>
          <a:ln w="19050" cap="flat" cmpd="sng">
            <a:solidFill>
              <a:schemeClr val="accent6"/>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dk1"/>
                </a:solidFill>
                <a:latin typeface="+mj-lt"/>
                <a:sym typeface="Londrina Solid"/>
              </a:rPr>
              <a:t>Bước 4:</a:t>
            </a:r>
            <a:endParaRPr sz="2000">
              <a:latin typeface="+mj-lt"/>
            </a:endParaRPr>
          </a:p>
        </p:txBody>
      </p:sp>
      <p:sp>
        <p:nvSpPr>
          <p:cNvPr id="7" name="Google Shape;1841;p59">
            <a:extLst>
              <a:ext uri="{FF2B5EF4-FFF2-40B4-BE49-F238E27FC236}">
                <a16:creationId xmlns:a16="http://schemas.microsoft.com/office/drawing/2014/main" id="{03F625CA-9DA5-CAF5-1771-4D3B6CDCF181}"/>
              </a:ext>
            </a:extLst>
          </p:cNvPr>
          <p:cNvSpPr/>
          <p:nvPr/>
        </p:nvSpPr>
        <p:spPr>
          <a:xfrm>
            <a:off x="819994" y="1066795"/>
            <a:ext cx="1636722" cy="735150"/>
          </a:xfrm>
          <a:prstGeom prst="ellipse">
            <a:avLst/>
          </a:prstGeom>
          <a:solidFill>
            <a:schemeClr val="bg2">
              <a:lumMod val="40000"/>
              <a:lumOff val="60000"/>
            </a:schemeClr>
          </a:solidFill>
          <a:ln w="19050" cap="flat" cmpd="sng">
            <a:solidFill>
              <a:schemeClr val="accent6"/>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dk1"/>
                </a:solidFill>
                <a:latin typeface="+mj-lt"/>
                <a:sym typeface="Londrina Solid"/>
              </a:rPr>
              <a:t>Bước 3:</a:t>
            </a:r>
            <a:endParaRPr sz="2000">
              <a:latin typeface="+mj-lt"/>
            </a:endParaRPr>
          </a:p>
        </p:txBody>
      </p:sp>
      <p:sp>
        <p:nvSpPr>
          <p:cNvPr id="9" name="TextBox 8">
            <a:extLst>
              <a:ext uri="{FF2B5EF4-FFF2-40B4-BE49-F238E27FC236}">
                <a16:creationId xmlns:a16="http://schemas.microsoft.com/office/drawing/2014/main" id="{BBD45E5F-CB09-0A85-68BB-DF34DC29482D}"/>
              </a:ext>
            </a:extLst>
          </p:cNvPr>
          <p:cNvSpPr txBox="1"/>
          <p:nvPr/>
        </p:nvSpPr>
        <p:spPr>
          <a:xfrm>
            <a:off x="286976" y="2015816"/>
            <a:ext cx="3072694" cy="1969770"/>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Trong chuông A đặt thêm 1 cốc nước vôi trong. Đặt cả hai chuông thí nghiệm ra chỗ có ánh sáng (hình 20.3)</a:t>
            </a:r>
            <a:endParaRPr lang="en-US" sz="1800">
              <a:effectLst/>
              <a:latin typeface="+mj-lt"/>
              <a:ea typeface="Calibri" panose="020F0502020204030204" pitchFamily="34" charset="0"/>
            </a:endParaRPr>
          </a:p>
          <a:p>
            <a:endParaRPr lang="en-US"/>
          </a:p>
        </p:txBody>
      </p:sp>
      <p:sp>
        <p:nvSpPr>
          <p:cNvPr id="11" name="TextBox 10">
            <a:extLst>
              <a:ext uri="{FF2B5EF4-FFF2-40B4-BE49-F238E27FC236}">
                <a16:creationId xmlns:a16="http://schemas.microsoft.com/office/drawing/2014/main" id="{D042E322-2119-1EA8-92FB-FF77B2654454}"/>
              </a:ext>
            </a:extLst>
          </p:cNvPr>
          <p:cNvSpPr txBox="1"/>
          <p:nvPr/>
        </p:nvSpPr>
        <p:spPr>
          <a:xfrm>
            <a:off x="5700760" y="2016644"/>
            <a:ext cx="3193297" cy="1287532"/>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Sau 4 – 6 giờ, ngắt lá của mỗi cây để thử tinh bột bằng dung dịch iodine.</a:t>
            </a:r>
            <a:endParaRPr lang="en-US">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50"/>
                                        <p:tgtEl>
                                          <p:spTgt spid="9"/>
                                        </p:tgtEl>
                                      </p:cBhvr>
                                    </p:animEffect>
                                    <p:anim calcmode="lin" valueType="num">
                                      <p:cBhvr>
                                        <p:cTn id="13" dur="750" fill="hold"/>
                                        <p:tgtEl>
                                          <p:spTgt spid="9"/>
                                        </p:tgtEl>
                                        <p:attrNameLst>
                                          <p:attrName>ppt_x</p:attrName>
                                        </p:attrNameLst>
                                      </p:cBhvr>
                                      <p:tavLst>
                                        <p:tav tm="0">
                                          <p:val>
                                            <p:strVal val="#ppt_x"/>
                                          </p:val>
                                        </p:tav>
                                        <p:tav tm="100000">
                                          <p:val>
                                            <p:strVal val="#ppt_x"/>
                                          </p:val>
                                        </p:tav>
                                      </p:tavLst>
                                    </p:anim>
                                    <p:anim calcmode="lin" valueType="num">
                                      <p:cBhvr>
                                        <p:cTn id="14" dur="7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fade">
                                      <p:cBhvr>
                                        <p:cTn id="24" dur="750"/>
                                        <p:tgtEl>
                                          <p:spTgt spid="11">
                                            <p:txEl>
                                              <p:pRg st="0" end="0"/>
                                            </p:txEl>
                                          </p:spTgt>
                                        </p:tgtEl>
                                      </p:cBhvr>
                                    </p:animEffect>
                                    <p:anim calcmode="lin" valueType="num">
                                      <p:cBhvr>
                                        <p:cTn id="25"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6" dur="75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06"/>
        <p:cNvGrpSpPr/>
        <p:nvPr/>
      </p:nvGrpSpPr>
      <p:grpSpPr>
        <a:xfrm>
          <a:off x="0" y="0"/>
          <a:ext cx="0" cy="0"/>
          <a:chOff x="0" y="0"/>
          <a:chExt cx="0" cy="0"/>
        </a:xfrm>
      </p:grpSpPr>
      <p:grpSp>
        <p:nvGrpSpPr>
          <p:cNvPr id="2626" name="Google Shape;2626;p69"/>
          <p:cNvGrpSpPr/>
          <p:nvPr/>
        </p:nvGrpSpPr>
        <p:grpSpPr>
          <a:xfrm flipH="1">
            <a:off x="7378914" y="288037"/>
            <a:ext cx="1140759" cy="407030"/>
            <a:chOff x="2892547" y="2631926"/>
            <a:chExt cx="334612" cy="119392"/>
          </a:xfrm>
        </p:grpSpPr>
        <p:sp>
          <p:nvSpPr>
            <p:cNvPr id="2627" name="Google Shape;2627;p69"/>
            <p:cNvSpPr/>
            <p:nvPr/>
          </p:nvSpPr>
          <p:spPr>
            <a:xfrm>
              <a:off x="2893597" y="2631926"/>
              <a:ext cx="329609" cy="116026"/>
            </a:xfrm>
            <a:custGeom>
              <a:avLst/>
              <a:gdLst/>
              <a:ahLst/>
              <a:cxnLst/>
              <a:rect l="l" t="t" r="r" b="b"/>
              <a:pathLst>
                <a:path w="10673" h="3757" extrusionOk="0">
                  <a:moveTo>
                    <a:pt x="10672" y="2733"/>
                  </a:moveTo>
                  <a:cubicBezTo>
                    <a:pt x="9258" y="2751"/>
                    <a:pt x="8090" y="2819"/>
                    <a:pt x="8090" y="2819"/>
                  </a:cubicBezTo>
                  <a:cubicBezTo>
                    <a:pt x="8090" y="2819"/>
                    <a:pt x="8295" y="3723"/>
                    <a:pt x="7186" y="3739"/>
                  </a:cubicBezTo>
                  <a:cubicBezTo>
                    <a:pt x="6078" y="3757"/>
                    <a:pt x="6044" y="3007"/>
                    <a:pt x="6044" y="3007"/>
                  </a:cubicBezTo>
                  <a:cubicBezTo>
                    <a:pt x="6044" y="3007"/>
                    <a:pt x="5703" y="3365"/>
                    <a:pt x="5226" y="3263"/>
                  </a:cubicBezTo>
                  <a:cubicBezTo>
                    <a:pt x="4748" y="3160"/>
                    <a:pt x="4714" y="2751"/>
                    <a:pt x="4714" y="2751"/>
                  </a:cubicBezTo>
                  <a:lnTo>
                    <a:pt x="86" y="2751"/>
                  </a:lnTo>
                  <a:cubicBezTo>
                    <a:pt x="1" y="2751"/>
                    <a:pt x="724" y="2680"/>
                    <a:pt x="855" y="2592"/>
                  </a:cubicBezTo>
                  <a:cubicBezTo>
                    <a:pt x="989" y="2502"/>
                    <a:pt x="1072" y="2395"/>
                    <a:pt x="1286" y="2362"/>
                  </a:cubicBezTo>
                  <a:cubicBezTo>
                    <a:pt x="1580" y="2315"/>
                    <a:pt x="2034" y="2457"/>
                    <a:pt x="2278" y="2382"/>
                  </a:cubicBezTo>
                  <a:cubicBezTo>
                    <a:pt x="2819" y="2220"/>
                    <a:pt x="2693" y="1524"/>
                    <a:pt x="3879" y="1865"/>
                  </a:cubicBezTo>
                  <a:cubicBezTo>
                    <a:pt x="3879" y="1865"/>
                    <a:pt x="3418" y="893"/>
                    <a:pt x="3998" y="739"/>
                  </a:cubicBezTo>
                  <a:cubicBezTo>
                    <a:pt x="4578" y="586"/>
                    <a:pt x="5038" y="1217"/>
                    <a:pt x="5038" y="1217"/>
                  </a:cubicBezTo>
                  <a:cubicBezTo>
                    <a:pt x="5038" y="1217"/>
                    <a:pt x="4834" y="313"/>
                    <a:pt x="5925" y="279"/>
                  </a:cubicBezTo>
                  <a:cubicBezTo>
                    <a:pt x="7016" y="245"/>
                    <a:pt x="6641" y="1183"/>
                    <a:pt x="6641" y="1183"/>
                  </a:cubicBezTo>
                  <a:cubicBezTo>
                    <a:pt x="7231" y="1"/>
                    <a:pt x="8851" y="1019"/>
                    <a:pt x="7902" y="2291"/>
                  </a:cubicBezTo>
                  <a:cubicBezTo>
                    <a:pt x="7902" y="2291"/>
                    <a:pt x="8744" y="1552"/>
                    <a:pt x="9381" y="2318"/>
                  </a:cubicBezTo>
                  <a:cubicBezTo>
                    <a:pt x="9541" y="2510"/>
                    <a:pt x="10336" y="2244"/>
                    <a:pt x="10672" y="27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69"/>
            <p:cNvSpPr/>
            <p:nvPr/>
          </p:nvSpPr>
          <p:spPr>
            <a:xfrm>
              <a:off x="2892547" y="2636373"/>
              <a:ext cx="334612" cy="114945"/>
            </a:xfrm>
            <a:custGeom>
              <a:avLst/>
              <a:gdLst/>
              <a:ahLst/>
              <a:cxnLst/>
              <a:rect l="l" t="t" r="r" b="b"/>
              <a:pathLst>
                <a:path w="10835" h="3722" extrusionOk="0">
                  <a:moveTo>
                    <a:pt x="8118" y="2562"/>
                  </a:moveTo>
                  <a:cubicBezTo>
                    <a:pt x="8121" y="2562"/>
                    <a:pt x="9129" y="2504"/>
                    <a:pt x="10415" y="2482"/>
                  </a:cubicBezTo>
                  <a:cubicBezTo>
                    <a:pt x="10235" y="2390"/>
                    <a:pt x="10006" y="2381"/>
                    <a:pt x="9815" y="2374"/>
                  </a:cubicBezTo>
                  <a:cubicBezTo>
                    <a:pt x="9600" y="2365"/>
                    <a:pt x="9422" y="2358"/>
                    <a:pt x="9329" y="2245"/>
                  </a:cubicBezTo>
                  <a:cubicBezTo>
                    <a:pt x="8765" y="1569"/>
                    <a:pt x="8012" y="2230"/>
                    <a:pt x="8010" y="2232"/>
                  </a:cubicBezTo>
                  <a:lnTo>
                    <a:pt x="8010" y="2232"/>
                  </a:lnTo>
                  <a:cubicBezTo>
                    <a:pt x="7971" y="2266"/>
                    <a:pt x="7912" y="2269"/>
                    <a:pt x="7869" y="2237"/>
                  </a:cubicBezTo>
                  <a:cubicBezTo>
                    <a:pt x="7819" y="2200"/>
                    <a:pt x="7808" y="2129"/>
                    <a:pt x="7846" y="2080"/>
                  </a:cubicBezTo>
                  <a:cubicBezTo>
                    <a:pt x="8156" y="1663"/>
                    <a:pt x="8168" y="1283"/>
                    <a:pt x="8031" y="1017"/>
                  </a:cubicBezTo>
                  <a:cubicBezTo>
                    <a:pt x="7972" y="900"/>
                    <a:pt x="7884" y="806"/>
                    <a:pt x="7781" y="738"/>
                  </a:cubicBezTo>
                  <a:cubicBezTo>
                    <a:pt x="7678" y="672"/>
                    <a:pt x="7560" y="633"/>
                    <a:pt x="7441" y="628"/>
                  </a:cubicBezTo>
                  <a:cubicBezTo>
                    <a:pt x="7199" y="620"/>
                    <a:pt x="6945" y="753"/>
                    <a:pt x="6777" y="1085"/>
                  </a:cubicBezTo>
                  <a:cubicBezTo>
                    <a:pt x="6753" y="1139"/>
                    <a:pt x="6690" y="1165"/>
                    <a:pt x="6634" y="1144"/>
                  </a:cubicBezTo>
                  <a:cubicBezTo>
                    <a:pt x="6576" y="1121"/>
                    <a:pt x="6548" y="1055"/>
                    <a:pt x="6570" y="998"/>
                  </a:cubicBezTo>
                  <a:cubicBezTo>
                    <a:pt x="6570" y="996"/>
                    <a:pt x="6882" y="218"/>
                    <a:pt x="5962" y="247"/>
                  </a:cubicBezTo>
                  <a:cubicBezTo>
                    <a:pt x="5007" y="277"/>
                    <a:pt x="5182" y="1047"/>
                    <a:pt x="5182" y="1049"/>
                  </a:cubicBezTo>
                  <a:lnTo>
                    <a:pt x="5182" y="1049"/>
                  </a:lnTo>
                  <a:cubicBezTo>
                    <a:pt x="5191" y="1091"/>
                    <a:pt x="5176" y="1136"/>
                    <a:pt x="5139" y="1163"/>
                  </a:cubicBezTo>
                  <a:cubicBezTo>
                    <a:pt x="5090" y="1199"/>
                    <a:pt x="5019" y="1189"/>
                    <a:pt x="4982" y="1139"/>
                  </a:cubicBezTo>
                  <a:cubicBezTo>
                    <a:pt x="4980" y="1137"/>
                    <a:pt x="4567" y="570"/>
                    <a:pt x="4061" y="704"/>
                  </a:cubicBezTo>
                  <a:cubicBezTo>
                    <a:pt x="3613" y="822"/>
                    <a:pt x="4014" y="1670"/>
                    <a:pt x="4016" y="1673"/>
                  </a:cubicBezTo>
                  <a:lnTo>
                    <a:pt x="4015" y="1673"/>
                  </a:lnTo>
                  <a:cubicBezTo>
                    <a:pt x="4026" y="1696"/>
                    <a:pt x="4029" y="1724"/>
                    <a:pt x="4022" y="1751"/>
                  </a:cubicBezTo>
                  <a:cubicBezTo>
                    <a:pt x="4004" y="1811"/>
                    <a:pt x="3942" y="1846"/>
                    <a:pt x="3882" y="1829"/>
                  </a:cubicBezTo>
                  <a:cubicBezTo>
                    <a:pt x="3163" y="1622"/>
                    <a:pt x="2977" y="1825"/>
                    <a:pt x="2791" y="2028"/>
                  </a:cubicBezTo>
                  <a:cubicBezTo>
                    <a:pt x="2674" y="2156"/>
                    <a:pt x="2557" y="2283"/>
                    <a:pt x="2344" y="2347"/>
                  </a:cubicBezTo>
                  <a:cubicBezTo>
                    <a:pt x="2192" y="2392"/>
                    <a:pt x="1993" y="2369"/>
                    <a:pt x="1789" y="2347"/>
                  </a:cubicBezTo>
                  <a:cubicBezTo>
                    <a:pt x="1626" y="2328"/>
                    <a:pt x="1460" y="2309"/>
                    <a:pt x="1338" y="2328"/>
                  </a:cubicBezTo>
                  <a:cubicBezTo>
                    <a:pt x="1205" y="2348"/>
                    <a:pt x="1129" y="2408"/>
                    <a:pt x="1050" y="2469"/>
                  </a:cubicBezTo>
                  <a:cubicBezTo>
                    <a:pt x="1040" y="2478"/>
                    <a:pt x="1029" y="2486"/>
                    <a:pt x="1018" y="2494"/>
                  </a:cubicBezTo>
                  <a:lnTo>
                    <a:pt x="4748" y="2494"/>
                  </a:lnTo>
                  <a:lnTo>
                    <a:pt x="4748" y="2494"/>
                  </a:lnTo>
                  <a:cubicBezTo>
                    <a:pt x="4806" y="2494"/>
                    <a:pt x="4855" y="2538"/>
                    <a:pt x="4860" y="2596"/>
                  </a:cubicBezTo>
                  <a:cubicBezTo>
                    <a:pt x="4860" y="2597"/>
                    <a:pt x="4887" y="2923"/>
                    <a:pt x="5283" y="3009"/>
                  </a:cubicBezTo>
                  <a:cubicBezTo>
                    <a:pt x="5679" y="3093"/>
                    <a:pt x="5967" y="2815"/>
                    <a:pt x="5995" y="2787"/>
                  </a:cubicBezTo>
                  <a:cubicBezTo>
                    <a:pt x="6014" y="2766"/>
                    <a:pt x="6041" y="2752"/>
                    <a:pt x="6072" y="2750"/>
                  </a:cubicBezTo>
                  <a:cubicBezTo>
                    <a:pt x="6134" y="2747"/>
                    <a:pt x="6187" y="2794"/>
                    <a:pt x="6191" y="2856"/>
                  </a:cubicBezTo>
                  <a:cubicBezTo>
                    <a:pt x="6191" y="2858"/>
                    <a:pt x="6219" y="3498"/>
                    <a:pt x="7219" y="3484"/>
                  </a:cubicBezTo>
                  <a:cubicBezTo>
                    <a:pt x="8188" y="3469"/>
                    <a:pt x="8015" y="2700"/>
                    <a:pt x="8014" y="2699"/>
                  </a:cubicBezTo>
                  <a:lnTo>
                    <a:pt x="8014" y="2699"/>
                  </a:lnTo>
                  <a:cubicBezTo>
                    <a:pt x="8013" y="2693"/>
                    <a:pt x="8012" y="2687"/>
                    <a:pt x="8012" y="2681"/>
                  </a:cubicBezTo>
                  <a:cubicBezTo>
                    <a:pt x="8008" y="2619"/>
                    <a:pt x="8056" y="2566"/>
                    <a:pt x="8118" y="2562"/>
                  </a:cubicBezTo>
                  <a:close/>
                  <a:moveTo>
                    <a:pt x="10701" y="2702"/>
                  </a:moveTo>
                  <a:cubicBezTo>
                    <a:pt x="9562" y="2716"/>
                    <a:pt x="8581" y="2763"/>
                    <a:pt x="8250" y="2781"/>
                  </a:cubicBezTo>
                  <a:cubicBezTo>
                    <a:pt x="8266" y="3059"/>
                    <a:pt x="8195" y="3693"/>
                    <a:pt x="7222" y="3708"/>
                  </a:cubicBezTo>
                  <a:cubicBezTo>
                    <a:pt x="6378" y="3721"/>
                    <a:pt x="6101" y="3313"/>
                    <a:pt x="6010" y="3062"/>
                  </a:cubicBezTo>
                  <a:cubicBezTo>
                    <a:pt x="5850" y="3170"/>
                    <a:pt x="5574" y="3301"/>
                    <a:pt x="5236" y="3229"/>
                  </a:cubicBezTo>
                  <a:cubicBezTo>
                    <a:pt x="4838" y="3143"/>
                    <a:pt x="4703" y="2871"/>
                    <a:pt x="4658" y="2720"/>
                  </a:cubicBezTo>
                  <a:lnTo>
                    <a:pt x="120" y="2720"/>
                  </a:lnTo>
                  <a:cubicBezTo>
                    <a:pt x="38" y="2720"/>
                    <a:pt x="0" y="2681"/>
                    <a:pt x="0" y="2606"/>
                  </a:cubicBezTo>
                  <a:cubicBezTo>
                    <a:pt x="0" y="2507"/>
                    <a:pt x="79" y="2496"/>
                    <a:pt x="200" y="2479"/>
                  </a:cubicBezTo>
                  <a:cubicBezTo>
                    <a:pt x="381" y="2454"/>
                    <a:pt x="755" y="2403"/>
                    <a:pt x="827" y="2355"/>
                  </a:cubicBezTo>
                  <a:cubicBezTo>
                    <a:pt x="856" y="2335"/>
                    <a:pt x="885" y="2313"/>
                    <a:pt x="913" y="2291"/>
                  </a:cubicBezTo>
                  <a:cubicBezTo>
                    <a:pt x="1015" y="2212"/>
                    <a:pt x="1113" y="2136"/>
                    <a:pt x="1304" y="2106"/>
                  </a:cubicBezTo>
                  <a:cubicBezTo>
                    <a:pt x="1457" y="2082"/>
                    <a:pt x="1637" y="2102"/>
                    <a:pt x="1814" y="2122"/>
                  </a:cubicBezTo>
                  <a:cubicBezTo>
                    <a:pt x="1994" y="2143"/>
                    <a:pt x="2172" y="2163"/>
                    <a:pt x="2280" y="2131"/>
                  </a:cubicBezTo>
                  <a:cubicBezTo>
                    <a:pt x="2433" y="2085"/>
                    <a:pt x="2529" y="1980"/>
                    <a:pt x="2626" y="1875"/>
                  </a:cubicBezTo>
                  <a:cubicBezTo>
                    <a:pt x="2837" y="1645"/>
                    <a:pt x="3050" y="1413"/>
                    <a:pt x="3728" y="1557"/>
                  </a:cubicBezTo>
                  <a:cubicBezTo>
                    <a:pt x="3617" y="1231"/>
                    <a:pt x="3489" y="622"/>
                    <a:pt x="4003" y="486"/>
                  </a:cubicBezTo>
                  <a:cubicBezTo>
                    <a:pt x="4401" y="381"/>
                    <a:pt x="4744" y="595"/>
                    <a:pt x="4951" y="779"/>
                  </a:cubicBezTo>
                  <a:cubicBezTo>
                    <a:pt x="4986" y="472"/>
                    <a:pt x="5176" y="47"/>
                    <a:pt x="5956" y="22"/>
                  </a:cubicBezTo>
                  <a:cubicBezTo>
                    <a:pt x="6653" y="1"/>
                    <a:pt x="6831" y="325"/>
                    <a:pt x="6851" y="620"/>
                  </a:cubicBezTo>
                  <a:cubicBezTo>
                    <a:pt x="7032" y="462"/>
                    <a:pt x="7244" y="396"/>
                    <a:pt x="7449" y="404"/>
                  </a:cubicBezTo>
                  <a:cubicBezTo>
                    <a:pt x="7610" y="410"/>
                    <a:pt x="7767" y="462"/>
                    <a:pt x="7904" y="550"/>
                  </a:cubicBezTo>
                  <a:cubicBezTo>
                    <a:pt x="8039" y="638"/>
                    <a:pt x="8153" y="762"/>
                    <a:pt x="8232" y="913"/>
                  </a:cubicBezTo>
                  <a:cubicBezTo>
                    <a:pt x="8358" y="1159"/>
                    <a:pt x="8388" y="1475"/>
                    <a:pt x="8250" y="1822"/>
                  </a:cubicBezTo>
                  <a:cubicBezTo>
                    <a:pt x="8585" y="1674"/>
                    <a:pt x="9081" y="1596"/>
                    <a:pt x="9501" y="2101"/>
                  </a:cubicBezTo>
                  <a:cubicBezTo>
                    <a:pt x="9530" y="2137"/>
                    <a:pt x="9663" y="2142"/>
                    <a:pt x="9824" y="2149"/>
                  </a:cubicBezTo>
                  <a:cubicBezTo>
                    <a:pt x="10148" y="2162"/>
                    <a:pt x="10561" y="2178"/>
                    <a:pt x="10800" y="2527"/>
                  </a:cubicBezTo>
                  <a:cubicBezTo>
                    <a:pt x="10835" y="2578"/>
                    <a:pt x="10822" y="2648"/>
                    <a:pt x="10770" y="2683"/>
                  </a:cubicBezTo>
                  <a:cubicBezTo>
                    <a:pt x="10749" y="2697"/>
                    <a:pt x="10725" y="2703"/>
                    <a:pt x="10701" y="2702"/>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69"/>
            <p:cNvSpPr/>
            <p:nvPr/>
          </p:nvSpPr>
          <p:spPr>
            <a:xfrm>
              <a:off x="2923985" y="2684796"/>
              <a:ext cx="290203" cy="59634"/>
            </a:xfrm>
            <a:custGeom>
              <a:avLst/>
              <a:gdLst/>
              <a:ahLst/>
              <a:cxnLst/>
              <a:rect l="l" t="t" r="r" b="b"/>
              <a:pathLst>
                <a:path w="9397" h="1931" extrusionOk="0">
                  <a:moveTo>
                    <a:pt x="8311" y="677"/>
                  </a:moveTo>
                  <a:cubicBezTo>
                    <a:pt x="7747" y="1"/>
                    <a:pt x="6994" y="662"/>
                    <a:pt x="6992" y="664"/>
                  </a:cubicBezTo>
                  <a:lnTo>
                    <a:pt x="6992" y="664"/>
                  </a:lnTo>
                  <a:cubicBezTo>
                    <a:pt x="6953" y="698"/>
                    <a:pt x="6894" y="701"/>
                    <a:pt x="6851" y="669"/>
                  </a:cubicBezTo>
                  <a:cubicBezTo>
                    <a:pt x="6830" y="653"/>
                    <a:pt x="6816" y="631"/>
                    <a:pt x="6810" y="607"/>
                  </a:cubicBezTo>
                  <a:cubicBezTo>
                    <a:pt x="6674" y="675"/>
                    <a:pt x="6587" y="604"/>
                    <a:pt x="6587" y="604"/>
                  </a:cubicBezTo>
                  <a:cubicBezTo>
                    <a:pt x="6587" y="604"/>
                    <a:pt x="6707" y="1150"/>
                    <a:pt x="6084" y="1311"/>
                  </a:cubicBezTo>
                  <a:cubicBezTo>
                    <a:pt x="5462" y="1474"/>
                    <a:pt x="5207" y="690"/>
                    <a:pt x="5207" y="690"/>
                  </a:cubicBezTo>
                  <a:cubicBezTo>
                    <a:pt x="5207" y="690"/>
                    <a:pt x="5155" y="842"/>
                    <a:pt x="4670" y="953"/>
                  </a:cubicBezTo>
                  <a:cubicBezTo>
                    <a:pt x="4183" y="1064"/>
                    <a:pt x="4004" y="570"/>
                    <a:pt x="4004" y="570"/>
                  </a:cubicBezTo>
                  <a:lnTo>
                    <a:pt x="1668" y="570"/>
                  </a:lnTo>
                  <a:cubicBezTo>
                    <a:pt x="1580" y="657"/>
                    <a:pt x="1477" y="733"/>
                    <a:pt x="1326" y="779"/>
                  </a:cubicBezTo>
                  <a:cubicBezTo>
                    <a:pt x="1220" y="811"/>
                    <a:pt x="1089" y="809"/>
                    <a:pt x="950" y="797"/>
                  </a:cubicBezTo>
                  <a:cubicBezTo>
                    <a:pt x="892" y="792"/>
                    <a:pt x="831" y="785"/>
                    <a:pt x="771" y="779"/>
                  </a:cubicBezTo>
                  <a:cubicBezTo>
                    <a:pt x="608" y="760"/>
                    <a:pt x="442" y="741"/>
                    <a:pt x="320" y="760"/>
                  </a:cubicBezTo>
                  <a:cubicBezTo>
                    <a:pt x="187" y="780"/>
                    <a:pt x="111" y="840"/>
                    <a:pt x="32" y="901"/>
                  </a:cubicBezTo>
                  <a:cubicBezTo>
                    <a:pt x="22" y="910"/>
                    <a:pt x="11" y="918"/>
                    <a:pt x="0" y="926"/>
                  </a:cubicBezTo>
                  <a:lnTo>
                    <a:pt x="895" y="926"/>
                  </a:lnTo>
                  <a:lnTo>
                    <a:pt x="3730" y="926"/>
                  </a:lnTo>
                  <a:lnTo>
                    <a:pt x="3730" y="926"/>
                  </a:lnTo>
                  <a:cubicBezTo>
                    <a:pt x="3788" y="926"/>
                    <a:pt x="3837" y="970"/>
                    <a:pt x="3842" y="1028"/>
                  </a:cubicBezTo>
                  <a:cubicBezTo>
                    <a:pt x="3842" y="1029"/>
                    <a:pt x="3869" y="1355"/>
                    <a:pt x="4265" y="1441"/>
                  </a:cubicBezTo>
                  <a:cubicBezTo>
                    <a:pt x="4661" y="1525"/>
                    <a:pt x="4949" y="1247"/>
                    <a:pt x="4977" y="1219"/>
                  </a:cubicBezTo>
                  <a:cubicBezTo>
                    <a:pt x="4996" y="1198"/>
                    <a:pt x="5023" y="1184"/>
                    <a:pt x="5054" y="1182"/>
                  </a:cubicBezTo>
                  <a:cubicBezTo>
                    <a:pt x="5116" y="1179"/>
                    <a:pt x="5169" y="1226"/>
                    <a:pt x="5173" y="1288"/>
                  </a:cubicBezTo>
                  <a:cubicBezTo>
                    <a:pt x="5173" y="1290"/>
                    <a:pt x="5201" y="1930"/>
                    <a:pt x="6201" y="1916"/>
                  </a:cubicBezTo>
                  <a:cubicBezTo>
                    <a:pt x="7170" y="1901"/>
                    <a:pt x="6997" y="1132"/>
                    <a:pt x="6996" y="1131"/>
                  </a:cubicBezTo>
                  <a:lnTo>
                    <a:pt x="6996" y="1131"/>
                  </a:lnTo>
                  <a:cubicBezTo>
                    <a:pt x="6995" y="1125"/>
                    <a:pt x="6994" y="1119"/>
                    <a:pt x="6994" y="1113"/>
                  </a:cubicBezTo>
                  <a:cubicBezTo>
                    <a:pt x="6990" y="1051"/>
                    <a:pt x="7038" y="998"/>
                    <a:pt x="7100" y="994"/>
                  </a:cubicBezTo>
                  <a:cubicBezTo>
                    <a:pt x="7103" y="994"/>
                    <a:pt x="8111" y="936"/>
                    <a:pt x="9397" y="914"/>
                  </a:cubicBezTo>
                  <a:cubicBezTo>
                    <a:pt x="9217" y="822"/>
                    <a:pt x="8989" y="813"/>
                    <a:pt x="8797" y="806"/>
                  </a:cubicBezTo>
                  <a:cubicBezTo>
                    <a:pt x="8582" y="797"/>
                    <a:pt x="8404" y="790"/>
                    <a:pt x="8311" y="6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69"/>
            <p:cNvSpPr/>
            <p:nvPr/>
          </p:nvSpPr>
          <p:spPr>
            <a:xfrm>
              <a:off x="3107793" y="2715492"/>
              <a:ext cx="30944" cy="20506"/>
            </a:xfrm>
            <a:custGeom>
              <a:avLst/>
              <a:gdLst/>
              <a:ahLst/>
              <a:cxnLst/>
              <a:rect l="l" t="t" r="r" b="b"/>
              <a:pathLst>
                <a:path w="1002" h="664" extrusionOk="0">
                  <a:moveTo>
                    <a:pt x="866" y="311"/>
                  </a:moveTo>
                  <a:cubicBezTo>
                    <a:pt x="848" y="344"/>
                    <a:pt x="829" y="371"/>
                    <a:pt x="804" y="401"/>
                  </a:cubicBezTo>
                  <a:cubicBezTo>
                    <a:pt x="714" y="502"/>
                    <a:pt x="624" y="558"/>
                    <a:pt x="498" y="606"/>
                  </a:cubicBezTo>
                  <a:cubicBezTo>
                    <a:pt x="392" y="643"/>
                    <a:pt x="295" y="663"/>
                    <a:pt x="184" y="658"/>
                  </a:cubicBezTo>
                  <a:cubicBezTo>
                    <a:pt x="143" y="656"/>
                    <a:pt x="105" y="653"/>
                    <a:pt x="67" y="638"/>
                  </a:cubicBezTo>
                  <a:cubicBezTo>
                    <a:pt x="52" y="633"/>
                    <a:pt x="39" y="627"/>
                    <a:pt x="26" y="618"/>
                  </a:cubicBezTo>
                  <a:cubicBezTo>
                    <a:pt x="20" y="613"/>
                    <a:pt x="0" y="597"/>
                    <a:pt x="8" y="587"/>
                  </a:cubicBezTo>
                  <a:cubicBezTo>
                    <a:pt x="13" y="584"/>
                    <a:pt x="32" y="589"/>
                    <a:pt x="39" y="591"/>
                  </a:cubicBezTo>
                  <a:cubicBezTo>
                    <a:pt x="51" y="592"/>
                    <a:pt x="63" y="592"/>
                    <a:pt x="75" y="593"/>
                  </a:cubicBezTo>
                  <a:cubicBezTo>
                    <a:pt x="111" y="593"/>
                    <a:pt x="144" y="591"/>
                    <a:pt x="180" y="586"/>
                  </a:cubicBezTo>
                  <a:cubicBezTo>
                    <a:pt x="281" y="570"/>
                    <a:pt x="361" y="545"/>
                    <a:pt x="453" y="502"/>
                  </a:cubicBezTo>
                  <a:cubicBezTo>
                    <a:pt x="555" y="453"/>
                    <a:pt x="628" y="402"/>
                    <a:pt x="700" y="316"/>
                  </a:cubicBezTo>
                  <a:cubicBezTo>
                    <a:pt x="718" y="292"/>
                    <a:pt x="733" y="270"/>
                    <a:pt x="748" y="245"/>
                  </a:cubicBezTo>
                  <a:cubicBezTo>
                    <a:pt x="814" y="107"/>
                    <a:pt x="789" y="6"/>
                    <a:pt x="870" y="16"/>
                  </a:cubicBezTo>
                  <a:cubicBezTo>
                    <a:pt x="1002" y="0"/>
                    <a:pt x="891" y="260"/>
                    <a:pt x="866" y="3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69"/>
            <p:cNvSpPr/>
            <p:nvPr/>
          </p:nvSpPr>
          <p:spPr>
            <a:xfrm>
              <a:off x="3106126" y="2661016"/>
              <a:ext cx="32056" cy="12569"/>
            </a:xfrm>
            <a:custGeom>
              <a:avLst/>
              <a:gdLst/>
              <a:ahLst/>
              <a:cxnLst/>
              <a:rect l="l" t="t" r="r" b="b"/>
              <a:pathLst>
                <a:path w="1038" h="407" extrusionOk="0">
                  <a:moveTo>
                    <a:pt x="163" y="126"/>
                  </a:moveTo>
                  <a:cubicBezTo>
                    <a:pt x="169" y="120"/>
                    <a:pt x="175" y="116"/>
                    <a:pt x="181" y="111"/>
                  </a:cubicBezTo>
                  <a:cubicBezTo>
                    <a:pt x="280" y="36"/>
                    <a:pt x="377" y="1"/>
                    <a:pt x="502" y="2"/>
                  </a:cubicBezTo>
                  <a:cubicBezTo>
                    <a:pt x="623" y="9"/>
                    <a:pt x="716" y="34"/>
                    <a:pt x="822" y="93"/>
                  </a:cubicBezTo>
                  <a:cubicBezTo>
                    <a:pt x="851" y="112"/>
                    <a:pt x="1037" y="243"/>
                    <a:pt x="1009" y="294"/>
                  </a:cubicBezTo>
                  <a:cubicBezTo>
                    <a:pt x="1006" y="295"/>
                    <a:pt x="817" y="186"/>
                    <a:pt x="784" y="172"/>
                  </a:cubicBezTo>
                  <a:cubicBezTo>
                    <a:pt x="686" y="136"/>
                    <a:pt x="606" y="121"/>
                    <a:pt x="502" y="124"/>
                  </a:cubicBezTo>
                  <a:cubicBezTo>
                    <a:pt x="410" y="130"/>
                    <a:pt x="338" y="161"/>
                    <a:pt x="266" y="217"/>
                  </a:cubicBezTo>
                  <a:cubicBezTo>
                    <a:pt x="265" y="217"/>
                    <a:pt x="254" y="227"/>
                    <a:pt x="252" y="229"/>
                  </a:cubicBezTo>
                  <a:cubicBezTo>
                    <a:pt x="225" y="253"/>
                    <a:pt x="205" y="275"/>
                    <a:pt x="185" y="305"/>
                  </a:cubicBezTo>
                  <a:cubicBezTo>
                    <a:pt x="136" y="391"/>
                    <a:pt x="164" y="403"/>
                    <a:pt x="97" y="398"/>
                  </a:cubicBezTo>
                  <a:cubicBezTo>
                    <a:pt x="1" y="407"/>
                    <a:pt x="40" y="311"/>
                    <a:pt x="71" y="240"/>
                  </a:cubicBezTo>
                  <a:cubicBezTo>
                    <a:pt x="95" y="194"/>
                    <a:pt x="123" y="161"/>
                    <a:pt x="163" y="1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69"/>
            <p:cNvSpPr/>
            <p:nvPr/>
          </p:nvSpPr>
          <p:spPr>
            <a:xfrm>
              <a:off x="3023424" y="2660831"/>
              <a:ext cx="19610" cy="17202"/>
            </a:xfrm>
            <a:custGeom>
              <a:avLst/>
              <a:gdLst/>
              <a:ahLst/>
              <a:cxnLst/>
              <a:rect l="l" t="t" r="r" b="b"/>
              <a:pathLst>
                <a:path w="635" h="557" extrusionOk="0">
                  <a:moveTo>
                    <a:pt x="423" y="442"/>
                  </a:moveTo>
                  <a:cubicBezTo>
                    <a:pt x="374" y="385"/>
                    <a:pt x="326" y="330"/>
                    <a:pt x="274" y="275"/>
                  </a:cubicBezTo>
                  <a:cubicBezTo>
                    <a:pt x="227" y="226"/>
                    <a:pt x="182" y="181"/>
                    <a:pt x="130" y="138"/>
                  </a:cubicBezTo>
                  <a:cubicBezTo>
                    <a:pt x="113" y="125"/>
                    <a:pt x="3" y="55"/>
                    <a:pt x="0" y="46"/>
                  </a:cubicBezTo>
                  <a:cubicBezTo>
                    <a:pt x="12" y="1"/>
                    <a:pt x="151" y="54"/>
                    <a:pt x="174" y="65"/>
                  </a:cubicBezTo>
                  <a:cubicBezTo>
                    <a:pt x="243" y="97"/>
                    <a:pt x="298" y="137"/>
                    <a:pt x="356" y="185"/>
                  </a:cubicBezTo>
                  <a:cubicBezTo>
                    <a:pt x="418" y="238"/>
                    <a:pt x="473" y="292"/>
                    <a:pt x="527" y="354"/>
                  </a:cubicBezTo>
                  <a:cubicBezTo>
                    <a:pt x="590" y="431"/>
                    <a:pt x="635" y="462"/>
                    <a:pt x="565" y="506"/>
                  </a:cubicBezTo>
                  <a:cubicBezTo>
                    <a:pt x="499" y="557"/>
                    <a:pt x="492" y="522"/>
                    <a:pt x="423" y="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Line Callout 1 (Border and Accent Bar) 3">
            <a:extLst>
              <a:ext uri="{FF2B5EF4-FFF2-40B4-BE49-F238E27FC236}">
                <a16:creationId xmlns:a16="http://schemas.microsoft.com/office/drawing/2014/main" id="{8C6648C1-DF24-829D-44A0-BC75CB3D3481}"/>
              </a:ext>
            </a:extLst>
          </p:cNvPr>
          <p:cNvSpPr/>
          <p:nvPr/>
        </p:nvSpPr>
        <p:spPr>
          <a:xfrm>
            <a:off x="256366" y="287394"/>
            <a:ext cx="1529056" cy="565078"/>
          </a:xfrm>
          <a:prstGeom prst="accentBorderCallout1">
            <a:avLst>
              <a:gd name="adj1" fmla="val 18750"/>
              <a:gd name="adj2" fmla="val -3127"/>
              <a:gd name="adj3" fmla="val 17954"/>
              <a:gd name="adj4" fmla="val -17509"/>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rPr>
              <a:t>Thảo</a:t>
            </a:r>
            <a:r>
              <a:rPr lang="en-US" sz="2000" b="1" dirty="0">
                <a:solidFill>
                  <a:schemeClr val="tx1"/>
                </a:solidFill>
              </a:rPr>
              <a:t> </a:t>
            </a:r>
            <a:r>
              <a:rPr lang="en-US" sz="2000" b="1" err="1">
                <a:solidFill>
                  <a:schemeClr val="tx1"/>
                </a:solidFill>
              </a:rPr>
              <a:t>luận</a:t>
            </a:r>
            <a:r>
              <a:rPr lang="en-US" sz="2000" b="1">
                <a:solidFill>
                  <a:schemeClr val="tx1"/>
                </a:solidFill>
              </a:rPr>
              <a:t> </a:t>
            </a:r>
            <a:endParaRPr lang="en-US" sz="2000" b="1" dirty="0">
              <a:solidFill>
                <a:schemeClr val="tx1"/>
              </a:solidFill>
            </a:endParaRPr>
          </a:p>
        </p:txBody>
      </p:sp>
      <p:sp>
        <p:nvSpPr>
          <p:cNvPr id="29" name="Speech Bubble: Rectangle with Corners Rounded 28">
            <a:extLst>
              <a:ext uri="{FF2B5EF4-FFF2-40B4-BE49-F238E27FC236}">
                <a16:creationId xmlns:a16="http://schemas.microsoft.com/office/drawing/2014/main" id="{573562E9-31E8-1304-E2A9-7F793F6E270F}"/>
              </a:ext>
            </a:extLst>
          </p:cNvPr>
          <p:cNvSpPr/>
          <p:nvPr/>
        </p:nvSpPr>
        <p:spPr>
          <a:xfrm>
            <a:off x="927145" y="1082300"/>
            <a:ext cx="7376296" cy="3269960"/>
          </a:xfrm>
          <a:prstGeom prst="wedgeRoundRect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673A14C-3406-4DFB-2E22-31B0AC250A73}"/>
              </a:ext>
            </a:extLst>
          </p:cNvPr>
          <p:cNvSpPr txBox="1"/>
          <p:nvPr/>
        </p:nvSpPr>
        <p:spPr>
          <a:xfrm>
            <a:off x="1024965" y="1280910"/>
            <a:ext cx="7180656" cy="2944396"/>
          </a:xfrm>
          <a:prstGeom prst="rect">
            <a:avLst/>
          </a:prstGeom>
          <a:noFill/>
        </p:spPr>
        <p:txBody>
          <a:bodyPr wrap="square" rtlCol="0">
            <a:spAutoFit/>
          </a:bodyPr>
          <a:lstStyle/>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Vì sao trước khi tiến hành thí nghiệm cần đặt các chậu cây vào chỗ tối trong 3 – 4 ngày?</a:t>
            </a:r>
            <a:endParaRPr lang="en-US" sz="1800">
              <a:latin typeface="+mj-lt"/>
              <a:ea typeface="Times New Roman" panose="02020603050405020304" pitchFamily="18"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Việc đặt cốc nước vôi trong vào chuông A nhằm mục đích gì?</a:t>
            </a:r>
            <a:endParaRPr lang="en-US" sz="1800">
              <a:latin typeface="+mj-lt"/>
              <a:ea typeface="Times New Roman" panose="02020603050405020304" pitchFamily="18"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Kết quả thí nghiệm phát hiện tinh bột trong các lá cây ở chuông A và chuông B như thế nào? Từ kết quả thí nghiệm, em có thể rút ra nhận xét gì?</a:t>
            </a:r>
            <a:endParaRPr lang="en-US" sz="1800">
              <a:effectLst/>
              <a:latin typeface="+mj-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ppt_w/2"/>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ppt_w</p:attrName>
                                        </p:attrNameLst>
                                      </p:cBhvr>
                                      <p:tavLst>
                                        <p:tav tm="0">
                                          <p:val>
                                            <p:fltVal val="0"/>
                                          </p:val>
                                        </p:tav>
                                        <p:tav tm="100000">
                                          <p:val>
                                            <p:strVal val="#ppt_w"/>
                                          </p:val>
                                        </p:tav>
                                      </p:tavLst>
                                    </p:anim>
                                    <p:anim calcmode="lin" valueType="num">
                                      <p:cBhvr>
                                        <p:cTn id="10"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20" dur="500"/>
                                        <p:tgtEl>
                                          <p:spTgt spid="3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0">
                                            <p:txEl>
                                              <p:pRg st="1" end="1"/>
                                            </p:txEl>
                                          </p:spTgt>
                                        </p:tgtEl>
                                        <p:attrNameLst>
                                          <p:attrName>style.visibility</p:attrName>
                                        </p:attrNameLst>
                                      </p:cBhvr>
                                      <p:to>
                                        <p:strVal val="visible"/>
                                      </p:to>
                                    </p:set>
                                    <p:animEffect transition="in" filter="randombar(horizontal)">
                                      <p:cBhvr>
                                        <p:cTn id="25" dur="500"/>
                                        <p:tgtEl>
                                          <p:spTgt spid="3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0">
                                            <p:txEl>
                                              <p:pRg st="2" end="2"/>
                                            </p:txEl>
                                          </p:spTgt>
                                        </p:tgtEl>
                                        <p:attrNameLst>
                                          <p:attrName>style.visibility</p:attrName>
                                        </p:attrNameLst>
                                      </p:cBhvr>
                                      <p:to>
                                        <p:strVal val="visible"/>
                                      </p:to>
                                    </p:set>
                                    <p:animEffect transition="in" filter="randombar(horizontal)">
                                      <p:cBhvr>
                                        <p:cTn id="30" dur="500"/>
                                        <p:tgtEl>
                                          <p:spTgt spid="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4"/>
        <p:cNvGrpSpPr/>
        <p:nvPr/>
      </p:nvGrpSpPr>
      <p:grpSpPr>
        <a:xfrm>
          <a:off x="0" y="0"/>
          <a:ext cx="0" cy="0"/>
          <a:chOff x="0" y="0"/>
          <a:chExt cx="0" cy="0"/>
        </a:xfrm>
      </p:grpSpPr>
      <p:grpSp>
        <p:nvGrpSpPr>
          <p:cNvPr id="2808" name="Google Shape;2808;p71"/>
          <p:cNvGrpSpPr/>
          <p:nvPr/>
        </p:nvGrpSpPr>
        <p:grpSpPr>
          <a:xfrm>
            <a:off x="3176462" y="172160"/>
            <a:ext cx="1635680" cy="614875"/>
            <a:chOff x="2881584" y="2807119"/>
            <a:chExt cx="317534" cy="119361"/>
          </a:xfrm>
        </p:grpSpPr>
        <p:sp>
          <p:nvSpPr>
            <p:cNvPr id="2809" name="Google Shape;2809;p71"/>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71"/>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71"/>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71"/>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71"/>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71"/>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5" name="Google Shape;2815;p71"/>
          <p:cNvGrpSpPr/>
          <p:nvPr/>
        </p:nvGrpSpPr>
        <p:grpSpPr>
          <a:xfrm>
            <a:off x="4262861" y="195323"/>
            <a:ext cx="794247" cy="298569"/>
            <a:chOff x="2881584" y="2807119"/>
            <a:chExt cx="317534" cy="119361"/>
          </a:xfrm>
        </p:grpSpPr>
        <p:sp>
          <p:nvSpPr>
            <p:cNvPr id="2816" name="Google Shape;2816;p71"/>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71"/>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71"/>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71"/>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71"/>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71"/>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2" name="Google Shape;2822;p71"/>
          <p:cNvGrpSpPr/>
          <p:nvPr/>
        </p:nvGrpSpPr>
        <p:grpSpPr>
          <a:xfrm>
            <a:off x="4649902" y="188135"/>
            <a:ext cx="1114893" cy="419100"/>
            <a:chOff x="2881584" y="2807119"/>
            <a:chExt cx="317534" cy="119361"/>
          </a:xfrm>
        </p:grpSpPr>
        <p:sp>
          <p:nvSpPr>
            <p:cNvPr id="2823" name="Google Shape;2823;p71"/>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71"/>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71"/>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71"/>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71"/>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71"/>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9" name="Google Shape;2829;p71"/>
          <p:cNvGrpSpPr/>
          <p:nvPr/>
        </p:nvGrpSpPr>
        <p:grpSpPr>
          <a:xfrm rot="214">
            <a:off x="3327741" y="4226265"/>
            <a:ext cx="366541" cy="298511"/>
            <a:chOff x="1172345" y="3856132"/>
            <a:chExt cx="228133" cy="185791"/>
          </a:xfrm>
        </p:grpSpPr>
        <p:sp>
          <p:nvSpPr>
            <p:cNvPr id="2830" name="Google Shape;2830;p71"/>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71"/>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71"/>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71"/>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71"/>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71"/>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71"/>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71"/>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3">
            <a:extLst>
              <a:ext uri="{FF2B5EF4-FFF2-40B4-BE49-F238E27FC236}">
                <a16:creationId xmlns:a16="http://schemas.microsoft.com/office/drawing/2014/main" id="{1CA52CEE-5646-2864-7E23-5AE1315A435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08" y="240666"/>
            <a:ext cx="9102410" cy="1103667"/>
          </a:xfrm>
          <a:prstGeom prst="rect">
            <a:avLst/>
          </a:prstGeom>
        </p:spPr>
      </p:pic>
      <p:grpSp>
        <p:nvGrpSpPr>
          <p:cNvPr id="7" name="Group 2">
            <a:extLst>
              <a:ext uri="{FF2B5EF4-FFF2-40B4-BE49-F238E27FC236}">
                <a16:creationId xmlns:a16="http://schemas.microsoft.com/office/drawing/2014/main" id="{B92D2B50-9810-2B9B-4AA4-821EF58BEB7D}"/>
              </a:ext>
            </a:extLst>
          </p:cNvPr>
          <p:cNvGrpSpPr/>
          <p:nvPr/>
        </p:nvGrpSpPr>
        <p:grpSpPr>
          <a:xfrm>
            <a:off x="112544" y="1589720"/>
            <a:ext cx="4614954" cy="3491983"/>
            <a:chOff x="0" y="0"/>
            <a:chExt cx="4523947" cy="2632016"/>
          </a:xfrm>
          <a:solidFill>
            <a:schemeClr val="bg2">
              <a:lumMod val="40000"/>
              <a:lumOff val="60000"/>
            </a:schemeClr>
          </a:solidFill>
        </p:grpSpPr>
        <p:sp>
          <p:nvSpPr>
            <p:cNvPr id="8" name="Freeform 3">
              <a:extLst>
                <a:ext uri="{FF2B5EF4-FFF2-40B4-BE49-F238E27FC236}">
                  <a16:creationId xmlns:a16="http://schemas.microsoft.com/office/drawing/2014/main" id="{4F3E77E5-BF8A-B3CA-B54D-C65F5761AFB4}"/>
                </a:ext>
              </a:extLst>
            </p:cNvPr>
            <p:cNvSpPr/>
            <p:nvPr/>
          </p:nvSpPr>
          <p:spPr>
            <a:xfrm>
              <a:off x="0" y="-1270"/>
              <a:ext cx="4525217" cy="2630746"/>
            </a:xfrm>
            <a:custGeom>
              <a:avLst/>
              <a:gdLst/>
              <a:ahLst/>
              <a:cxnLst/>
              <a:rect l="l" t="t" r="r" b="b"/>
              <a:pathLst>
                <a:path w="4525217" h="2630746">
                  <a:moveTo>
                    <a:pt x="4513787" y="27940"/>
                  </a:moveTo>
                  <a:cubicBezTo>
                    <a:pt x="4504897" y="24130"/>
                    <a:pt x="4496007" y="21590"/>
                    <a:pt x="4487117" y="21590"/>
                  </a:cubicBezTo>
                  <a:cubicBezTo>
                    <a:pt x="4460447" y="20320"/>
                    <a:pt x="4393657" y="20320"/>
                    <a:pt x="4319339" y="17780"/>
                  </a:cubicBezTo>
                  <a:cubicBezTo>
                    <a:pt x="4149471" y="12700"/>
                    <a:pt x="3983142" y="6350"/>
                    <a:pt x="3813273" y="3810"/>
                  </a:cubicBezTo>
                  <a:cubicBezTo>
                    <a:pt x="3675256" y="1270"/>
                    <a:pt x="3540777" y="3810"/>
                    <a:pt x="3402759" y="2540"/>
                  </a:cubicBezTo>
                  <a:cubicBezTo>
                    <a:pt x="3342597" y="2540"/>
                    <a:pt x="3282435" y="0"/>
                    <a:pt x="3222273" y="2540"/>
                  </a:cubicBezTo>
                  <a:cubicBezTo>
                    <a:pt x="3077178" y="10160"/>
                    <a:pt x="2932082" y="11430"/>
                    <a:pt x="2783447" y="8890"/>
                  </a:cubicBezTo>
                  <a:cubicBezTo>
                    <a:pt x="2709130" y="7620"/>
                    <a:pt x="2634812" y="7620"/>
                    <a:pt x="2560495" y="7620"/>
                  </a:cubicBezTo>
                  <a:cubicBezTo>
                    <a:pt x="2426016" y="7620"/>
                    <a:pt x="2291537" y="7620"/>
                    <a:pt x="2157058" y="6350"/>
                  </a:cubicBezTo>
                  <a:cubicBezTo>
                    <a:pt x="2015501" y="5080"/>
                    <a:pt x="621165" y="2540"/>
                    <a:pt x="483147" y="1270"/>
                  </a:cubicBezTo>
                  <a:cubicBezTo>
                    <a:pt x="369902" y="0"/>
                    <a:pt x="260195" y="1270"/>
                    <a:pt x="146950" y="1270"/>
                  </a:cubicBezTo>
                  <a:cubicBezTo>
                    <a:pt x="69093" y="1270"/>
                    <a:pt x="33020" y="3810"/>
                    <a:pt x="5080" y="5080"/>
                  </a:cubicBezTo>
                  <a:cubicBezTo>
                    <a:pt x="3810" y="5080"/>
                    <a:pt x="2540" y="7620"/>
                    <a:pt x="0" y="8890"/>
                  </a:cubicBezTo>
                  <a:cubicBezTo>
                    <a:pt x="1270" y="21590"/>
                    <a:pt x="3810" y="34290"/>
                    <a:pt x="5080" y="46990"/>
                  </a:cubicBezTo>
                  <a:cubicBezTo>
                    <a:pt x="15240" y="148619"/>
                    <a:pt x="16510" y="263307"/>
                    <a:pt x="17780" y="375983"/>
                  </a:cubicBezTo>
                  <a:cubicBezTo>
                    <a:pt x="19050" y="490671"/>
                    <a:pt x="17780" y="605360"/>
                    <a:pt x="16510" y="722060"/>
                  </a:cubicBezTo>
                  <a:cubicBezTo>
                    <a:pt x="15240" y="840772"/>
                    <a:pt x="2540" y="2086246"/>
                    <a:pt x="2540" y="2204958"/>
                  </a:cubicBezTo>
                  <a:cubicBezTo>
                    <a:pt x="2540" y="2321659"/>
                    <a:pt x="1270" y="2438359"/>
                    <a:pt x="0" y="2555059"/>
                  </a:cubicBezTo>
                  <a:cubicBezTo>
                    <a:pt x="0" y="2576136"/>
                    <a:pt x="3810" y="2586296"/>
                    <a:pt x="15240" y="2591376"/>
                  </a:cubicBezTo>
                  <a:cubicBezTo>
                    <a:pt x="22860" y="2595186"/>
                    <a:pt x="31750" y="2597726"/>
                    <a:pt x="40640" y="2598996"/>
                  </a:cubicBezTo>
                  <a:cubicBezTo>
                    <a:pt x="143411" y="2604076"/>
                    <a:pt x="277890" y="2607886"/>
                    <a:pt x="412369" y="2612966"/>
                  </a:cubicBezTo>
                  <a:cubicBezTo>
                    <a:pt x="486686" y="2615506"/>
                    <a:pt x="561003" y="2620586"/>
                    <a:pt x="635321" y="2621856"/>
                  </a:cubicBezTo>
                  <a:cubicBezTo>
                    <a:pt x="759183" y="2624396"/>
                    <a:pt x="2139363" y="2625666"/>
                    <a:pt x="2263225" y="2626936"/>
                  </a:cubicBezTo>
                  <a:cubicBezTo>
                    <a:pt x="2280920" y="2626936"/>
                    <a:pt x="2298615" y="2626936"/>
                    <a:pt x="2316309" y="2626936"/>
                  </a:cubicBezTo>
                  <a:cubicBezTo>
                    <a:pt x="2401243" y="2626936"/>
                    <a:pt x="2489716" y="2625666"/>
                    <a:pt x="2574651" y="2625666"/>
                  </a:cubicBezTo>
                  <a:cubicBezTo>
                    <a:pt x="2673740" y="2625666"/>
                    <a:pt x="2769291" y="2626936"/>
                    <a:pt x="2868381" y="2626936"/>
                  </a:cubicBezTo>
                  <a:cubicBezTo>
                    <a:pt x="3013477" y="2626936"/>
                    <a:pt x="3162112" y="2626936"/>
                    <a:pt x="3307207" y="2626936"/>
                  </a:cubicBezTo>
                  <a:cubicBezTo>
                    <a:pt x="3441686" y="2626936"/>
                    <a:pt x="3576166" y="2628206"/>
                    <a:pt x="3710645" y="2629476"/>
                  </a:cubicBezTo>
                  <a:cubicBezTo>
                    <a:pt x="3770806" y="2629476"/>
                    <a:pt x="3834507" y="2630746"/>
                    <a:pt x="3894669" y="2630746"/>
                  </a:cubicBezTo>
                  <a:cubicBezTo>
                    <a:pt x="4089309" y="2629476"/>
                    <a:pt x="4280411" y="2623126"/>
                    <a:pt x="4464257" y="2623126"/>
                  </a:cubicBezTo>
                  <a:cubicBezTo>
                    <a:pt x="4468067" y="2623126"/>
                    <a:pt x="4473147" y="2620586"/>
                    <a:pt x="4476957" y="2618046"/>
                  </a:cubicBezTo>
                  <a:cubicBezTo>
                    <a:pt x="4482037" y="2614236"/>
                    <a:pt x="4484577" y="2607886"/>
                    <a:pt x="4487117" y="2605346"/>
                  </a:cubicBezTo>
                  <a:cubicBezTo>
                    <a:pt x="4488387" y="2540975"/>
                    <a:pt x="4489657" y="2456468"/>
                    <a:pt x="4490927" y="2371961"/>
                  </a:cubicBezTo>
                  <a:cubicBezTo>
                    <a:pt x="4492197" y="2241176"/>
                    <a:pt x="4502357" y="985642"/>
                    <a:pt x="4503627" y="854857"/>
                  </a:cubicBezTo>
                  <a:cubicBezTo>
                    <a:pt x="4503627" y="776386"/>
                    <a:pt x="4504897" y="697915"/>
                    <a:pt x="4506167" y="619444"/>
                  </a:cubicBezTo>
                  <a:cubicBezTo>
                    <a:pt x="4507437" y="534937"/>
                    <a:pt x="4508707" y="450430"/>
                    <a:pt x="4511247" y="365923"/>
                  </a:cubicBezTo>
                  <a:cubicBezTo>
                    <a:pt x="4512517" y="315621"/>
                    <a:pt x="4512517" y="263307"/>
                    <a:pt x="4517597" y="213005"/>
                  </a:cubicBezTo>
                  <a:cubicBezTo>
                    <a:pt x="4522677" y="152643"/>
                    <a:pt x="4525217" y="94293"/>
                    <a:pt x="4523947" y="44450"/>
                  </a:cubicBezTo>
                  <a:cubicBezTo>
                    <a:pt x="4523947" y="38100"/>
                    <a:pt x="4520137" y="30480"/>
                    <a:pt x="4513787" y="27940"/>
                  </a:cubicBezTo>
                  <a:close/>
                </a:path>
              </a:pathLst>
            </a:custGeom>
            <a:grpFill/>
          </p:spPr>
        </p:sp>
      </p:grpSp>
      <p:pic>
        <p:nvPicPr>
          <p:cNvPr id="2" name="Picture 4">
            <a:extLst>
              <a:ext uri="{FF2B5EF4-FFF2-40B4-BE49-F238E27FC236}">
                <a16:creationId xmlns:a16="http://schemas.microsoft.com/office/drawing/2014/main" id="{C9291E87-8CFA-F900-F221-6D7E89798B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313762">
            <a:off x="2090329" y="605066"/>
            <a:ext cx="281436" cy="1248305"/>
          </a:xfrm>
          <a:prstGeom prst="rect">
            <a:avLst/>
          </a:prstGeom>
        </p:spPr>
      </p:pic>
      <p:grpSp>
        <p:nvGrpSpPr>
          <p:cNvPr id="4" name="Group 2">
            <a:extLst>
              <a:ext uri="{FF2B5EF4-FFF2-40B4-BE49-F238E27FC236}">
                <a16:creationId xmlns:a16="http://schemas.microsoft.com/office/drawing/2014/main" id="{0B48EE1B-98B0-A16B-72F8-DC06AE93D346}"/>
              </a:ext>
            </a:extLst>
          </p:cNvPr>
          <p:cNvGrpSpPr/>
          <p:nvPr/>
        </p:nvGrpSpPr>
        <p:grpSpPr>
          <a:xfrm>
            <a:off x="5129747" y="1651829"/>
            <a:ext cx="3796171" cy="3362709"/>
            <a:chOff x="0" y="0"/>
            <a:chExt cx="4523947" cy="2632016"/>
          </a:xfrm>
          <a:solidFill>
            <a:schemeClr val="bg2">
              <a:lumMod val="40000"/>
              <a:lumOff val="60000"/>
            </a:schemeClr>
          </a:solidFill>
        </p:grpSpPr>
        <p:sp>
          <p:nvSpPr>
            <p:cNvPr id="5" name="Freeform 3">
              <a:extLst>
                <a:ext uri="{FF2B5EF4-FFF2-40B4-BE49-F238E27FC236}">
                  <a16:creationId xmlns:a16="http://schemas.microsoft.com/office/drawing/2014/main" id="{F1F640C7-C674-36D6-168B-0A9DCE912CA7}"/>
                </a:ext>
              </a:extLst>
            </p:cNvPr>
            <p:cNvSpPr/>
            <p:nvPr/>
          </p:nvSpPr>
          <p:spPr>
            <a:xfrm>
              <a:off x="0" y="-1270"/>
              <a:ext cx="4525217" cy="2630746"/>
            </a:xfrm>
            <a:custGeom>
              <a:avLst/>
              <a:gdLst/>
              <a:ahLst/>
              <a:cxnLst/>
              <a:rect l="l" t="t" r="r" b="b"/>
              <a:pathLst>
                <a:path w="4525217" h="2630746">
                  <a:moveTo>
                    <a:pt x="4513787" y="27940"/>
                  </a:moveTo>
                  <a:cubicBezTo>
                    <a:pt x="4504897" y="24130"/>
                    <a:pt x="4496007" y="21590"/>
                    <a:pt x="4487117" y="21590"/>
                  </a:cubicBezTo>
                  <a:cubicBezTo>
                    <a:pt x="4460447" y="20320"/>
                    <a:pt x="4393657" y="20320"/>
                    <a:pt x="4319339" y="17780"/>
                  </a:cubicBezTo>
                  <a:cubicBezTo>
                    <a:pt x="4149471" y="12700"/>
                    <a:pt x="3983142" y="6350"/>
                    <a:pt x="3813273" y="3810"/>
                  </a:cubicBezTo>
                  <a:cubicBezTo>
                    <a:pt x="3675256" y="1270"/>
                    <a:pt x="3540777" y="3810"/>
                    <a:pt x="3402759" y="2540"/>
                  </a:cubicBezTo>
                  <a:cubicBezTo>
                    <a:pt x="3342597" y="2540"/>
                    <a:pt x="3282435" y="0"/>
                    <a:pt x="3222273" y="2540"/>
                  </a:cubicBezTo>
                  <a:cubicBezTo>
                    <a:pt x="3077178" y="10160"/>
                    <a:pt x="2932082" y="11430"/>
                    <a:pt x="2783447" y="8890"/>
                  </a:cubicBezTo>
                  <a:cubicBezTo>
                    <a:pt x="2709130" y="7620"/>
                    <a:pt x="2634812" y="7620"/>
                    <a:pt x="2560495" y="7620"/>
                  </a:cubicBezTo>
                  <a:cubicBezTo>
                    <a:pt x="2426016" y="7620"/>
                    <a:pt x="2291537" y="7620"/>
                    <a:pt x="2157058" y="6350"/>
                  </a:cubicBezTo>
                  <a:cubicBezTo>
                    <a:pt x="2015501" y="5080"/>
                    <a:pt x="621165" y="2540"/>
                    <a:pt x="483147" y="1270"/>
                  </a:cubicBezTo>
                  <a:cubicBezTo>
                    <a:pt x="369902" y="0"/>
                    <a:pt x="260195" y="1270"/>
                    <a:pt x="146950" y="1270"/>
                  </a:cubicBezTo>
                  <a:cubicBezTo>
                    <a:pt x="69093" y="1270"/>
                    <a:pt x="33020" y="3810"/>
                    <a:pt x="5080" y="5080"/>
                  </a:cubicBezTo>
                  <a:cubicBezTo>
                    <a:pt x="3810" y="5080"/>
                    <a:pt x="2540" y="7620"/>
                    <a:pt x="0" y="8890"/>
                  </a:cubicBezTo>
                  <a:cubicBezTo>
                    <a:pt x="1270" y="21590"/>
                    <a:pt x="3810" y="34290"/>
                    <a:pt x="5080" y="46990"/>
                  </a:cubicBezTo>
                  <a:cubicBezTo>
                    <a:pt x="15240" y="148619"/>
                    <a:pt x="16510" y="263307"/>
                    <a:pt x="17780" y="375983"/>
                  </a:cubicBezTo>
                  <a:cubicBezTo>
                    <a:pt x="19050" y="490671"/>
                    <a:pt x="17780" y="605360"/>
                    <a:pt x="16510" y="722060"/>
                  </a:cubicBezTo>
                  <a:cubicBezTo>
                    <a:pt x="15240" y="840772"/>
                    <a:pt x="2540" y="2086246"/>
                    <a:pt x="2540" y="2204958"/>
                  </a:cubicBezTo>
                  <a:cubicBezTo>
                    <a:pt x="2540" y="2321659"/>
                    <a:pt x="1270" y="2438359"/>
                    <a:pt x="0" y="2555059"/>
                  </a:cubicBezTo>
                  <a:cubicBezTo>
                    <a:pt x="0" y="2576136"/>
                    <a:pt x="3810" y="2586296"/>
                    <a:pt x="15240" y="2591376"/>
                  </a:cubicBezTo>
                  <a:cubicBezTo>
                    <a:pt x="22860" y="2595186"/>
                    <a:pt x="31750" y="2597726"/>
                    <a:pt x="40640" y="2598996"/>
                  </a:cubicBezTo>
                  <a:cubicBezTo>
                    <a:pt x="143411" y="2604076"/>
                    <a:pt x="277890" y="2607886"/>
                    <a:pt x="412369" y="2612966"/>
                  </a:cubicBezTo>
                  <a:cubicBezTo>
                    <a:pt x="486686" y="2615506"/>
                    <a:pt x="561003" y="2620586"/>
                    <a:pt x="635321" y="2621856"/>
                  </a:cubicBezTo>
                  <a:cubicBezTo>
                    <a:pt x="759183" y="2624396"/>
                    <a:pt x="2139363" y="2625666"/>
                    <a:pt x="2263225" y="2626936"/>
                  </a:cubicBezTo>
                  <a:cubicBezTo>
                    <a:pt x="2280920" y="2626936"/>
                    <a:pt x="2298615" y="2626936"/>
                    <a:pt x="2316309" y="2626936"/>
                  </a:cubicBezTo>
                  <a:cubicBezTo>
                    <a:pt x="2401243" y="2626936"/>
                    <a:pt x="2489716" y="2625666"/>
                    <a:pt x="2574651" y="2625666"/>
                  </a:cubicBezTo>
                  <a:cubicBezTo>
                    <a:pt x="2673740" y="2625666"/>
                    <a:pt x="2769291" y="2626936"/>
                    <a:pt x="2868381" y="2626936"/>
                  </a:cubicBezTo>
                  <a:cubicBezTo>
                    <a:pt x="3013477" y="2626936"/>
                    <a:pt x="3162112" y="2626936"/>
                    <a:pt x="3307207" y="2626936"/>
                  </a:cubicBezTo>
                  <a:cubicBezTo>
                    <a:pt x="3441686" y="2626936"/>
                    <a:pt x="3576166" y="2628206"/>
                    <a:pt x="3710645" y="2629476"/>
                  </a:cubicBezTo>
                  <a:cubicBezTo>
                    <a:pt x="3770806" y="2629476"/>
                    <a:pt x="3834507" y="2630746"/>
                    <a:pt x="3894669" y="2630746"/>
                  </a:cubicBezTo>
                  <a:cubicBezTo>
                    <a:pt x="4089309" y="2629476"/>
                    <a:pt x="4280411" y="2623126"/>
                    <a:pt x="4464257" y="2623126"/>
                  </a:cubicBezTo>
                  <a:cubicBezTo>
                    <a:pt x="4468067" y="2623126"/>
                    <a:pt x="4473147" y="2620586"/>
                    <a:pt x="4476957" y="2618046"/>
                  </a:cubicBezTo>
                  <a:cubicBezTo>
                    <a:pt x="4482037" y="2614236"/>
                    <a:pt x="4484577" y="2607886"/>
                    <a:pt x="4487117" y="2605346"/>
                  </a:cubicBezTo>
                  <a:cubicBezTo>
                    <a:pt x="4488387" y="2540975"/>
                    <a:pt x="4489657" y="2456468"/>
                    <a:pt x="4490927" y="2371961"/>
                  </a:cubicBezTo>
                  <a:cubicBezTo>
                    <a:pt x="4492197" y="2241176"/>
                    <a:pt x="4502357" y="985642"/>
                    <a:pt x="4503627" y="854857"/>
                  </a:cubicBezTo>
                  <a:cubicBezTo>
                    <a:pt x="4503627" y="776386"/>
                    <a:pt x="4504897" y="697915"/>
                    <a:pt x="4506167" y="619444"/>
                  </a:cubicBezTo>
                  <a:cubicBezTo>
                    <a:pt x="4507437" y="534937"/>
                    <a:pt x="4508707" y="450430"/>
                    <a:pt x="4511247" y="365923"/>
                  </a:cubicBezTo>
                  <a:cubicBezTo>
                    <a:pt x="4512517" y="315621"/>
                    <a:pt x="4512517" y="263307"/>
                    <a:pt x="4517597" y="213005"/>
                  </a:cubicBezTo>
                  <a:cubicBezTo>
                    <a:pt x="4522677" y="152643"/>
                    <a:pt x="4525217" y="94293"/>
                    <a:pt x="4523947" y="44450"/>
                  </a:cubicBezTo>
                  <a:cubicBezTo>
                    <a:pt x="4523947" y="38100"/>
                    <a:pt x="4520137" y="30480"/>
                    <a:pt x="4513787" y="27940"/>
                  </a:cubicBezTo>
                  <a:close/>
                </a:path>
              </a:pathLst>
            </a:custGeom>
            <a:grpFill/>
          </p:spPr>
        </p:sp>
      </p:grpSp>
      <p:pic>
        <p:nvPicPr>
          <p:cNvPr id="11" name="Picture 4">
            <a:extLst>
              <a:ext uri="{FF2B5EF4-FFF2-40B4-BE49-F238E27FC236}">
                <a16:creationId xmlns:a16="http://schemas.microsoft.com/office/drawing/2014/main" id="{82490615-53FE-365F-057E-655E4ABF18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313762">
            <a:off x="6846524" y="653060"/>
            <a:ext cx="311701" cy="1382546"/>
          </a:xfrm>
          <a:prstGeom prst="rect">
            <a:avLst/>
          </a:prstGeom>
        </p:spPr>
      </p:pic>
      <p:sp>
        <p:nvSpPr>
          <p:cNvPr id="12" name="TextBox 11">
            <a:extLst>
              <a:ext uri="{FF2B5EF4-FFF2-40B4-BE49-F238E27FC236}">
                <a16:creationId xmlns:a16="http://schemas.microsoft.com/office/drawing/2014/main" id="{4963EB93-6AB8-B1C6-59D7-C23966C9D144}"/>
              </a:ext>
            </a:extLst>
          </p:cNvPr>
          <p:cNvSpPr txBox="1"/>
          <p:nvPr/>
        </p:nvSpPr>
        <p:spPr>
          <a:xfrm>
            <a:off x="95451" y="1862912"/>
            <a:ext cx="4564533" cy="2949525"/>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Trước khi tiến hành thí nghiệm lại cần đặt các chậu cây vào chỗ tối 3 – 4 ngày để cây ngừng thực hiện quá trình quang hợp và phân giải hết tinh bột trong lá đã được tổng hợp trước đó </a:t>
            </a:r>
          </a:p>
          <a:p>
            <a:pPr algn="just">
              <a:lnSpc>
                <a:spcPct val="150000"/>
              </a:lnSpc>
            </a:pPr>
            <a:r>
              <a:rPr lang="en-US" sz="1800">
                <a:effectLst/>
                <a:latin typeface="+mj-lt"/>
                <a:ea typeface="Times New Roman" panose="02020603050405020304" pitchFamily="18" charset="0"/>
              </a:rPr>
              <a:t>→ tạo điều kiện cho thí nghiệm có kết quả chính xác.</a:t>
            </a:r>
            <a:endParaRPr lang="en-US" sz="1800">
              <a:effectLst/>
              <a:latin typeface="+mj-lt"/>
              <a:ea typeface="Calibri" panose="020F0502020204030204" pitchFamily="34" charset="0"/>
            </a:endParaRPr>
          </a:p>
        </p:txBody>
      </p:sp>
      <p:sp>
        <p:nvSpPr>
          <p:cNvPr id="14" name="TextBox 13">
            <a:extLst>
              <a:ext uri="{FF2B5EF4-FFF2-40B4-BE49-F238E27FC236}">
                <a16:creationId xmlns:a16="http://schemas.microsoft.com/office/drawing/2014/main" id="{B25F2CBA-64B8-1EAF-90F1-F7CE85736B1E}"/>
              </a:ext>
            </a:extLst>
          </p:cNvPr>
          <p:cNvSpPr txBox="1"/>
          <p:nvPr/>
        </p:nvSpPr>
        <p:spPr>
          <a:xfrm>
            <a:off x="5243522" y="2142877"/>
            <a:ext cx="3517706" cy="2118529"/>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 Việc đặt cốc vôi trong vào trong chuông A nhằm mục đích để nước vôi trong hút hết khí carbon dioxide trong không khí ở chuông.</a:t>
            </a:r>
            <a:endParaRPr lang="en-US" sz="1800">
              <a:effectLst/>
              <a:latin typeface="+mj-lt"/>
              <a:ea typeface="Calibri" panose="020F050202020403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75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ircle(in)">
                                      <p:cBhvr>
                                        <p:cTn id="33"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1"/>
        <p:cNvGrpSpPr/>
        <p:nvPr/>
      </p:nvGrpSpPr>
      <p:grpSpPr>
        <a:xfrm>
          <a:off x="0" y="0"/>
          <a:ext cx="0" cy="0"/>
          <a:chOff x="0" y="0"/>
          <a:chExt cx="0" cy="0"/>
        </a:xfrm>
      </p:grpSpPr>
      <p:grpSp>
        <p:nvGrpSpPr>
          <p:cNvPr id="2844" name="Google Shape;2844;p72"/>
          <p:cNvGrpSpPr/>
          <p:nvPr/>
        </p:nvGrpSpPr>
        <p:grpSpPr>
          <a:xfrm>
            <a:off x="295889" y="41248"/>
            <a:ext cx="1227967" cy="461628"/>
            <a:chOff x="2881584" y="2807119"/>
            <a:chExt cx="317534" cy="119361"/>
          </a:xfrm>
        </p:grpSpPr>
        <p:sp>
          <p:nvSpPr>
            <p:cNvPr id="2845" name="Google Shape;2845;p72"/>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72"/>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72"/>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72"/>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72"/>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72"/>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1" name="Google Shape;2851;p72"/>
          <p:cNvGrpSpPr/>
          <p:nvPr/>
        </p:nvGrpSpPr>
        <p:grpSpPr>
          <a:xfrm>
            <a:off x="8848491" y="4856704"/>
            <a:ext cx="194923" cy="194923"/>
            <a:chOff x="3414512" y="2592150"/>
            <a:chExt cx="58460" cy="58460"/>
          </a:xfrm>
        </p:grpSpPr>
        <p:sp>
          <p:nvSpPr>
            <p:cNvPr id="2852" name="Google Shape;2852;p72"/>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72"/>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72"/>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72"/>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6" name="Google Shape;2856;p72"/>
          <p:cNvGrpSpPr/>
          <p:nvPr/>
        </p:nvGrpSpPr>
        <p:grpSpPr>
          <a:xfrm>
            <a:off x="196149" y="788583"/>
            <a:ext cx="194923" cy="194923"/>
            <a:chOff x="3414512" y="2592150"/>
            <a:chExt cx="58460" cy="58460"/>
          </a:xfrm>
        </p:grpSpPr>
        <p:sp>
          <p:nvSpPr>
            <p:cNvPr id="2857" name="Google Shape;2857;p72"/>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72"/>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72"/>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72"/>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1" name="Google Shape;2861;p72"/>
          <p:cNvGrpSpPr/>
          <p:nvPr/>
        </p:nvGrpSpPr>
        <p:grpSpPr>
          <a:xfrm rot="-3283240" flipH="1">
            <a:off x="8238627" y="73293"/>
            <a:ext cx="398784" cy="324812"/>
            <a:chOff x="1172345" y="3856132"/>
            <a:chExt cx="228133" cy="185791"/>
          </a:xfrm>
        </p:grpSpPr>
        <p:sp>
          <p:nvSpPr>
            <p:cNvPr id="2862" name="Google Shape;2862;p72"/>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72"/>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72"/>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72"/>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72"/>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72"/>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72"/>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72"/>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roup 2">
            <a:extLst>
              <a:ext uri="{FF2B5EF4-FFF2-40B4-BE49-F238E27FC236}">
                <a16:creationId xmlns:a16="http://schemas.microsoft.com/office/drawing/2014/main" id="{80B7E78F-3237-0136-1A53-7014FE809F45}"/>
              </a:ext>
            </a:extLst>
          </p:cNvPr>
          <p:cNvGrpSpPr/>
          <p:nvPr/>
        </p:nvGrpSpPr>
        <p:grpSpPr>
          <a:xfrm>
            <a:off x="607174" y="807620"/>
            <a:ext cx="8140157" cy="3513901"/>
            <a:chOff x="0" y="0"/>
            <a:chExt cx="4523947" cy="2632016"/>
          </a:xfrm>
          <a:solidFill>
            <a:schemeClr val="bg2">
              <a:lumMod val="40000"/>
              <a:lumOff val="60000"/>
            </a:schemeClr>
          </a:solidFill>
        </p:grpSpPr>
        <p:sp>
          <p:nvSpPr>
            <p:cNvPr id="8" name="Freeform 3">
              <a:extLst>
                <a:ext uri="{FF2B5EF4-FFF2-40B4-BE49-F238E27FC236}">
                  <a16:creationId xmlns:a16="http://schemas.microsoft.com/office/drawing/2014/main" id="{C74EEDD9-08F1-056F-DE55-3AE9898BB8A2}"/>
                </a:ext>
              </a:extLst>
            </p:cNvPr>
            <p:cNvSpPr/>
            <p:nvPr/>
          </p:nvSpPr>
          <p:spPr>
            <a:xfrm>
              <a:off x="0" y="-1270"/>
              <a:ext cx="4525217" cy="2630746"/>
            </a:xfrm>
            <a:custGeom>
              <a:avLst/>
              <a:gdLst/>
              <a:ahLst/>
              <a:cxnLst/>
              <a:rect l="l" t="t" r="r" b="b"/>
              <a:pathLst>
                <a:path w="4525217" h="2630746">
                  <a:moveTo>
                    <a:pt x="4513787" y="27940"/>
                  </a:moveTo>
                  <a:cubicBezTo>
                    <a:pt x="4504897" y="24130"/>
                    <a:pt x="4496007" y="21590"/>
                    <a:pt x="4487117" y="21590"/>
                  </a:cubicBezTo>
                  <a:cubicBezTo>
                    <a:pt x="4460447" y="20320"/>
                    <a:pt x="4393657" y="20320"/>
                    <a:pt x="4319339" y="17780"/>
                  </a:cubicBezTo>
                  <a:cubicBezTo>
                    <a:pt x="4149471" y="12700"/>
                    <a:pt x="3983142" y="6350"/>
                    <a:pt x="3813273" y="3810"/>
                  </a:cubicBezTo>
                  <a:cubicBezTo>
                    <a:pt x="3675256" y="1270"/>
                    <a:pt x="3540777" y="3810"/>
                    <a:pt x="3402759" y="2540"/>
                  </a:cubicBezTo>
                  <a:cubicBezTo>
                    <a:pt x="3342597" y="2540"/>
                    <a:pt x="3282435" y="0"/>
                    <a:pt x="3222273" y="2540"/>
                  </a:cubicBezTo>
                  <a:cubicBezTo>
                    <a:pt x="3077178" y="10160"/>
                    <a:pt x="2932082" y="11430"/>
                    <a:pt x="2783447" y="8890"/>
                  </a:cubicBezTo>
                  <a:cubicBezTo>
                    <a:pt x="2709130" y="7620"/>
                    <a:pt x="2634812" y="7620"/>
                    <a:pt x="2560495" y="7620"/>
                  </a:cubicBezTo>
                  <a:cubicBezTo>
                    <a:pt x="2426016" y="7620"/>
                    <a:pt x="2291537" y="7620"/>
                    <a:pt x="2157058" y="6350"/>
                  </a:cubicBezTo>
                  <a:cubicBezTo>
                    <a:pt x="2015501" y="5080"/>
                    <a:pt x="621165" y="2540"/>
                    <a:pt x="483147" y="1270"/>
                  </a:cubicBezTo>
                  <a:cubicBezTo>
                    <a:pt x="369902" y="0"/>
                    <a:pt x="260195" y="1270"/>
                    <a:pt x="146950" y="1270"/>
                  </a:cubicBezTo>
                  <a:cubicBezTo>
                    <a:pt x="69093" y="1270"/>
                    <a:pt x="33020" y="3810"/>
                    <a:pt x="5080" y="5080"/>
                  </a:cubicBezTo>
                  <a:cubicBezTo>
                    <a:pt x="3810" y="5080"/>
                    <a:pt x="2540" y="7620"/>
                    <a:pt x="0" y="8890"/>
                  </a:cubicBezTo>
                  <a:cubicBezTo>
                    <a:pt x="1270" y="21590"/>
                    <a:pt x="3810" y="34290"/>
                    <a:pt x="5080" y="46990"/>
                  </a:cubicBezTo>
                  <a:cubicBezTo>
                    <a:pt x="15240" y="148619"/>
                    <a:pt x="16510" y="263307"/>
                    <a:pt x="17780" y="375983"/>
                  </a:cubicBezTo>
                  <a:cubicBezTo>
                    <a:pt x="19050" y="490671"/>
                    <a:pt x="17780" y="605360"/>
                    <a:pt x="16510" y="722060"/>
                  </a:cubicBezTo>
                  <a:cubicBezTo>
                    <a:pt x="15240" y="840772"/>
                    <a:pt x="2540" y="2086246"/>
                    <a:pt x="2540" y="2204958"/>
                  </a:cubicBezTo>
                  <a:cubicBezTo>
                    <a:pt x="2540" y="2321659"/>
                    <a:pt x="1270" y="2438359"/>
                    <a:pt x="0" y="2555059"/>
                  </a:cubicBezTo>
                  <a:cubicBezTo>
                    <a:pt x="0" y="2576136"/>
                    <a:pt x="3810" y="2586296"/>
                    <a:pt x="15240" y="2591376"/>
                  </a:cubicBezTo>
                  <a:cubicBezTo>
                    <a:pt x="22860" y="2595186"/>
                    <a:pt x="31750" y="2597726"/>
                    <a:pt x="40640" y="2598996"/>
                  </a:cubicBezTo>
                  <a:cubicBezTo>
                    <a:pt x="143411" y="2604076"/>
                    <a:pt x="277890" y="2607886"/>
                    <a:pt x="412369" y="2612966"/>
                  </a:cubicBezTo>
                  <a:cubicBezTo>
                    <a:pt x="486686" y="2615506"/>
                    <a:pt x="561003" y="2620586"/>
                    <a:pt x="635321" y="2621856"/>
                  </a:cubicBezTo>
                  <a:cubicBezTo>
                    <a:pt x="759183" y="2624396"/>
                    <a:pt x="2139363" y="2625666"/>
                    <a:pt x="2263225" y="2626936"/>
                  </a:cubicBezTo>
                  <a:cubicBezTo>
                    <a:pt x="2280920" y="2626936"/>
                    <a:pt x="2298615" y="2626936"/>
                    <a:pt x="2316309" y="2626936"/>
                  </a:cubicBezTo>
                  <a:cubicBezTo>
                    <a:pt x="2401243" y="2626936"/>
                    <a:pt x="2489716" y="2625666"/>
                    <a:pt x="2574651" y="2625666"/>
                  </a:cubicBezTo>
                  <a:cubicBezTo>
                    <a:pt x="2673740" y="2625666"/>
                    <a:pt x="2769291" y="2626936"/>
                    <a:pt x="2868381" y="2626936"/>
                  </a:cubicBezTo>
                  <a:cubicBezTo>
                    <a:pt x="3013477" y="2626936"/>
                    <a:pt x="3162112" y="2626936"/>
                    <a:pt x="3307207" y="2626936"/>
                  </a:cubicBezTo>
                  <a:cubicBezTo>
                    <a:pt x="3441686" y="2626936"/>
                    <a:pt x="3576166" y="2628206"/>
                    <a:pt x="3710645" y="2629476"/>
                  </a:cubicBezTo>
                  <a:cubicBezTo>
                    <a:pt x="3770806" y="2629476"/>
                    <a:pt x="3834507" y="2630746"/>
                    <a:pt x="3894669" y="2630746"/>
                  </a:cubicBezTo>
                  <a:cubicBezTo>
                    <a:pt x="4089309" y="2629476"/>
                    <a:pt x="4280411" y="2623126"/>
                    <a:pt x="4464257" y="2623126"/>
                  </a:cubicBezTo>
                  <a:cubicBezTo>
                    <a:pt x="4468067" y="2623126"/>
                    <a:pt x="4473147" y="2620586"/>
                    <a:pt x="4476957" y="2618046"/>
                  </a:cubicBezTo>
                  <a:cubicBezTo>
                    <a:pt x="4482037" y="2614236"/>
                    <a:pt x="4484577" y="2607886"/>
                    <a:pt x="4487117" y="2605346"/>
                  </a:cubicBezTo>
                  <a:cubicBezTo>
                    <a:pt x="4488387" y="2540975"/>
                    <a:pt x="4489657" y="2456468"/>
                    <a:pt x="4490927" y="2371961"/>
                  </a:cubicBezTo>
                  <a:cubicBezTo>
                    <a:pt x="4492197" y="2241176"/>
                    <a:pt x="4502357" y="985642"/>
                    <a:pt x="4503627" y="854857"/>
                  </a:cubicBezTo>
                  <a:cubicBezTo>
                    <a:pt x="4503627" y="776386"/>
                    <a:pt x="4504897" y="697915"/>
                    <a:pt x="4506167" y="619444"/>
                  </a:cubicBezTo>
                  <a:cubicBezTo>
                    <a:pt x="4507437" y="534937"/>
                    <a:pt x="4508707" y="450430"/>
                    <a:pt x="4511247" y="365923"/>
                  </a:cubicBezTo>
                  <a:cubicBezTo>
                    <a:pt x="4512517" y="315621"/>
                    <a:pt x="4512517" y="263307"/>
                    <a:pt x="4517597" y="213005"/>
                  </a:cubicBezTo>
                  <a:cubicBezTo>
                    <a:pt x="4522677" y="152643"/>
                    <a:pt x="4525217" y="94293"/>
                    <a:pt x="4523947" y="44450"/>
                  </a:cubicBezTo>
                  <a:cubicBezTo>
                    <a:pt x="4523947" y="38100"/>
                    <a:pt x="4520137" y="30480"/>
                    <a:pt x="4513787" y="27940"/>
                  </a:cubicBezTo>
                  <a:close/>
                </a:path>
              </a:pathLst>
            </a:custGeom>
            <a:grpFill/>
          </p:spPr>
        </p:sp>
      </p:grpSp>
      <p:sp>
        <p:nvSpPr>
          <p:cNvPr id="9" name="TextBox 8">
            <a:extLst>
              <a:ext uri="{FF2B5EF4-FFF2-40B4-BE49-F238E27FC236}">
                <a16:creationId xmlns:a16="http://schemas.microsoft.com/office/drawing/2014/main" id="{DDEC2AF0-06AE-AE0F-B09A-50790D30AA49}"/>
              </a:ext>
            </a:extLst>
          </p:cNvPr>
          <p:cNvSpPr txBox="1"/>
          <p:nvPr/>
        </p:nvSpPr>
        <p:spPr>
          <a:xfrm>
            <a:off x="810426" y="867149"/>
            <a:ext cx="7702080" cy="3359894"/>
          </a:xfrm>
          <a:prstGeom prst="rect">
            <a:avLst/>
          </a:prstGeom>
          <a:noFill/>
        </p:spPr>
        <p:txBody>
          <a:bodyPr wrap="square" rtlCol="0">
            <a:spAutoFit/>
          </a:bodyPr>
          <a:lstStyle/>
          <a:p>
            <a:pPr marL="0" marR="0" algn="just">
              <a:lnSpc>
                <a:spcPct val="150000"/>
              </a:lnSpc>
              <a:spcBef>
                <a:spcPts val="600"/>
              </a:spcBef>
              <a:spcAft>
                <a:spcPts val="1000"/>
              </a:spcAft>
            </a:pPr>
            <a:r>
              <a:rPr lang="en-US" sz="1800">
                <a:effectLst/>
                <a:latin typeface="+mj-lt"/>
                <a:ea typeface="Times New Roman" panose="02020603050405020304" pitchFamily="18" charset="0"/>
              </a:rPr>
              <a:t> Kết quả thí nghiệm phát hiện tinh bột trong các lá cây ở chuông A và B:</a:t>
            </a:r>
            <a:endParaRPr lang="en-US" sz="1800">
              <a:effectLst/>
              <a:latin typeface="+mj-lt"/>
              <a:ea typeface="Calibri" panose="020F0502020204030204" pitchFamily="34"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Các lá cây ở chuông A khi nhỏ dung dịch iodine → có màu vàng. Điều này chứng tỏ các lá cây ở chuông A không thực hiện được quá trình quang hợp chế tạo ra tinh bột.</a:t>
            </a:r>
            <a:endParaRPr lang="en-US" sz="1800">
              <a:latin typeface="+mj-lt"/>
              <a:ea typeface="Times New Roman" panose="02020603050405020304" pitchFamily="18"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Các lá cây ở chuông B khi nhỏ dung dịch iodine → có màu xanh tím. Điều này chứng tỏ các lá cây ở chuông B vẫn thực hiện được quá trình quang hợp chế tạo ra tinh bột.</a:t>
            </a:r>
            <a:endParaRPr lang="en-US" sz="1800">
              <a:effectLst/>
              <a:latin typeface="+mj-lt"/>
              <a:ea typeface="Calibri" panose="020F0502020204030204" pitchFamily="34" charset="0"/>
            </a:endParaRPr>
          </a:p>
        </p:txBody>
      </p:sp>
      <p:pic>
        <p:nvPicPr>
          <p:cNvPr id="11" name="Picture 4">
            <a:extLst>
              <a:ext uri="{FF2B5EF4-FFF2-40B4-BE49-F238E27FC236}">
                <a16:creationId xmlns:a16="http://schemas.microsoft.com/office/drawing/2014/main" id="{997E5D89-2B21-2266-B7C7-0A185704B9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1313762" flipH="1">
            <a:off x="1368967" y="216897"/>
            <a:ext cx="186731" cy="828241"/>
          </a:xfrm>
          <a:prstGeom prst="rect">
            <a:avLst/>
          </a:prstGeom>
        </p:spPr>
      </p:pic>
      <p:pic>
        <p:nvPicPr>
          <p:cNvPr id="12" name="Picture 4">
            <a:extLst>
              <a:ext uri="{FF2B5EF4-FFF2-40B4-BE49-F238E27FC236}">
                <a16:creationId xmlns:a16="http://schemas.microsoft.com/office/drawing/2014/main" id="{90C10A75-C521-8FE3-A075-2F895D843B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1313762" flipH="1">
            <a:off x="8121466" y="203469"/>
            <a:ext cx="184899" cy="8201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750"/>
                                        <p:tgtEl>
                                          <p:spTgt spid="11"/>
                                        </p:tgtEl>
                                      </p:cBhvr>
                                    </p:animEffect>
                                    <p:anim calcmode="lin" valueType="num">
                                      <p:cBhvr>
                                        <p:cTn id="15" dur="750" fill="hold"/>
                                        <p:tgtEl>
                                          <p:spTgt spid="11"/>
                                        </p:tgtEl>
                                        <p:attrNameLst>
                                          <p:attrName>ppt_x</p:attrName>
                                        </p:attrNameLst>
                                      </p:cBhvr>
                                      <p:tavLst>
                                        <p:tav tm="0">
                                          <p:val>
                                            <p:strVal val="#ppt_x"/>
                                          </p:val>
                                        </p:tav>
                                        <p:tav tm="100000">
                                          <p:val>
                                            <p:strVal val="#ppt_x"/>
                                          </p:val>
                                        </p:tav>
                                      </p:tavLst>
                                    </p:anim>
                                    <p:anim calcmode="lin" valueType="num">
                                      <p:cBhvr>
                                        <p:cTn id="16" dur="7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heel(1)">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Effect transition="in" filter="wheel(1)">
                                      <p:cBhvr>
                                        <p:cTn id="31" dur="500"/>
                                        <p:tgtEl>
                                          <p:spTgt spid="9">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wheel(1)">
                                      <p:cBhvr>
                                        <p:cTn id="3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3"/>
        <p:cNvGrpSpPr/>
        <p:nvPr/>
      </p:nvGrpSpPr>
      <p:grpSpPr>
        <a:xfrm>
          <a:off x="0" y="0"/>
          <a:ext cx="0" cy="0"/>
          <a:chOff x="0" y="0"/>
          <a:chExt cx="0" cy="0"/>
        </a:xfrm>
      </p:grpSpPr>
      <p:grpSp>
        <p:nvGrpSpPr>
          <p:cNvPr id="2909" name="Google Shape;2909;p73"/>
          <p:cNvGrpSpPr/>
          <p:nvPr/>
        </p:nvGrpSpPr>
        <p:grpSpPr>
          <a:xfrm>
            <a:off x="68347" y="162586"/>
            <a:ext cx="1287543" cy="1368934"/>
            <a:chOff x="2767924" y="2465872"/>
            <a:chExt cx="430113" cy="457273"/>
          </a:xfrm>
        </p:grpSpPr>
        <p:sp>
          <p:nvSpPr>
            <p:cNvPr id="2910" name="Google Shape;2910;p73"/>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73"/>
            <p:cNvSpPr/>
            <p:nvPr/>
          </p:nvSpPr>
          <p:spPr>
            <a:xfrm>
              <a:off x="2767924" y="2465872"/>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73"/>
            <p:cNvSpPr/>
            <p:nvPr/>
          </p:nvSpPr>
          <p:spPr>
            <a:xfrm>
              <a:off x="2898970" y="2859043"/>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73"/>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73"/>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73"/>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Arrow: Right 17">
            <a:extLst>
              <a:ext uri="{FF2B5EF4-FFF2-40B4-BE49-F238E27FC236}">
                <a16:creationId xmlns:a16="http://schemas.microsoft.com/office/drawing/2014/main" id="{6ACA5F8E-F22E-DE43-0A19-25F1171C68E8}"/>
              </a:ext>
            </a:extLst>
          </p:cNvPr>
          <p:cNvSpPr/>
          <p:nvPr/>
        </p:nvSpPr>
        <p:spPr>
          <a:xfrm>
            <a:off x="190015" y="1633685"/>
            <a:ext cx="1063368" cy="454087"/>
          </a:xfrm>
          <a:prstGeom prst="rightArrow">
            <a:avLst/>
          </a:prstGeom>
          <a:solidFill>
            <a:schemeClr val="bg1">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28D4B02F-44A4-22CE-8B95-BAD8E90B4142}"/>
              </a:ext>
            </a:extLst>
          </p:cNvPr>
          <p:cNvSpPr/>
          <p:nvPr/>
        </p:nvSpPr>
        <p:spPr>
          <a:xfrm>
            <a:off x="1576368" y="928904"/>
            <a:ext cx="6529185" cy="1642846"/>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89A0402-DF81-68EB-E657-B988CC19FCD9}"/>
              </a:ext>
            </a:extLst>
          </p:cNvPr>
          <p:cNvSpPr txBox="1"/>
          <p:nvPr/>
        </p:nvSpPr>
        <p:spPr>
          <a:xfrm>
            <a:off x="1564262" y="1258781"/>
            <a:ext cx="6559184" cy="872034"/>
          </a:xfrm>
          <a:prstGeom prst="rect">
            <a:avLst/>
          </a:prstGeom>
          <a:noFill/>
        </p:spPr>
        <p:txBody>
          <a:bodyPr wrap="square" rtlCol="0">
            <a:spAutoFit/>
          </a:bodyPr>
          <a:lstStyle/>
          <a:p>
            <a:pPr algn="just">
              <a:lnSpc>
                <a:spcPct val="150000"/>
              </a:lnSpc>
            </a:pPr>
            <a:r>
              <a:rPr lang="en-US" sz="1800">
                <a:effectLst/>
                <a:latin typeface="+mj-lt"/>
                <a:ea typeface="Cardo"/>
                <a:cs typeface="Cardo"/>
              </a:rPr>
              <a:t>Từ kết quả thí nghiệm, có thể kết luận rằng quá trình tổng hợp tinh bột cần có sự tham gia của khí carbon dioxide.</a:t>
            </a:r>
            <a:endParaRPr lang="en-US">
              <a:latin typeface="+mj-lt"/>
            </a:endParaRPr>
          </a:p>
        </p:txBody>
      </p:sp>
      <p:pic>
        <p:nvPicPr>
          <p:cNvPr id="24" name="Picture 15">
            <a:extLst>
              <a:ext uri="{FF2B5EF4-FFF2-40B4-BE49-F238E27FC236}">
                <a16:creationId xmlns:a16="http://schemas.microsoft.com/office/drawing/2014/main" id="{9A50F234-DAD5-FA6B-D08B-25263D679A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86670" y="3240442"/>
            <a:ext cx="5833128" cy="1903058"/>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ircle(in)">
                                      <p:cBhvr>
                                        <p:cTn id="18"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7"/>
        <p:cNvGrpSpPr/>
        <p:nvPr/>
      </p:nvGrpSpPr>
      <p:grpSpPr>
        <a:xfrm>
          <a:off x="0" y="0"/>
          <a:ext cx="0" cy="0"/>
          <a:chOff x="0" y="0"/>
          <a:chExt cx="0" cy="0"/>
        </a:xfrm>
      </p:grpSpPr>
      <p:sp>
        <p:nvSpPr>
          <p:cNvPr id="1841" name="Google Shape;1841;p59"/>
          <p:cNvSpPr/>
          <p:nvPr/>
        </p:nvSpPr>
        <p:spPr>
          <a:xfrm>
            <a:off x="415926" y="1594493"/>
            <a:ext cx="831600" cy="831600"/>
          </a:xfrm>
          <a:prstGeom prst="ellipse">
            <a:avLst/>
          </a:prstGeom>
          <a:solidFill>
            <a:schemeClr val="accent2"/>
          </a:solidFill>
          <a:ln w="19050" cap="flat" cmpd="sng">
            <a:solidFill>
              <a:schemeClr val="accent6"/>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1"/>
                </a:solidFill>
                <a:latin typeface="Londrina Solid"/>
                <a:ea typeface="Londrina Solid"/>
                <a:cs typeface="Londrina Solid"/>
                <a:sym typeface="Londrina Solid"/>
              </a:rPr>
              <a:t>01</a:t>
            </a:r>
            <a:endParaRPr/>
          </a:p>
        </p:txBody>
      </p:sp>
      <p:sp>
        <p:nvSpPr>
          <p:cNvPr id="1842" name="Google Shape;1842;p59"/>
          <p:cNvSpPr/>
          <p:nvPr/>
        </p:nvSpPr>
        <p:spPr>
          <a:xfrm>
            <a:off x="2338971" y="3294650"/>
            <a:ext cx="831600" cy="831600"/>
          </a:xfrm>
          <a:prstGeom prst="ellipse">
            <a:avLst/>
          </a:prstGeom>
          <a:solidFill>
            <a:schemeClr val="accent2"/>
          </a:solidFill>
          <a:ln w="19050" cap="flat" cmpd="sng">
            <a:solidFill>
              <a:schemeClr val="accent6"/>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1"/>
                </a:solidFill>
                <a:latin typeface="Londrina Solid"/>
                <a:ea typeface="Londrina Solid"/>
                <a:cs typeface="Londrina Solid"/>
                <a:sym typeface="Londrina Solid"/>
              </a:rPr>
              <a:t>02</a:t>
            </a:r>
            <a:endParaRPr/>
          </a:p>
        </p:txBody>
      </p:sp>
      <p:sp>
        <p:nvSpPr>
          <p:cNvPr id="1845" name="Google Shape;1845;p59"/>
          <p:cNvSpPr/>
          <p:nvPr/>
        </p:nvSpPr>
        <p:spPr>
          <a:xfrm>
            <a:off x="4156200" y="1594493"/>
            <a:ext cx="831600" cy="831600"/>
          </a:xfrm>
          <a:prstGeom prst="ellipse">
            <a:avLst/>
          </a:prstGeom>
          <a:solidFill>
            <a:schemeClr val="accent2"/>
          </a:solidFill>
          <a:ln w="19050" cap="flat" cmpd="sng">
            <a:solidFill>
              <a:schemeClr val="accent6"/>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1"/>
                </a:solidFill>
                <a:latin typeface="Londrina Solid"/>
                <a:ea typeface="Londrina Solid"/>
                <a:cs typeface="Londrina Solid"/>
                <a:sym typeface="Londrina Solid"/>
              </a:rPr>
              <a:t>03</a:t>
            </a:r>
            <a:endParaRPr/>
          </a:p>
        </p:txBody>
      </p:sp>
      <p:sp>
        <p:nvSpPr>
          <p:cNvPr id="1848" name="Google Shape;1848;p59"/>
          <p:cNvSpPr/>
          <p:nvPr/>
        </p:nvSpPr>
        <p:spPr>
          <a:xfrm>
            <a:off x="5934668" y="3283517"/>
            <a:ext cx="831600" cy="831600"/>
          </a:xfrm>
          <a:prstGeom prst="ellipse">
            <a:avLst/>
          </a:prstGeom>
          <a:solidFill>
            <a:schemeClr val="accent2"/>
          </a:solidFill>
          <a:ln w="19050" cap="flat" cmpd="sng">
            <a:solidFill>
              <a:schemeClr val="accent6"/>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1"/>
                </a:solidFill>
                <a:latin typeface="Londrina Solid"/>
                <a:ea typeface="Londrina Solid"/>
                <a:cs typeface="Londrina Solid"/>
                <a:sym typeface="Londrina Solid"/>
              </a:rPr>
              <a:t>04</a:t>
            </a:r>
            <a:endParaRPr/>
          </a:p>
        </p:txBody>
      </p:sp>
      <p:grpSp>
        <p:nvGrpSpPr>
          <p:cNvPr id="1851" name="Google Shape;1851;p59"/>
          <p:cNvGrpSpPr/>
          <p:nvPr/>
        </p:nvGrpSpPr>
        <p:grpSpPr>
          <a:xfrm>
            <a:off x="428078" y="3845974"/>
            <a:ext cx="1404325" cy="527921"/>
            <a:chOff x="2881584" y="2807119"/>
            <a:chExt cx="317534" cy="119361"/>
          </a:xfrm>
        </p:grpSpPr>
        <p:sp>
          <p:nvSpPr>
            <p:cNvPr id="1852" name="Google Shape;1852;p59"/>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9"/>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9"/>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9"/>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9"/>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9"/>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8" name="Google Shape;1858;p59"/>
          <p:cNvGrpSpPr/>
          <p:nvPr/>
        </p:nvGrpSpPr>
        <p:grpSpPr>
          <a:xfrm>
            <a:off x="7068300" y="1199750"/>
            <a:ext cx="1404325" cy="527921"/>
            <a:chOff x="2881584" y="2807119"/>
            <a:chExt cx="317534" cy="119361"/>
          </a:xfrm>
        </p:grpSpPr>
        <p:sp>
          <p:nvSpPr>
            <p:cNvPr id="1859" name="Google Shape;1859;p59"/>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9"/>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9"/>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9"/>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9"/>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9"/>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5" name="Google Shape;1865;p59"/>
          <p:cNvGrpSpPr/>
          <p:nvPr/>
        </p:nvGrpSpPr>
        <p:grpSpPr>
          <a:xfrm>
            <a:off x="2495151" y="4395960"/>
            <a:ext cx="194923" cy="194923"/>
            <a:chOff x="3414512" y="2592150"/>
            <a:chExt cx="58460" cy="58460"/>
          </a:xfrm>
        </p:grpSpPr>
        <p:sp>
          <p:nvSpPr>
            <p:cNvPr id="1866" name="Google Shape;1866;p59"/>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9"/>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9"/>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9"/>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0" name="Google Shape;1870;p59"/>
          <p:cNvGrpSpPr/>
          <p:nvPr/>
        </p:nvGrpSpPr>
        <p:grpSpPr>
          <a:xfrm>
            <a:off x="5454889" y="3982048"/>
            <a:ext cx="194923" cy="194923"/>
            <a:chOff x="3414512" y="2592150"/>
            <a:chExt cx="58460" cy="58460"/>
          </a:xfrm>
        </p:grpSpPr>
        <p:sp>
          <p:nvSpPr>
            <p:cNvPr id="1871" name="Google Shape;1871;p59"/>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9"/>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9"/>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9"/>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75" name="Google Shape;1875;p59"/>
          <p:cNvCxnSpPr>
            <a:stCxn id="1841" idx="5"/>
            <a:endCxn id="1842" idx="2"/>
          </p:cNvCxnSpPr>
          <p:nvPr/>
        </p:nvCxnSpPr>
        <p:spPr>
          <a:xfrm rot="16200000" flipH="1">
            <a:off x="1029285" y="2400764"/>
            <a:ext cx="1406142" cy="1213230"/>
          </a:xfrm>
          <a:prstGeom prst="bentConnector2">
            <a:avLst/>
          </a:prstGeom>
          <a:noFill/>
          <a:ln w="19050" cap="flat" cmpd="sng">
            <a:solidFill>
              <a:schemeClr val="dk1"/>
            </a:solidFill>
            <a:prstDash val="solid"/>
            <a:round/>
            <a:headEnd type="none" w="med" len="med"/>
            <a:tailEnd type="triangle" w="med" len="med"/>
          </a:ln>
        </p:spPr>
      </p:cxnSp>
      <p:cxnSp>
        <p:nvCxnSpPr>
          <p:cNvPr id="1876" name="Google Shape;1876;p59"/>
          <p:cNvCxnSpPr>
            <a:stCxn id="1842" idx="7"/>
            <a:endCxn id="1845" idx="2"/>
          </p:cNvCxnSpPr>
          <p:nvPr/>
        </p:nvCxnSpPr>
        <p:spPr>
          <a:xfrm rot="5400000" flipH="1" flipV="1">
            <a:off x="2899422" y="2159657"/>
            <a:ext cx="1406142" cy="1107414"/>
          </a:xfrm>
          <a:prstGeom prst="bentConnector2">
            <a:avLst/>
          </a:prstGeom>
          <a:noFill/>
          <a:ln w="19050" cap="flat" cmpd="sng">
            <a:solidFill>
              <a:schemeClr val="dk1"/>
            </a:solidFill>
            <a:prstDash val="solid"/>
            <a:round/>
            <a:headEnd type="none" w="med" len="med"/>
            <a:tailEnd type="triangle" w="med" len="med"/>
          </a:ln>
        </p:spPr>
      </p:cxnSp>
      <p:cxnSp>
        <p:nvCxnSpPr>
          <p:cNvPr id="1877" name="Google Shape;1877;p59"/>
          <p:cNvCxnSpPr>
            <a:stCxn id="1845" idx="5"/>
            <a:endCxn id="1848" idx="2"/>
          </p:cNvCxnSpPr>
          <p:nvPr/>
        </p:nvCxnSpPr>
        <p:spPr>
          <a:xfrm rot="16200000" flipH="1">
            <a:off x="4702837" y="2467485"/>
            <a:ext cx="1395009" cy="1068653"/>
          </a:xfrm>
          <a:prstGeom prst="bentConnector2">
            <a:avLst/>
          </a:prstGeom>
          <a:noFill/>
          <a:ln w="19050" cap="flat" cmpd="sng">
            <a:solidFill>
              <a:schemeClr val="dk1"/>
            </a:solidFill>
            <a:prstDash val="solid"/>
            <a:round/>
            <a:headEnd type="none" w="med" len="med"/>
            <a:tailEnd type="triangle" w="med" len="med"/>
          </a:ln>
        </p:spPr>
      </p:cxnSp>
      <p:sp>
        <p:nvSpPr>
          <p:cNvPr id="4" name="TextBox 3">
            <a:extLst>
              <a:ext uri="{FF2B5EF4-FFF2-40B4-BE49-F238E27FC236}">
                <a16:creationId xmlns:a16="http://schemas.microsoft.com/office/drawing/2014/main" id="{703210E9-D1C7-FCA9-1C5F-855CE382AC88}"/>
              </a:ext>
            </a:extLst>
          </p:cNvPr>
          <p:cNvSpPr txBox="1"/>
          <p:nvPr/>
        </p:nvSpPr>
        <p:spPr>
          <a:xfrm>
            <a:off x="1594884" y="432391"/>
            <a:ext cx="5902325" cy="584775"/>
          </a:xfrm>
          <a:prstGeom prst="rect">
            <a:avLst/>
          </a:prstGeom>
          <a:noFill/>
        </p:spPr>
        <p:txBody>
          <a:bodyPr wrap="square" rtlCol="0">
            <a:spAutoFit/>
          </a:bodyPr>
          <a:lstStyle/>
          <a:p>
            <a:pPr algn="ctr"/>
            <a:r>
              <a:rPr lang="en-US" sz="3200" b="1">
                <a:solidFill>
                  <a:schemeClr val="tx2">
                    <a:lumMod val="50000"/>
                  </a:schemeClr>
                </a:solidFill>
              </a:rPr>
              <a:t>HƯỚNG DẪN VỀ NHÀ</a:t>
            </a:r>
          </a:p>
        </p:txBody>
      </p:sp>
      <p:sp>
        <p:nvSpPr>
          <p:cNvPr id="5" name="TextBox 4">
            <a:extLst>
              <a:ext uri="{FF2B5EF4-FFF2-40B4-BE49-F238E27FC236}">
                <a16:creationId xmlns:a16="http://schemas.microsoft.com/office/drawing/2014/main" id="{A73C54AA-B20D-6784-D276-AF16A0561E89}"/>
              </a:ext>
            </a:extLst>
          </p:cNvPr>
          <p:cNvSpPr txBox="1"/>
          <p:nvPr/>
        </p:nvSpPr>
        <p:spPr>
          <a:xfrm>
            <a:off x="1317828" y="2012670"/>
            <a:ext cx="1483216" cy="1554272"/>
          </a:xfrm>
          <a:prstGeom prst="rect">
            <a:avLst/>
          </a:prstGeom>
          <a:noFill/>
        </p:spPr>
        <p:txBody>
          <a:bodyPr wrap="square" rtlCol="0">
            <a:spAutoFit/>
          </a:bodyPr>
          <a:lstStyle/>
          <a:p>
            <a:pPr algn="just">
              <a:lnSpc>
                <a:spcPct val="150000"/>
              </a:lnSpc>
            </a:pPr>
            <a:r>
              <a:rPr lang="en-US" sz="1800">
                <a:solidFill>
                  <a:srgbClr val="000000"/>
                </a:solidFill>
                <a:effectLst/>
                <a:latin typeface="+mj-lt"/>
                <a:ea typeface="Times New Roman" panose="02020603050405020304" pitchFamily="18" charset="0"/>
                <a:cs typeface="Noto Sans Symbols"/>
              </a:rPr>
              <a:t>Xem lại nội dung đã học ở chủ đề 7</a:t>
            </a:r>
            <a:endParaRPr lang="en-US" sz="1800">
              <a:effectLst/>
              <a:latin typeface="+mj-lt"/>
              <a:ea typeface="Noto Sans Symbols"/>
              <a:cs typeface="Noto Sans Symbols"/>
            </a:endParaRPr>
          </a:p>
          <a:p>
            <a:endParaRPr lang="en-US"/>
          </a:p>
        </p:txBody>
      </p:sp>
      <p:sp>
        <p:nvSpPr>
          <p:cNvPr id="7" name="TextBox 6">
            <a:extLst>
              <a:ext uri="{FF2B5EF4-FFF2-40B4-BE49-F238E27FC236}">
                <a16:creationId xmlns:a16="http://schemas.microsoft.com/office/drawing/2014/main" id="{65BFA157-ECAB-49E5-0093-732FFE798F88}"/>
              </a:ext>
            </a:extLst>
          </p:cNvPr>
          <p:cNvSpPr txBox="1"/>
          <p:nvPr/>
        </p:nvSpPr>
        <p:spPr>
          <a:xfrm>
            <a:off x="3260774" y="3488570"/>
            <a:ext cx="1493459" cy="1554272"/>
          </a:xfrm>
          <a:prstGeom prst="rect">
            <a:avLst/>
          </a:prstGeom>
          <a:noFill/>
        </p:spPr>
        <p:txBody>
          <a:bodyPr wrap="square" rtlCol="0">
            <a:spAutoFit/>
          </a:bodyPr>
          <a:lstStyle/>
          <a:p>
            <a:pPr algn="just">
              <a:lnSpc>
                <a:spcPct val="150000"/>
              </a:lnSpc>
            </a:pPr>
            <a:r>
              <a:rPr lang="en-US" sz="1800">
                <a:solidFill>
                  <a:srgbClr val="000000"/>
                </a:solidFill>
                <a:effectLst/>
                <a:latin typeface="+mj-lt"/>
                <a:ea typeface="Times New Roman" panose="02020603050405020304" pitchFamily="18" charset="0"/>
                <a:cs typeface="Noto Sans Symbols"/>
              </a:rPr>
              <a:t>Hoàn thành yêu cầu GV giao về nhà</a:t>
            </a:r>
            <a:endParaRPr lang="en-US" sz="1800">
              <a:effectLst/>
              <a:latin typeface="+mj-lt"/>
              <a:ea typeface="Noto Sans Symbols"/>
              <a:cs typeface="Noto Sans Symbols"/>
            </a:endParaRPr>
          </a:p>
          <a:p>
            <a:endParaRPr lang="en-US"/>
          </a:p>
        </p:txBody>
      </p:sp>
      <p:sp>
        <p:nvSpPr>
          <p:cNvPr id="9" name="TextBox 8">
            <a:extLst>
              <a:ext uri="{FF2B5EF4-FFF2-40B4-BE49-F238E27FC236}">
                <a16:creationId xmlns:a16="http://schemas.microsoft.com/office/drawing/2014/main" id="{A5A29512-ED12-B998-5E22-17C60199468E}"/>
              </a:ext>
            </a:extLst>
          </p:cNvPr>
          <p:cNvSpPr txBox="1"/>
          <p:nvPr/>
        </p:nvSpPr>
        <p:spPr>
          <a:xfrm>
            <a:off x="4971831" y="2164109"/>
            <a:ext cx="2485268" cy="1138773"/>
          </a:xfrm>
          <a:prstGeom prst="rect">
            <a:avLst/>
          </a:prstGeom>
          <a:noFill/>
        </p:spPr>
        <p:txBody>
          <a:bodyPr wrap="square" rtlCol="0">
            <a:spAutoFit/>
          </a:bodyPr>
          <a:lstStyle/>
          <a:p>
            <a:pPr algn="just">
              <a:lnSpc>
                <a:spcPct val="150000"/>
              </a:lnSpc>
            </a:pPr>
            <a:r>
              <a:rPr lang="en-US" sz="1800">
                <a:solidFill>
                  <a:srgbClr val="000000"/>
                </a:solidFill>
                <a:effectLst/>
                <a:latin typeface="+mj-lt"/>
                <a:ea typeface="Times New Roman" panose="02020603050405020304" pitchFamily="18" charset="0"/>
                <a:cs typeface="Noto Sans Symbols"/>
              </a:rPr>
              <a:t>Xem trước nội dung </a:t>
            </a:r>
            <a:r>
              <a:rPr lang="en-US" sz="1800" b="1">
                <a:solidFill>
                  <a:srgbClr val="000000"/>
                </a:solidFill>
                <a:effectLst/>
                <a:latin typeface="+mj-lt"/>
                <a:ea typeface="Times New Roman" panose="02020603050405020304" pitchFamily="18" charset="0"/>
                <a:cs typeface="Noto Sans Symbols"/>
              </a:rPr>
              <a:t>bài 21. Hô hấp tế bào</a:t>
            </a:r>
            <a:endParaRPr lang="en-US" sz="1800" b="1">
              <a:effectLst/>
              <a:latin typeface="+mj-lt"/>
              <a:ea typeface="Noto Sans Symbols"/>
              <a:cs typeface="Noto Sans Symbols"/>
            </a:endParaRPr>
          </a:p>
          <a:p>
            <a:endParaRPr lang="en-US"/>
          </a:p>
        </p:txBody>
      </p:sp>
      <p:sp>
        <p:nvSpPr>
          <p:cNvPr id="11" name="TextBox 10">
            <a:extLst>
              <a:ext uri="{FF2B5EF4-FFF2-40B4-BE49-F238E27FC236}">
                <a16:creationId xmlns:a16="http://schemas.microsoft.com/office/drawing/2014/main" id="{3D001CF0-A4D5-2639-18CB-1EC4B51377FD}"/>
              </a:ext>
            </a:extLst>
          </p:cNvPr>
          <p:cNvSpPr txBox="1"/>
          <p:nvPr/>
        </p:nvSpPr>
        <p:spPr>
          <a:xfrm>
            <a:off x="6844552" y="3332043"/>
            <a:ext cx="1951938" cy="1969770"/>
          </a:xfrm>
          <a:prstGeom prst="rect">
            <a:avLst/>
          </a:prstGeom>
          <a:noFill/>
        </p:spPr>
        <p:txBody>
          <a:bodyPr wrap="square" rtlCol="0">
            <a:spAutoFit/>
          </a:bodyPr>
          <a:lstStyle/>
          <a:p>
            <a:pPr algn="just">
              <a:lnSpc>
                <a:spcPct val="150000"/>
              </a:lnSpc>
            </a:pPr>
            <a:r>
              <a:rPr lang="en-US" sz="1800">
                <a:solidFill>
                  <a:srgbClr val="000000"/>
                </a:solidFill>
                <a:effectLst/>
                <a:latin typeface="+mj-lt"/>
                <a:ea typeface="Times New Roman" panose="02020603050405020304" pitchFamily="18" charset="0"/>
                <a:cs typeface="Noto Sans Symbols"/>
              </a:rPr>
              <a:t>HS chuẩn bị hạt đậu nảy mầm cho thí nghiệm bài 21.</a:t>
            </a:r>
            <a:endParaRPr lang="en-US" sz="1800">
              <a:effectLst/>
              <a:latin typeface="+mj-lt"/>
              <a:ea typeface="Noto Sans Symbols"/>
              <a:cs typeface="Noto Sans Symbols"/>
            </a:endParaRPr>
          </a:p>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1"/>
                                        </p:tgtEl>
                                        <p:attrNameLst>
                                          <p:attrName>style.visibility</p:attrName>
                                        </p:attrNameLst>
                                      </p:cBhvr>
                                      <p:to>
                                        <p:strVal val="visible"/>
                                      </p:to>
                                    </p:set>
                                    <p:animEffect transition="in" filter="barn(inVertical)">
                                      <p:cBhvr>
                                        <p:cTn id="7" dur="500"/>
                                        <p:tgtEl>
                                          <p:spTgt spid="18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75"/>
                                        </p:tgtEl>
                                        <p:attrNameLst>
                                          <p:attrName>style.visibility</p:attrName>
                                        </p:attrNameLst>
                                      </p:cBhvr>
                                      <p:to>
                                        <p:strVal val="visible"/>
                                      </p:to>
                                    </p:set>
                                    <p:animEffect transition="in" filter="barn(inVertical)">
                                      <p:cBhvr>
                                        <p:cTn id="12" dur="500"/>
                                        <p:tgtEl>
                                          <p:spTgt spid="187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42"/>
                                        </p:tgtEl>
                                        <p:attrNameLst>
                                          <p:attrName>style.visibility</p:attrName>
                                        </p:attrNameLst>
                                      </p:cBhvr>
                                      <p:to>
                                        <p:strVal val="visible"/>
                                      </p:to>
                                    </p:set>
                                    <p:animEffect transition="in" filter="barn(inVertical)">
                                      <p:cBhvr>
                                        <p:cTn id="22" dur="500"/>
                                        <p:tgtEl>
                                          <p:spTgt spid="184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76"/>
                                        </p:tgtEl>
                                        <p:attrNameLst>
                                          <p:attrName>style.visibility</p:attrName>
                                        </p:attrNameLst>
                                      </p:cBhvr>
                                      <p:to>
                                        <p:strVal val="visible"/>
                                      </p:to>
                                    </p:set>
                                    <p:animEffect transition="in" filter="barn(inVertical)">
                                      <p:cBhvr>
                                        <p:cTn id="32" dur="500"/>
                                        <p:tgtEl>
                                          <p:spTgt spid="187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45"/>
                                        </p:tgtEl>
                                        <p:attrNameLst>
                                          <p:attrName>style.visibility</p:attrName>
                                        </p:attrNameLst>
                                      </p:cBhvr>
                                      <p:to>
                                        <p:strVal val="visible"/>
                                      </p:to>
                                    </p:set>
                                    <p:animEffect transition="in" filter="barn(inVertical)">
                                      <p:cBhvr>
                                        <p:cTn id="37" dur="500"/>
                                        <p:tgtEl>
                                          <p:spTgt spid="184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randombar(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877"/>
                                        </p:tgtEl>
                                        <p:attrNameLst>
                                          <p:attrName>style.visibility</p:attrName>
                                        </p:attrNameLst>
                                      </p:cBhvr>
                                      <p:to>
                                        <p:strVal val="visible"/>
                                      </p:to>
                                    </p:set>
                                    <p:animEffect transition="in" filter="barn(inVertical)">
                                      <p:cBhvr>
                                        <p:cTn id="47" dur="500"/>
                                        <p:tgtEl>
                                          <p:spTgt spid="187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848"/>
                                        </p:tgtEl>
                                        <p:attrNameLst>
                                          <p:attrName>style.visibility</p:attrName>
                                        </p:attrNameLst>
                                      </p:cBhvr>
                                      <p:to>
                                        <p:strVal val="visible"/>
                                      </p:to>
                                    </p:set>
                                    <p:animEffect transition="in" filter="barn(inVertical)">
                                      <p:cBhvr>
                                        <p:cTn id="52" dur="500"/>
                                        <p:tgtEl>
                                          <p:spTgt spid="1848"/>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randombar(horizontal)">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1" grpId="0" animBg="1"/>
      <p:bldP spid="1842" grpId="0" animBg="1"/>
      <p:bldP spid="1845" grpId="0" animBg="1"/>
      <p:bldP spid="1848" grpId="0" animBg="1"/>
      <p:bldP spid="5" grpId="0"/>
      <p:bldP spid="7" grpId="0"/>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grpSp>
        <p:nvGrpSpPr>
          <p:cNvPr id="1619" name="Google Shape;1619;p55"/>
          <p:cNvGrpSpPr/>
          <p:nvPr/>
        </p:nvGrpSpPr>
        <p:grpSpPr>
          <a:xfrm>
            <a:off x="6900098" y="207042"/>
            <a:ext cx="1570200" cy="560245"/>
            <a:chOff x="2892547" y="2631926"/>
            <a:chExt cx="334612" cy="119392"/>
          </a:xfrm>
        </p:grpSpPr>
        <p:sp>
          <p:nvSpPr>
            <p:cNvPr id="1620" name="Google Shape;1620;p55"/>
            <p:cNvSpPr/>
            <p:nvPr/>
          </p:nvSpPr>
          <p:spPr>
            <a:xfrm>
              <a:off x="2893597" y="2631926"/>
              <a:ext cx="329609" cy="116026"/>
            </a:xfrm>
            <a:custGeom>
              <a:avLst/>
              <a:gdLst/>
              <a:ahLst/>
              <a:cxnLst/>
              <a:rect l="l" t="t" r="r" b="b"/>
              <a:pathLst>
                <a:path w="10673" h="3757" extrusionOk="0">
                  <a:moveTo>
                    <a:pt x="10672" y="2733"/>
                  </a:moveTo>
                  <a:cubicBezTo>
                    <a:pt x="9258" y="2751"/>
                    <a:pt x="8090" y="2819"/>
                    <a:pt x="8090" y="2819"/>
                  </a:cubicBezTo>
                  <a:cubicBezTo>
                    <a:pt x="8090" y="2819"/>
                    <a:pt x="8295" y="3723"/>
                    <a:pt x="7186" y="3739"/>
                  </a:cubicBezTo>
                  <a:cubicBezTo>
                    <a:pt x="6078" y="3757"/>
                    <a:pt x="6044" y="3007"/>
                    <a:pt x="6044" y="3007"/>
                  </a:cubicBezTo>
                  <a:cubicBezTo>
                    <a:pt x="6044" y="3007"/>
                    <a:pt x="5703" y="3365"/>
                    <a:pt x="5226" y="3263"/>
                  </a:cubicBezTo>
                  <a:cubicBezTo>
                    <a:pt x="4748" y="3160"/>
                    <a:pt x="4714" y="2751"/>
                    <a:pt x="4714" y="2751"/>
                  </a:cubicBezTo>
                  <a:lnTo>
                    <a:pt x="86" y="2751"/>
                  </a:lnTo>
                  <a:cubicBezTo>
                    <a:pt x="1" y="2751"/>
                    <a:pt x="724" y="2680"/>
                    <a:pt x="855" y="2592"/>
                  </a:cubicBezTo>
                  <a:cubicBezTo>
                    <a:pt x="989" y="2502"/>
                    <a:pt x="1072" y="2395"/>
                    <a:pt x="1286" y="2362"/>
                  </a:cubicBezTo>
                  <a:cubicBezTo>
                    <a:pt x="1580" y="2315"/>
                    <a:pt x="2034" y="2457"/>
                    <a:pt x="2278" y="2382"/>
                  </a:cubicBezTo>
                  <a:cubicBezTo>
                    <a:pt x="2819" y="2220"/>
                    <a:pt x="2693" y="1524"/>
                    <a:pt x="3879" y="1865"/>
                  </a:cubicBezTo>
                  <a:cubicBezTo>
                    <a:pt x="3879" y="1865"/>
                    <a:pt x="3418" y="893"/>
                    <a:pt x="3998" y="739"/>
                  </a:cubicBezTo>
                  <a:cubicBezTo>
                    <a:pt x="4578" y="586"/>
                    <a:pt x="5038" y="1217"/>
                    <a:pt x="5038" y="1217"/>
                  </a:cubicBezTo>
                  <a:cubicBezTo>
                    <a:pt x="5038" y="1217"/>
                    <a:pt x="4834" y="313"/>
                    <a:pt x="5925" y="279"/>
                  </a:cubicBezTo>
                  <a:cubicBezTo>
                    <a:pt x="7016" y="245"/>
                    <a:pt x="6641" y="1183"/>
                    <a:pt x="6641" y="1183"/>
                  </a:cubicBezTo>
                  <a:cubicBezTo>
                    <a:pt x="7231" y="1"/>
                    <a:pt x="8851" y="1019"/>
                    <a:pt x="7902" y="2291"/>
                  </a:cubicBezTo>
                  <a:cubicBezTo>
                    <a:pt x="7902" y="2291"/>
                    <a:pt x="8744" y="1552"/>
                    <a:pt x="9381" y="2318"/>
                  </a:cubicBezTo>
                  <a:cubicBezTo>
                    <a:pt x="9541" y="2510"/>
                    <a:pt x="10336" y="2244"/>
                    <a:pt x="10672" y="27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5"/>
            <p:cNvSpPr/>
            <p:nvPr/>
          </p:nvSpPr>
          <p:spPr>
            <a:xfrm>
              <a:off x="2892547" y="2636373"/>
              <a:ext cx="334612" cy="114945"/>
            </a:xfrm>
            <a:custGeom>
              <a:avLst/>
              <a:gdLst/>
              <a:ahLst/>
              <a:cxnLst/>
              <a:rect l="l" t="t" r="r" b="b"/>
              <a:pathLst>
                <a:path w="10835" h="3722" extrusionOk="0">
                  <a:moveTo>
                    <a:pt x="8118" y="2562"/>
                  </a:moveTo>
                  <a:cubicBezTo>
                    <a:pt x="8121" y="2562"/>
                    <a:pt x="9129" y="2504"/>
                    <a:pt x="10415" y="2482"/>
                  </a:cubicBezTo>
                  <a:cubicBezTo>
                    <a:pt x="10235" y="2390"/>
                    <a:pt x="10006" y="2381"/>
                    <a:pt x="9815" y="2374"/>
                  </a:cubicBezTo>
                  <a:cubicBezTo>
                    <a:pt x="9600" y="2365"/>
                    <a:pt x="9422" y="2358"/>
                    <a:pt x="9329" y="2245"/>
                  </a:cubicBezTo>
                  <a:cubicBezTo>
                    <a:pt x="8765" y="1569"/>
                    <a:pt x="8012" y="2230"/>
                    <a:pt x="8010" y="2232"/>
                  </a:cubicBezTo>
                  <a:lnTo>
                    <a:pt x="8010" y="2232"/>
                  </a:lnTo>
                  <a:cubicBezTo>
                    <a:pt x="7971" y="2266"/>
                    <a:pt x="7912" y="2269"/>
                    <a:pt x="7869" y="2237"/>
                  </a:cubicBezTo>
                  <a:cubicBezTo>
                    <a:pt x="7819" y="2200"/>
                    <a:pt x="7808" y="2129"/>
                    <a:pt x="7846" y="2080"/>
                  </a:cubicBezTo>
                  <a:cubicBezTo>
                    <a:pt x="8156" y="1663"/>
                    <a:pt x="8168" y="1283"/>
                    <a:pt x="8031" y="1017"/>
                  </a:cubicBezTo>
                  <a:cubicBezTo>
                    <a:pt x="7972" y="900"/>
                    <a:pt x="7884" y="806"/>
                    <a:pt x="7781" y="738"/>
                  </a:cubicBezTo>
                  <a:cubicBezTo>
                    <a:pt x="7678" y="672"/>
                    <a:pt x="7560" y="633"/>
                    <a:pt x="7441" y="628"/>
                  </a:cubicBezTo>
                  <a:cubicBezTo>
                    <a:pt x="7199" y="620"/>
                    <a:pt x="6945" y="753"/>
                    <a:pt x="6777" y="1085"/>
                  </a:cubicBezTo>
                  <a:cubicBezTo>
                    <a:pt x="6753" y="1139"/>
                    <a:pt x="6690" y="1165"/>
                    <a:pt x="6634" y="1144"/>
                  </a:cubicBezTo>
                  <a:cubicBezTo>
                    <a:pt x="6576" y="1121"/>
                    <a:pt x="6548" y="1055"/>
                    <a:pt x="6570" y="998"/>
                  </a:cubicBezTo>
                  <a:cubicBezTo>
                    <a:pt x="6570" y="996"/>
                    <a:pt x="6882" y="218"/>
                    <a:pt x="5962" y="247"/>
                  </a:cubicBezTo>
                  <a:cubicBezTo>
                    <a:pt x="5007" y="277"/>
                    <a:pt x="5182" y="1047"/>
                    <a:pt x="5182" y="1049"/>
                  </a:cubicBezTo>
                  <a:lnTo>
                    <a:pt x="5182" y="1049"/>
                  </a:lnTo>
                  <a:cubicBezTo>
                    <a:pt x="5191" y="1091"/>
                    <a:pt x="5176" y="1136"/>
                    <a:pt x="5139" y="1163"/>
                  </a:cubicBezTo>
                  <a:cubicBezTo>
                    <a:pt x="5090" y="1199"/>
                    <a:pt x="5019" y="1189"/>
                    <a:pt x="4982" y="1139"/>
                  </a:cubicBezTo>
                  <a:cubicBezTo>
                    <a:pt x="4980" y="1137"/>
                    <a:pt x="4567" y="570"/>
                    <a:pt x="4061" y="704"/>
                  </a:cubicBezTo>
                  <a:cubicBezTo>
                    <a:pt x="3613" y="822"/>
                    <a:pt x="4014" y="1670"/>
                    <a:pt x="4016" y="1673"/>
                  </a:cubicBezTo>
                  <a:lnTo>
                    <a:pt x="4015" y="1673"/>
                  </a:lnTo>
                  <a:cubicBezTo>
                    <a:pt x="4026" y="1696"/>
                    <a:pt x="4029" y="1724"/>
                    <a:pt x="4022" y="1751"/>
                  </a:cubicBezTo>
                  <a:cubicBezTo>
                    <a:pt x="4004" y="1811"/>
                    <a:pt x="3942" y="1846"/>
                    <a:pt x="3882" y="1829"/>
                  </a:cubicBezTo>
                  <a:cubicBezTo>
                    <a:pt x="3163" y="1622"/>
                    <a:pt x="2977" y="1825"/>
                    <a:pt x="2791" y="2028"/>
                  </a:cubicBezTo>
                  <a:cubicBezTo>
                    <a:pt x="2674" y="2156"/>
                    <a:pt x="2557" y="2283"/>
                    <a:pt x="2344" y="2347"/>
                  </a:cubicBezTo>
                  <a:cubicBezTo>
                    <a:pt x="2192" y="2392"/>
                    <a:pt x="1993" y="2369"/>
                    <a:pt x="1789" y="2347"/>
                  </a:cubicBezTo>
                  <a:cubicBezTo>
                    <a:pt x="1626" y="2328"/>
                    <a:pt x="1460" y="2309"/>
                    <a:pt x="1338" y="2328"/>
                  </a:cubicBezTo>
                  <a:cubicBezTo>
                    <a:pt x="1205" y="2348"/>
                    <a:pt x="1129" y="2408"/>
                    <a:pt x="1050" y="2469"/>
                  </a:cubicBezTo>
                  <a:cubicBezTo>
                    <a:pt x="1040" y="2478"/>
                    <a:pt x="1029" y="2486"/>
                    <a:pt x="1018" y="2494"/>
                  </a:cubicBezTo>
                  <a:lnTo>
                    <a:pt x="4748" y="2494"/>
                  </a:lnTo>
                  <a:lnTo>
                    <a:pt x="4748" y="2494"/>
                  </a:lnTo>
                  <a:cubicBezTo>
                    <a:pt x="4806" y="2494"/>
                    <a:pt x="4855" y="2538"/>
                    <a:pt x="4860" y="2596"/>
                  </a:cubicBezTo>
                  <a:cubicBezTo>
                    <a:pt x="4860" y="2597"/>
                    <a:pt x="4887" y="2923"/>
                    <a:pt x="5283" y="3009"/>
                  </a:cubicBezTo>
                  <a:cubicBezTo>
                    <a:pt x="5679" y="3093"/>
                    <a:pt x="5967" y="2815"/>
                    <a:pt x="5995" y="2787"/>
                  </a:cubicBezTo>
                  <a:cubicBezTo>
                    <a:pt x="6014" y="2766"/>
                    <a:pt x="6041" y="2752"/>
                    <a:pt x="6072" y="2750"/>
                  </a:cubicBezTo>
                  <a:cubicBezTo>
                    <a:pt x="6134" y="2747"/>
                    <a:pt x="6187" y="2794"/>
                    <a:pt x="6191" y="2856"/>
                  </a:cubicBezTo>
                  <a:cubicBezTo>
                    <a:pt x="6191" y="2858"/>
                    <a:pt x="6219" y="3498"/>
                    <a:pt x="7219" y="3484"/>
                  </a:cubicBezTo>
                  <a:cubicBezTo>
                    <a:pt x="8188" y="3469"/>
                    <a:pt x="8015" y="2700"/>
                    <a:pt x="8014" y="2699"/>
                  </a:cubicBezTo>
                  <a:lnTo>
                    <a:pt x="8014" y="2699"/>
                  </a:lnTo>
                  <a:cubicBezTo>
                    <a:pt x="8013" y="2693"/>
                    <a:pt x="8012" y="2687"/>
                    <a:pt x="8012" y="2681"/>
                  </a:cubicBezTo>
                  <a:cubicBezTo>
                    <a:pt x="8008" y="2619"/>
                    <a:pt x="8056" y="2566"/>
                    <a:pt x="8118" y="2562"/>
                  </a:cubicBezTo>
                  <a:close/>
                  <a:moveTo>
                    <a:pt x="10701" y="2702"/>
                  </a:moveTo>
                  <a:cubicBezTo>
                    <a:pt x="9562" y="2716"/>
                    <a:pt x="8581" y="2763"/>
                    <a:pt x="8250" y="2781"/>
                  </a:cubicBezTo>
                  <a:cubicBezTo>
                    <a:pt x="8266" y="3059"/>
                    <a:pt x="8195" y="3693"/>
                    <a:pt x="7222" y="3708"/>
                  </a:cubicBezTo>
                  <a:cubicBezTo>
                    <a:pt x="6378" y="3721"/>
                    <a:pt x="6101" y="3313"/>
                    <a:pt x="6010" y="3062"/>
                  </a:cubicBezTo>
                  <a:cubicBezTo>
                    <a:pt x="5850" y="3170"/>
                    <a:pt x="5574" y="3301"/>
                    <a:pt x="5236" y="3229"/>
                  </a:cubicBezTo>
                  <a:cubicBezTo>
                    <a:pt x="4838" y="3143"/>
                    <a:pt x="4703" y="2871"/>
                    <a:pt x="4658" y="2720"/>
                  </a:cubicBezTo>
                  <a:lnTo>
                    <a:pt x="120" y="2720"/>
                  </a:lnTo>
                  <a:cubicBezTo>
                    <a:pt x="38" y="2720"/>
                    <a:pt x="0" y="2681"/>
                    <a:pt x="0" y="2606"/>
                  </a:cubicBezTo>
                  <a:cubicBezTo>
                    <a:pt x="0" y="2507"/>
                    <a:pt x="79" y="2496"/>
                    <a:pt x="200" y="2479"/>
                  </a:cubicBezTo>
                  <a:cubicBezTo>
                    <a:pt x="381" y="2454"/>
                    <a:pt x="755" y="2403"/>
                    <a:pt x="827" y="2355"/>
                  </a:cubicBezTo>
                  <a:cubicBezTo>
                    <a:pt x="856" y="2335"/>
                    <a:pt x="885" y="2313"/>
                    <a:pt x="913" y="2291"/>
                  </a:cubicBezTo>
                  <a:cubicBezTo>
                    <a:pt x="1015" y="2212"/>
                    <a:pt x="1113" y="2136"/>
                    <a:pt x="1304" y="2106"/>
                  </a:cubicBezTo>
                  <a:cubicBezTo>
                    <a:pt x="1457" y="2082"/>
                    <a:pt x="1637" y="2102"/>
                    <a:pt x="1814" y="2122"/>
                  </a:cubicBezTo>
                  <a:cubicBezTo>
                    <a:pt x="1994" y="2143"/>
                    <a:pt x="2172" y="2163"/>
                    <a:pt x="2280" y="2131"/>
                  </a:cubicBezTo>
                  <a:cubicBezTo>
                    <a:pt x="2433" y="2085"/>
                    <a:pt x="2529" y="1980"/>
                    <a:pt x="2626" y="1875"/>
                  </a:cubicBezTo>
                  <a:cubicBezTo>
                    <a:pt x="2837" y="1645"/>
                    <a:pt x="3050" y="1413"/>
                    <a:pt x="3728" y="1557"/>
                  </a:cubicBezTo>
                  <a:cubicBezTo>
                    <a:pt x="3617" y="1231"/>
                    <a:pt x="3489" y="622"/>
                    <a:pt x="4003" y="486"/>
                  </a:cubicBezTo>
                  <a:cubicBezTo>
                    <a:pt x="4401" y="381"/>
                    <a:pt x="4744" y="595"/>
                    <a:pt x="4951" y="779"/>
                  </a:cubicBezTo>
                  <a:cubicBezTo>
                    <a:pt x="4986" y="472"/>
                    <a:pt x="5176" y="47"/>
                    <a:pt x="5956" y="22"/>
                  </a:cubicBezTo>
                  <a:cubicBezTo>
                    <a:pt x="6653" y="1"/>
                    <a:pt x="6831" y="325"/>
                    <a:pt x="6851" y="620"/>
                  </a:cubicBezTo>
                  <a:cubicBezTo>
                    <a:pt x="7032" y="462"/>
                    <a:pt x="7244" y="396"/>
                    <a:pt x="7449" y="404"/>
                  </a:cubicBezTo>
                  <a:cubicBezTo>
                    <a:pt x="7610" y="410"/>
                    <a:pt x="7767" y="462"/>
                    <a:pt x="7904" y="550"/>
                  </a:cubicBezTo>
                  <a:cubicBezTo>
                    <a:pt x="8039" y="638"/>
                    <a:pt x="8153" y="762"/>
                    <a:pt x="8232" y="913"/>
                  </a:cubicBezTo>
                  <a:cubicBezTo>
                    <a:pt x="8358" y="1159"/>
                    <a:pt x="8388" y="1475"/>
                    <a:pt x="8250" y="1822"/>
                  </a:cubicBezTo>
                  <a:cubicBezTo>
                    <a:pt x="8585" y="1674"/>
                    <a:pt x="9081" y="1596"/>
                    <a:pt x="9501" y="2101"/>
                  </a:cubicBezTo>
                  <a:cubicBezTo>
                    <a:pt x="9530" y="2137"/>
                    <a:pt x="9663" y="2142"/>
                    <a:pt x="9824" y="2149"/>
                  </a:cubicBezTo>
                  <a:cubicBezTo>
                    <a:pt x="10148" y="2162"/>
                    <a:pt x="10561" y="2178"/>
                    <a:pt x="10800" y="2527"/>
                  </a:cubicBezTo>
                  <a:cubicBezTo>
                    <a:pt x="10835" y="2578"/>
                    <a:pt x="10822" y="2648"/>
                    <a:pt x="10770" y="2683"/>
                  </a:cubicBezTo>
                  <a:cubicBezTo>
                    <a:pt x="10749" y="2697"/>
                    <a:pt x="10725" y="2703"/>
                    <a:pt x="10701" y="2702"/>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5"/>
            <p:cNvSpPr/>
            <p:nvPr/>
          </p:nvSpPr>
          <p:spPr>
            <a:xfrm>
              <a:off x="2923985" y="2684796"/>
              <a:ext cx="290203" cy="59634"/>
            </a:xfrm>
            <a:custGeom>
              <a:avLst/>
              <a:gdLst/>
              <a:ahLst/>
              <a:cxnLst/>
              <a:rect l="l" t="t" r="r" b="b"/>
              <a:pathLst>
                <a:path w="9397" h="1931" extrusionOk="0">
                  <a:moveTo>
                    <a:pt x="8311" y="677"/>
                  </a:moveTo>
                  <a:cubicBezTo>
                    <a:pt x="7747" y="1"/>
                    <a:pt x="6994" y="662"/>
                    <a:pt x="6992" y="664"/>
                  </a:cubicBezTo>
                  <a:lnTo>
                    <a:pt x="6992" y="664"/>
                  </a:lnTo>
                  <a:cubicBezTo>
                    <a:pt x="6953" y="698"/>
                    <a:pt x="6894" y="701"/>
                    <a:pt x="6851" y="669"/>
                  </a:cubicBezTo>
                  <a:cubicBezTo>
                    <a:pt x="6830" y="653"/>
                    <a:pt x="6816" y="631"/>
                    <a:pt x="6810" y="607"/>
                  </a:cubicBezTo>
                  <a:cubicBezTo>
                    <a:pt x="6674" y="675"/>
                    <a:pt x="6587" y="604"/>
                    <a:pt x="6587" y="604"/>
                  </a:cubicBezTo>
                  <a:cubicBezTo>
                    <a:pt x="6587" y="604"/>
                    <a:pt x="6707" y="1150"/>
                    <a:pt x="6084" y="1311"/>
                  </a:cubicBezTo>
                  <a:cubicBezTo>
                    <a:pt x="5462" y="1474"/>
                    <a:pt x="5207" y="690"/>
                    <a:pt x="5207" y="690"/>
                  </a:cubicBezTo>
                  <a:cubicBezTo>
                    <a:pt x="5207" y="690"/>
                    <a:pt x="5155" y="842"/>
                    <a:pt x="4670" y="953"/>
                  </a:cubicBezTo>
                  <a:cubicBezTo>
                    <a:pt x="4183" y="1064"/>
                    <a:pt x="4004" y="570"/>
                    <a:pt x="4004" y="570"/>
                  </a:cubicBezTo>
                  <a:lnTo>
                    <a:pt x="1668" y="570"/>
                  </a:lnTo>
                  <a:cubicBezTo>
                    <a:pt x="1580" y="657"/>
                    <a:pt x="1477" y="733"/>
                    <a:pt x="1326" y="779"/>
                  </a:cubicBezTo>
                  <a:cubicBezTo>
                    <a:pt x="1220" y="811"/>
                    <a:pt x="1089" y="809"/>
                    <a:pt x="950" y="797"/>
                  </a:cubicBezTo>
                  <a:cubicBezTo>
                    <a:pt x="892" y="792"/>
                    <a:pt x="831" y="785"/>
                    <a:pt x="771" y="779"/>
                  </a:cubicBezTo>
                  <a:cubicBezTo>
                    <a:pt x="608" y="760"/>
                    <a:pt x="442" y="741"/>
                    <a:pt x="320" y="760"/>
                  </a:cubicBezTo>
                  <a:cubicBezTo>
                    <a:pt x="187" y="780"/>
                    <a:pt x="111" y="840"/>
                    <a:pt x="32" y="901"/>
                  </a:cubicBezTo>
                  <a:cubicBezTo>
                    <a:pt x="22" y="910"/>
                    <a:pt x="11" y="918"/>
                    <a:pt x="0" y="926"/>
                  </a:cubicBezTo>
                  <a:lnTo>
                    <a:pt x="895" y="926"/>
                  </a:lnTo>
                  <a:lnTo>
                    <a:pt x="3730" y="926"/>
                  </a:lnTo>
                  <a:lnTo>
                    <a:pt x="3730" y="926"/>
                  </a:lnTo>
                  <a:cubicBezTo>
                    <a:pt x="3788" y="926"/>
                    <a:pt x="3837" y="970"/>
                    <a:pt x="3842" y="1028"/>
                  </a:cubicBezTo>
                  <a:cubicBezTo>
                    <a:pt x="3842" y="1029"/>
                    <a:pt x="3869" y="1355"/>
                    <a:pt x="4265" y="1441"/>
                  </a:cubicBezTo>
                  <a:cubicBezTo>
                    <a:pt x="4661" y="1525"/>
                    <a:pt x="4949" y="1247"/>
                    <a:pt x="4977" y="1219"/>
                  </a:cubicBezTo>
                  <a:cubicBezTo>
                    <a:pt x="4996" y="1198"/>
                    <a:pt x="5023" y="1184"/>
                    <a:pt x="5054" y="1182"/>
                  </a:cubicBezTo>
                  <a:cubicBezTo>
                    <a:pt x="5116" y="1179"/>
                    <a:pt x="5169" y="1226"/>
                    <a:pt x="5173" y="1288"/>
                  </a:cubicBezTo>
                  <a:cubicBezTo>
                    <a:pt x="5173" y="1290"/>
                    <a:pt x="5201" y="1930"/>
                    <a:pt x="6201" y="1916"/>
                  </a:cubicBezTo>
                  <a:cubicBezTo>
                    <a:pt x="7170" y="1901"/>
                    <a:pt x="6997" y="1132"/>
                    <a:pt x="6996" y="1131"/>
                  </a:cubicBezTo>
                  <a:lnTo>
                    <a:pt x="6996" y="1131"/>
                  </a:lnTo>
                  <a:cubicBezTo>
                    <a:pt x="6995" y="1125"/>
                    <a:pt x="6994" y="1119"/>
                    <a:pt x="6994" y="1113"/>
                  </a:cubicBezTo>
                  <a:cubicBezTo>
                    <a:pt x="6990" y="1051"/>
                    <a:pt x="7038" y="998"/>
                    <a:pt x="7100" y="994"/>
                  </a:cubicBezTo>
                  <a:cubicBezTo>
                    <a:pt x="7103" y="994"/>
                    <a:pt x="8111" y="936"/>
                    <a:pt x="9397" y="914"/>
                  </a:cubicBezTo>
                  <a:cubicBezTo>
                    <a:pt x="9217" y="822"/>
                    <a:pt x="8989" y="813"/>
                    <a:pt x="8797" y="806"/>
                  </a:cubicBezTo>
                  <a:cubicBezTo>
                    <a:pt x="8582" y="797"/>
                    <a:pt x="8404" y="790"/>
                    <a:pt x="8311" y="6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5"/>
            <p:cNvSpPr/>
            <p:nvPr/>
          </p:nvSpPr>
          <p:spPr>
            <a:xfrm>
              <a:off x="3107793" y="2715492"/>
              <a:ext cx="30944" cy="20506"/>
            </a:xfrm>
            <a:custGeom>
              <a:avLst/>
              <a:gdLst/>
              <a:ahLst/>
              <a:cxnLst/>
              <a:rect l="l" t="t" r="r" b="b"/>
              <a:pathLst>
                <a:path w="1002" h="664" extrusionOk="0">
                  <a:moveTo>
                    <a:pt x="866" y="311"/>
                  </a:moveTo>
                  <a:cubicBezTo>
                    <a:pt x="848" y="344"/>
                    <a:pt x="829" y="371"/>
                    <a:pt x="804" y="401"/>
                  </a:cubicBezTo>
                  <a:cubicBezTo>
                    <a:pt x="714" y="502"/>
                    <a:pt x="624" y="558"/>
                    <a:pt x="498" y="606"/>
                  </a:cubicBezTo>
                  <a:cubicBezTo>
                    <a:pt x="392" y="643"/>
                    <a:pt x="295" y="663"/>
                    <a:pt x="184" y="658"/>
                  </a:cubicBezTo>
                  <a:cubicBezTo>
                    <a:pt x="143" y="656"/>
                    <a:pt x="105" y="653"/>
                    <a:pt x="67" y="638"/>
                  </a:cubicBezTo>
                  <a:cubicBezTo>
                    <a:pt x="52" y="633"/>
                    <a:pt x="39" y="627"/>
                    <a:pt x="26" y="618"/>
                  </a:cubicBezTo>
                  <a:cubicBezTo>
                    <a:pt x="20" y="613"/>
                    <a:pt x="0" y="597"/>
                    <a:pt x="8" y="587"/>
                  </a:cubicBezTo>
                  <a:cubicBezTo>
                    <a:pt x="13" y="584"/>
                    <a:pt x="32" y="589"/>
                    <a:pt x="39" y="591"/>
                  </a:cubicBezTo>
                  <a:cubicBezTo>
                    <a:pt x="51" y="592"/>
                    <a:pt x="63" y="592"/>
                    <a:pt x="75" y="593"/>
                  </a:cubicBezTo>
                  <a:cubicBezTo>
                    <a:pt x="111" y="593"/>
                    <a:pt x="144" y="591"/>
                    <a:pt x="180" y="586"/>
                  </a:cubicBezTo>
                  <a:cubicBezTo>
                    <a:pt x="281" y="570"/>
                    <a:pt x="361" y="545"/>
                    <a:pt x="453" y="502"/>
                  </a:cubicBezTo>
                  <a:cubicBezTo>
                    <a:pt x="555" y="453"/>
                    <a:pt x="628" y="402"/>
                    <a:pt x="700" y="316"/>
                  </a:cubicBezTo>
                  <a:cubicBezTo>
                    <a:pt x="718" y="292"/>
                    <a:pt x="733" y="270"/>
                    <a:pt x="748" y="245"/>
                  </a:cubicBezTo>
                  <a:cubicBezTo>
                    <a:pt x="814" y="107"/>
                    <a:pt x="789" y="6"/>
                    <a:pt x="870" y="16"/>
                  </a:cubicBezTo>
                  <a:cubicBezTo>
                    <a:pt x="1002" y="0"/>
                    <a:pt x="891" y="260"/>
                    <a:pt x="866" y="3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55"/>
            <p:cNvSpPr/>
            <p:nvPr/>
          </p:nvSpPr>
          <p:spPr>
            <a:xfrm>
              <a:off x="3106126" y="2661016"/>
              <a:ext cx="32056" cy="12569"/>
            </a:xfrm>
            <a:custGeom>
              <a:avLst/>
              <a:gdLst/>
              <a:ahLst/>
              <a:cxnLst/>
              <a:rect l="l" t="t" r="r" b="b"/>
              <a:pathLst>
                <a:path w="1038" h="407" extrusionOk="0">
                  <a:moveTo>
                    <a:pt x="163" y="126"/>
                  </a:moveTo>
                  <a:cubicBezTo>
                    <a:pt x="169" y="120"/>
                    <a:pt x="175" y="116"/>
                    <a:pt x="181" y="111"/>
                  </a:cubicBezTo>
                  <a:cubicBezTo>
                    <a:pt x="280" y="36"/>
                    <a:pt x="377" y="1"/>
                    <a:pt x="502" y="2"/>
                  </a:cubicBezTo>
                  <a:cubicBezTo>
                    <a:pt x="623" y="9"/>
                    <a:pt x="716" y="34"/>
                    <a:pt x="822" y="93"/>
                  </a:cubicBezTo>
                  <a:cubicBezTo>
                    <a:pt x="851" y="112"/>
                    <a:pt x="1037" y="243"/>
                    <a:pt x="1009" y="294"/>
                  </a:cubicBezTo>
                  <a:cubicBezTo>
                    <a:pt x="1006" y="295"/>
                    <a:pt x="817" y="186"/>
                    <a:pt x="784" y="172"/>
                  </a:cubicBezTo>
                  <a:cubicBezTo>
                    <a:pt x="686" y="136"/>
                    <a:pt x="606" y="121"/>
                    <a:pt x="502" y="124"/>
                  </a:cubicBezTo>
                  <a:cubicBezTo>
                    <a:pt x="410" y="130"/>
                    <a:pt x="338" y="161"/>
                    <a:pt x="266" y="217"/>
                  </a:cubicBezTo>
                  <a:cubicBezTo>
                    <a:pt x="265" y="217"/>
                    <a:pt x="254" y="227"/>
                    <a:pt x="252" y="229"/>
                  </a:cubicBezTo>
                  <a:cubicBezTo>
                    <a:pt x="225" y="253"/>
                    <a:pt x="205" y="275"/>
                    <a:pt x="185" y="305"/>
                  </a:cubicBezTo>
                  <a:cubicBezTo>
                    <a:pt x="136" y="391"/>
                    <a:pt x="164" y="403"/>
                    <a:pt x="97" y="398"/>
                  </a:cubicBezTo>
                  <a:cubicBezTo>
                    <a:pt x="1" y="407"/>
                    <a:pt x="40" y="311"/>
                    <a:pt x="71" y="240"/>
                  </a:cubicBezTo>
                  <a:cubicBezTo>
                    <a:pt x="95" y="194"/>
                    <a:pt x="123" y="161"/>
                    <a:pt x="163" y="1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55"/>
            <p:cNvSpPr/>
            <p:nvPr/>
          </p:nvSpPr>
          <p:spPr>
            <a:xfrm>
              <a:off x="3023424" y="2660831"/>
              <a:ext cx="19610" cy="17202"/>
            </a:xfrm>
            <a:custGeom>
              <a:avLst/>
              <a:gdLst/>
              <a:ahLst/>
              <a:cxnLst/>
              <a:rect l="l" t="t" r="r" b="b"/>
              <a:pathLst>
                <a:path w="635" h="557" extrusionOk="0">
                  <a:moveTo>
                    <a:pt x="423" y="442"/>
                  </a:moveTo>
                  <a:cubicBezTo>
                    <a:pt x="374" y="385"/>
                    <a:pt x="326" y="330"/>
                    <a:pt x="274" y="275"/>
                  </a:cubicBezTo>
                  <a:cubicBezTo>
                    <a:pt x="227" y="226"/>
                    <a:pt x="182" y="181"/>
                    <a:pt x="130" y="138"/>
                  </a:cubicBezTo>
                  <a:cubicBezTo>
                    <a:pt x="113" y="125"/>
                    <a:pt x="3" y="55"/>
                    <a:pt x="0" y="46"/>
                  </a:cubicBezTo>
                  <a:cubicBezTo>
                    <a:pt x="12" y="1"/>
                    <a:pt x="151" y="54"/>
                    <a:pt x="174" y="65"/>
                  </a:cubicBezTo>
                  <a:cubicBezTo>
                    <a:pt x="243" y="97"/>
                    <a:pt x="298" y="137"/>
                    <a:pt x="356" y="185"/>
                  </a:cubicBezTo>
                  <a:cubicBezTo>
                    <a:pt x="418" y="238"/>
                    <a:pt x="473" y="292"/>
                    <a:pt x="527" y="354"/>
                  </a:cubicBezTo>
                  <a:cubicBezTo>
                    <a:pt x="590" y="431"/>
                    <a:pt x="635" y="462"/>
                    <a:pt x="565" y="506"/>
                  </a:cubicBezTo>
                  <a:cubicBezTo>
                    <a:pt x="499" y="557"/>
                    <a:pt x="492" y="522"/>
                    <a:pt x="423" y="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6" name="Google Shape;1626;p55"/>
          <p:cNvGrpSpPr/>
          <p:nvPr/>
        </p:nvGrpSpPr>
        <p:grpSpPr>
          <a:xfrm rot="2019871">
            <a:off x="520824" y="3918989"/>
            <a:ext cx="837129" cy="681732"/>
            <a:chOff x="1172345" y="3856132"/>
            <a:chExt cx="228133" cy="185791"/>
          </a:xfrm>
        </p:grpSpPr>
        <p:sp>
          <p:nvSpPr>
            <p:cNvPr id="1627" name="Google Shape;1627;p55"/>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5"/>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5"/>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5"/>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5"/>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5"/>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5"/>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5"/>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5" name="Google Shape;1635;p55"/>
          <p:cNvGrpSpPr/>
          <p:nvPr/>
        </p:nvGrpSpPr>
        <p:grpSpPr>
          <a:xfrm rot="-6905406">
            <a:off x="8090969" y="4019004"/>
            <a:ext cx="837120" cy="681734"/>
            <a:chOff x="1172345" y="3856132"/>
            <a:chExt cx="228133" cy="185791"/>
          </a:xfrm>
        </p:grpSpPr>
        <p:sp>
          <p:nvSpPr>
            <p:cNvPr id="1636" name="Google Shape;1636;p55"/>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5"/>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5"/>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5"/>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5"/>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5"/>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5"/>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5"/>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4" name="Google Shape;1644;p55"/>
          <p:cNvGrpSpPr/>
          <p:nvPr/>
        </p:nvGrpSpPr>
        <p:grpSpPr>
          <a:xfrm>
            <a:off x="1633395" y="2703190"/>
            <a:ext cx="194923" cy="194923"/>
            <a:chOff x="3414512" y="2592150"/>
            <a:chExt cx="58460" cy="58460"/>
          </a:xfrm>
        </p:grpSpPr>
        <p:sp>
          <p:nvSpPr>
            <p:cNvPr id="1645" name="Google Shape;1645;p55"/>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5"/>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5"/>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5"/>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9" name="Google Shape;1649;p55"/>
          <p:cNvGrpSpPr/>
          <p:nvPr/>
        </p:nvGrpSpPr>
        <p:grpSpPr>
          <a:xfrm>
            <a:off x="7368170" y="4181290"/>
            <a:ext cx="194923" cy="194923"/>
            <a:chOff x="3414512" y="2592150"/>
            <a:chExt cx="58460" cy="58460"/>
          </a:xfrm>
        </p:grpSpPr>
        <p:sp>
          <p:nvSpPr>
            <p:cNvPr id="1650" name="Google Shape;1650;p55"/>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5"/>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5"/>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5"/>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4" name="Google Shape;1654;p55"/>
          <p:cNvGrpSpPr/>
          <p:nvPr/>
        </p:nvGrpSpPr>
        <p:grpSpPr>
          <a:xfrm>
            <a:off x="472586" y="836806"/>
            <a:ext cx="1409084" cy="502770"/>
            <a:chOff x="2892547" y="2631926"/>
            <a:chExt cx="334612" cy="119392"/>
          </a:xfrm>
        </p:grpSpPr>
        <p:sp>
          <p:nvSpPr>
            <p:cNvPr id="1655" name="Google Shape;1655;p55"/>
            <p:cNvSpPr/>
            <p:nvPr/>
          </p:nvSpPr>
          <p:spPr>
            <a:xfrm>
              <a:off x="2893597" y="2631926"/>
              <a:ext cx="329609" cy="116026"/>
            </a:xfrm>
            <a:custGeom>
              <a:avLst/>
              <a:gdLst/>
              <a:ahLst/>
              <a:cxnLst/>
              <a:rect l="l" t="t" r="r" b="b"/>
              <a:pathLst>
                <a:path w="10673" h="3757" extrusionOk="0">
                  <a:moveTo>
                    <a:pt x="10672" y="2733"/>
                  </a:moveTo>
                  <a:cubicBezTo>
                    <a:pt x="9258" y="2751"/>
                    <a:pt x="8090" y="2819"/>
                    <a:pt x="8090" y="2819"/>
                  </a:cubicBezTo>
                  <a:cubicBezTo>
                    <a:pt x="8090" y="2819"/>
                    <a:pt x="8295" y="3723"/>
                    <a:pt x="7186" y="3739"/>
                  </a:cubicBezTo>
                  <a:cubicBezTo>
                    <a:pt x="6078" y="3757"/>
                    <a:pt x="6044" y="3007"/>
                    <a:pt x="6044" y="3007"/>
                  </a:cubicBezTo>
                  <a:cubicBezTo>
                    <a:pt x="6044" y="3007"/>
                    <a:pt x="5703" y="3365"/>
                    <a:pt x="5226" y="3263"/>
                  </a:cubicBezTo>
                  <a:cubicBezTo>
                    <a:pt x="4748" y="3160"/>
                    <a:pt x="4714" y="2751"/>
                    <a:pt x="4714" y="2751"/>
                  </a:cubicBezTo>
                  <a:lnTo>
                    <a:pt x="86" y="2751"/>
                  </a:lnTo>
                  <a:cubicBezTo>
                    <a:pt x="1" y="2751"/>
                    <a:pt x="724" y="2680"/>
                    <a:pt x="855" y="2592"/>
                  </a:cubicBezTo>
                  <a:cubicBezTo>
                    <a:pt x="989" y="2502"/>
                    <a:pt x="1072" y="2395"/>
                    <a:pt x="1286" y="2362"/>
                  </a:cubicBezTo>
                  <a:cubicBezTo>
                    <a:pt x="1580" y="2315"/>
                    <a:pt x="2034" y="2457"/>
                    <a:pt x="2278" y="2382"/>
                  </a:cubicBezTo>
                  <a:cubicBezTo>
                    <a:pt x="2819" y="2220"/>
                    <a:pt x="2693" y="1524"/>
                    <a:pt x="3879" y="1865"/>
                  </a:cubicBezTo>
                  <a:cubicBezTo>
                    <a:pt x="3879" y="1865"/>
                    <a:pt x="3418" y="893"/>
                    <a:pt x="3998" y="739"/>
                  </a:cubicBezTo>
                  <a:cubicBezTo>
                    <a:pt x="4578" y="586"/>
                    <a:pt x="5038" y="1217"/>
                    <a:pt x="5038" y="1217"/>
                  </a:cubicBezTo>
                  <a:cubicBezTo>
                    <a:pt x="5038" y="1217"/>
                    <a:pt x="4834" y="313"/>
                    <a:pt x="5925" y="279"/>
                  </a:cubicBezTo>
                  <a:cubicBezTo>
                    <a:pt x="7016" y="245"/>
                    <a:pt x="6641" y="1183"/>
                    <a:pt x="6641" y="1183"/>
                  </a:cubicBezTo>
                  <a:cubicBezTo>
                    <a:pt x="7231" y="1"/>
                    <a:pt x="8851" y="1019"/>
                    <a:pt x="7902" y="2291"/>
                  </a:cubicBezTo>
                  <a:cubicBezTo>
                    <a:pt x="7902" y="2291"/>
                    <a:pt x="8744" y="1552"/>
                    <a:pt x="9381" y="2318"/>
                  </a:cubicBezTo>
                  <a:cubicBezTo>
                    <a:pt x="9541" y="2510"/>
                    <a:pt x="10336" y="2244"/>
                    <a:pt x="10672" y="27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5"/>
            <p:cNvSpPr/>
            <p:nvPr/>
          </p:nvSpPr>
          <p:spPr>
            <a:xfrm>
              <a:off x="2892547" y="2636373"/>
              <a:ext cx="334612" cy="114945"/>
            </a:xfrm>
            <a:custGeom>
              <a:avLst/>
              <a:gdLst/>
              <a:ahLst/>
              <a:cxnLst/>
              <a:rect l="l" t="t" r="r" b="b"/>
              <a:pathLst>
                <a:path w="10835" h="3722" extrusionOk="0">
                  <a:moveTo>
                    <a:pt x="8118" y="2562"/>
                  </a:moveTo>
                  <a:cubicBezTo>
                    <a:pt x="8121" y="2562"/>
                    <a:pt x="9129" y="2504"/>
                    <a:pt x="10415" y="2482"/>
                  </a:cubicBezTo>
                  <a:cubicBezTo>
                    <a:pt x="10235" y="2390"/>
                    <a:pt x="10006" y="2381"/>
                    <a:pt x="9815" y="2374"/>
                  </a:cubicBezTo>
                  <a:cubicBezTo>
                    <a:pt x="9600" y="2365"/>
                    <a:pt x="9422" y="2358"/>
                    <a:pt x="9329" y="2245"/>
                  </a:cubicBezTo>
                  <a:cubicBezTo>
                    <a:pt x="8765" y="1569"/>
                    <a:pt x="8012" y="2230"/>
                    <a:pt x="8010" y="2232"/>
                  </a:cubicBezTo>
                  <a:lnTo>
                    <a:pt x="8010" y="2232"/>
                  </a:lnTo>
                  <a:cubicBezTo>
                    <a:pt x="7971" y="2266"/>
                    <a:pt x="7912" y="2269"/>
                    <a:pt x="7869" y="2237"/>
                  </a:cubicBezTo>
                  <a:cubicBezTo>
                    <a:pt x="7819" y="2200"/>
                    <a:pt x="7808" y="2129"/>
                    <a:pt x="7846" y="2080"/>
                  </a:cubicBezTo>
                  <a:cubicBezTo>
                    <a:pt x="8156" y="1663"/>
                    <a:pt x="8168" y="1283"/>
                    <a:pt x="8031" y="1017"/>
                  </a:cubicBezTo>
                  <a:cubicBezTo>
                    <a:pt x="7972" y="900"/>
                    <a:pt x="7884" y="806"/>
                    <a:pt x="7781" y="738"/>
                  </a:cubicBezTo>
                  <a:cubicBezTo>
                    <a:pt x="7678" y="672"/>
                    <a:pt x="7560" y="633"/>
                    <a:pt x="7441" y="628"/>
                  </a:cubicBezTo>
                  <a:cubicBezTo>
                    <a:pt x="7199" y="620"/>
                    <a:pt x="6945" y="753"/>
                    <a:pt x="6777" y="1085"/>
                  </a:cubicBezTo>
                  <a:cubicBezTo>
                    <a:pt x="6753" y="1139"/>
                    <a:pt x="6690" y="1165"/>
                    <a:pt x="6634" y="1144"/>
                  </a:cubicBezTo>
                  <a:cubicBezTo>
                    <a:pt x="6576" y="1121"/>
                    <a:pt x="6548" y="1055"/>
                    <a:pt x="6570" y="998"/>
                  </a:cubicBezTo>
                  <a:cubicBezTo>
                    <a:pt x="6570" y="996"/>
                    <a:pt x="6882" y="218"/>
                    <a:pt x="5962" y="247"/>
                  </a:cubicBezTo>
                  <a:cubicBezTo>
                    <a:pt x="5007" y="277"/>
                    <a:pt x="5182" y="1047"/>
                    <a:pt x="5182" y="1049"/>
                  </a:cubicBezTo>
                  <a:lnTo>
                    <a:pt x="5182" y="1049"/>
                  </a:lnTo>
                  <a:cubicBezTo>
                    <a:pt x="5191" y="1091"/>
                    <a:pt x="5176" y="1136"/>
                    <a:pt x="5139" y="1163"/>
                  </a:cubicBezTo>
                  <a:cubicBezTo>
                    <a:pt x="5090" y="1199"/>
                    <a:pt x="5019" y="1189"/>
                    <a:pt x="4982" y="1139"/>
                  </a:cubicBezTo>
                  <a:cubicBezTo>
                    <a:pt x="4980" y="1137"/>
                    <a:pt x="4567" y="570"/>
                    <a:pt x="4061" y="704"/>
                  </a:cubicBezTo>
                  <a:cubicBezTo>
                    <a:pt x="3613" y="822"/>
                    <a:pt x="4014" y="1670"/>
                    <a:pt x="4016" y="1673"/>
                  </a:cubicBezTo>
                  <a:lnTo>
                    <a:pt x="4015" y="1673"/>
                  </a:lnTo>
                  <a:cubicBezTo>
                    <a:pt x="4026" y="1696"/>
                    <a:pt x="4029" y="1724"/>
                    <a:pt x="4022" y="1751"/>
                  </a:cubicBezTo>
                  <a:cubicBezTo>
                    <a:pt x="4004" y="1811"/>
                    <a:pt x="3942" y="1846"/>
                    <a:pt x="3882" y="1829"/>
                  </a:cubicBezTo>
                  <a:cubicBezTo>
                    <a:pt x="3163" y="1622"/>
                    <a:pt x="2977" y="1825"/>
                    <a:pt x="2791" y="2028"/>
                  </a:cubicBezTo>
                  <a:cubicBezTo>
                    <a:pt x="2674" y="2156"/>
                    <a:pt x="2557" y="2283"/>
                    <a:pt x="2344" y="2347"/>
                  </a:cubicBezTo>
                  <a:cubicBezTo>
                    <a:pt x="2192" y="2392"/>
                    <a:pt x="1993" y="2369"/>
                    <a:pt x="1789" y="2347"/>
                  </a:cubicBezTo>
                  <a:cubicBezTo>
                    <a:pt x="1626" y="2328"/>
                    <a:pt x="1460" y="2309"/>
                    <a:pt x="1338" y="2328"/>
                  </a:cubicBezTo>
                  <a:cubicBezTo>
                    <a:pt x="1205" y="2348"/>
                    <a:pt x="1129" y="2408"/>
                    <a:pt x="1050" y="2469"/>
                  </a:cubicBezTo>
                  <a:cubicBezTo>
                    <a:pt x="1040" y="2478"/>
                    <a:pt x="1029" y="2486"/>
                    <a:pt x="1018" y="2494"/>
                  </a:cubicBezTo>
                  <a:lnTo>
                    <a:pt x="4748" y="2494"/>
                  </a:lnTo>
                  <a:lnTo>
                    <a:pt x="4748" y="2494"/>
                  </a:lnTo>
                  <a:cubicBezTo>
                    <a:pt x="4806" y="2494"/>
                    <a:pt x="4855" y="2538"/>
                    <a:pt x="4860" y="2596"/>
                  </a:cubicBezTo>
                  <a:cubicBezTo>
                    <a:pt x="4860" y="2597"/>
                    <a:pt x="4887" y="2923"/>
                    <a:pt x="5283" y="3009"/>
                  </a:cubicBezTo>
                  <a:cubicBezTo>
                    <a:pt x="5679" y="3093"/>
                    <a:pt x="5967" y="2815"/>
                    <a:pt x="5995" y="2787"/>
                  </a:cubicBezTo>
                  <a:cubicBezTo>
                    <a:pt x="6014" y="2766"/>
                    <a:pt x="6041" y="2752"/>
                    <a:pt x="6072" y="2750"/>
                  </a:cubicBezTo>
                  <a:cubicBezTo>
                    <a:pt x="6134" y="2747"/>
                    <a:pt x="6187" y="2794"/>
                    <a:pt x="6191" y="2856"/>
                  </a:cubicBezTo>
                  <a:cubicBezTo>
                    <a:pt x="6191" y="2858"/>
                    <a:pt x="6219" y="3498"/>
                    <a:pt x="7219" y="3484"/>
                  </a:cubicBezTo>
                  <a:cubicBezTo>
                    <a:pt x="8188" y="3469"/>
                    <a:pt x="8015" y="2700"/>
                    <a:pt x="8014" y="2699"/>
                  </a:cubicBezTo>
                  <a:lnTo>
                    <a:pt x="8014" y="2699"/>
                  </a:lnTo>
                  <a:cubicBezTo>
                    <a:pt x="8013" y="2693"/>
                    <a:pt x="8012" y="2687"/>
                    <a:pt x="8012" y="2681"/>
                  </a:cubicBezTo>
                  <a:cubicBezTo>
                    <a:pt x="8008" y="2619"/>
                    <a:pt x="8056" y="2566"/>
                    <a:pt x="8118" y="2562"/>
                  </a:cubicBezTo>
                  <a:close/>
                  <a:moveTo>
                    <a:pt x="10701" y="2702"/>
                  </a:moveTo>
                  <a:cubicBezTo>
                    <a:pt x="9562" y="2716"/>
                    <a:pt x="8581" y="2763"/>
                    <a:pt x="8250" y="2781"/>
                  </a:cubicBezTo>
                  <a:cubicBezTo>
                    <a:pt x="8266" y="3059"/>
                    <a:pt x="8195" y="3693"/>
                    <a:pt x="7222" y="3708"/>
                  </a:cubicBezTo>
                  <a:cubicBezTo>
                    <a:pt x="6378" y="3721"/>
                    <a:pt x="6101" y="3313"/>
                    <a:pt x="6010" y="3062"/>
                  </a:cubicBezTo>
                  <a:cubicBezTo>
                    <a:pt x="5850" y="3170"/>
                    <a:pt x="5574" y="3301"/>
                    <a:pt x="5236" y="3229"/>
                  </a:cubicBezTo>
                  <a:cubicBezTo>
                    <a:pt x="4838" y="3143"/>
                    <a:pt x="4703" y="2871"/>
                    <a:pt x="4658" y="2720"/>
                  </a:cubicBezTo>
                  <a:lnTo>
                    <a:pt x="120" y="2720"/>
                  </a:lnTo>
                  <a:cubicBezTo>
                    <a:pt x="38" y="2720"/>
                    <a:pt x="0" y="2681"/>
                    <a:pt x="0" y="2606"/>
                  </a:cubicBezTo>
                  <a:cubicBezTo>
                    <a:pt x="0" y="2507"/>
                    <a:pt x="79" y="2496"/>
                    <a:pt x="200" y="2479"/>
                  </a:cubicBezTo>
                  <a:cubicBezTo>
                    <a:pt x="381" y="2454"/>
                    <a:pt x="755" y="2403"/>
                    <a:pt x="827" y="2355"/>
                  </a:cubicBezTo>
                  <a:cubicBezTo>
                    <a:pt x="856" y="2335"/>
                    <a:pt x="885" y="2313"/>
                    <a:pt x="913" y="2291"/>
                  </a:cubicBezTo>
                  <a:cubicBezTo>
                    <a:pt x="1015" y="2212"/>
                    <a:pt x="1113" y="2136"/>
                    <a:pt x="1304" y="2106"/>
                  </a:cubicBezTo>
                  <a:cubicBezTo>
                    <a:pt x="1457" y="2082"/>
                    <a:pt x="1637" y="2102"/>
                    <a:pt x="1814" y="2122"/>
                  </a:cubicBezTo>
                  <a:cubicBezTo>
                    <a:pt x="1994" y="2143"/>
                    <a:pt x="2172" y="2163"/>
                    <a:pt x="2280" y="2131"/>
                  </a:cubicBezTo>
                  <a:cubicBezTo>
                    <a:pt x="2433" y="2085"/>
                    <a:pt x="2529" y="1980"/>
                    <a:pt x="2626" y="1875"/>
                  </a:cubicBezTo>
                  <a:cubicBezTo>
                    <a:pt x="2837" y="1645"/>
                    <a:pt x="3050" y="1413"/>
                    <a:pt x="3728" y="1557"/>
                  </a:cubicBezTo>
                  <a:cubicBezTo>
                    <a:pt x="3617" y="1231"/>
                    <a:pt x="3489" y="622"/>
                    <a:pt x="4003" y="486"/>
                  </a:cubicBezTo>
                  <a:cubicBezTo>
                    <a:pt x="4401" y="381"/>
                    <a:pt x="4744" y="595"/>
                    <a:pt x="4951" y="779"/>
                  </a:cubicBezTo>
                  <a:cubicBezTo>
                    <a:pt x="4986" y="472"/>
                    <a:pt x="5176" y="47"/>
                    <a:pt x="5956" y="22"/>
                  </a:cubicBezTo>
                  <a:cubicBezTo>
                    <a:pt x="6653" y="1"/>
                    <a:pt x="6831" y="325"/>
                    <a:pt x="6851" y="620"/>
                  </a:cubicBezTo>
                  <a:cubicBezTo>
                    <a:pt x="7032" y="462"/>
                    <a:pt x="7244" y="396"/>
                    <a:pt x="7449" y="404"/>
                  </a:cubicBezTo>
                  <a:cubicBezTo>
                    <a:pt x="7610" y="410"/>
                    <a:pt x="7767" y="462"/>
                    <a:pt x="7904" y="550"/>
                  </a:cubicBezTo>
                  <a:cubicBezTo>
                    <a:pt x="8039" y="638"/>
                    <a:pt x="8153" y="762"/>
                    <a:pt x="8232" y="913"/>
                  </a:cubicBezTo>
                  <a:cubicBezTo>
                    <a:pt x="8358" y="1159"/>
                    <a:pt x="8388" y="1475"/>
                    <a:pt x="8250" y="1822"/>
                  </a:cubicBezTo>
                  <a:cubicBezTo>
                    <a:pt x="8585" y="1674"/>
                    <a:pt x="9081" y="1596"/>
                    <a:pt x="9501" y="2101"/>
                  </a:cubicBezTo>
                  <a:cubicBezTo>
                    <a:pt x="9530" y="2137"/>
                    <a:pt x="9663" y="2142"/>
                    <a:pt x="9824" y="2149"/>
                  </a:cubicBezTo>
                  <a:cubicBezTo>
                    <a:pt x="10148" y="2162"/>
                    <a:pt x="10561" y="2178"/>
                    <a:pt x="10800" y="2527"/>
                  </a:cubicBezTo>
                  <a:cubicBezTo>
                    <a:pt x="10835" y="2578"/>
                    <a:pt x="10822" y="2648"/>
                    <a:pt x="10770" y="2683"/>
                  </a:cubicBezTo>
                  <a:cubicBezTo>
                    <a:pt x="10749" y="2697"/>
                    <a:pt x="10725" y="2703"/>
                    <a:pt x="10701" y="2702"/>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5"/>
            <p:cNvSpPr/>
            <p:nvPr/>
          </p:nvSpPr>
          <p:spPr>
            <a:xfrm>
              <a:off x="2923985" y="2684796"/>
              <a:ext cx="290203" cy="59634"/>
            </a:xfrm>
            <a:custGeom>
              <a:avLst/>
              <a:gdLst/>
              <a:ahLst/>
              <a:cxnLst/>
              <a:rect l="l" t="t" r="r" b="b"/>
              <a:pathLst>
                <a:path w="9397" h="1931" extrusionOk="0">
                  <a:moveTo>
                    <a:pt x="8311" y="677"/>
                  </a:moveTo>
                  <a:cubicBezTo>
                    <a:pt x="7747" y="1"/>
                    <a:pt x="6994" y="662"/>
                    <a:pt x="6992" y="664"/>
                  </a:cubicBezTo>
                  <a:lnTo>
                    <a:pt x="6992" y="664"/>
                  </a:lnTo>
                  <a:cubicBezTo>
                    <a:pt x="6953" y="698"/>
                    <a:pt x="6894" y="701"/>
                    <a:pt x="6851" y="669"/>
                  </a:cubicBezTo>
                  <a:cubicBezTo>
                    <a:pt x="6830" y="653"/>
                    <a:pt x="6816" y="631"/>
                    <a:pt x="6810" y="607"/>
                  </a:cubicBezTo>
                  <a:cubicBezTo>
                    <a:pt x="6674" y="675"/>
                    <a:pt x="6587" y="604"/>
                    <a:pt x="6587" y="604"/>
                  </a:cubicBezTo>
                  <a:cubicBezTo>
                    <a:pt x="6587" y="604"/>
                    <a:pt x="6707" y="1150"/>
                    <a:pt x="6084" y="1311"/>
                  </a:cubicBezTo>
                  <a:cubicBezTo>
                    <a:pt x="5462" y="1474"/>
                    <a:pt x="5207" y="690"/>
                    <a:pt x="5207" y="690"/>
                  </a:cubicBezTo>
                  <a:cubicBezTo>
                    <a:pt x="5207" y="690"/>
                    <a:pt x="5155" y="842"/>
                    <a:pt x="4670" y="953"/>
                  </a:cubicBezTo>
                  <a:cubicBezTo>
                    <a:pt x="4183" y="1064"/>
                    <a:pt x="4004" y="570"/>
                    <a:pt x="4004" y="570"/>
                  </a:cubicBezTo>
                  <a:lnTo>
                    <a:pt x="1668" y="570"/>
                  </a:lnTo>
                  <a:cubicBezTo>
                    <a:pt x="1580" y="657"/>
                    <a:pt x="1477" y="733"/>
                    <a:pt x="1326" y="779"/>
                  </a:cubicBezTo>
                  <a:cubicBezTo>
                    <a:pt x="1220" y="811"/>
                    <a:pt x="1089" y="809"/>
                    <a:pt x="950" y="797"/>
                  </a:cubicBezTo>
                  <a:cubicBezTo>
                    <a:pt x="892" y="792"/>
                    <a:pt x="831" y="785"/>
                    <a:pt x="771" y="779"/>
                  </a:cubicBezTo>
                  <a:cubicBezTo>
                    <a:pt x="608" y="760"/>
                    <a:pt x="442" y="741"/>
                    <a:pt x="320" y="760"/>
                  </a:cubicBezTo>
                  <a:cubicBezTo>
                    <a:pt x="187" y="780"/>
                    <a:pt x="111" y="840"/>
                    <a:pt x="32" y="901"/>
                  </a:cubicBezTo>
                  <a:cubicBezTo>
                    <a:pt x="22" y="910"/>
                    <a:pt x="11" y="918"/>
                    <a:pt x="0" y="926"/>
                  </a:cubicBezTo>
                  <a:lnTo>
                    <a:pt x="895" y="926"/>
                  </a:lnTo>
                  <a:lnTo>
                    <a:pt x="3730" y="926"/>
                  </a:lnTo>
                  <a:lnTo>
                    <a:pt x="3730" y="926"/>
                  </a:lnTo>
                  <a:cubicBezTo>
                    <a:pt x="3788" y="926"/>
                    <a:pt x="3837" y="970"/>
                    <a:pt x="3842" y="1028"/>
                  </a:cubicBezTo>
                  <a:cubicBezTo>
                    <a:pt x="3842" y="1029"/>
                    <a:pt x="3869" y="1355"/>
                    <a:pt x="4265" y="1441"/>
                  </a:cubicBezTo>
                  <a:cubicBezTo>
                    <a:pt x="4661" y="1525"/>
                    <a:pt x="4949" y="1247"/>
                    <a:pt x="4977" y="1219"/>
                  </a:cubicBezTo>
                  <a:cubicBezTo>
                    <a:pt x="4996" y="1198"/>
                    <a:pt x="5023" y="1184"/>
                    <a:pt x="5054" y="1182"/>
                  </a:cubicBezTo>
                  <a:cubicBezTo>
                    <a:pt x="5116" y="1179"/>
                    <a:pt x="5169" y="1226"/>
                    <a:pt x="5173" y="1288"/>
                  </a:cubicBezTo>
                  <a:cubicBezTo>
                    <a:pt x="5173" y="1290"/>
                    <a:pt x="5201" y="1930"/>
                    <a:pt x="6201" y="1916"/>
                  </a:cubicBezTo>
                  <a:cubicBezTo>
                    <a:pt x="7170" y="1901"/>
                    <a:pt x="6997" y="1132"/>
                    <a:pt x="6996" y="1131"/>
                  </a:cubicBezTo>
                  <a:lnTo>
                    <a:pt x="6996" y="1131"/>
                  </a:lnTo>
                  <a:cubicBezTo>
                    <a:pt x="6995" y="1125"/>
                    <a:pt x="6994" y="1119"/>
                    <a:pt x="6994" y="1113"/>
                  </a:cubicBezTo>
                  <a:cubicBezTo>
                    <a:pt x="6990" y="1051"/>
                    <a:pt x="7038" y="998"/>
                    <a:pt x="7100" y="994"/>
                  </a:cubicBezTo>
                  <a:cubicBezTo>
                    <a:pt x="7103" y="994"/>
                    <a:pt x="8111" y="936"/>
                    <a:pt x="9397" y="914"/>
                  </a:cubicBezTo>
                  <a:cubicBezTo>
                    <a:pt x="9217" y="822"/>
                    <a:pt x="8989" y="813"/>
                    <a:pt x="8797" y="806"/>
                  </a:cubicBezTo>
                  <a:cubicBezTo>
                    <a:pt x="8582" y="797"/>
                    <a:pt x="8404" y="790"/>
                    <a:pt x="8311" y="6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5"/>
            <p:cNvSpPr/>
            <p:nvPr/>
          </p:nvSpPr>
          <p:spPr>
            <a:xfrm>
              <a:off x="3107793" y="2715492"/>
              <a:ext cx="30944" cy="20506"/>
            </a:xfrm>
            <a:custGeom>
              <a:avLst/>
              <a:gdLst/>
              <a:ahLst/>
              <a:cxnLst/>
              <a:rect l="l" t="t" r="r" b="b"/>
              <a:pathLst>
                <a:path w="1002" h="664" extrusionOk="0">
                  <a:moveTo>
                    <a:pt x="866" y="311"/>
                  </a:moveTo>
                  <a:cubicBezTo>
                    <a:pt x="848" y="344"/>
                    <a:pt x="829" y="371"/>
                    <a:pt x="804" y="401"/>
                  </a:cubicBezTo>
                  <a:cubicBezTo>
                    <a:pt x="714" y="502"/>
                    <a:pt x="624" y="558"/>
                    <a:pt x="498" y="606"/>
                  </a:cubicBezTo>
                  <a:cubicBezTo>
                    <a:pt x="392" y="643"/>
                    <a:pt x="295" y="663"/>
                    <a:pt x="184" y="658"/>
                  </a:cubicBezTo>
                  <a:cubicBezTo>
                    <a:pt x="143" y="656"/>
                    <a:pt x="105" y="653"/>
                    <a:pt x="67" y="638"/>
                  </a:cubicBezTo>
                  <a:cubicBezTo>
                    <a:pt x="52" y="633"/>
                    <a:pt x="39" y="627"/>
                    <a:pt x="26" y="618"/>
                  </a:cubicBezTo>
                  <a:cubicBezTo>
                    <a:pt x="20" y="613"/>
                    <a:pt x="0" y="597"/>
                    <a:pt x="8" y="587"/>
                  </a:cubicBezTo>
                  <a:cubicBezTo>
                    <a:pt x="13" y="584"/>
                    <a:pt x="32" y="589"/>
                    <a:pt x="39" y="591"/>
                  </a:cubicBezTo>
                  <a:cubicBezTo>
                    <a:pt x="51" y="592"/>
                    <a:pt x="63" y="592"/>
                    <a:pt x="75" y="593"/>
                  </a:cubicBezTo>
                  <a:cubicBezTo>
                    <a:pt x="111" y="593"/>
                    <a:pt x="144" y="591"/>
                    <a:pt x="180" y="586"/>
                  </a:cubicBezTo>
                  <a:cubicBezTo>
                    <a:pt x="281" y="570"/>
                    <a:pt x="361" y="545"/>
                    <a:pt x="453" y="502"/>
                  </a:cubicBezTo>
                  <a:cubicBezTo>
                    <a:pt x="555" y="453"/>
                    <a:pt x="628" y="402"/>
                    <a:pt x="700" y="316"/>
                  </a:cubicBezTo>
                  <a:cubicBezTo>
                    <a:pt x="718" y="292"/>
                    <a:pt x="733" y="270"/>
                    <a:pt x="748" y="245"/>
                  </a:cubicBezTo>
                  <a:cubicBezTo>
                    <a:pt x="814" y="107"/>
                    <a:pt x="789" y="6"/>
                    <a:pt x="870" y="16"/>
                  </a:cubicBezTo>
                  <a:cubicBezTo>
                    <a:pt x="1002" y="0"/>
                    <a:pt x="891" y="260"/>
                    <a:pt x="866" y="3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5"/>
            <p:cNvSpPr/>
            <p:nvPr/>
          </p:nvSpPr>
          <p:spPr>
            <a:xfrm>
              <a:off x="3106126" y="2661016"/>
              <a:ext cx="32056" cy="12569"/>
            </a:xfrm>
            <a:custGeom>
              <a:avLst/>
              <a:gdLst/>
              <a:ahLst/>
              <a:cxnLst/>
              <a:rect l="l" t="t" r="r" b="b"/>
              <a:pathLst>
                <a:path w="1038" h="407" extrusionOk="0">
                  <a:moveTo>
                    <a:pt x="163" y="126"/>
                  </a:moveTo>
                  <a:cubicBezTo>
                    <a:pt x="169" y="120"/>
                    <a:pt x="175" y="116"/>
                    <a:pt x="181" y="111"/>
                  </a:cubicBezTo>
                  <a:cubicBezTo>
                    <a:pt x="280" y="36"/>
                    <a:pt x="377" y="1"/>
                    <a:pt x="502" y="2"/>
                  </a:cubicBezTo>
                  <a:cubicBezTo>
                    <a:pt x="623" y="9"/>
                    <a:pt x="716" y="34"/>
                    <a:pt x="822" y="93"/>
                  </a:cubicBezTo>
                  <a:cubicBezTo>
                    <a:pt x="851" y="112"/>
                    <a:pt x="1037" y="243"/>
                    <a:pt x="1009" y="294"/>
                  </a:cubicBezTo>
                  <a:cubicBezTo>
                    <a:pt x="1006" y="295"/>
                    <a:pt x="817" y="186"/>
                    <a:pt x="784" y="172"/>
                  </a:cubicBezTo>
                  <a:cubicBezTo>
                    <a:pt x="686" y="136"/>
                    <a:pt x="606" y="121"/>
                    <a:pt x="502" y="124"/>
                  </a:cubicBezTo>
                  <a:cubicBezTo>
                    <a:pt x="410" y="130"/>
                    <a:pt x="338" y="161"/>
                    <a:pt x="266" y="217"/>
                  </a:cubicBezTo>
                  <a:cubicBezTo>
                    <a:pt x="265" y="217"/>
                    <a:pt x="254" y="227"/>
                    <a:pt x="252" y="229"/>
                  </a:cubicBezTo>
                  <a:cubicBezTo>
                    <a:pt x="225" y="253"/>
                    <a:pt x="205" y="275"/>
                    <a:pt x="185" y="305"/>
                  </a:cubicBezTo>
                  <a:cubicBezTo>
                    <a:pt x="136" y="391"/>
                    <a:pt x="164" y="403"/>
                    <a:pt x="97" y="398"/>
                  </a:cubicBezTo>
                  <a:cubicBezTo>
                    <a:pt x="1" y="407"/>
                    <a:pt x="40" y="311"/>
                    <a:pt x="71" y="240"/>
                  </a:cubicBezTo>
                  <a:cubicBezTo>
                    <a:pt x="95" y="194"/>
                    <a:pt x="123" y="161"/>
                    <a:pt x="163" y="1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5"/>
            <p:cNvSpPr/>
            <p:nvPr/>
          </p:nvSpPr>
          <p:spPr>
            <a:xfrm>
              <a:off x="3023424" y="2660831"/>
              <a:ext cx="19610" cy="17202"/>
            </a:xfrm>
            <a:custGeom>
              <a:avLst/>
              <a:gdLst/>
              <a:ahLst/>
              <a:cxnLst/>
              <a:rect l="l" t="t" r="r" b="b"/>
              <a:pathLst>
                <a:path w="635" h="557" extrusionOk="0">
                  <a:moveTo>
                    <a:pt x="423" y="442"/>
                  </a:moveTo>
                  <a:cubicBezTo>
                    <a:pt x="374" y="385"/>
                    <a:pt x="326" y="330"/>
                    <a:pt x="274" y="275"/>
                  </a:cubicBezTo>
                  <a:cubicBezTo>
                    <a:pt x="227" y="226"/>
                    <a:pt x="182" y="181"/>
                    <a:pt x="130" y="138"/>
                  </a:cubicBezTo>
                  <a:cubicBezTo>
                    <a:pt x="113" y="125"/>
                    <a:pt x="3" y="55"/>
                    <a:pt x="0" y="46"/>
                  </a:cubicBezTo>
                  <a:cubicBezTo>
                    <a:pt x="12" y="1"/>
                    <a:pt x="151" y="54"/>
                    <a:pt x="174" y="65"/>
                  </a:cubicBezTo>
                  <a:cubicBezTo>
                    <a:pt x="243" y="97"/>
                    <a:pt x="298" y="137"/>
                    <a:pt x="356" y="185"/>
                  </a:cubicBezTo>
                  <a:cubicBezTo>
                    <a:pt x="418" y="238"/>
                    <a:pt x="473" y="292"/>
                    <a:pt x="527" y="354"/>
                  </a:cubicBezTo>
                  <a:cubicBezTo>
                    <a:pt x="590" y="431"/>
                    <a:pt x="635" y="462"/>
                    <a:pt x="565" y="506"/>
                  </a:cubicBezTo>
                  <a:cubicBezTo>
                    <a:pt x="499" y="557"/>
                    <a:pt x="492" y="522"/>
                    <a:pt x="423" y="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Rounded Corners 7">
            <a:extLst>
              <a:ext uri="{FF2B5EF4-FFF2-40B4-BE49-F238E27FC236}">
                <a16:creationId xmlns:a16="http://schemas.microsoft.com/office/drawing/2014/main" id="{7BDFCBFD-946C-8708-22A6-82E5D3FA34CC}"/>
              </a:ext>
            </a:extLst>
          </p:cNvPr>
          <p:cNvSpPr/>
          <p:nvPr/>
        </p:nvSpPr>
        <p:spPr>
          <a:xfrm>
            <a:off x="472585" y="1546252"/>
            <a:ext cx="8211143" cy="1998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63E0860-39F1-86E8-CE91-455E2398FDAB}"/>
              </a:ext>
            </a:extLst>
          </p:cNvPr>
          <p:cNvSpPr txBox="1"/>
          <p:nvPr/>
        </p:nvSpPr>
        <p:spPr>
          <a:xfrm>
            <a:off x="399052" y="1732106"/>
            <a:ext cx="8453931" cy="1608325"/>
          </a:xfrm>
          <a:prstGeom prst="rect">
            <a:avLst/>
          </a:prstGeom>
          <a:noFill/>
        </p:spPr>
        <p:txBody>
          <a:bodyPr wrap="square" rtlCol="0">
            <a:spAutoFit/>
          </a:bodyPr>
          <a:lstStyle/>
          <a:p>
            <a:pPr algn="ctr">
              <a:lnSpc>
                <a:spcPct val="150000"/>
              </a:lnSpc>
            </a:pPr>
            <a:r>
              <a:rPr lang="en-US" sz="3500" b="1">
                <a:solidFill>
                  <a:schemeClr val="accent2">
                    <a:lumMod val="10000"/>
                  </a:schemeClr>
                </a:solidFill>
                <a:effectLst/>
                <a:latin typeface="+mj-lt"/>
                <a:ea typeface="Times New Roman" panose="02020603050405020304" pitchFamily="18" charset="0"/>
                <a:cs typeface="Times New Roman" panose="02020603050405020304" pitchFamily="18" charset="0"/>
              </a:rPr>
              <a:t>BÀI 20. THỰC HÀNH VỀ QUANG HỢP Ở CÂY XANH</a:t>
            </a: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9"/>
        <p:cNvGrpSpPr/>
        <p:nvPr/>
      </p:nvGrpSpPr>
      <p:grpSpPr>
        <a:xfrm>
          <a:off x="0" y="0"/>
          <a:ext cx="0" cy="0"/>
          <a:chOff x="0" y="0"/>
          <a:chExt cx="0" cy="0"/>
        </a:xfrm>
      </p:grpSpPr>
      <p:grpSp>
        <p:nvGrpSpPr>
          <p:cNvPr id="2196" name="Google Shape;2196;p65"/>
          <p:cNvGrpSpPr/>
          <p:nvPr/>
        </p:nvGrpSpPr>
        <p:grpSpPr>
          <a:xfrm>
            <a:off x="-3259615" y="906602"/>
            <a:ext cx="4484315" cy="3522424"/>
            <a:chOff x="3599923" y="2957556"/>
            <a:chExt cx="1430312" cy="1123508"/>
          </a:xfrm>
        </p:grpSpPr>
        <p:sp>
          <p:nvSpPr>
            <p:cNvPr id="2197" name="Google Shape;2197;p65"/>
            <p:cNvSpPr/>
            <p:nvPr/>
          </p:nvSpPr>
          <p:spPr>
            <a:xfrm>
              <a:off x="3771924" y="2979676"/>
              <a:ext cx="1079269" cy="1079342"/>
            </a:xfrm>
            <a:custGeom>
              <a:avLst/>
              <a:gdLst/>
              <a:ahLst/>
              <a:cxnLst/>
              <a:rect l="l" t="t" r="r" b="b"/>
              <a:pathLst>
                <a:path w="14784" h="14785" extrusionOk="0">
                  <a:moveTo>
                    <a:pt x="7392" y="14784"/>
                  </a:moveTo>
                  <a:cubicBezTo>
                    <a:pt x="11463" y="14784"/>
                    <a:pt x="14783" y="11463"/>
                    <a:pt x="14783" y="7392"/>
                  </a:cubicBezTo>
                  <a:cubicBezTo>
                    <a:pt x="14783" y="3322"/>
                    <a:pt x="11463" y="1"/>
                    <a:pt x="7392" y="1"/>
                  </a:cubicBezTo>
                  <a:cubicBezTo>
                    <a:pt x="3321" y="1"/>
                    <a:pt x="0" y="3322"/>
                    <a:pt x="0" y="7392"/>
                  </a:cubicBezTo>
                  <a:cubicBezTo>
                    <a:pt x="0" y="11463"/>
                    <a:pt x="3321" y="14784"/>
                    <a:pt x="7392" y="147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65"/>
            <p:cNvSpPr/>
            <p:nvPr/>
          </p:nvSpPr>
          <p:spPr>
            <a:xfrm>
              <a:off x="3828794" y="2998948"/>
              <a:ext cx="965604" cy="965604"/>
            </a:xfrm>
            <a:custGeom>
              <a:avLst/>
              <a:gdLst/>
              <a:ahLst/>
              <a:cxnLst/>
              <a:rect l="l" t="t" r="r" b="b"/>
              <a:pathLst>
                <a:path w="13227" h="13227" extrusionOk="0">
                  <a:moveTo>
                    <a:pt x="6613" y="1"/>
                  </a:moveTo>
                  <a:cubicBezTo>
                    <a:pt x="2961" y="1"/>
                    <a:pt x="0" y="2961"/>
                    <a:pt x="0" y="6614"/>
                  </a:cubicBezTo>
                  <a:cubicBezTo>
                    <a:pt x="0" y="10266"/>
                    <a:pt x="2961" y="13227"/>
                    <a:pt x="6613" y="13227"/>
                  </a:cubicBezTo>
                  <a:cubicBezTo>
                    <a:pt x="10266" y="13227"/>
                    <a:pt x="13226" y="10266"/>
                    <a:pt x="13226" y="6614"/>
                  </a:cubicBezTo>
                  <a:cubicBezTo>
                    <a:pt x="13226" y="2961"/>
                    <a:pt x="10266" y="1"/>
                    <a:pt x="66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65"/>
            <p:cNvSpPr/>
            <p:nvPr/>
          </p:nvSpPr>
          <p:spPr>
            <a:xfrm>
              <a:off x="3862083" y="2976099"/>
              <a:ext cx="898953" cy="1086496"/>
            </a:xfrm>
            <a:custGeom>
              <a:avLst/>
              <a:gdLst/>
              <a:ahLst/>
              <a:cxnLst/>
              <a:rect l="l" t="t" r="r" b="b"/>
              <a:pathLst>
                <a:path w="12314" h="14883" extrusionOk="0">
                  <a:moveTo>
                    <a:pt x="1800" y="2183"/>
                  </a:moveTo>
                  <a:cubicBezTo>
                    <a:pt x="2915" y="835"/>
                    <a:pt x="4456" y="0"/>
                    <a:pt x="6157" y="0"/>
                  </a:cubicBezTo>
                  <a:cubicBezTo>
                    <a:pt x="7859" y="0"/>
                    <a:pt x="9399" y="835"/>
                    <a:pt x="10513" y="2183"/>
                  </a:cubicBezTo>
                  <a:cubicBezTo>
                    <a:pt x="11626" y="3529"/>
                    <a:pt x="12314" y="5388"/>
                    <a:pt x="12314" y="7441"/>
                  </a:cubicBezTo>
                  <a:cubicBezTo>
                    <a:pt x="12314" y="9495"/>
                    <a:pt x="11626" y="11354"/>
                    <a:pt x="10513" y="12699"/>
                  </a:cubicBezTo>
                  <a:cubicBezTo>
                    <a:pt x="9399" y="14048"/>
                    <a:pt x="7859" y="14883"/>
                    <a:pt x="6157" y="14883"/>
                  </a:cubicBezTo>
                  <a:cubicBezTo>
                    <a:pt x="4456" y="14883"/>
                    <a:pt x="2915" y="14048"/>
                    <a:pt x="1800" y="12699"/>
                  </a:cubicBezTo>
                  <a:cubicBezTo>
                    <a:pt x="688" y="11354"/>
                    <a:pt x="1" y="9495"/>
                    <a:pt x="1" y="7441"/>
                  </a:cubicBezTo>
                  <a:cubicBezTo>
                    <a:pt x="1" y="5388"/>
                    <a:pt x="688" y="3529"/>
                    <a:pt x="1800" y="2183"/>
                  </a:cubicBezTo>
                  <a:close/>
                  <a:moveTo>
                    <a:pt x="6157" y="100"/>
                  </a:moveTo>
                  <a:cubicBezTo>
                    <a:pt x="4486" y="100"/>
                    <a:pt x="2973" y="920"/>
                    <a:pt x="1877" y="2246"/>
                  </a:cubicBezTo>
                  <a:cubicBezTo>
                    <a:pt x="779" y="3576"/>
                    <a:pt x="100" y="5412"/>
                    <a:pt x="100" y="7441"/>
                  </a:cubicBezTo>
                  <a:cubicBezTo>
                    <a:pt x="100" y="9470"/>
                    <a:pt x="779" y="11307"/>
                    <a:pt x="1877" y="12636"/>
                  </a:cubicBezTo>
                  <a:cubicBezTo>
                    <a:pt x="2973" y="13963"/>
                    <a:pt x="4486" y="14783"/>
                    <a:pt x="6157" y="14783"/>
                  </a:cubicBezTo>
                  <a:cubicBezTo>
                    <a:pt x="7829" y="14783"/>
                    <a:pt x="9342" y="13963"/>
                    <a:pt x="10437" y="12636"/>
                  </a:cubicBezTo>
                  <a:cubicBezTo>
                    <a:pt x="11536" y="11307"/>
                    <a:pt x="12214" y="9470"/>
                    <a:pt x="12214" y="7441"/>
                  </a:cubicBezTo>
                  <a:cubicBezTo>
                    <a:pt x="12214" y="5412"/>
                    <a:pt x="11536" y="3576"/>
                    <a:pt x="10437" y="2246"/>
                  </a:cubicBezTo>
                  <a:cubicBezTo>
                    <a:pt x="9342" y="920"/>
                    <a:pt x="7829" y="100"/>
                    <a:pt x="6157" y="1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65"/>
            <p:cNvSpPr/>
            <p:nvPr/>
          </p:nvSpPr>
          <p:spPr>
            <a:xfrm>
              <a:off x="3963557" y="2976099"/>
              <a:ext cx="696006" cy="1086496"/>
            </a:xfrm>
            <a:custGeom>
              <a:avLst/>
              <a:gdLst/>
              <a:ahLst/>
              <a:cxnLst/>
              <a:rect l="l" t="t" r="r" b="b"/>
              <a:pathLst>
                <a:path w="9534" h="14883" extrusionOk="0">
                  <a:moveTo>
                    <a:pt x="1390" y="2188"/>
                  </a:moveTo>
                  <a:cubicBezTo>
                    <a:pt x="2253" y="837"/>
                    <a:pt x="3447" y="0"/>
                    <a:pt x="4767" y="0"/>
                  </a:cubicBezTo>
                  <a:cubicBezTo>
                    <a:pt x="6088" y="0"/>
                    <a:pt x="7281" y="837"/>
                    <a:pt x="8144" y="2188"/>
                  </a:cubicBezTo>
                  <a:cubicBezTo>
                    <a:pt x="9003" y="3534"/>
                    <a:pt x="9534" y="5391"/>
                    <a:pt x="9534" y="7441"/>
                  </a:cubicBezTo>
                  <a:cubicBezTo>
                    <a:pt x="9534" y="9492"/>
                    <a:pt x="9003" y="11349"/>
                    <a:pt x="8144" y="12695"/>
                  </a:cubicBezTo>
                  <a:cubicBezTo>
                    <a:pt x="7281" y="14046"/>
                    <a:pt x="6088" y="14883"/>
                    <a:pt x="4767" y="14883"/>
                  </a:cubicBezTo>
                  <a:cubicBezTo>
                    <a:pt x="3447" y="14883"/>
                    <a:pt x="2253" y="14046"/>
                    <a:pt x="1390" y="12695"/>
                  </a:cubicBezTo>
                  <a:cubicBezTo>
                    <a:pt x="532" y="11349"/>
                    <a:pt x="1" y="9492"/>
                    <a:pt x="1" y="7441"/>
                  </a:cubicBezTo>
                  <a:cubicBezTo>
                    <a:pt x="1" y="5391"/>
                    <a:pt x="532" y="3534"/>
                    <a:pt x="1390" y="2188"/>
                  </a:cubicBezTo>
                  <a:close/>
                  <a:moveTo>
                    <a:pt x="4767" y="100"/>
                  </a:moveTo>
                  <a:cubicBezTo>
                    <a:pt x="3483" y="100"/>
                    <a:pt x="2318" y="918"/>
                    <a:pt x="1474" y="2242"/>
                  </a:cubicBezTo>
                  <a:cubicBezTo>
                    <a:pt x="625" y="3571"/>
                    <a:pt x="100" y="5409"/>
                    <a:pt x="100" y="7441"/>
                  </a:cubicBezTo>
                  <a:cubicBezTo>
                    <a:pt x="100" y="9473"/>
                    <a:pt x="625" y="11312"/>
                    <a:pt x="1474" y="12641"/>
                  </a:cubicBezTo>
                  <a:cubicBezTo>
                    <a:pt x="2318" y="13965"/>
                    <a:pt x="3483" y="14783"/>
                    <a:pt x="4767" y="14783"/>
                  </a:cubicBezTo>
                  <a:cubicBezTo>
                    <a:pt x="6052" y="14783"/>
                    <a:pt x="7216" y="13965"/>
                    <a:pt x="8061" y="12641"/>
                  </a:cubicBezTo>
                  <a:cubicBezTo>
                    <a:pt x="8909" y="11312"/>
                    <a:pt x="9434" y="9473"/>
                    <a:pt x="9434" y="7441"/>
                  </a:cubicBezTo>
                  <a:cubicBezTo>
                    <a:pt x="9434" y="5409"/>
                    <a:pt x="8909" y="3571"/>
                    <a:pt x="8061" y="2242"/>
                  </a:cubicBezTo>
                  <a:cubicBezTo>
                    <a:pt x="7216" y="918"/>
                    <a:pt x="6052" y="100"/>
                    <a:pt x="4767" y="1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65"/>
            <p:cNvSpPr/>
            <p:nvPr/>
          </p:nvSpPr>
          <p:spPr>
            <a:xfrm>
              <a:off x="4065032" y="2976099"/>
              <a:ext cx="492986" cy="1086496"/>
            </a:xfrm>
            <a:custGeom>
              <a:avLst/>
              <a:gdLst/>
              <a:ahLst/>
              <a:cxnLst/>
              <a:rect l="l" t="t" r="r" b="b"/>
              <a:pathLst>
                <a:path w="6753" h="14883" extrusionOk="0">
                  <a:moveTo>
                    <a:pt x="980" y="2194"/>
                  </a:moveTo>
                  <a:cubicBezTo>
                    <a:pt x="1590" y="838"/>
                    <a:pt x="2437" y="0"/>
                    <a:pt x="3377" y="0"/>
                  </a:cubicBezTo>
                  <a:cubicBezTo>
                    <a:pt x="4317" y="0"/>
                    <a:pt x="5165" y="838"/>
                    <a:pt x="5774" y="2194"/>
                  </a:cubicBezTo>
                  <a:cubicBezTo>
                    <a:pt x="6379" y="3538"/>
                    <a:pt x="6753" y="5394"/>
                    <a:pt x="6753" y="7441"/>
                  </a:cubicBezTo>
                  <a:cubicBezTo>
                    <a:pt x="6753" y="9489"/>
                    <a:pt x="6379" y="11345"/>
                    <a:pt x="5774" y="12689"/>
                  </a:cubicBezTo>
                  <a:cubicBezTo>
                    <a:pt x="5165" y="14044"/>
                    <a:pt x="4317" y="14883"/>
                    <a:pt x="3377" y="14883"/>
                  </a:cubicBezTo>
                  <a:cubicBezTo>
                    <a:pt x="2437" y="14883"/>
                    <a:pt x="1590" y="14044"/>
                    <a:pt x="980" y="12689"/>
                  </a:cubicBezTo>
                  <a:cubicBezTo>
                    <a:pt x="376" y="11345"/>
                    <a:pt x="1" y="9489"/>
                    <a:pt x="1" y="7441"/>
                  </a:cubicBezTo>
                  <a:cubicBezTo>
                    <a:pt x="1" y="5394"/>
                    <a:pt x="376" y="3538"/>
                    <a:pt x="980" y="2194"/>
                  </a:cubicBezTo>
                  <a:close/>
                  <a:moveTo>
                    <a:pt x="3377" y="100"/>
                  </a:moveTo>
                  <a:cubicBezTo>
                    <a:pt x="2480" y="100"/>
                    <a:pt x="1664" y="915"/>
                    <a:pt x="1071" y="2235"/>
                  </a:cubicBezTo>
                  <a:cubicBezTo>
                    <a:pt x="471" y="3567"/>
                    <a:pt x="100" y="5408"/>
                    <a:pt x="100" y="7441"/>
                  </a:cubicBezTo>
                  <a:cubicBezTo>
                    <a:pt x="100" y="9475"/>
                    <a:pt x="471" y="11316"/>
                    <a:pt x="1071" y="12648"/>
                  </a:cubicBezTo>
                  <a:cubicBezTo>
                    <a:pt x="1664" y="13967"/>
                    <a:pt x="2480" y="14783"/>
                    <a:pt x="3377" y="14783"/>
                  </a:cubicBezTo>
                  <a:cubicBezTo>
                    <a:pt x="4274" y="14783"/>
                    <a:pt x="5090" y="13967"/>
                    <a:pt x="5684" y="12648"/>
                  </a:cubicBezTo>
                  <a:cubicBezTo>
                    <a:pt x="6283" y="11316"/>
                    <a:pt x="6654" y="9475"/>
                    <a:pt x="6654" y="7441"/>
                  </a:cubicBezTo>
                  <a:cubicBezTo>
                    <a:pt x="6654" y="5408"/>
                    <a:pt x="6283" y="3567"/>
                    <a:pt x="5684" y="2235"/>
                  </a:cubicBezTo>
                  <a:cubicBezTo>
                    <a:pt x="5090" y="915"/>
                    <a:pt x="4274" y="100"/>
                    <a:pt x="3377" y="1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65"/>
            <p:cNvSpPr/>
            <p:nvPr/>
          </p:nvSpPr>
          <p:spPr>
            <a:xfrm>
              <a:off x="4166579" y="2976099"/>
              <a:ext cx="289966" cy="1086496"/>
            </a:xfrm>
            <a:custGeom>
              <a:avLst/>
              <a:gdLst/>
              <a:ahLst/>
              <a:cxnLst/>
              <a:rect l="l" t="t" r="r" b="b"/>
              <a:pathLst>
                <a:path w="3972" h="14883" extrusionOk="0">
                  <a:moveTo>
                    <a:pt x="569" y="2202"/>
                  </a:moveTo>
                  <a:cubicBezTo>
                    <a:pt x="925" y="842"/>
                    <a:pt x="1426" y="0"/>
                    <a:pt x="1986" y="0"/>
                  </a:cubicBezTo>
                  <a:cubicBezTo>
                    <a:pt x="2546" y="0"/>
                    <a:pt x="3046" y="842"/>
                    <a:pt x="3403" y="2202"/>
                  </a:cubicBezTo>
                  <a:cubicBezTo>
                    <a:pt x="3754" y="3544"/>
                    <a:pt x="3972" y="5396"/>
                    <a:pt x="3972" y="7441"/>
                  </a:cubicBezTo>
                  <a:cubicBezTo>
                    <a:pt x="3972" y="9486"/>
                    <a:pt x="3754" y="11339"/>
                    <a:pt x="3403" y="12681"/>
                  </a:cubicBezTo>
                  <a:cubicBezTo>
                    <a:pt x="3046" y="14041"/>
                    <a:pt x="2546" y="14883"/>
                    <a:pt x="1986" y="14883"/>
                  </a:cubicBezTo>
                  <a:cubicBezTo>
                    <a:pt x="1426" y="14883"/>
                    <a:pt x="925" y="14041"/>
                    <a:pt x="569" y="12681"/>
                  </a:cubicBezTo>
                  <a:cubicBezTo>
                    <a:pt x="218" y="11339"/>
                    <a:pt x="1" y="9486"/>
                    <a:pt x="1" y="7441"/>
                  </a:cubicBezTo>
                  <a:cubicBezTo>
                    <a:pt x="1" y="5396"/>
                    <a:pt x="218" y="3544"/>
                    <a:pt x="569" y="2202"/>
                  </a:cubicBezTo>
                  <a:close/>
                  <a:moveTo>
                    <a:pt x="1986" y="100"/>
                  </a:moveTo>
                  <a:cubicBezTo>
                    <a:pt x="1477" y="100"/>
                    <a:pt x="1009" y="913"/>
                    <a:pt x="665" y="2227"/>
                  </a:cubicBezTo>
                  <a:cubicBezTo>
                    <a:pt x="316" y="3561"/>
                    <a:pt x="100" y="5404"/>
                    <a:pt x="100" y="7441"/>
                  </a:cubicBezTo>
                  <a:cubicBezTo>
                    <a:pt x="100" y="9479"/>
                    <a:pt x="316" y="11322"/>
                    <a:pt x="665" y="12655"/>
                  </a:cubicBezTo>
                  <a:cubicBezTo>
                    <a:pt x="1009" y="13970"/>
                    <a:pt x="1477" y="14783"/>
                    <a:pt x="1986" y="14783"/>
                  </a:cubicBezTo>
                  <a:cubicBezTo>
                    <a:pt x="2495" y="14783"/>
                    <a:pt x="2963" y="13970"/>
                    <a:pt x="3307" y="12655"/>
                  </a:cubicBezTo>
                  <a:cubicBezTo>
                    <a:pt x="3657" y="11322"/>
                    <a:pt x="3872" y="9479"/>
                    <a:pt x="3872" y="7441"/>
                  </a:cubicBezTo>
                  <a:cubicBezTo>
                    <a:pt x="3872" y="5404"/>
                    <a:pt x="3657" y="3561"/>
                    <a:pt x="3307" y="2227"/>
                  </a:cubicBezTo>
                  <a:cubicBezTo>
                    <a:pt x="2963" y="913"/>
                    <a:pt x="2495" y="100"/>
                    <a:pt x="1986" y="1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65"/>
            <p:cNvSpPr/>
            <p:nvPr/>
          </p:nvSpPr>
          <p:spPr>
            <a:xfrm>
              <a:off x="4268053" y="2976099"/>
              <a:ext cx="87019" cy="1086496"/>
            </a:xfrm>
            <a:custGeom>
              <a:avLst/>
              <a:gdLst/>
              <a:ahLst/>
              <a:cxnLst/>
              <a:rect l="l" t="t" r="r" b="b"/>
              <a:pathLst>
                <a:path w="1192" h="14883" extrusionOk="0">
                  <a:moveTo>
                    <a:pt x="161" y="2211"/>
                  </a:moveTo>
                  <a:cubicBezTo>
                    <a:pt x="262" y="845"/>
                    <a:pt x="415" y="0"/>
                    <a:pt x="596" y="0"/>
                  </a:cubicBezTo>
                  <a:cubicBezTo>
                    <a:pt x="778" y="0"/>
                    <a:pt x="931" y="845"/>
                    <a:pt x="1031" y="2211"/>
                  </a:cubicBezTo>
                  <a:cubicBezTo>
                    <a:pt x="1131" y="3550"/>
                    <a:pt x="1192" y="5400"/>
                    <a:pt x="1192" y="7441"/>
                  </a:cubicBezTo>
                  <a:cubicBezTo>
                    <a:pt x="1192" y="9483"/>
                    <a:pt x="1131" y="11332"/>
                    <a:pt x="1031" y="12671"/>
                  </a:cubicBezTo>
                  <a:cubicBezTo>
                    <a:pt x="931" y="14038"/>
                    <a:pt x="778" y="14883"/>
                    <a:pt x="596" y="14883"/>
                  </a:cubicBezTo>
                  <a:cubicBezTo>
                    <a:pt x="415" y="14883"/>
                    <a:pt x="262" y="14038"/>
                    <a:pt x="161" y="12671"/>
                  </a:cubicBezTo>
                  <a:cubicBezTo>
                    <a:pt x="62" y="11332"/>
                    <a:pt x="1" y="9483"/>
                    <a:pt x="1" y="7441"/>
                  </a:cubicBezTo>
                  <a:cubicBezTo>
                    <a:pt x="1" y="5400"/>
                    <a:pt x="62" y="3550"/>
                    <a:pt x="161" y="2211"/>
                  </a:cubicBezTo>
                  <a:close/>
                  <a:moveTo>
                    <a:pt x="596" y="100"/>
                  </a:moveTo>
                  <a:cubicBezTo>
                    <a:pt x="476" y="100"/>
                    <a:pt x="356" y="909"/>
                    <a:pt x="259" y="2218"/>
                  </a:cubicBezTo>
                  <a:cubicBezTo>
                    <a:pt x="162" y="3554"/>
                    <a:pt x="100" y="5401"/>
                    <a:pt x="100" y="7441"/>
                  </a:cubicBezTo>
                  <a:cubicBezTo>
                    <a:pt x="100" y="9482"/>
                    <a:pt x="162" y="11328"/>
                    <a:pt x="259" y="12664"/>
                  </a:cubicBezTo>
                  <a:cubicBezTo>
                    <a:pt x="356" y="13974"/>
                    <a:pt x="476" y="14783"/>
                    <a:pt x="596" y="14783"/>
                  </a:cubicBezTo>
                  <a:cubicBezTo>
                    <a:pt x="716" y="14783"/>
                    <a:pt x="836" y="13974"/>
                    <a:pt x="933" y="12664"/>
                  </a:cubicBezTo>
                  <a:cubicBezTo>
                    <a:pt x="1031" y="11328"/>
                    <a:pt x="1092" y="9482"/>
                    <a:pt x="1092" y="7441"/>
                  </a:cubicBezTo>
                  <a:cubicBezTo>
                    <a:pt x="1092" y="5401"/>
                    <a:pt x="1031" y="3554"/>
                    <a:pt x="933" y="2218"/>
                  </a:cubicBezTo>
                  <a:cubicBezTo>
                    <a:pt x="836" y="909"/>
                    <a:pt x="716" y="100"/>
                    <a:pt x="596" y="1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65"/>
            <p:cNvSpPr/>
            <p:nvPr/>
          </p:nvSpPr>
          <p:spPr>
            <a:xfrm>
              <a:off x="3768347" y="3069834"/>
              <a:ext cx="1086496" cy="899026"/>
            </a:xfrm>
            <a:custGeom>
              <a:avLst/>
              <a:gdLst/>
              <a:ahLst/>
              <a:cxnLst/>
              <a:rect l="l" t="t" r="r" b="b"/>
              <a:pathLst>
                <a:path w="14883" h="12315" extrusionOk="0">
                  <a:moveTo>
                    <a:pt x="12699" y="1801"/>
                  </a:moveTo>
                  <a:cubicBezTo>
                    <a:pt x="14048" y="2915"/>
                    <a:pt x="14882" y="4455"/>
                    <a:pt x="14882" y="6157"/>
                  </a:cubicBezTo>
                  <a:cubicBezTo>
                    <a:pt x="14882" y="7860"/>
                    <a:pt x="14048" y="9400"/>
                    <a:pt x="12699" y="10514"/>
                  </a:cubicBezTo>
                  <a:cubicBezTo>
                    <a:pt x="11353" y="11626"/>
                    <a:pt x="9494" y="12314"/>
                    <a:pt x="7441" y="12314"/>
                  </a:cubicBezTo>
                  <a:cubicBezTo>
                    <a:pt x="5389" y="12314"/>
                    <a:pt x="3529" y="11626"/>
                    <a:pt x="2183" y="10514"/>
                  </a:cubicBezTo>
                  <a:cubicBezTo>
                    <a:pt x="834" y="9400"/>
                    <a:pt x="1" y="7860"/>
                    <a:pt x="1" y="6157"/>
                  </a:cubicBezTo>
                  <a:cubicBezTo>
                    <a:pt x="1" y="4455"/>
                    <a:pt x="834" y="2915"/>
                    <a:pt x="2183" y="1801"/>
                  </a:cubicBezTo>
                  <a:cubicBezTo>
                    <a:pt x="3529" y="689"/>
                    <a:pt x="5389" y="1"/>
                    <a:pt x="7441" y="1"/>
                  </a:cubicBezTo>
                  <a:cubicBezTo>
                    <a:pt x="9494" y="1"/>
                    <a:pt x="11353" y="689"/>
                    <a:pt x="12699" y="1801"/>
                  </a:cubicBezTo>
                  <a:close/>
                  <a:moveTo>
                    <a:pt x="14783" y="6157"/>
                  </a:moveTo>
                  <a:cubicBezTo>
                    <a:pt x="14783" y="4487"/>
                    <a:pt x="13963" y="2973"/>
                    <a:pt x="12636" y="1877"/>
                  </a:cubicBezTo>
                  <a:cubicBezTo>
                    <a:pt x="11308" y="779"/>
                    <a:pt x="9471" y="100"/>
                    <a:pt x="7441" y="100"/>
                  </a:cubicBezTo>
                  <a:cubicBezTo>
                    <a:pt x="5412" y="100"/>
                    <a:pt x="3575" y="779"/>
                    <a:pt x="2246" y="1877"/>
                  </a:cubicBezTo>
                  <a:cubicBezTo>
                    <a:pt x="920" y="2973"/>
                    <a:pt x="99" y="4487"/>
                    <a:pt x="99" y="6157"/>
                  </a:cubicBezTo>
                  <a:cubicBezTo>
                    <a:pt x="99" y="7828"/>
                    <a:pt x="920" y="9341"/>
                    <a:pt x="2246" y="10437"/>
                  </a:cubicBezTo>
                  <a:cubicBezTo>
                    <a:pt x="3575" y="11536"/>
                    <a:pt x="5412" y="12215"/>
                    <a:pt x="7441" y="12215"/>
                  </a:cubicBezTo>
                  <a:cubicBezTo>
                    <a:pt x="9471" y="12215"/>
                    <a:pt x="11308" y="11536"/>
                    <a:pt x="12636" y="10437"/>
                  </a:cubicBezTo>
                  <a:cubicBezTo>
                    <a:pt x="13963" y="9341"/>
                    <a:pt x="14783" y="7828"/>
                    <a:pt x="14783" y="61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65"/>
            <p:cNvSpPr/>
            <p:nvPr/>
          </p:nvSpPr>
          <p:spPr>
            <a:xfrm>
              <a:off x="3768347" y="3171307"/>
              <a:ext cx="1086496" cy="696006"/>
            </a:xfrm>
            <a:custGeom>
              <a:avLst/>
              <a:gdLst/>
              <a:ahLst/>
              <a:cxnLst/>
              <a:rect l="l" t="t" r="r" b="b"/>
              <a:pathLst>
                <a:path w="14883" h="9534" extrusionOk="0">
                  <a:moveTo>
                    <a:pt x="12694" y="1391"/>
                  </a:moveTo>
                  <a:cubicBezTo>
                    <a:pt x="14046" y="2253"/>
                    <a:pt x="14882" y="3447"/>
                    <a:pt x="14882" y="4767"/>
                  </a:cubicBezTo>
                  <a:cubicBezTo>
                    <a:pt x="14882" y="6088"/>
                    <a:pt x="14046" y="7282"/>
                    <a:pt x="12694" y="8144"/>
                  </a:cubicBezTo>
                  <a:cubicBezTo>
                    <a:pt x="11349" y="9003"/>
                    <a:pt x="9491" y="9534"/>
                    <a:pt x="7441" y="9534"/>
                  </a:cubicBezTo>
                  <a:cubicBezTo>
                    <a:pt x="5390" y="9534"/>
                    <a:pt x="3533" y="9003"/>
                    <a:pt x="2188" y="8144"/>
                  </a:cubicBezTo>
                  <a:cubicBezTo>
                    <a:pt x="836" y="7282"/>
                    <a:pt x="1" y="6088"/>
                    <a:pt x="1" y="4767"/>
                  </a:cubicBezTo>
                  <a:cubicBezTo>
                    <a:pt x="1" y="3447"/>
                    <a:pt x="836" y="2253"/>
                    <a:pt x="2188" y="1391"/>
                  </a:cubicBezTo>
                  <a:cubicBezTo>
                    <a:pt x="3533" y="532"/>
                    <a:pt x="5390" y="1"/>
                    <a:pt x="7441" y="1"/>
                  </a:cubicBezTo>
                  <a:cubicBezTo>
                    <a:pt x="9491" y="1"/>
                    <a:pt x="11349" y="532"/>
                    <a:pt x="12694" y="1391"/>
                  </a:cubicBezTo>
                  <a:close/>
                  <a:moveTo>
                    <a:pt x="14783" y="4767"/>
                  </a:moveTo>
                  <a:cubicBezTo>
                    <a:pt x="14783" y="3483"/>
                    <a:pt x="13965" y="2318"/>
                    <a:pt x="12641" y="1474"/>
                  </a:cubicBezTo>
                  <a:cubicBezTo>
                    <a:pt x="11311" y="625"/>
                    <a:pt x="9473" y="100"/>
                    <a:pt x="7441" y="100"/>
                  </a:cubicBezTo>
                  <a:cubicBezTo>
                    <a:pt x="5410" y="100"/>
                    <a:pt x="3571" y="625"/>
                    <a:pt x="2241" y="1474"/>
                  </a:cubicBezTo>
                  <a:cubicBezTo>
                    <a:pt x="918" y="2318"/>
                    <a:pt x="99" y="3483"/>
                    <a:pt x="99" y="4767"/>
                  </a:cubicBezTo>
                  <a:cubicBezTo>
                    <a:pt x="99" y="6052"/>
                    <a:pt x="918" y="7216"/>
                    <a:pt x="2241" y="8061"/>
                  </a:cubicBezTo>
                  <a:cubicBezTo>
                    <a:pt x="3571" y="8910"/>
                    <a:pt x="5410" y="9435"/>
                    <a:pt x="7441" y="9435"/>
                  </a:cubicBezTo>
                  <a:cubicBezTo>
                    <a:pt x="9473" y="9435"/>
                    <a:pt x="11311" y="8910"/>
                    <a:pt x="12641" y="8061"/>
                  </a:cubicBezTo>
                  <a:cubicBezTo>
                    <a:pt x="13965" y="7216"/>
                    <a:pt x="14783" y="6052"/>
                    <a:pt x="14783" y="47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65"/>
            <p:cNvSpPr/>
            <p:nvPr/>
          </p:nvSpPr>
          <p:spPr>
            <a:xfrm>
              <a:off x="3768347" y="3272853"/>
              <a:ext cx="1086496" cy="492986"/>
            </a:xfrm>
            <a:custGeom>
              <a:avLst/>
              <a:gdLst/>
              <a:ahLst/>
              <a:cxnLst/>
              <a:rect l="l" t="t" r="r" b="b"/>
              <a:pathLst>
                <a:path w="14883" h="6753" extrusionOk="0">
                  <a:moveTo>
                    <a:pt x="12688" y="979"/>
                  </a:moveTo>
                  <a:cubicBezTo>
                    <a:pt x="14044" y="1590"/>
                    <a:pt x="14882" y="2437"/>
                    <a:pt x="14882" y="3376"/>
                  </a:cubicBezTo>
                  <a:cubicBezTo>
                    <a:pt x="14882" y="4316"/>
                    <a:pt x="14044" y="5163"/>
                    <a:pt x="12688" y="5774"/>
                  </a:cubicBezTo>
                  <a:cubicBezTo>
                    <a:pt x="11344" y="6379"/>
                    <a:pt x="9489" y="6752"/>
                    <a:pt x="7441" y="6752"/>
                  </a:cubicBezTo>
                  <a:cubicBezTo>
                    <a:pt x="5393" y="6752"/>
                    <a:pt x="3538" y="6379"/>
                    <a:pt x="2195" y="5774"/>
                  </a:cubicBezTo>
                  <a:cubicBezTo>
                    <a:pt x="839" y="5163"/>
                    <a:pt x="1" y="4316"/>
                    <a:pt x="1" y="3376"/>
                  </a:cubicBezTo>
                  <a:cubicBezTo>
                    <a:pt x="1" y="2437"/>
                    <a:pt x="839" y="1590"/>
                    <a:pt x="2195" y="979"/>
                  </a:cubicBezTo>
                  <a:cubicBezTo>
                    <a:pt x="3538" y="374"/>
                    <a:pt x="5393" y="1"/>
                    <a:pt x="7441" y="1"/>
                  </a:cubicBezTo>
                  <a:cubicBezTo>
                    <a:pt x="9489" y="1"/>
                    <a:pt x="11344" y="374"/>
                    <a:pt x="12688" y="979"/>
                  </a:cubicBezTo>
                  <a:close/>
                  <a:moveTo>
                    <a:pt x="14783" y="3376"/>
                  </a:moveTo>
                  <a:cubicBezTo>
                    <a:pt x="14783" y="2479"/>
                    <a:pt x="13967" y="1663"/>
                    <a:pt x="12648" y="1069"/>
                  </a:cubicBezTo>
                  <a:cubicBezTo>
                    <a:pt x="11316" y="470"/>
                    <a:pt x="9476" y="99"/>
                    <a:pt x="7441" y="99"/>
                  </a:cubicBezTo>
                  <a:cubicBezTo>
                    <a:pt x="5407" y="99"/>
                    <a:pt x="3566" y="470"/>
                    <a:pt x="2235" y="1069"/>
                  </a:cubicBezTo>
                  <a:cubicBezTo>
                    <a:pt x="916" y="1663"/>
                    <a:pt x="99" y="2479"/>
                    <a:pt x="99" y="3376"/>
                  </a:cubicBezTo>
                  <a:cubicBezTo>
                    <a:pt x="99" y="4274"/>
                    <a:pt x="916" y="5089"/>
                    <a:pt x="2235" y="5684"/>
                  </a:cubicBezTo>
                  <a:cubicBezTo>
                    <a:pt x="3566" y="6283"/>
                    <a:pt x="5407" y="6653"/>
                    <a:pt x="7441" y="6653"/>
                  </a:cubicBezTo>
                  <a:cubicBezTo>
                    <a:pt x="9476" y="6653"/>
                    <a:pt x="11316" y="6283"/>
                    <a:pt x="12648" y="5684"/>
                  </a:cubicBezTo>
                  <a:cubicBezTo>
                    <a:pt x="13967" y="5089"/>
                    <a:pt x="14783" y="4274"/>
                    <a:pt x="14783" y="3376"/>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65"/>
            <p:cNvSpPr/>
            <p:nvPr/>
          </p:nvSpPr>
          <p:spPr>
            <a:xfrm>
              <a:off x="3768347" y="3374326"/>
              <a:ext cx="1086496" cy="290039"/>
            </a:xfrm>
            <a:custGeom>
              <a:avLst/>
              <a:gdLst/>
              <a:ahLst/>
              <a:cxnLst/>
              <a:rect l="l" t="t" r="r" b="b"/>
              <a:pathLst>
                <a:path w="14883" h="3973" extrusionOk="0">
                  <a:moveTo>
                    <a:pt x="12680" y="570"/>
                  </a:moveTo>
                  <a:cubicBezTo>
                    <a:pt x="14040" y="926"/>
                    <a:pt x="14882" y="1426"/>
                    <a:pt x="14882" y="1986"/>
                  </a:cubicBezTo>
                  <a:cubicBezTo>
                    <a:pt x="14882" y="2547"/>
                    <a:pt x="14040" y="3047"/>
                    <a:pt x="12680" y="3403"/>
                  </a:cubicBezTo>
                  <a:cubicBezTo>
                    <a:pt x="11338" y="3755"/>
                    <a:pt x="9486" y="3972"/>
                    <a:pt x="7441" y="3972"/>
                  </a:cubicBezTo>
                  <a:cubicBezTo>
                    <a:pt x="5396" y="3972"/>
                    <a:pt x="3544" y="3755"/>
                    <a:pt x="2203" y="3403"/>
                  </a:cubicBezTo>
                  <a:cubicBezTo>
                    <a:pt x="841" y="3047"/>
                    <a:pt x="1" y="2547"/>
                    <a:pt x="1" y="1986"/>
                  </a:cubicBezTo>
                  <a:cubicBezTo>
                    <a:pt x="1" y="1426"/>
                    <a:pt x="841" y="926"/>
                    <a:pt x="2203" y="570"/>
                  </a:cubicBezTo>
                  <a:cubicBezTo>
                    <a:pt x="3544" y="218"/>
                    <a:pt x="5396" y="1"/>
                    <a:pt x="7441" y="1"/>
                  </a:cubicBezTo>
                  <a:cubicBezTo>
                    <a:pt x="9486" y="1"/>
                    <a:pt x="11338" y="218"/>
                    <a:pt x="12680" y="570"/>
                  </a:cubicBezTo>
                  <a:close/>
                  <a:moveTo>
                    <a:pt x="14783" y="1986"/>
                  </a:moveTo>
                  <a:cubicBezTo>
                    <a:pt x="14783" y="1477"/>
                    <a:pt x="13970" y="1010"/>
                    <a:pt x="12656" y="665"/>
                  </a:cubicBezTo>
                  <a:cubicBezTo>
                    <a:pt x="11322" y="316"/>
                    <a:pt x="9478" y="100"/>
                    <a:pt x="7441" y="100"/>
                  </a:cubicBezTo>
                  <a:cubicBezTo>
                    <a:pt x="5404" y="100"/>
                    <a:pt x="3560" y="316"/>
                    <a:pt x="2227" y="665"/>
                  </a:cubicBezTo>
                  <a:cubicBezTo>
                    <a:pt x="912" y="1010"/>
                    <a:pt x="99" y="1477"/>
                    <a:pt x="99" y="1986"/>
                  </a:cubicBezTo>
                  <a:cubicBezTo>
                    <a:pt x="99" y="2496"/>
                    <a:pt x="912" y="2963"/>
                    <a:pt x="2227" y="3307"/>
                  </a:cubicBezTo>
                  <a:cubicBezTo>
                    <a:pt x="3560" y="3657"/>
                    <a:pt x="5404" y="3873"/>
                    <a:pt x="7441" y="3873"/>
                  </a:cubicBezTo>
                  <a:cubicBezTo>
                    <a:pt x="9478" y="3873"/>
                    <a:pt x="11322" y="3657"/>
                    <a:pt x="12656" y="3307"/>
                  </a:cubicBezTo>
                  <a:cubicBezTo>
                    <a:pt x="13970" y="2963"/>
                    <a:pt x="14783" y="2496"/>
                    <a:pt x="14783" y="19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65"/>
            <p:cNvSpPr/>
            <p:nvPr/>
          </p:nvSpPr>
          <p:spPr>
            <a:xfrm>
              <a:off x="3768347" y="3475872"/>
              <a:ext cx="1086496" cy="86946"/>
            </a:xfrm>
            <a:custGeom>
              <a:avLst/>
              <a:gdLst/>
              <a:ahLst/>
              <a:cxnLst/>
              <a:rect l="l" t="t" r="r" b="b"/>
              <a:pathLst>
                <a:path w="14883" h="1191" extrusionOk="0">
                  <a:moveTo>
                    <a:pt x="12671" y="160"/>
                  </a:moveTo>
                  <a:cubicBezTo>
                    <a:pt x="14037" y="261"/>
                    <a:pt x="14882" y="414"/>
                    <a:pt x="14882" y="595"/>
                  </a:cubicBezTo>
                  <a:cubicBezTo>
                    <a:pt x="14882" y="777"/>
                    <a:pt x="14037" y="929"/>
                    <a:pt x="12671" y="1031"/>
                  </a:cubicBezTo>
                  <a:cubicBezTo>
                    <a:pt x="11332" y="1129"/>
                    <a:pt x="9483" y="1191"/>
                    <a:pt x="7441" y="1191"/>
                  </a:cubicBezTo>
                  <a:cubicBezTo>
                    <a:pt x="5400" y="1191"/>
                    <a:pt x="3551" y="1129"/>
                    <a:pt x="2211" y="1031"/>
                  </a:cubicBezTo>
                  <a:cubicBezTo>
                    <a:pt x="845" y="929"/>
                    <a:pt x="1" y="777"/>
                    <a:pt x="1" y="595"/>
                  </a:cubicBezTo>
                  <a:cubicBezTo>
                    <a:pt x="1" y="414"/>
                    <a:pt x="845" y="261"/>
                    <a:pt x="2211" y="160"/>
                  </a:cubicBezTo>
                  <a:cubicBezTo>
                    <a:pt x="3551" y="62"/>
                    <a:pt x="5400" y="0"/>
                    <a:pt x="7441" y="0"/>
                  </a:cubicBezTo>
                  <a:cubicBezTo>
                    <a:pt x="9483" y="0"/>
                    <a:pt x="11332" y="62"/>
                    <a:pt x="12671" y="160"/>
                  </a:cubicBezTo>
                  <a:close/>
                  <a:moveTo>
                    <a:pt x="14783" y="595"/>
                  </a:moveTo>
                  <a:cubicBezTo>
                    <a:pt x="14783" y="475"/>
                    <a:pt x="13973" y="356"/>
                    <a:pt x="12664" y="259"/>
                  </a:cubicBezTo>
                  <a:cubicBezTo>
                    <a:pt x="11329" y="160"/>
                    <a:pt x="9482" y="99"/>
                    <a:pt x="7441" y="99"/>
                  </a:cubicBezTo>
                  <a:cubicBezTo>
                    <a:pt x="5401" y="99"/>
                    <a:pt x="3554" y="160"/>
                    <a:pt x="2218" y="259"/>
                  </a:cubicBezTo>
                  <a:cubicBezTo>
                    <a:pt x="909" y="356"/>
                    <a:pt x="99" y="475"/>
                    <a:pt x="99" y="595"/>
                  </a:cubicBezTo>
                  <a:cubicBezTo>
                    <a:pt x="99" y="716"/>
                    <a:pt x="909" y="835"/>
                    <a:pt x="2218" y="932"/>
                  </a:cubicBezTo>
                  <a:cubicBezTo>
                    <a:pt x="3554" y="1031"/>
                    <a:pt x="5401" y="1092"/>
                    <a:pt x="7441" y="1092"/>
                  </a:cubicBezTo>
                  <a:cubicBezTo>
                    <a:pt x="9482" y="1092"/>
                    <a:pt x="11329" y="1031"/>
                    <a:pt x="12664" y="932"/>
                  </a:cubicBezTo>
                  <a:cubicBezTo>
                    <a:pt x="13973" y="835"/>
                    <a:pt x="14783" y="716"/>
                    <a:pt x="14783" y="59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65"/>
            <p:cNvSpPr/>
            <p:nvPr/>
          </p:nvSpPr>
          <p:spPr>
            <a:xfrm>
              <a:off x="4769001" y="3370457"/>
              <a:ext cx="46065" cy="327197"/>
            </a:xfrm>
            <a:custGeom>
              <a:avLst/>
              <a:gdLst/>
              <a:ahLst/>
              <a:cxnLst/>
              <a:rect l="l" t="t" r="r" b="b"/>
              <a:pathLst>
                <a:path w="631" h="4482" extrusionOk="0">
                  <a:moveTo>
                    <a:pt x="285" y="264"/>
                  </a:moveTo>
                  <a:cubicBezTo>
                    <a:pt x="285" y="264"/>
                    <a:pt x="285" y="264"/>
                    <a:pt x="285" y="265"/>
                  </a:cubicBezTo>
                  <a:close/>
                  <a:moveTo>
                    <a:pt x="216" y="40"/>
                  </a:moveTo>
                  <a:cubicBezTo>
                    <a:pt x="311" y="429"/>
                    <a:pt x="366" y="797"/>
                    <a:pt x="402" y="1195"/>
                  </a:cubicBezTo>
                  <a:cubicBezTo>
                    <a:pt x="446" y="1700"/>
                    <a:pt x="432" y="2195"/>
                    <a:pt x="372" y="2698"/>
                  </a:cubicBezTo>
                  <a:cubicBezTo>
                    <a:pt x="316" y="3152"/>
                    <a:pt x="233" y="3548"/>
                    <a:pt x="140" y="3994"/>
                  </a:cubicBezTo>
                  <a:cubicBezTo>
                    <a:pt x="132" y="4032"/>
                    <a:pt x="1" y="4481"/>
                    <a:pt x="108" y="4399"/>
                  </a:cubicBezTo>
                  <a:cubicBezTo>
                    <a:pt x="251" y="4274"/>
                    <a:pt x="340" y="3959"/>
                    <a:pt x="396" y="3789"/>
                  </a:cubicBezTo>
                  <a:cubicBezTo>
                    <a:pt x="571" y="3243"/>
                    <a:pt x="627" y="2673"/>
                    <a:pt x="629" y="2102"/>
                  </a:cubicBezTo>
                  <a:cubicBezTo>
                    <a:pt x="630" y="1648"/>
                    <a:pt x="587" y="1208"/>
                    <a:pt x="487" y="766"/>
                  </a:cubicBezTo>
                  <a:cubicBezTo>
                    <a:pt x="434" y="531"/>
                    <a:pt x="361" y="316"/>
                    <a:pt x="271" y="95"/>
                  </a:cubicBezTo>
                  <a:cubicBezTo>
                    <a:pt x="269" y="90"/>
                    <a:pt x="230" y="0"/>
                    <a:pt x="216" y="40"/>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65"/>
            <p:cNvSpPr/>
            <p:nvPr/>
          </p:nvSpPr>
          <p:spPr>
            <a:xfrm>
              <a:off x="4708992" y="3234673"/>
              <a:ext cx="69863" cy="195939"/>
            </a:xfrm>
            <a:custGeom>
              <a:avLst/>
              <a:gdLst/>
              <a:ahLst/>
              <a:cxnLst/>
              <a:rect l="l" t="t" r="r" b="b"/>
              <a:pathLst>
                <a:path w="957" h="2684" extrusionOk="0">
                  <a:moveTo>
                    <a:pt x="61" y="117"/>
                  </a:moveTo>
                  <a:lnTo>
                    <a:pt x="61" y="118"/>
                  </a:lnTo>
                  <a:cubicBezTo>
                    <a:pt x="61" y="117"/>
                    <a:pt x="61" y="117"/>
                    <a:pt x="61" y="117"/>
                  </a:cubicBezTo>
                  <a:close/>
                  <a:moveTo>
                    <a:pt x="0" y="23"/>
                  </a:moveTo>
                  <a:cubicBezTo>
                    <a:pt x="84" y="206"/>
                    <a:pt x="160" y="387"/>
                    <a:pt x="235" y="574"/>
                  </a:cubicBezTo>
                  <a:cubicBezTo>
                    <a:pt x="348" y="856"/>
                    <a:pt x="437" y="1137"/>
                    <a:pt x="516" y="1431"/>
                  </a:cubicBezTo>
                  <a:cubicBezTo>
                    <a:pt x="596" y="1723"/>
                    <a:pt x="664" y="2023"/>
                    <a:pt x="747" y="2312"/>
                  </a:cubicBezTo>
                  <a:cubicBezTo>
                    <a:pt x="758" y="2353"/>
                    <a:pt x="825" y="2684"/>
                    <a:pt x="886" y="2590"/>
                  </a:cubicBezTo>
                  <a:cubicBezTo>
                    <a:pt x="956" y="2461"/>
                    <a:pt x="915" y="2226"/>
                    <a:pt x="901" y="2087"/>
                  </a:cubicBezTo>
                  <a:cubicBezTo>
                    <a:pt x="858" y="1703"/>
                    <a:pt x="745" y="1355"/>
                    <a:pt x="605" y="995"/>
                  </a:cubicBezTo>
                  <a:cubicBezTo>
                    <a:pt x="511" y="754"/>
                    <a:pt x="405" y="528"/>
                    <a:pt x="268" y="310"/>
                  </a:cubicBezTo>
                  <a:cubicBezTo>
                    <a:pt x="202" y="204"/>
                    <a:pt x="132" y="121"/>
                    <a:pt x="47" y="32"/>
                  </a:cubicBezTo>
                  <a:cubicBezTo>
                    <a:pt x="36" y="21"/>
                    <a:pt x="12" y="1"/>
                    <a:pt x="0" y="23"/>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65"/>
            <p:cNvSpPr/>
            <p:nvPr/>
          </p:nvSpPr>
          <p:spPr>
            <a:xfrm>
              <a:off x="4660372" y="3713276"/>
              <a:ext cx="97385" cy="149290"/>
            </a:xfrm>
            <a:custGeom>
              <a:avLst/>
              <a:gdLst/>
              <a:ahLst/>
              <a:cxnLst/>
              <a:rect l="l" t="t" r="r" b="b"/>
              <a:pathLst>
                <a:path w="1334" h="2045" extrusionOk="0">
                  <a:moveTo>
                    <a:pt x="1267" y="108"/>
                  </a:moveTo>
                  <a:cubicBezTo>
                    <a:pt x="1267" y="109"/>
                    <a:pt x="1267" y="109"/>
                    <a:pt x="1267" y="109"/>
                  </a:cubicBezTo>
                  <a:close/>
                  <a:moveTo>
                    <a:pt x="1308" y="5"/>
                  </a:moveTo>
                  <a:cubicBezTo>
                    <a:pt x="1210" y="171"/>
                    <a:pt x="1112" y="334"/>
                    <a:pt x="1011" y="497"/>
                  </a:cubicBezTo>
                  <a:cubicBezTo>
                    <a:pt x="872" y="725"/>
                    <a:pt x="725" y="940"/>
                    <a:pt x="573" y="1160"/>
                  </a:cubicBezTo>
                  <a:cubicBezTo>
                    <a:pt x="436" y="1358"/>
                    <a:pt x="280" y="1580"/>
                    <a:pt x="164" y="1790"/>
                  </a:cubicBezTo>
                  <a:cubicBezTo>
                    <a:pt x="143" y="1829"/>
                    <a:pt x="1" y="2045"/>
                    <a:pt x="99" y="2036"/>
                  </a:cubicBezTo>
                  <a:cubicBezTo>
                    <a:pt x="221" y="2016"/>
                    <a:pt x="333" y="1865"/>
                    <a:pt x="410" y="1779"/>
                  </a:cubicBezTo>
                  <a:cubicBezTo>
                    <a:pt x="624" y="1538"/>
                    <a:pt x="778" y="1274"/>
                    <a:pt x="936" y="997"/>
                  </a:cubicBezTo>
                  <a:cubicBezTo>
                    <a:pt x="1051" y="795"/>
                    <a:pt x="1152" y="596"/>
                    <a:pt x="1236" y="380"/>
                  </a:cubicBezTo>
                  <a:cubicBezTo>
                    <a:pt x="1280" y="268"/>
                    <a:pt x="1305" y="165"/>
                    <a:pt x="1328" y="49"/>
                  </a:cubicBezTo>
                  <a:cubicBezTo>
                    <a:pt x="1331" y="33"/>
                    <a:pt x="1333" y="1"/>
                    <a:pt x="1308" y="5"/>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65"/>
            <p:cNvSpPr/>
            <p:nvPr/>
          </p:nvSpPr>
          <p:spPr>
            <a:xfrm>
              <a:off x="3811273" y="3295703"/>
              <a:ext cx="63220" cy="225067"/>
            </a:xfrm>
            <a:custGeom>
              <a:avLst/>
              <a:gdLst/>
              <a:ahLst/>
              <a:cxnLst/>
              <a:rect l="l" t="t" r="r" b="b"/>
              <a:pathLst>
                <a:path w="866" h="3083" extrusionOk="0">
                  <a:moveTo>
                    <a:pt x="70" y="2888"/>
                  </a:moveTo>
                  <a:lnTo>
                    <a:pt x="70" y="2888"/>
                  </a:lnTo>
                  <a:close/>
                  <a:moveTo>
                    <a:pt x="72" y="3060"/>
                  </a:moveTo>
                  <a:cubicBezTo>
                    <a:pt x="95" y="2773"/>
                    <a:pt x="134" y="2502"/>
                    <a:pt x="184" y="2220"/>
                  </a:cubicBezTo>
                  <a:cubicBezTo>
                    <a:pt x="248" y="1867"/>
                    <a:pt x="338" y="1531"/>
                    <a:pt x="449" y="1190"/>
                  </a:cubicBezTo>
                  <a:cubicBezTo>
                    <a:pt x="543" y="903"/>
                    <a:pt x="653" y="612"/>
                    <a:pt x="741" y="325"/>
                  </a:cubicBezTo>
                  <a:cubicBezTo>
                    <a:pt x="754" y="284"/>
                    <a:pt x="865" y="1"/>
                    <a:pt x="767" y="39"/>
                  </a:cubicBezTo>
                  <a:cubicBezTo>
                    <a:pt x="641" y="97"/>
                    <a:pt x="553" y="303"/>
                    <a:pt x="493" y="418"/>
                  </a:cubicBezTo>
                  <a:cubicBezTo>
                    <a:pt x="310" y="775"/>
                    <a:pt x="208" y="1159"/>
                    <a:pt x="124" y="1547"/>
                  </a:cubicBezTo>
                  <a:cubicBezTo>
                    <a:pt x="57" y="1864"/>
                    <a:pt x="15" y="2174"/>
                    <a:pt x="5" y="2497"/>
                  </a:cubicBezTo>
                  <a:cubicBezTo>
                    <a:pt x="0" y="2674"/>
                    <a:pt x="13" y="2836"/>
                    <a:pt x="36" y="3010"/>
                  </a:cubicBezTo>
                  <a:cubicBezTo>
                    <a:pt x="38" y="3020"/>
                    <a:pt x="47" y="3082"/>
                    <a:pt x="72" y="3060"/>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65"/>
            <p:cNvSpPr/>
            <p:nvPr/>
          </p:nvSpPr>
          <p:spPr>
            <a:xfrm>
              <a:off x="3843175" y="3321326"/>
              <a:ext cx="111256" cy="429985"/>
            </a:xfrm>
            <a:custGeom>
              <a:avLst/>
              <a:gdLst/>
              <a:ahLst/>
              <a:cxnLst/>
              <a:rect l="l" t="t" r="r" b="b"/>
              <a:pathLst>
                <a:path w="1524" h="5890" extrusionOk="0">
                  <a:moveTo>
                    <a:pt x="523" y="1529"/>
                  </a:moveTo>
                  <a:cubicBezTo>
                    <a:pt x="437" y="1985"/>
                    <a:pt x="404" y="2355"/>
                    <a:pt x="426" y="2820"/>
                  </a:cubicBezTo>
                  <a:cubicBezTo>
                    <a:pt x="569" y="4520"/>
                    <a:pt x="1457" y="5465"/>
                    <a:pt x="1523" y="5889"/>
                  </a:cubicBezTo>
                  <a:cubicBezTo>
                    <a:pt x="852" y="5578"/>
                    <a:pt x="147" y="3623"/>
                    <a:pt x="43" y="2852"/>
                  </a:cubicBezTo>
                  <a:cubicBezTo>
                    <a:pt x="1" y="2346"/>
                    <a:pt x="25" y="1947"/>
                    <a:pt x="118" y="1450"/>
                  </a:cubicBezTo>
                  <a:cubicBezTo>
                    <a:pt x="155" y="1283"/>
                    <a:pt x="367" y="0"/>
                    <a:pt x="684" y="191"/>
                  </a:cubicBezTo>
                  <a:cubicBezTo>
                    <a:pt x="985" y="242"/>
                    <a:pt x="606" y="1147"/>
                    <a:pt x="523" y="152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65"/>
            <p:cNvSpPr/>
            <p:nvPr/>
          </p:nvSpPr>
          <p:spPr>
            <a:xfrm>
              <a:off x="3818573" y="3601582"/>
              <a:ext cx="148487" cy="263539"/>
            </a:xfrm>
            <a:custGeom>
              <a:avLst/>
              <a:gdLst/>
              <a:ahLst/>
              <a:cxnLst/>
              <a:rect l="l" t="t" r="r" b="b"/>
              <a:pathLst>
                <a:path w="2034" h="3610" extrusionOk="0">
                  <a:moveTo>
                    <a:pt x="1866" y="3427"/>
                  </a:moveTo>
                  <a:lnTo>
                    <a:pt x="1866" y="3426"/>
                  </a:lnTo>
                  <a:cubicBezTo>
                    <a:pt x="1866" y="3426"/>
                    <a:pt x="1866" y="3427"/>
                    <a:pt x="1866" y="3427"/>
                  </a:cubicBezTo>
                  <a:close/>
                  <a:moveTo>
                    <a:pt x="2026" y="3571"/>
                  </a:moveTo>
                  <a:cubicBezTo>
                    <a:pt x="1770" y="3309"/>
                    <a:pt x="1555" y="3046"/>
                    <a:pt x="1339" y="2751"/>
                  </a:cubicBezTo>
                  <a:cubicBezTo>
                    <a:pt x="1069" y="2378"/>
                    <a:pt x="849" y="1988"/>
                    <a:pt x="662" y="1568"/>
                  </a:cubicBezTo>
                  <a:cubicBezTo>
                    <a:pt x="494" y="1187"/>
                    <a:pt x="373" y="838"/>
                    <a:pt x="235" y="448"/>
                  </a:cubicBezTo>
                  <a:cubicBezTo>
                    <a:pt x="221" y="410"/>
                    <a:pt x="112" y="0"/>
                    <a:pt x="61" y="116"/>
                  </a:cubicBezTo>
                  <a:cubicBezTo>
                    <a:pt x="1" y="281"/>
                    <a:pt x="79" y="571"/>
                    <a:pt x="114" y="735"/>
                  </a:cubicBezTo>
                  <a:cubicBezTo>
                    <a:pt x="231" y="1245"/>
                    <a:pt x="455" y="1714"/>
                    <a:pt x="723" y="2161"/>
                  </a:cubicBezTo>
                  <a:cubicBezTo>
                    <a:pt x="937" y="2516"/>
                    <a:pt x="1178" y="2837"/>
                    <a:pt x="1465" y="3134"/>
                  </a:cubicBezTo>
                  <a:cubicBezTo>
                    <a:pt x="1618" y="3293"/>
                    <a:pt x="1778" y="3425"/>
                    <a:pt x="1955" y="3556"/>
                  </a:cubicBezTo>
                  <a:cubicBezTo>
                    <a:pt x="1961" y="3558"/>
                    <a:pt x="2033" y="3610"/>
                    <a:pt x="2026" y="3571"/>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65"/>
            <p:cNvSpPr/>
            <p:nvPr/>
          </p:nvSpPr>
          <p:spPr>
            <a:xfrm>
              <a:off x="3979107" y="3860959"/>
              <a:ext cx="106511" cy="80449"/>
            </a:xfrm>
            <a:custGeom>
              <a:avLst/>
              <a:gdLst/>
              <a:ahLst/>
              <a:cxnLst/>
              <a:rect l="l" t="t" r="r" b="b"/>
              <a:pathLst>
                <a:path w="1459" h="1102" extrusionOk="0">
                  <a:moveTo>
                    <a:pt x="1366" y="1043"/>
                  </a:moveTo>
                  <a:cubicBezTo>
                    <a:pt x="1366" y="1043"/>
                    <a:pt x="1365" y="1043"/>
                    <a:pt x="1365" y="1043"/>
                  </a:cubicBezTo>
                  <a:close/>
                  <a:moveTo>
                    <a:pt x="1456" y="1077"/>
                  </a:moveTo>
                  <a:cubicBezTo>
                    <a:pt x="1316" y="995"/>
                    <a:pt x="1187" y="909"/>
                    <a:pt x="1053" y="817"/>
                  </a:cubicBezTo>
                  <a:cubicBezTo>
                    <a:pt x="887" y="702"/>
                    <a:pt x="741" y="580"/>
                    <a:pt x="590" y="446"/>
                  </a:cubicBezTo>
                  <a:cubicBezTo>
                    <a:pt x="472" y="341"/>
                    <a:pt x="328" y="208"/>
                    <a:pt x="199" y="121"/>
                  </a:cubicBezTo>
                  <a:cubicBezTo>
                    <a:pt x="156" y="93"/>
                    <a:pt x="47" y="1"/>
                    <a:pt x="24" y="75"/>
                  </a:cubicBezTo>
                  <a:cubicBezTo>
                    <a:pt x="1" y="170"/>
                    <a:pt x="79" y="252"/>
                    <a:pt x="135" y="328"/>
                  </a:cubicBezTo>
                  <a:cubicBezTo>
                    <a:pt x="273" y="512"/>
                    <a:pt x="459" y="643"/>
                    <a:pt x="649" y="770"/>
                  </a:cubicBezTo>
                  <a:cubicBezTo>
                    <a:pt x="804" y="874"/>
                    <a:pt x="957" y="959"/>
                    <a:pt x="1131" y="1028"/>
                  </a:cubicBezTo>
                  <a:cubicBezTo>
                    <a:pt x="1228" y="1065"/>
                    <a:pt x="1315" y="1083"/>
                    <a:pt x="1416" y="1099"/>
                  </a:cubicBezTo>
                  <a:cubicBezTo>
                    <a:pt x="1433" y="1101"/>
                    <a:pt x="1458" y="1100"/>
                    <a:pt x="1456" y="1077"/>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65"/>
            <p:cNvSpPr/>
            <p:nvPr/>
          </p:nvSpPr>
          <p:spPr>
            <a:xfrm>
              <a:off x="3811419" y="3030996"/>
              <a:ext cx="992396" cy="906034"/>
            </a:xfrm>
            <a:custGeom>
              <a:avLst/>
              <a:gdLst/>
              <a:ahLst/>
              <a:cxnLst/>
              <a:rect l="l" t="t" r="r" b="b"/>
              <a:pathLst>
                <a:path w="13594" h="12411" extrusionOk="0">
                  <a:moveTo>
                    <a:pt x="8967" y="1697"/>
                  </a:moveTo>
                  <a:cubicBezTo>
                    <a:pt x="9108" y="1617"/>
                    <a:pt x="9094" y="1601"/>
                    <a:pt x="9041" y="1760"/>
                  </a:cubicBezTo>
                  <a:cubicBezTo>
                    <a:pt x="9001" y="1881"/>
                    <a:pt x="8974" y="2046"/>
                    <a:pt x="9248" y="2105"/>
                  </a:cubicBezTo>
                  <a:cubicBezTo>
                    <a:pt x="9641" y="2190"/>
                    <a:pt x="9334" y="2359"/>
                    <a:pt x="9103" y="2390"/>
                  </a:cubicBezTo>
                  <a:cubicBezTo>
                    <a:pt x="8872" y="2420"/>
                    <a:pt x="8830" y="2423"/>
                    <a:pt x="8751" y="2684"/>
                  </a:cubicBezTo>
                  <a:cubicBezTo>
                    <a:pt x="8672" y="2945"/>
                    <a:pt x="7980" y="2733"/>
                    <a:pt x="8138" y="2672"/>
                  </a:cubicBezTo>
                  <a:cubicBezTo>
                    <a:pt x="8296" y="2612"/>
                    <a:pt x="8417" y="2527"/>
                    <a:pt x="8509" y="2186"/>
                  </a:cubicBezTo>
                  <a:cubicBezTo>
                    <a:pt x="8571" y="1951"/>
                    <a:pt x="8819" y="1780"/>
                    <a:pt x="8967" y="1697"/>
                  </a:cubicBezTo>
                  <a:close/>
                  <a:moveTo>
                    <a:pt x="13476" y="8055"/>
                  </a:moveTo>
                  <a:cubicBezTo>
                    <a:pt x="13478" y="8046"/>
                    <a:pt x="13479" y="8036"/>
                    <a:pt x="13481" y="8027"/>
                  </a:cubicBezTo>
                  <a:cubicBezTo>
                    <a:pt x="13479" y="8036"/>
                    <a:pt x="13478" y="8046"/>
                    <a:pt x="13476" y="8055"/>
                  </a:cubicBezTo>
                  <a:close/>
                  <a:moveTo>
                    <a:pt x="13465" y="8110"/>
                  </a:moveTo>
                  <a:cubicBezTo>
                    <a:pt x="13467" y="8102"/>
                    <a:pt x="13468" y="8094"/>
                    <a:pt x="13470" y="8086"/>
                  </a:cubicBezTo>
                  <a:cubicBezTo>
                    <a:pt x="13468" y="8094"/>
                    <a:pt x="13467" y="8102"/>
                    <a:pt x="13465" y="8110"/>
                  </a:cubicBezTo>
                  <a:close/>
                  <a:moveTo>
                    <a:pt x="13454" y="8164"/>
                  </a:moveTo>
                  <a:cubicBezTo>
                    <a:pt x="13456" y="8159"/>
                    <a:pt x="13457" y="8152"/>
                    <a:pt x="13457" y="8146"/>
                  </a:cubicBezTo>
                  <a:cubicBezTo>
                    <a:pt x="13457" y="8152"/>
                    <a:pt x="13456" y="8159"/>
                    <a:pt x="13454" y="8164"/>
                  </a:cubicBezTo>
                  <a:close/>
                  <a:moveTo>
                    <a:pt x="13443" y="8220"/>
                  </a:moveTo>
                  <a:cubicBezTo>
                    <a:pt x="13443" y="8215"/>
                    <a:pt x="13444" y="8211"/>
                    <a:pt x="13445" y="8207"/>
                  </a:cubicBezTo>
                  <a:cubicBezTo>
                    <a:pt x="13444" y="8211"/>
                    <a:pt x="13443" y="8215"/>
                    <a:pt x="13443" y="8220"/>
                  </a:cubicBezTo>
                  <a:close/>
                  <a:moveTo>
                    <a:pt x="9330" y="11103"/>
                  </a:moveTo>
                  <a:cubicBezTo>
                    <a:pt x="9330" y="11103"/>
                    <a:pt x="9355" y="11491"/>
                    <a:pt x="8936" y="11722"/>
                  </a:cubicBezTo>
                  <a:cubicBezTo>
                    <a:pt x="8517" y="11952"/>
                    <a:pt x="8390" y="12141"/>
                    <a:pt x="8390" y="12141"/>
                  </a:cubicBezTo>
                  <a:cubicBezTo>
                    <a:pt x="8390" y="12141"/>
                    <a:pt x="8075" y="12226"/>
                    <a:pt x="8099" y="12074"/>
                  </a:cubicBezTo>
                  <a:cubicBezTo>
                    <a:pt x="8123" y="11923"/>
                    <a:pt x="8365" y="11637"/>
                    <a:pt x="8481" y="11461"/>
                  </a:cubicBezTo>
                  <a:cubicBezTo>
                    <a:pt x="8596" y="11285"/>
                    <a:pt x="8669" y="11273"/>
                    <a:pt x="8851" y="11267"/>
                  </a:cubicBezTo>
                  <a:cubicBezTo>
                    <a:pt x="9033" y="11261"/>
                    <a:pt x="9330" y="11103"/>
                    <a:pt x="9330" y="11103"/>
                  </a:cubicBezTo>
                  <a:close/>
                  <a:moveTo>
                    <a:pt x="2398" y="1712"/>
                  </a:moveTo>
                  <a:cubicBezTo>
                    <a:pt x="2397" y="1709"/>
                    <a:pt x="2396" y="1705"/>
                    <a:pt x="2394" y="1702"/>
                  </a:cubicBezTo>
                  <a:cubicBezTo>
                    <a:pt x="2406" y="1690"/>
                    <a:pt x="2419" y="1679"/>
                    <a:pt x="2432" y="1669"/>
                  </a:cubicBezTo>
                  <a:cubicBezTo>
                    <a:pt x="2936" y="1224"/>
                    <a:pt x="3509" y="854"/>
                    <a:pt x="4131" y="577"/>
                  </a:cubicBezTo>
                  <a:cubicBezTo>
                    <a:pt x="4208" y="543"/>
                    <a:pt x="4284" y="510"/>
                    <a:pt x="4362" y="479"/>
                  </a:cubicBezTo>
                  <a:cubicBezTo>
                    <a:pt x="4629" y="372"/>
                    <a:pt x="4904" y="282"/>
                    <a:pt x="5186" y="210"/>
                  </a:cubicBezTo>
                  <a:cubicBezTo>
                    <a:pt x="5240" y="196"/>
                    <a:pt x="5293" y="182"/>
                    <a:pt x="5347" y="170"/>
                  </a:cubicBezTo>
                  <a:cubicBezTo>
                    <a:pt x="5541" y="126"/>
                    <a:pt x="5738" y="90"/>
                    <a:pt x="5939" y="62"/>
                  </a:cubicBezTo>
                  <a:cubicBezTo>
                    <a:pt x="5977" y="57"/>
                    <a:pt x="6016" y="52"/>
                    <a:pt x="6055" y="47"/>
                  </a:cubicBezTo>
                  <a:cubicBezTo>
                    <a:pt x="6226" y="27"/>
                    <a:pt x="6399" y="13"/>
                    <a:pt x="6574" y="6"/>
                  </a:cubicBezTo>
                  <a:cubicBezTo>
                    <a:pt x="6603" y="5"/>
                    <a:pt x="6632" y="4"/>
                    <a:pt x="6661" y="3"/>
                  </a:cubicBezTo>
                  <a:cubicBezTo>
                    <a:pt x="6724" y="2"/>
                    <a:pt x="6788" y="1"/>
                    <a:pt x="6851" y="1"/>
                  </a:cubicBezTo>
                  <a:cubicBezTo>
                    <a:pt x="6915" y="1"/>
                    <a:pt x="6978" y="2"/>
                    <a:pt x="7042" y="3"/>
                  </a:cubicBezTo>
                  <a:cubicBezTo>
                    <a:pt x="7071" y="4"/>
                    <a:pt x="7099" y="5"/>
                    <a:pt x="7128" y="6"/>
                  </a:cubicBezTo>
                  <a:cubicBezTo>
                    <a:pt x="7304" y="13"/>
                    <a:pt x="7477" y="27"/>
                    <a:pt x="7648" y="47"/>
                  </a:cubicBezTo>
                  <a:cubicBezTo>
                    <a:pt x="7686" y="52"/>
                    <a:pt x="7725" y="57"/>
                    <a:pt x="7764" y="62"/>
                  </a:cubicBezTo>
                  <a:cubicBezTo>
                    <a:pt x="7810" y="69"/>
                    <a:pt x="7855" y="75"/>
                    <a:pt x="7902" y="83"/>
                  </a:cubicBezTo>
                  <a:cubicBezTo>
                    <a:pt x="7874" y="109"/>
                    <a:pt x="7845" y="138"/>
                    <a:pt x="7816" y="167"/>
                  </a:cubicBezTo>
                  <a:cubicBezTo>
                    <a:pt x="7793" y="190"/>
                    <a:pt x="7769" y="215"/>
                    <a:pt x="7745" y="240"/>
                  </a:cubicBezTo>
                  <a:cubicBezTo>
                    <a:pt x="7744" y="242"/>
                    <a:pt x="7743" y="243"/>
                    <a:pt x="7742" y="244"/>
                  </a:cubicBezTo>
                  <a:cubicBezTo>
                    <a:pt x="7545" y="451"/>
                    <a:pt x="7366" y="462"/>
                    <a:pt x="7190" y="442"/>
                  </a:cubicBezTo>
                  <a:cubicBezTo>
                    <a:pt x="7158" y="438"/>
                    <a:pt x="7126" y="434"/>
                    <a:pt x="7095" y="430"/>
                  </a:cubicBezTo>
                  <a:cubicBezTo>
                    <a:pt x="6933" y="405"/>
                    <a:pt x="6772" y="381"/>
                    <a:pt x="6602" y="485"/>
                  </a:cubicBezTo>
                  <a:cubicBezTo>
                    <a:pt x="6600" y="485"/>
                    <a:pt x="6599" y="486"/>
                    <a:pt x="6598" y="487"/>
                  </a:cubicBezTo>
                  <a:cubicBezTo>
                    <a:pt x="6571" y="504"/>
                    <a:pt x="6545" y="521"/>
                    <a:pt x="6520" y="539"/>
                  </a:cubicBezTo>
                  <a:cubicBezTo>
                    <a:pt x="6513" y="544"/>
                    <a:pt x="6506" y="548"/>
                    <a:pt x="6499" y="554"/>
                  </a:cubicBezTo>
                  <a:cubicBezTo>
                    <a:pt x="6458" y="584"/>
                    <a:pt x="6419" y="614"/>
                    <a:pt x="6382" y="644"/>
                  </a:cubicBezTo>
                  <a:cubicBezTo>
                    <a:pt x="6144" y="840"/>
                    <a:pt x="6000" y="1017"/>
                    <a:pt x="5673" y="998"/>
                  </a:cubicBezTo>
                  <a:cubicBezTo>
                    <a:pt x="5671" y="998"/>
                    <a:pt x="5669" y="998"/>
                    <a:pt x="5667" y="998"/>
                  </a:cubicBezTo>
                  <a:cubicBezTo>
                    <a:pt x="5632" y="996"/>
                    <a:pt x="5598" y="995"/>
                    <a:pt x="5565" y="996"/>
                  </a:cubicBezTo>
                  <a:cubicBezTo>
                    <a:pt x="5219" y="1002"/>
                    <a:pt x="5023" y="1149"/>
                    <a:pt x="4846" y="1436"/>
                  </a:cubicBezTo>
                  <a:cubicBezTo>
                    <a:pt x="4710" y="1657"/>
                    <a:pt x="4586" y="1866"/>
                    <a:pt x="4374" y="1889"/>
                  </a:cubicBezTo>
                  <a:cubicBezTo>
                    <a:pt x="4342" y="1893"/>
                    <a:pt x="4307" y="1892"/>
                    <a:pt x="4269" y="1886"/>
                  </a:cubicBezTo>
                  <a:cubicBezTo>
                    <a:pt x="4202" y="1875"/>
                    <a:pt x="4128" y="1848"/>
                    <a:pt x="4042" y="1801"/>
                  </a:cubicBezTo>
                  <a:cubicBezTo>
                    <a:pt x="3702" y="1613"/>
                    <a:pt x="3626" y="1717"/>
                    <a:pt x="3347" y="1841"/>
                  </a:cubicBezTo>
                  <a:cubicBezTo>
                    <a:pt x="3305" y="1861"/>
                    <a:pt x="3257" y="1880"/>
                    <a:pt x="3203" y="1899"/>
                  </a:cubicBezTo>
                  <a:cubicBezTo>
                    <a:pt x="3155" y="1916"/>
                    <a:pt x="3103" y="1932"/>
                    <a:pt x="3044" y="1947"/>
                  </a:cubicBezTo>
                  <a:cubicBezTo>
                    <a:pt x="2770" y="2019"/>
                    <a:pt x="2584" y="1962"/>
                    <a:pt x="2471" y="1827"/>
                  </a:cubicBezTo>
                  <a:cubicBezTo>
                    <a:pt x="2450" y="1803"/>
                    <a:pt x="2432" y="1776"/>
                    <a:pt x="2415" y="1745"/>
                  </a:cubicBezTo>
                  <a:cubicBezTo>
                    <a:pt x="2409" y="1735"/>
                    <a:pt x="2404" y="1724"/>
                    <a:pt x="2398" y="1712"/>
                  </a:cubicBezTo>
                  <a:close/>
                  <a:moveTo>
                    <a:pt x="6534" y="1795"/>
                  </a:moveTo>
                  <a:cubicBezTo>
                    <a:pt x="6730" y="1744"/>
                    <a:pt x="6873" y="1841"/>
                    <a:pt x="6861" y="1920"/>
                  </a:cubicBezTo>
                  <a:cubicBezTo>
                    <a:pt x="6849" y="1999"/>
                    <a:pt x="6812" y="2050"/>
                    <a:pt x="6885" y="2190"/>
                  </a:cubicBezTo>
                  <a:cubicBezTo>
                    <a:pt x="6958" y="2329"/>
                    <a:pt x="6940" y="2326"/>
                    <a:pt x="6782" y="2538"/>
                  </a:cubicBezTo>
                  <a:cubicBezTo>
                    <a:pt x="6624" y="2751"/>
                    <a:pt x="6320" y="2493"/>
                    <a:pt x="6400" y="2468"/>
                  </a:cubicBezTo>
                  <a:cubicBezTo>
                    <a:pt x="6479" y="2445"/>
                    <a:pt x="6600" y="2402"/>
                    <a:pt x="6509" y="2184"/>
                  </a:cubicBezTo>
                  <a:cubicBezTo>
                    <a:pt x="6418" y="1965"/>
                    <a:pt x="6534" y="1795"/>
                    <a:pt x="6534" y="1795"/>
                  </a:cubicBezTo>
                  <a:close/>
                  <a:moveTo>
                    <a:pt x="135" y="6192"/>
                  </a:moveTo>
                  <a:cubicBezTo>
                    <a:pt x="1" y="7712"/>
                    <a:pt x="375" y="9219"/>
                    <a:pt x="1216" y="10495"/>
                  </a:cubicBezTo>
                  <a:cubicBezTo>
                    <a:pt x="1388" y="10351"/>
                    <a:pt x="1489" y="10063"/>
                    <a:pt x="1537" y="9853"/>
                  </a:cubicBezTo>
                  <a:cubicBezTo>
                    <a:pt x="1594" y="9598"/>
                    <a:pt x="1551" y="9325"/>
                    <a:pt x="1561" y="9201"/>
                  </a:cubicBezTo>
                  <a:cubicBezTo>
                    <a:pt x="1570" y="9076"/>
                    <a:pt x="1752" y="8809"/>
                    <a:pt x="1764" y="8706"/>
                  </a:cubicBezTo>
                  <a:cubicBezTo>
                    <a:pt x="1777" y="8603"/>
                    <a:pt x="1510" y="8324"/>
                    <a:pt x="1376" y="8136"/>
                  </a:cubicBezTo>
                  <a:cubicBezTo>
                    <a:pt x="1242" y="7948"/>
                    <a:pt x="909" y="7856"/>
                    <a:pt x="787" y="7523"/>
                  </a:cubicBezTo>
                  <a:cubicBezTo>
                    <a:pt x="666" y="7189"/>
                    <a:pt x="703" y="6992"/>
                    <a:pt x="563" y="6868"/>
                  </a:cubicBezTo>
                  <a:cubicBezTo>
                    <a:pt x="423" y="6743"/>
                    <a:pt x="546" y="6247"/>
                    <a:pt x="197" y="6198"/>
                  </a:cubicBezTo>
                  <a:cubicBezTo>
                    <a:pt x="192" y="6197"/>
                    <a:pt x="169" y="6193"/>
                    <a:pt x="135" y="6192"/>
                  </a:cubicBezTo>
                  <a:close/>
                  <a:moveTo>
                    <a:pt x="3629" y="1947"/>
                  </a:moveTo>
                  <a:cubicBezTo>
                    <a:pt x="4006" y="1704"/>
                    <a:pt x="4079" y="1935"/>
                    <a:pt x="3897" y="2105"/>
                  </a:cubicBezTo>
                  <a:cubicBezTo>
                    <a:pt x="3714" y="2276"/>
                    <a:pt x="3970" y="2312"/>
                    <a:pt x="4030" y="2531"/>
                  </a:cubicBezTo>
                  <a:cubicBezTo>
                    <a:pt x="4091" y="2750"/>
                    <a:pt x="3702" y="2824"/>
                    <a:pt x="3361" y="2677"/>
                  </a:cubicBezTo>
                  <a:cubicBezTo>
                    <a:pt x="3021" y="2531"/>
                    <a:pt x="3167" y="2240"/>
                    <a:pt x="3629" y="1947"/>
                  </a:cubicBezTo>
                  <a:close/>
                  <a:moveTo>
                    <a:pt x="12585" y="10340"/>
                  </a:moveTo>
                  <a:cubicBezTo>
                    <a:pt x="12712" y="10136"/>
                    <a:pt x="12827" y="9926"/>
                    <a:pt x="12932" y="9708"/>
                  </a:cubicBezTo>
                  <a:cubicBezTo>
                    <a:pt x="12854" y="9700"/>
                    <a:pt x="12804" y="9693"/>
                    <a:pt x="12804" y="9693"/>
                  </a:cubicBezTo>
                  <a:cubicBezTo>
                    <a:pt x="12804" y="9693"/>
                    <a:pt x="12494" y="9444"/>
                    <a:pt x="12652" y="9189"/>
                  </a:cubicBezTo>
                  <a:cubicBezTo>
                    <a:pt x="12810" y="8934"/>
                    <a:pt x="12907" y="8740"/>
                    <a:pt x="12907" y="8503"/>
                  </a:cubicBezTo>
                  <a:cubicBezTo>
                    <a:pt x="12907" y="8267"/>
                    <a:pt x="13210" y="8048"/>
                    <a:pt x="13350" y="8018"/>
                  </a:cubicBezTo>
                  <a:cubicBezTo>
                    <a:pt x="13375" y="8012"/>
                    <a:pt x="13423" y="8004"/>
                    <a:pt x="13486" y="7998"/>
                  </a:cubicBezTo>
                  <a:cubicBezTo>
                    <a:pt x="13485" y="8002"/>
                    <a:pt x="13485" y="8007"/>
                    <a:pt x="13484" y="8011"/>
                  </a:cubicBezTo>
                  <a:cubicBezTo>
                    <a:pt x="13556" y="7615"/>
                    <a:pt x="13594" y="7208"/>
                    <a:pt x="13594" y="6792"/>
                  </a:cubicBezTo>
                  <a:cubicBezTo>
                    <a:pt x="13594" y="4712"/>
                    <a:pt x="12652" y="2853"/>
                    <a:pt x="11172" y="1616"/>
                  </a:cubicBezTo>
                  <a:cubicBezTo>
                    <a:pt x="10890" y="1645"/>
                    <a:pt x="10647" y="1562"/>
                    <a:pt x="10436" y="1768"/>
                  </a:cubicBezTo>
                  <a:cubicBezTo>
                    <a:pt x="10193" y="2005"/>
                    <a:pt x="9780" y="2083"/>
                    <a:pt x="9720" y="1980"/>
                  </a:cubicBezTo>
                  <a:cubicBezTo>
                    <a:pt x="9658" y="1877"/>
                    <a:pt x="9865" y="1834"/>
                    <a:pt x="9920" y="1664"/>
                  </a:cubicBezTo>
                  <a:cubicBezTo>
                    <a:pt x="9975" y="1495"/>
                    <a:pt x="9877" y="1416"/>
                    <a:pt x="9519" y="1276"/>
                  </a:cubicBezTo>
                  <a:cubicBezTo>
                    <a:pt x="9161" y="1137"/>
                    <a:pt x="8924" y="925"/>
                    <a:pt x="8609" y="1100"/>
                  </a:cubicBezTo>
                  <a:cubicBezTo>
                    <a:pt x="8294" y="1276"/>
                    <a:pt x="8603" y="1337"/>
                    <a:pt x="8239" y="1507"/>
                  </a:cubicBezTo>
                  <a:cubicBezTo>
                    <a:pt x="7875" y="1676"/>
                    <a:pt x="7589" y="1647"/>
                    <a:pt x="7595" y="1798"/>
                  </a:cubicBezTo>
                  <a:cubicBezTo>
                    <a:pt x="7601" y="1950"/>
                    <a:pt x="7753" y="2028"/>
                    <a:pt x="7984" y="2095"/>
                  </a:cubicBezTo>
                  <a:cubicBezTo>
                    <a:pt x="8214" y="2162"/>
                    <a:pt x="7959" y="2466"/>
                    <a:pt x="7887" y="2441"/>
                  </a:cubicBezTo>
                  <a:cubicBezTo>
                    <a:pt x="7814" y="2417"/>
                    <a:pt x="7584" y="2295"/>
                    <a:pt x="7535" y="2411"/>
                  </a:cubicBezTo>
                  <a:cubicBezTo>
                    <a:pt x="7486" y="2526"/>
                    <a:pt x="7693" y="2514"/>
                    <a:pt x="7353" y="2629"/>
                  </a:cubicBezTo>
                  <a:cubicBezTo>
                    <a:pt x="7013" y="2744"/>
                    <a:pt x="6895" y="2826"/>
                    <a:pt x="6780" y="2894"/>
                  </a:cubicBezTo>
                  <a:cubicBezTo>
                    <a:pt x="6664" y="2960"/>
                    <a:pt x="6513" y="2778"/>
                    <a:pt x="6451" y="2869"/>
                  </a:cubicBezTo>
                  <a:cubicBezTo>
                    <a:pt x="6391" y="2960"/>
                    <a:pt x="6410" y="2924"/>
                    <a:pt x="6313" y="3015"/>
                  </a:cubicBezTo>
                  <a:cubicBezTo>
                    <a:pt x="6215" y="3106"/>
                    <a:pt x="6300" y="3093"/>
                    <a:pt x="6300" y="3276"/>
                  </a:cubicBezTo>
                  <a:cubicBezTo>
                    <a:pt x="6300" y="3458"/>
                    <a:pt x="6185" y="3573"/>
                    <a:pt x="6070" y="3555"/>
                  </a:cubicBezTo>
                  <a:cubicBezTo>
                    <a:pt x="5955" y="3536"/>
                    <a:pt x="5748" y="3242"/>
                    <a:pt x="5538" y="3391"/>
                  </a:cubicBezTo>
                  <a:cubicBezTo>
                    <a:pt x="5329" y="3540"/>
                    <a:pt x="5508" y="3591"/>
                    <a:pt x="5354" y="3758"/>
                  </a:cubicBezTo>
                  <a:cubicBezTo>
                    <a:pt x="5199" y="3925"/>
                    <a:pt x="5214" y="4016"/>
                    <a:pt x="5296" y="4101"/>
                  </a:cubicBezTo>
                  <a:cubicBezTo>
                    <a:pt x="5377" y="4186"/>
                    <a:pt x="5463" y="4289"/>
                    <a:pt x="5760" y="4235"/>
                  </a:cubicBezTo>
                  <a:cubicBezTo>
                    <a:pt x="6058" y="4180"/>
                    <a:pt x="5972" y="4252"/>
                    <a:pt x="6176" y="4052"/>
                  </a:cubicBezTo>
                  <a:cubicBezTo>
                    <a:pt x="6379" y="3852"/>
                    <a:pt x="6439" y="4083"/>
                    <a:pt x="6634" y="3877"/>
                  </a:cubicBezTo>
                  <a:cubicBezTo>
                    <a:pt x="6828" y="3670"/>
                    <a:pt x="6706" y="3776"/>
                    <a:pt x="6937" y="3809"/>
                  </a:cubicBezTo>
                  <a:cubicBezTo>
                    <a:pt x="7167" y="3843"/>
                    <a:pt x="7153" y="3630"/>
                    <a:pt x="7265" y="3813"/>
                  </a:cubicBezTo>
                  <a:cubicBezTo>
                    <a:pt x="7377" y="3995"/>
                    <a:pt x="7525" y="4346"/>
                    <a:pt x="7690" y="4468"/>
                  </a:cubicBezTo>
                  <a:cubicBezTo>
                    <a:pt x="7854" y="4589"/>
                    <a:pt x="7920" y="4322"/>
                    <a:pt x="7871" y="4243"/>
                  </a:cubicBezTo>
                  <a:cubicBezTo>
                    <a:pt x="7823" y="4165"/>
                    <a:pt x="7587" y="4085"/>
                    <a:pt x="7683" y="3916"/>
                  </a:cubicBezTo>
                  <a:cubicBezTo>
                    <a:pt x="7780" y="3746"/>
                    <a:pt x="7708" y="3849"/>
                    <a:pt x="7969" y="4050"/>
                  </a:cubicBezTo>
                  <a:cubicBezTo>
                    <a:pt x="8229" y="4250"/>
                    <a:pt x="8090" y="4462"/>
                    <a:pt x="8084" y="4650"/>
                  </a:cubicBezTo>
                  <a:cubicBezTo>
                    <a:pt x="8078" y="4838"/>
                    <a:pt x="8247" y="4959"/>
                    <a:pt x="8333" y="5020"/>
                  </a:cubicBezTo>
                  <a:cubicBezTo>
                    <a:pt x="8418" y="5081"/>
                    <a:pt x="8648" y="4959"/>
                    <a:pt x="8588" y="4801"/>
                  </a:cubicBezTo>
                  <a:cubicBezTo>
                    <a:pt x="8527" y="4644"/>
                    <a:pt x="8727" y="4456"/>
                    <a:pt x="8800" y="4620"/>
                  </a:cubicBezTo>
                  <a:cubicBezTo>
                    <a:pt x="8873" y="4784"/>
                    <a:pt x="8770" y="5117"/>
                    <a:pt x="8903" y="5202"/>
                  </a:cubicBezTo>
                  <a:cubicBezTo>
                    <a:pt x="9037" y="5287"/>
                    <a:pt x="9255" y="5281"/>
                    <a:pt x="9383" y="5378"/>
                  </a:cubicBezTo>
                  <a:cubicBezTo>
                    <a:pt x="9510" y="5475"/>
                    <a:pt x="9625" y="5311"/>
                    <a:pt x="9673" y="5475"/>
                  </a:cubicBezTo>
                  <a:cubicBezTo>
                    <a:pt x="9722" y="5639"/>
                    <a:pt x="9673" y="6009"/>
                    <a:pt x="9389" y="5973"/>
                  </a:cubicBezTo>
                  <a:cubicBezTo>
                    <a:pt x="9103" y="5936"/>
                    <a:pt x="8527" y="5803"/>
                    <a:pt x="8418" y="5645"/>
                  </a:cubicBezTo>
                  <a:cubicBezTo>
                    <a:pt x="8309" y="5488"/>
                    <a:pt x="8163" y="5378"/>
                    <a:pt x="8072" y="5433"/>
                  </a:cubicBezTo>
                  <a:cubicBezTo>
                    <a:pt x="7981" y="5488"/>
                    <a:pt x="8035" y="5706"/>
                    <a:pt x="7877" y="5718"/>
                  </a:cubicBezTo>
                  <a:cubicBezTo>
                    <a:pt x="7720" y="5730"/>
                    <a:pt x="7422" y="5626"/>
                    <a:pt x="7259" y="5336"/>
                  </a:cubicBezTo>
                  <a:cubicBezTo>
                    <a:pt x="7095" y="5044"/>
                    <a:pt x="7022" y="5026"/>
                    <a:pt x="7034" y="4893"/>
                  </a:cubicBezTo>
                  <a:cubicBezTo>
                    <a:pt x="7046" y="4759"/>
                    <a:pt x="7295" y="4620"/>
                    <a:pt x="6513" y="4608"/>
                  </a:cubicBezTo>
                  <a:cubicBezTo>
                    <a:pt x="5729" y="4595"/>
                    <a:pt x="5784" y="4511"/>
                    <a:pt x="5384" y="4498"/>
                  </a:cubicBezTo>
                  <a:cubicBezTo>
                    <a:pt x="4984" y="4486"/>
                    <a:pt x="4898" y="4766"/>
                    <a:pt x="4752" y="4881"/>
                  </a:cubicBezTo>
                  <a:cubicBezTo>
                    <a:pt x="4607" y="4996"/>
                    <a:pt x="4346" y="4965"/>
                    <a:pt x="4268" y="5117"/>
                  </a:cubicBezTo>
                  <a:cubicBezTo>
                    <a:pt x="4188" y="5268"/>
                    <a:pt x="3655" y="5651"/>
                    <a:pt x="3709" y="5815"/>
                  </a:cubicBezTo>
                  <a:cubicBezTo>
                    <a:pt x="3764" y="5978"/>
                    <a:pt x="3800" y="6112"/>
                    <a:pt x="3672" y="6246"/>
                  </a:cubicBezTo>
                  <a:cubicBezTo>
                    <a:pt x="3545" y="6379"/>
                    <a:pt x="3478" y="6713"/>
                    <a:pt x="3551" y="6871"/>
                  </a:cubicBezTo>
                  <a:cubicBezTo>
                    <a:pt x="3624" y="7029"/>
                    <a:pt x="3684" y="7023"/>
                    <a:pt x="3666" y="7223"/>
                  </a:cubicBezTo>
                  <a:cubicBezTo>
                    <a:pt x="3649" y="7422"/>
                    <a:pt x="3703" y="7581"/>
                    <a:pt x="3933" y="7702"/>
                  </a:cubicBezTo>
                  <a:cubicBezTo>
                    <a:pt x="4164" y="7823"/>
                    <a:pt x="4443" y="7957"/>
                    <a:pt x="4698" y="7963"/>
                  </a:cubicBezTo>
                  <a:cubicBezTo>
                    <a:pt x="4953" y="7969"/>
                    <a:pt x="5238" y="7926"/>
                    <a:pt x="5323" y="8035"/>
                  </a:cubicBezTo>
                  <a:cubicBezTo>
                    <a:pt x="5408" y="8145"/>
                    <a:pt x="5529" y="8255"/>
                    <a:pt x="5669" y="8303"/>
                  </a:cubicBezTo>
                  <a:cubicBezTo>
                    <a:pt x="5809" y="8352"/>
                    <a:pt x="5960" y="8364"/>
                    <a:pt x="5869" y="8745"/>
                  </a:cubicBezTo>
                  <a:cubicBezTo>
                    <a:pt x="5778" y="9128"/>
                    <a:pt x="5766" y="9249"/>
                    <a:pt x="5887" y="9438"/>
                  </a:cubicBezTo>
                  <a:cubicBezTo>
                    <a:pt x="6009" y="9625"/>
                    <a:pt x="5930" y="9710"/>
                    <a:pt x="5948" y="9874"/>
                  </a:cubicBezTo>
                  <a:cubicBezTo>
                    <a:pt x="5966" y="10038"/>
                    <a:pt x="5948" y="10160"/>
                    <a:pt x="5784" y="10305"/>
                  </a:cubicBezTo>
                  <a:cubicBezTo>
                    <a:pt x="5620" y="10451"/>
                    <a:pt x="5614" y="10730"/>
                    <a:pt x="5694" y="10985"/>
                  </a:cubicBezTo>
                  <a:cubicBezTo>
                    <a:pt x="5772" y="11240"/>
                    <a:pt x="5657" y="11464"/>
                    <a:pt x="5717" y="11646"/>
                  </a:cubicBezTo>
                  <a:cubicBezTo>
                    <a:pt x="5778" y="11828"/>
                    <a:pt x="5778" y="11944"/>
                    <a:pt x="5772" y="12071"/>
                  </a:cubicBezTo>
                  <a:cubicBezTo>
                    <a:pt x="5766" y="12199"/>
                    <a:pt x="5924" y="12411"/>
                    <a:pt x="6482" y="12326"/>
                  </a:cubicBezTo>
                  <a:cubicBezTo>
                    <a:pt x="7040" y="12240"/>
                    <a:pt x="6828" y="12077"/>
                    <a:pt x="7046" y="11937"/>
                  </a:cubicBezTo>
                  <a:cubicBezTo>
                    <a:pt x="7264" y="11798"/>
                    <a:pt x="7465" y="11834"/>
                    <a:pt x="7562" y="11555"/>
                  </a:cubicBezTo>
                  <a:cubicBezTo>
                    <a:pt x="7659" y="11276"/>
                    <a:pt x="7622" y="11421"/>
                    <a:pt x="7932" y="11294"/>
                  </a:cubicBezTo>
                  <a:cubicBezTo>
                    <a:pt x="8241" y="11167"/>
                    <a:pt x="8296" y="11154"/>
                    <a:pt x="8424" y="10857"/>
                  </a:cubicBezTo>
                  <a:cubicBezTo>
                    <a:pt x="8551" y="10560"/>
                    <a:pt x="8599" y="10348"/>
                    <a:pt x="8679" y="10141"/>
                  </a:cubicBezTo>
                  <a:cubicBezTo>
                    <a:pt x="8757" y="9935"/>
                    <a:pt x="8842" y="9783"/>
                    <a:pt x="9194" y="9687"/>
                  </a:cubicBezTo>
                  <a:cubicBezTo>
                    <a:pt x="9546" y="9589"/>
                    <a:pt x="10050" y="9340"/>
                    <a:pt x="10195" y="9146"/>
                  </a:cubicBezTo>
                  <a:cubicBezTo>
                    <a:pt x="10341" y="8952"/>
                    <a:pt x="10553" y="8770"/>
                    <a:pt x="10341" y="8758"/>
                  </a:cubicBezTo>
                  <a:cubicBezTo>
                    <a:pt x="10128" y="8745"/>
                    <a:pt x="9789" y="8551"/>
                    <a:pt x="10031" y="8436"/>
                  </a:cubicBezTo>
                  <a:cubicBezTo>
                    <a:pt x="10274" y="8321"/>
                    <a:pt x="10699" y="8375"/>
                    <a:pt x="11027" y="8206"/>
                  </a:cubicBezTo>
                  <a:cubicBezTo>
                    <a:pt x="11354" y="8035"/>
                    <a:pt x="11434" y="8060"/>
                    <a:pt x="11463" y="7914"/>
                  </a:cubicBezTo>
                  <a:cubicBezTo>
                    <a:pt x="11494" y="7769"/>
                    <a:pt x="11572" y="7453"/>
                    <a:pt x="11366" y="7362"/>
                  </a:cubicBezTo>
                  <a:cubicBezTo>
                    <a:pt x="11160" y="7271"/>
                    <a:pt x="11117" y="7399"/>
                    <a:pt x="11027" y="7229"/>
                  </a:cubicBezTo>
                  <a:cubicBezTo>
                    <a:pt x="10936" y="7058"/>
                    <a:pt x="10626" y="6713"/>
                    <a:pt x="10711" y="6562"/>
                  </a:cubicBezTo>
                  <a:cubicBezTo>
                    <a:pt x="10796" y="6410"/>
                    <a:pt x="11027" y="6555"/>
                    <a:pt x="11227" y="6834"/>
                  </a:cubicBezTo>
                  <a:cubicBezTo>
                    <a:pt x="11427" y="7113"/>
                    <a:pt x="11500" y="6949"/>
                    <a:pt x="11640" y="7144"/>
                  </a:cubicBezTo>
                  <a:cubicBezTo>
                    <a:pt x="11779" y="7338"/>
                    <a:pt x="11633" y="7393"/>
                    <a:pt x="11973" y="7490"/>
                  </a:cubicBezTo>
                  <a:cubicBezTo>
                    <a:pt x="12313" y="7587"/>
                    <a:pt x="12222" y="7620"/>
                    <a:pt x="12319" y="7887"/>
                  </a:cubicBezTo>
                  <a:cubicBezTo>
                    <a:pt x="12416" y="8154"/>
                    <a:pt x="12537" y="8145"/>
                    <a:pt x="12537" y="8145"/>
                  </a:cubicBezTo>
                  <a:cubicBezTo>
                    <a:pt x="12537" y="8145"/>
                    <a:pt x="12686" y="8463"/>
                    <a:pt x="12480" y="8985"/>
                  </a:cubicBezTo>
                  <a:cubicBezTo>
                    <a:pt x="12273" y="9508"/>
                    <a:pt x="12352" y="9543"/>
                    <a:pt x="12467" y="9677"/>
                  </a:cubicBezTo>
                  <a:cubicBezTo>
                    <a:pt x="12583" y="9811"/>
                    <a:pt x="12498" y="10010"/>
                    <a:pt x="12492" y="10078"/>
                  </a:cubicBezTo>
                  <a:cubicBezTo>
                    <a:pt x="12489" y="10106"/>
                    <a:pt x="12505" y="10218"/>
                    <a:pt x="12585" y="103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65"/>
            <p:cNvSpPr/>
            <p:nvPr/>
          </p:nvSpPr>
          <p:spPr>
            <a:xfrm>
              <a:off x="3812149" y="3026835"/>
              <a:ext cx="995900" cy="909830"/>
            </a:xfrm>
            <a:custGeom>
              <a:avLst/>
              <a:gdLst/>
              <a:ahLst/>
              <a:cxnLst/>
              <a:rect l="l" t="t" r="r" b="b"/>
              <a:pathLst>
                <a:path w="13642" h="12463" extrusionOk="0">
                  <a:moveTo>
                    <a:pt x="9365" y="2270"/>
                  </a:moveTo>
                  <a:lnTo>
                    <a:pt x="9365" y="2271"/>
                  </a:lnTo>
                  <a:cubicBezTo>
                    <a:pt x="9365" y="2270"/>
                    <a:pt x="9365" y="2270"/>
                    <a:pt x="9365" y="2270"/>
                  </a:cubicBezTo>
                  <a:close/>
                  <a:moveTo>
                    <a:pt x="8443" y="2228"/>
                  </a:moveTo>
                  <a:cubicBezTo>
                    <a:pt x="8541" y="1862"/>
                    <a:pt x="9044" y="1645"/>
                    <a:pt x="9046" y="1645"/>
                  </a:cubicBezTo>
                  <a:lnTo>
                    <a:pt x="9105" y="1619"/>
                  </a:lnTo>
                  <a:lnTo>
                    <a:pt x="9124" y="1681"/>
                  </a:lnTo>
                  <a:cubicBezTo>
                    <a:pt x="9135" y="1719"/>
                    <a:pt x="9121" y="1760"/>
                    <a:pt x="9105" y="1812"/>
                  </a:cubicBezTo>
                  <a:cubicBezTo>
                    <a:pt x="9098" y="1837"/>
                    <a:pt x="9089" y="1865"/>
                    <a:pt x="9084" y="1889"/>
                  </a:cubicBezTo>
                  <a:cubicBezTo>
                    <a:pt x="9064" y="1972"/>
                    <a:pt x="9074" y="2066"/>
                    <a:pt x="9250" y="2105"/>
                  </a:cubicBezTo>
                  <a:cubicBezTo>
                    <a:pt x="9354" y="2129"/>
                    <a:pt x="9416" y="2160"/>
                    <a:pt x="9449" y="2195"/>
                  </a:cubicBezTo>
                  <a:cubicBezTo>
                    <a:pt x="9480" y="2230"/>
                    <a:pt x="9486" y="2268"/>
                    <a:pt x="9474" y="2306"/>
                  </a:cubicBezTo>
                  <a:cubicBezTo>
                    <a:pt x="9464" y="2336"/>
                    <a:pt x="9442" y="2364"/>
                    <a:pt x="9410" y="2388"/>
                  </a:cubicBezTo>
                  <a:cubicBezTo>
                    <a:pt x="9340" y="2443"/>
                    <a:pt x="9212" y="2489"/>
                    <a:pt x="9100" y="2503"/>
                  </a:cubicBezTo>
                  <a:lnTo>
                    <a:pt x="9093" y="2504"/>
                  </a:lnTo>
                  <a:cubicBezTo>
                    <a:pt x="8900" y="2530"/>
                    <a:pt x="8864" y="2535"/>
                    <a:pt x="8796" y="2758"/>
                  </a:cubicBezTo>
                  <a:cubicBezTo>
                    <a:pt x="8751" y="2907"/>
                    <a:pt x="8569" y="2939"/>
                    <a:pt x="8397" y="2921"/>
                  </a:cubicBezTo>
                  <a:cubicBezTo>
                    <a:pt x="8314" y="2912"/>
                    <a:pt x="8232" y="2891"/>
                    <a:pt x="8172" y="2868"/>
                  </a:cubicBezTo>
                  <a:cubicBezTo>
                    <a:pt x="8090" y="2836"/>
                    <a:pt x="8039" y="2789"/>
                    <a:pt x="8048" y="2739"/>
                  </a:cubicBezTo>
                  <a:cubicBezTo>
                    <a:pt x="8053" y="2711"/>
                    <a:pt x="8072" y="2689"/>
                    <a:pt x="8107" y="2676"/>
                  </a:cubicBezTo>
                  <a:cubicBezTo>
                    <a:pt x="8178" y="2648"/>
                    <a:pt x="8241" y="2616"/>
                    <a:pt x="8295" y="2553"/>
                  </a:cubicBezTo>
                  <a:cubicBezTo>
                    <a:pt x="8351" y="2489"/>
                    <a:pt x="8400" y="2390"/>
                    <a:pt x="8443" y="2228"/>
                  </a:cubicBezTo>
                  <a:close/>
                  <a:moveTo>
                    <a:pt x="8988" y="1802"/>
                  </a:moveTo>
                  <a:cubicBezTo>
                    <a:pt x="8982" y="1821"/>
                    <a:pt x="8976" y="1842"/>
                    <a:pt x="8972" y="1864"/>
                  </a:cubicBezTo>
                  <a:cubicBezTo>
                    <a:pt x="8941" y="2001"/>
                    <a:pt x="8953" y="2157"/>
                    <a:pt x="9226" y="2218"/>
                  </a:cubicBezTo>
                  <a:cubicBezTo>
                    <a:pt x="9304" y="2235"/>
                    <a:pt x="9346" y="2254"/>
                    <a:pt x="9363" y="2272"/>
                  </a:cubicBezTo>
                  <a:cubicBezTo>
                    <a:pt x="9364" y="2272"/>
                    <a:pt x="9364" y="2271"/>
                    <a:pt x="9365" y="2271"/>
                  </a:cubicBezTo>
                  <a:lnTo>
                    <a:pt x="9365" y="2270"/>
                  </a:lnTo>
                  <a:cubicBezTo>
                    <a:pt x="9362" y="2277"/>
                    <a:pt x="9353" y="2287"/>
                    <a:pt x="9340" y="2297"/>
                  </a:cubicBezTo>
                  <a:cubicBezTo>
                    <a:pt x="9284" y="2341"/>
                    <a:pt x="9180" y="2378"/>
                    <a:pt x="9085" y="2390"/>
                  </a:cubicBezTo>
                  <a:lnTo>
                    <a:pt x="9078" y="2391"/>
                  </a:lnTo>
                  <a:cubicBezTo>
                    <a:pt x="8822" y="2425"/>
                    <a:pt x="8774" y="2431"/>
                    <a:pt x="8685" y="2724"/>
                  </a:cubicBezTo>
                  <a:cubicBezTo>
                    <a:pt x="8661" y="2806"/>
                    <a:pt x="8533" y="2820"/>
                    <a:pt x="8409" y="2806"/>
                  </a:cubicBezTo>
                  <a:cubicBezTo>
                    <a:pt x="8336" y="2799"/>
                    <a:pt x="8265" y="2781"/>
                    <a:pt x="8214" y="2761"/>
                  </a:cubicBezTo>
                  <a:cubicBezTo>
                    <a:pt x="8210" y="2760"/>
                    <a:pt x="8208" y="2759"/>
                    <a:pt x="8205" y="2758"/>
                  </a:cubicBezTo>
                  <a:cubicBezTo>
                    <a:pt x="8269" y="2729"/>
                    <a:pt x="8327" y="2690"/>
                    <a:pt x="8382" y="2628"/>
                  </a:cubicBezTo>
                  <a:cubicBezTo>
                    <a:pt x="8449" y="2551"/>
                    <a:pt x="8506" y="2437"/>
                    <a:pt x="8554" y="2258"/>
                  </a:cubicBezTo>
                  <a:cubicBezTo>
                    <a:pt x="8612" y="2041"/>
                    <a:pt x="8849" y="1880"/>
                    <a:pt x="8988" y="1802"/>
                  </a:cubicBezTo>
                  <a:close/>
                  <a:moveTo>
                    <a:pt x="13514" y="8166"/>
                  </a:moveTo>
                  <a:lnTo>
                    <a:pt x="13511" y="8177"/>
                  </a:lnTo>
                  <a:lnTo>
                    <a:pt x="13399" y="8155"/>
                  </a:lnTo>
                  <a:lnTo>
                    <a:pt x="13403" y="8133"/>
                  </a:lnTo>
                  <a:lnTo>
                    <a:pt x="13516" y="8154"/>
                  </a:lnTo>
                  <a:lnTo>
                    <a:pt x="13516" y="8154"/>
                  </a:lnTo>
                  <a:close/>
                  <a:moveTo>
                    <a:pt x="13388" y="8209"/>
                  </a:moveTo>
                  <a:lnTo>
                    <a:pt x="13392" y="8192"/>
                  </a:lnTo>
                  <a:lnTo>
                    <a:pt x="13504" y="8216"/>
                  </a:lnTo>
                  <a:lnTo>
                    <a:pt x="13500" y="8232"/>
                  </a:lnTo>
                  <a:close/>
                  <a:moveTo>
                    <a:pt x="13377" y="8264"/>
                  </a:moveTo>
                  <a:lnTo>
                    <a:pt x="13379" y="8252"/>
                  </a:lnTo>
                  <a:lnTo>
                    <a:pt x="13491" y="8276"/>
                  </a:lnTo>
                  <a:lnTo>
                    <a:pt x="13489" y="8288"/>
                  </a:lnTo>
                  <a:close/>
                  <a:moveTo>
                    <a:pt x="8898" y="11729"/>
                  </a:moveTo>
                  <a:cubicBezTo>
                    <a:pt x="8545" y="11924"/>
                    <a:pt x="8390" y="12092"/>
                    <a:pt x="8347" y="12147"/>
                  </a:cubicBezTo>
                  <a:cubicBezTo>
                    <a:pt x="8292" y="12160"/>
                    <a:pt x="8137" y="12193"/>
                    <a:pt x="8145" y="12139"/>
                  </a:cubicBezTo>
                  <a:cubicBezTo>
                    <a:pt x="8161" y="12045"/>
                    <a:pt x="8286" y="11873"/>
                    <a:pt x="8397" y="11722"/>
                  </a:cubicBezTo>
                  <a:cubicBezTo>
                    <a:pt x="8443" y="11659"/>
                    <a:pt x="8486" y="11599"/>
                    <a:pt x="8519" y="11549"/>
                  </a:cubicBezTo>
                  <a:cubicBezTo>
                    <a:pt x="8570" y="11471"/>
                    <a:pt x="8610" y="11430"/>
                    <a:pt x="8655" y="11409"/>
                  </a:cubicBezTo>
                  <a:cubicBezTo>
                    <a:pt x="8701" y="11388"/>
                    <a:pt x="8760" y="11384"/>
                    <a:pt x="8843" y="11382"/>
                  </a:cubicBezTo>
                  <a:cubicBezTo>
                    <a:pt x="8972" y="11377"/>
                    <a:pt x="9150" y="11305"/>
                    <a:pt x="9256" y="11256"/>
                  </a:cubicBezTo>
                  <a:cubicBezTo>
                    <a:pt x="9235" y="11375"/>
                    <a:pt x="9162" y="11583"/>
                    <a:pt x="8898" y="11729"/>
                  </a:cubicBezTo>
                  <a:close/>
                  <a:moveTo>
                    <a:pt x="9378" y="11157"/>
                  </a:moveTo>
                  <a:cubicBezTo>
                    <a:pt x="9378" y="11158"/>
                    <a:pt x="9404" y="11581"/>
                    <a:pt x="8953" y="11829"/>
                  </a:cubicBezTo>
                  <a:cubicBezTo>
                    <a:pt x="8547" y="12053"/>
                    <a:pt x="8428" y="12229"/>
                    <a:pt x="8427" y="12230"/>
                  </a:cubicBezTo>
                  <a:lnTo>
                    <a:pt x="8415" y="12248"/>
                  </a:lnTo>
                  <a:lnTo>
                    <a:pt x="8395" y="12253"/>
                  </a:lnTo>
                  <a:cubicBezTo>
                    <a:pt x="8394" y="12254"/>
                    <a:pt x="7994" y="12361"/>
                    <a:pt x="8032" y="12122"/>
                  </a:cubicBezTo>
                  <a:cubicBezTo>
                    <a:pt x="8052" y="12000"/>
                    <a:pt x="8186" y="11815"/>
                    <a:pt x="8305" y="11654"/>
                  </a:cubicBezTo>
                  <a:cubicBezTo>
                    <a:pt x="8348" y="11594"/>
                    <a:pt x="8390" y="11536"/>
                    <a:pt x="8423" y="11486"/>
                  </a:cubicBezTo>
                  <a:cubicBezTo>
                    <a:pt x="8487" y="11389"/>
                    <a:pt x="8541" y="11336"/>
                    <a:pt x="8607" y="11306"/>
                  </a:cubicBezTo>
                  <a:cubicBezTo>
                    <a:pt x="8671" y="11275"/>
                    <a:pt x="8740" y="11270"/>
                    <a:pt x="8839" y="11266"/>
                  </a:cubicBezTo>
                  <a:cubicBezTo>
                    <a:pt x="9008" y="11261"/>
                    <a:pt x="9293" y="11110"/>
                    <a:pt x="9294" y="11109"/>
                  </a:cubicBezTo>
                  <a:lnTo>
                    <a:pt x="9373" y="11067"/>
                  </a:lnTo>
                  <a:close/>
                  <a:moveTo>
                    <a:pt x="2455" y="1774"/>
                  </a:moveTo>
                  <a:lnTo>
                    <a:pt x="2460" y="1768"/>
                  </a:lnTo>
                  <a:cubicBezTo>
                    <a:pt x="2711" y="1547"/>
                    <a:pt x="2979" y="1344"/>
                    <a:pt x="3262" y="1162"/>
                  </a:cubicBezTo>
                  <a:cubicBezTo>
                    <a:pt x="3543" y="982"/>
                    <a:pt x="3838" y="823"/>
                    <a:pt x="4144" y="687"/>
                  </a:cubicBezTo>
                  <a:cubicBezTo>
                    <a:pt x="4184" y="669"/>
                    <a:pt x="4221" y="652"/>
                    <a:pt x="4259" y="637"/>
                  </a:cubicBezTo>
                  <a:cubicBezTo>
                    <a:pt x="4294" y="621"/>
                    <a:pt x="4333" y="605"/>
                    <a:pt x="4374" y="589"/>
                  </a:cubicBezTo>
                  <a:cubicBezTo>
                    <a:pt x="4506" y="536"/>
                    <a:pt x="4640" y="487"/>
                    <a:pt x="4777" y="442"/>
                  </a:cubicBezTo>
                  <a:cubicBezTo>
                    <a:pt x="4914" y="397"/>
                    <a:pt x="5052" y="357"/>
                    <a:pt x="5190" y="322"/>
                  </a:cubicBezTo>
                  <a:cubicBezTo>
                    <a:pt x="5214" y="315"/>
                    <a:pt x="5240" y="309"/>
                    <a:pt x="5270" y="302"/>
                  </a:cubicBezTo>
                  <a:cubicBezTo>
                    <a:pt x="5293" y="296"/>
                    <a:pt x="5319" y="290"/>
                    <a:pt x="5349" y="283"/>
                  </a:cubicBezTo>
                  <a:cubicBezTo>
                    <a:pt x="5447" y="261"/>
                    <a:pt x="5544" y="241"/>
                    <a:pt x="5642" y="223"/>
                  </a:cubicBezTo>
                  <a:cubicBezTo>
                    <a:pt x="5739" y="205"/>
                    <a:pt x="5837" y="190"/>
                    <a:pt x="5937" y="176"/>
                  </a:cubicBezTo>
                  <a:cubicBezTo>
                    <a:pt x="5960" y="173"/>
                    <a:pt x="5979" y="170"/>
                    <a:pt x="5994" y="169"/>
                  </a:cubicBezTo>
                  <a:cubicBezTo>
                    <a:pt x="6000" y="168"/>
                    <a:pt x="6020" y="165"/>
                    <a:pt x="6051" y="162"/>
                  </a:cubicBezTo>
                  <a:cubicBezTo>
                    <a:pt x="6137" y="151"/>
                    <a:pt x="6222" y="143"/>
                    <a:pt x="6308" y="136"/>
                  </a:cubicBezTo>
                  <a:cubicBezTo>
                    <a:pt x="6396" y="129"/>
                    <a:pt x="6482" y="124"/>
                    <a:pt x="6566" y="121"/>
                  </a:cubicBezTo>
                  <a:cubicBezTo>
                    <a:pt x="6582" y="120"/>
                    <a:pt x="6597" y="119"/>
                    <a:pt x="6609" y="119"/>
                  </a:cubicBezTo>
                  <a:cubicBezTo>
                    <a:pt x="6625" y="118"/>
                    <a:pt x="6639" y="118"/>
                    <a:pt x="6653" y="117"/>
                  </a:cubicBezTo>
                  <a:cubicBezTo>
                    <a:pt x="6685" y="116"/>
                    <a:pt x="6716" y="115"/>
                    <a:pt x="6747" y="115"/>
                  </a:cubicBezTo>
                  <a:cubicBezTo>
                    <a:pt x="6768" y="115"/>
                    <a:pt x="6799" y="115"/>
                    <a:pt x="6841" y="115"/>
                  </a:cubicBezTo>
                  <a:cubicBezTo>
                    <a:pt x="6883" y="115"/>
                    <a:pt x="6915" y="115"/>
                    <a:pt x="6936" y="115"/>
                  </a:cubicBezTo>
                  <a:cubicBezTo>
                    <a:pt x="6966" y="115"/>
                    <a:pt x="6998" y="116"/>
                    <a:pt x="7030" y="117"/>
                  </a:cubicBezTo>
                  <a:cubicBezTo>
                    <a:pt x="7044" y="118"/>
                    <a:pt x="7058" y="118"/>
                    <a:pt x="7073" y="119"/>
                  </a:cubicBezTo>
                  <a:cubicBezTo>
                    <a:pt x="7086" y="119"/>
                    <a:pt x="7100" y="120"/>
                    <a:pt x="7116" y="121"/>
                  </a:cubicBezTo>
                  <a:cubicBezTo>
                    <a:pt x="7200" y="124"/>
                    <a:pt x="7287" y="129"/>
                    <a:pt x="7374" y="136"/>
                  </a:cubicBezTo>
                  <a:cubicBezTo>
                    <a:pt x="7460" y="143"/>
                    <a:pt x="7546" y="151"/>
                    <a:pt x="7631" y="162"/>
                  </a:cubicBezTo>
                  <a:cubicBezTo>
                    <a:pt x="7663" y="165"/>
                    <a:pt x="7682" y="168"/>
                    <a:pt x="7688" y="169"/>
                  </a:cubicBezTo>
                  <a:cubicBezTo>
                    <a:pt x="7703" y="170"/>
                    <a:pt x="7722" y="173"/>
                    <a:pt x="7746" y="176"/>
                  </a:cubicBezTo>
                  <a:lnTo>
                    <a:pt x="7769" y="179"/>
                  </a:lnTo>
                  <a:lnTo>
                    <a:pt x="7765" y="184"/>
                  </a:lnTo>
                  <a:cubicBezTo>
                    <a:pt x="7754" y="196"/>
                    <a:pt x="7742" y="208"/>
                    <a:pt x="7729" y="220"/>
                  </a:cubicBezTo>
                  <a:cubicBezTo>
                    <a:pt x="7717" y="233"/>
                    <a:pt x="7705" y="246"/>
                    <a:pt x="7694" y="258"/>
                  </a:cubicBezTo>
                  <a:lnTo>
                    <a:pt x="7690" y="261"/>
                  </a:lnTo>
                  <a:cubicBezTo>
                    <a:pt x="7600" y="356"/>
                    <a:pt x="7515" y="406"/>
                    <a:pt x="7432" y="430"/>
                  </a:cubicBezTo>
                  <a:cubicBezTo>
                    <a:pt x="7350" y="453"/>
                    <a:pt x="7268" y="452"/>
                    <a:pt x="7186" y="442"/>
                  </a:cubicBezTo>
                  <a:cubicBezTo>
                    <a:pt x="7170" y="440"/>
                    <a:pt x="7155" y="439"/>
                    <a:pt x="7140" y="436"/>
                  </a:cubicBezTo>
                  <a:cubicBezTo>
                    <a:pt x="7131" y="435"/>
                    <a:pt x="7113" y="432"/>
                    <a:pt x="7093" y="429"/>
                  </a:cubicBezTo>
                  <a:lnTo>
                    <a:pt x="7089" y="429"/>
                  </a:lnTo>
                  <a:cubicBezTo>
                    <a:pt x="6918" y="404"/>
                    <a:pt x="6748" y="378"/>
                    <a:pt x="6561" y="493"/>
                  </a:cubicBezTo>
                  <a:lnTo>
                    <a:pt x="6561" y="494"/>
                  </a:lnTo>
                  <a:lnTo>
                    <a:pt x="6558" y="495"/>
                  </a:lnTo>
                  <a:lnTo>
                    <a:pt x="6558" y="495"/>
                  </a:lnTo>
                  <a:cubicBezTo>
                    <a:pt x="6544" y="504"/>
                    <a:pt x="6531" y="513"/>
                    <a:pt x="6517" y="522"/>
                  </a:cubicBezTo>
                  <a:cubicBezTo>
                    <a:pt x="6505" y="529"/>
                    <a:pt x="6493" y="538"/>
                    <a:pt x="6477" y="549"/>
                  </a:cubicBezTo>
                  <a:cubicBezTo>
                    <a:pt x="6468" y="556"/>
                    <a:pt x="6469" y="555"/>
                    <a:pt x="6467" y="556"/>
                  </a:cubicBezTo>
                  <a:lnTo>
                    <a:pt x="6455" y="564"/>
                  </a:lnTo>
                  <a:cubicBezTo>
                    <a:pt x="6431" y="582"/>
                    <a:pt x="6411" y="597"/>
                    <a:pt x="6393" y="611"/>
                  </a:cubicBezTo>
                  <a:cubicBezTo>
                    <a:pt x="6378" y="623"/>
                    <a:pt x="6358" y="638"/>
                    <a:pt x="6336" y="657"/>
                  </a:cubicBezTo>
                  <a:cubicBezTo>
                    <a:pt x="6298" y="687"/>
                    <a:pt x="6265" y="716"/>
                    <a:pt x="6233" y="744"/>
                  </a:cubicBezTo>
                  <a:cubicBezTo>
                    <a:pt x="6059" y="893"/>
                    <a:pt x="5921" y="1013"/>
                    <a:pt x="5666" y="998"/>
                  </a:cubicBezTo>
                  <a:lnTo>
                    <a:pt x="5661" y="997"/>
                  </a:lnTo>
                  <a:cubicBezTo>
                    <a:pt x="5643" y="996"/>
                    <a:pt x="5625" y="996"/>
                    <a:pt x="5606" y="996"/>
                  </a:cubicBezTo>
                  <a:cubicBezTo>
                    <a:pt x="5588" y="996"/>
                    <a:pt x="5571" y="996"/>
                    <a:pt x="5554" y="996"/>
                  </a:cubicBezTo>
                  <a:cubicBezTo>
                    <a:pt x="5370" y="999"/>
                    <a:pt x="5225" y="1040"/>
                    <a:pt x="5101" y="1120"/>
                  </a:cubicBezTo>
                  <a:cubicBezTo>
                    <a:pt x="4979" y="1198"/>
                    <a:pt x="4879" y="1313"/>
                    <a:pt x="4787" y="1464"/>
                  </a:cubicBezTo>
                  <a:lnTo>
                    <a:pt x="4778" y="1478"/>
                  </a:lnTo>
                  <a:cubicBezTo>
                    <a:pt x="4653" y="1681"/>
                    <a:pt x="4537" y="1870"/>
                    <a:pt x="4358" y="1890"/>
                  </a:cubicBezTo>
                  <a:cubicBezTo>
                    <a:pt x="4344" y="1891"/>
                    <a:pt x="4329" y="1891"/>
                    <a:pt x="4315" y="1891"/>
                  </a:cubicBezTo>
                  <a:cubicBezTo>
                    <a:pt x="4301" y="1891"/>
                    <a:pt x="4285" y="1890"/>
                    <a:pt x="4269" y="1887"/>
                  </a:cubicBezTo>
                  <a:cubicBezTo>
                    <a:pt x="4239" y="1882"/>
                    <a:pt x="4208" y="1874"/>
                    <a:pt x="4173" y="1861"/>
                  </a:cubicBezTo>
                  <a:cubicBezTo>
                    <a:pt x="4137" y="1848"/>
                    <a:pt x="4100" y="1830"/>
                    <a:pt x="4060" y="1808"/>
                  </a:cubicBezTo>
                  <a:cubicBezTo>
                    <a:pt x="3748" y="1635"/>
                    <a:pt x="3640" y="1688"/>
                    <a:pt x="3432" y="1790"/>
                  </a:cubicBezTo>
                  <a:cubicBezTo>
                    <a:pt x="3397" y="1808"/>
                    <a:pt x="3358" y="1826"/>
                    <a:pt x="3314" y="1846"/>
                  </a:cubicBezTo>
                  <a:cubicBezTo>
                    <a:pt x="3294" y="1856"/>
                    <a:pt x="3272" y="1864"/>
                    <a:pt x="3248" y="1874"/>
                  </a:cubicBezTo>
                  <a:cubicBezTo>
                    <a:pt x="3225" y="1884"/>
                    <a:pt x="3200" y="1892"/>
                    <a:pt x="3173" y="1902"/>
                  </a:cubicBezTo>
                  <a:cubicBezTo>
                    <a:pt x="3150" y="1911"/>
                    <a:pt x="3125" y="1918"/>
                    <a:pt x="3101" y="1926"/>
                  </a:cubicBezTo>
                  <a:cubicBezTo>
                    <a:pt x="3076" y="1934"/>
                    <a:pt x="3048" y="1941"/>
                    <a:pt x="3021" y="1949"/>
                  </a:cubicBezTo>
                  <a:cubicBezTo>
                    <a:pt x="2897" y="1981"/>
                    <a:pt x="2794" y="1986"/>
                    <a:pt x="2710" y="1968"/>
                  </a:cubicBezTo>
                  <a:cubicBezTo>
                    <a:pt x="2623" y="1950"/>
                    <a:pt x="2555" y="1908"/>
                    <a:pt x="2504" y="1848"/>
                  </a:cubicBezTo>
                  <a:cubicBezTo>
                    <a:pt x="2496" y="1837"/>
                    <a:pt x="2487" y="1826"/>
                    <a:pt x="2479" y="1814"/>
                  </a:cubicBezTo>
                  <a:cubicBezTo>
                    <a:pt x="2470" y="1801"/>
                    <a:pt x="2463" y="1788"/>
                    <a:pt x="2456" y="1775"/>
                  </a:cubicBezTo>
                  <a:close/>
                  <a:moveTo>
                    <a:pt x="6446" y="2263"/>
                  </a:moveTo>
                  <a:cubicBezTo>
                    <a:pt x="6343" y="2015"/>
                    <a:pt x="6475" y="1821"/>
                    <a:pt x="6476" y="1821"/>
                  </a:cubicBezTo>
                  <a:lnTo>
                    <a:pt x="6488" y="1802"/>
                  </a:lnTo>
                  <a:lnTo>
                    <a:pt x="6509" y="1797"/>
                  </a:lnTo>
                  <a:cubicBezTo>
                    <a:pt x="6578" y="1779"/>
                    <a:pt x="6641" y="1777"/>
                    <a:pt x="6695" y="1785"/>
                  </a:cubicBezTo>
                  <a:cubicBezTo>
                    <a:pt x="6749" y="1794"/>
                    <a:pt x="6794" y="1812"/>
                    <a:pt x="6829" y="1836"/>
                  </a:cubicBezTo>
                  <a:cubicBezTo>
                    <a:pt x="6868" y="1863"/>
                    <a:pt x="6895" y="1898"/>
                    <a:pt x="6905" y="1935"/>
                  </a:cubicBezTo>
                  <a:cubicBezTo>
                    <a:pt x="6909" y="1952"/>
                    <a:pt x="6910" y="1969"/>
                    <a:pt x="6908" y="1985"/>
                  </a:cubicBezTo>
                  <a:cubicBezTo>
                    <a:pt x="6905" y="2001"/>
                    <a:pt x="6902" y="2016"/>
                    <a:pt x="6898" y="2032"/>
                  </a:cubicBezTo>
                  <a:cubicBezTo>
                    <a:pt x="6887" y="2081"/>
                    <a:pt x="6877" y="2126"/>
                    <a:pt x="6926" y="2220"/>
                  </a:cubicBezTo>
                  <a:cubicBezTo>
                    <a:pt x="7008" y="2378"/>
                    <a:pt x="6999" y="2390"/>
                    <a:pt x="6862" y="2571"/>
                  </a:cubicBezTo>
                  <a:cubicBezTo>
                    <a:pt x="6846" y="2593"/>
                    <a:pt x="6827" y="2618"/>
                    <a:pt x="6818" y="2629"/>
                  </a:cubicBezTo>
                  <a:cubicBezTo>
                    <a:pt x="6728" y="2751"/>
                    <a:pt x="6602" y="2753"/>
                    <a:pt x="6500" y="2715"/>
                  </a:cubicBezTo>
                  <a:cubicBezTo>
                    <a:pt x="6453" y="2697"/>
                    <a:pt x="6411" y="2671"/>
                    <a:pt x="6380" y="2644"/>
                  </a:cubicBezTo>
                  <a:cubicBezTo>
                    <a:pt x="6342" y="2610"/>
                    <a:pt x="6318" y="2571"/>
                    <a:pt x="6319" y="2539"/>
                  </a:cubicBezTo>
                  <a:cubicBezTo>
                    <a:pt x="6321" y="2506"/>
                    <a:pt x="6338" y="2482"/>
                    <a:pt x="6372" y="2471"/>
                  </a:cubicBezTo>
                  <a:cubicBezTo>
                    <a:pt x="6404" y="2462"/>
                    <a:pt x="6443" y="2448"/>
                    <a:pt x="6461" y="2423"/>
                  </a:cubicBezTo>
                  <a:cubicBezTo>
                    <a:pt x="6480" y="2397"/>
                    <a:pt x="6482" y="2350"/>
                    <a:pt x="6446" y="2263"/>
                  </a:cubicBezTo>
                  <a:close/>
                  <a:moveTo>
                    <a:pt x="6560" y="1903"/>
                  </a:moveTo>
                  <a:cubicBezTo>
                    <a:pt x="6604" y="1894"/>
                    <a:pt x="6643" y="1893"/>
                    <a:pt x="6677" y="1898"/>
                  </a:cubicBezTo>
                  <a:cubicBezTo>
                    <a:pt x="6714" y="1905"/>
                    <a:pt x="6743" y="1916"/>
                    <a:pt x="6765" y="1931"/>
                  </a:cubicBezTo>
                  <a:cubicBezTo>
                    <a:pt x="6781" y="1942"/>
                    <a:pt x="6791" y="1953"/>
                    <a:pt x="6793" y="1964"/>
                  </a:cubicBezTo>
                  <a:cubicBezTo>
                    <a:pt x="6794" y="1966"/>
                    <a:pt x="6794" y="1967"/>
                    <a:pt x="6794" y="1968"/>
                  </a:cubicBezTo>
                  <a:cubicBezTo>
                    <a:pt x="6792" y="1983"/>
                    <a:pt x="6789" y="1995"/>
                    <a:pt x="6786" y="2007"/>
                  </a:cubicBezTo>
                  <a:cubicBezTo>
                    <a:pt x="6771" y="2077"/>
                    <a:pt x="6756" y="2141"/>
                    <a:pt x="6825" y="2273"/>
                  </a:cubicBezTo>
                  <a:cubicBezTo>
                    <a:pt x="6873" y="2366"/>
                    <a:pt x="6867" y="2374"/>
                    <a:pt x="6771" y="2502"/>
                  </a:cubicBezTo>
                  <a:cubicBezTo>
                    <a:pt x="6761" y="2515"/>
                    <a:pt x="6750" y="2530"/>
                    <a:pt x="6726" y="2561"/>
                  </a:cubicBezTo>
                  <a:cubicBezTo>
                    <a:pt x="6675" y="2630"/>
                    <a:pt x="6601" y="2630"/>
                    <a:pt x="6540" y="2607"/>
                  </a:cubicBezTo>
                  <a:cubicBezTo>
                    <a:pt x="6509" y="2596"/>
                    <a:pt x="6481" y="2579"/>
                    <a:pt x="6460" y="2562"/>
                  </a:cubicBezTo>
                  <a:cubicBezTo>
                    <a:pt x="6495" y="2547"/>
                    <a:pt x="6529" y="2525"/>
                    <a:pt x="6555" y="2489"/>
                  </a:cubicBezTo>
                  <a:cubicBezTo>
                    <a:pt x="6594" y="2434"/>
                    <a:pt x="6606" y="2350"/>
                    <a:pt x="6551" y="2219"/>
                  </a:cubicBezTo>
                  <a:cubicBezTo>
                    <a:pt x="6489" y="2069"/>
                    <a:pt x="6537" y="1947"/>
                    <a:pt x="6560" y="1903"/>
                  </a:cubicBezTo>
                  <a:close/>
                  <a:moveTo>
                    <a:pt x="246" y="8511"/>
                  </a:moveTo>
                  <a:cubicBezTo>
                    <a:pt x="61" y="7776"/>
                    <a:pt x="0" y="7011"/>
                    <a:pt x="68" y="6244"/>
                  </a:cubicBezTo>
                  <a:lnTo>
                    <a:pt x="73" y="6190"/>
                  </a:lnTo>
                  <a:lnTo>
                    <a:pt x="127" y="6192"/>
                  </a:lnTo>
                  <a:cubicBezTo>
                    <a:pt x="144" y="6192"/>
                    <a:pt x="157" y="6193"/>
                    <a:pt x="167" y="6194"/>
                  </a:cubicBezTo>
                  <a:cubicBezTo>
                    <a:pt x="180" y="6196"/>
                    <a:pt x="191" y="6198"/>
                    <a:pt x="198" y="6199"/>
                  </a:cubicBezTo>
                  <a:cubicBezTo>
                    <a:pt x="457" y="6236"/>
                    <a:pt x="493" y="6465"/>
                    <a:pt x="525" y="6665"/>
                  </a:cubicBezTo>
                  <a:cubicBezTo>
                    <a:pt x="540" y="6761"/>
                    <a:pt x="554" y="6849"/>
                    <a:pt x="591" y="6882"/>
                  </a:cubicBezTo>
                  <a:cubicBezTo>
                    <a:pt x="688" y="6969"/>
                    <a:pt x="710" y="7076"/>
                    <a:pt x="742" y="7226"/>
                  </a:cubicBezTo>
                  <a:cubicBezTo>
                    <a:pt x="761" y="7319"/>
                    <a:pt x="784" y="7430"/>
                    <a:pt x="832" y="7561"/>
                  </a:cubicBezTo>
                  <a:cubicBezTo>
                    <a:pt x="901" y="7751"/>
                    <a:pt x="1050" y="7859"/>
                    <a:pt x="1183" y="7956"/>
                  </a:cubicBezTo>
                  <a:cubicBezTo>
                    <a:pt x="1273" y="8021"/>
                    <a:pt x="1356" y="8081"/>
                    <a:pt x="1412" y="8160"/>
                  </a:cubicBezTo>
                  <a:cubicBezTo>
                    <a:pt x="1452" y="8216"/>
                    <a:pt x="1505" y="8281"/>
                    <a:pt x="1558" y="8347"/>
                  </a:cubicBezTo>
                  <a:cubicBezTo>
                    <a:pt x="1688" y="8508"/>
                    <a:pt x="1823" y="8675"/>
                    <a:pt x="1811" y="8770"/>
                  </a:cubicBezTo>
                  <a:cubicBezTo>
                    <a:pt x="1804" y="8828"/>
                    <a:pt x="1760" y="8915"/>
                    <a:pt x="1713" y="9007"/>
                  </a:cubicBezTo>
                  <a:cubicBezTo>
                    <a:pt x="1665" y="9104"/>
                    <a:pt x="1612" y="9207"/>
                    <a:pt x="1608" y="9262"/>
                  </a:cubicBezTo>
                  <a:cubicBezTo>
                    <a:pt x="1605" y="9298"/>
                    <a:pt x="1608" y="9351"/>
                    <a:pt x="1610" y="9412"/>
                  </a:cubicBezTo>
                  <a:cubicBezTo>
                    <a:pt x="1616" y="9552"/>
                    <a:pt x="1624" y="9740"/>
                    <a:pt x="1582" y="9923"/>
                  </a:cubicBezTo>
                  <a:cubicBezTo>
                    <a:pt x="1555" y="10046"/>
                    <a:pt x="1510" y="10193"/>
                    <a:pt x="1444" y="10326"/>
                  </a:cubicBezTo>
                  <a:cubicBezTo>
                    <a:pt x="1390" y="10432"/>
                    <a:pt x="1325" y="10528"/>
                    <a:pt x="1243" y="10597"/>
                  </a:cubicBezTo>
                  <a:lnTo>
                    <a:pt x="1193" y="10638"/>
                  </a:lnTo>
                  <a:lnTo>
                    <a:pt x="1158" y="10583"/>
                  </a:lnTo>
                  <a:cubicBezTo>
                    <a:pt x="735" y="9941"/>
                    <a:pt x="429" y="9241"/>
                    <a:pt x="246" y="8511"/>
                  </a:cubicBezTo>
                  <a:moveTo>
                    <a:pt x="178" y="6312"/>
                  </a:moveTo>
                  <a:cubicBezTo>
                    <a:pt x="119" y="7047"/>
                    <a:pt x="180" y="7780"/>
                    <a:pt x="357" y="8483"/>
                  </a:cubicBezTo>
                  <a:cubicBezTo>
                    <a:pt x="532" y="9179"/>
                    <a:pt x="820" y="9847"/>
                    <a:pt x="1216" y="10463"/>
                  </a:cubicBezTo>
                  <a:cubicBezTo>
                    <a:pt x="1264" y="10411"/>
                    <a:pt x="1306" y="10345"/>
                    <a:pt x="1341" y="10275"/>
                  </a:cubicBezTo>
                  <a:cubicBezTo>
                    <a:pt x="1403" y="10151"/>
                    <a:pt x="1445" y="10012"/>
                    <a:pt x="1471" y="9897"/>
                  </a:cubicBezTo>
                  <a:cubicBezTo>
                    <a:pt x="1508" y="9730"/>
                    <a:pt x="1501" y="9551"/>
                    <a:pt x="1496" y="9416"/>
                  </a:cubicBezTo>
                  <a:cubicBezTo>
                    <a:pt x="1493" y="9351"/>
                    <a:pt x="1491" y="9295"/>
                    <a:pt x="1493" y="9254"/>
                  </a:cubicBezTo>
                  <a:cubicBezTo>
                    <a:pt x="1500" y="9175"/>
                    <a:pt x="1557" y="9062"/>
                    <a:pt x="1611" y="8956"/>
                  </a:cubicBezTo>
                  <a:cubicBezTo>
                    <a:pt x="1653" y="8873"/>
                    <a:pt x="1692" y="8794"/>
                    <a:pt x="1697" y="8757"/>
                  </a:cubicBezTo>
                  <a:cubicBezTo>
                    <a:pt x="1703" y="8709"/>
                    <a:pt x="1584" y="8561"/>
                    <a:pt x="1469" y="8418"/>
                  </a:cubicBezTo>
                  <a:cubicBezTo>
                    <a:pt x="1415" y="8351"/>
                    <a:pt x="1361" y="8285"/>
                    <a:pt x="1319" y="8226"/>
                  </a:cubicBezTo>
                  <a:cubicBezTo>
                    <a:pt x="1274" y="8162"/>
                    <a:pt x="1198" y="8108"/>
                    <a:pt x="1117" y="8049"/>
                  </a:cubicBezTo>
                  <a:cubicBezTo>
                    <a:pt x="970" y="7942"/>
                    <a:pt x="805" y="7824"/>
                    <a:pt x="723" y="7599"/>
                  </a:cubicBezTo>
                  <a:cubicBezTo>
                    <a:pt x="673" y="7461"/>
                    <a:pt x="649" y="7346"/>
                    <a:pt x="629" y="7250"/>
                  </a:cubicBezTo>
                  <a:cubicBezTo>
                    <a:pt x="603" y="7122"/>
                    <a:pt x="584" y="7029"/>
                    <a:pt x="515" y="6968"/>
                  </a:cubicBezTo>
                  <a:cubicBezTo>
                    <a:pt x="447" y="6908"/>
                    <a:pt x="431" y="6800"/>
                    <a:pt x="412" y="6683"/>
                  </a:cubicBezTo>
                  <a:cubicBezTo>
                    <a:pt x="386" y="6522"/>
                    <a:pt x="357" y="6337"/>
                    <a:pt x="179" y="6312"/>
                  </a:cubicBezTo>
                  <a:close/>
                  <a:moveTo>
                    <a:pt x="3209" y="2272"/>
                  </a:moveTo>
                  <a:cubicBezTo>
                    <a:pt x="3290" y="2171"/>
                    <a:pt x="3419" y="2063"/>
                    <a:pt x="3588" y="1956"/>
                  </a:cubicBezTo>
                  <a:lnTo>
                    <a:pt x="3588" y="1956"/>
                  </a:lnTo>
                  <a:cubicBezTo>
                    <a:pt x="3703" y="1882"/>
                    <a:pt x="3796" y="1848"/>
                    <a:pt x="3866" y="1843"/>
                  </a:cubicBezTo>
                  <a:cubicBezTo>
                    <a:pt x="3705" y="1783"/>
                    <a:pt x="3619" y="1825"/>
                    <a:pt x="3482" y="1893"/>
                  </a:cubicBezTo>
                  <a:cubicBezTo>
                    <a:pt x="3445" y="1912"/>
                    <a:pt x="3405" y="1932"/>
                    <a:pt x="3360" y="1951"/>
                  </a:cubicBezTo>
                  <a:cubicBezTo>
                    <a:pt x="3337" y="1961"/>
                    <a:pt x="3315" y="1971"/>
                    <a:pt x="3290" y="1980"/>
                  </a:cubicBezTo>
                  <a:cubicBezTo>
                    <a:pt x="3265" y="1991"/>
                    <a:pt x="3239" y="2001"/>
                    <a:pt x="3212" y="2010"/>
                  </a:cubicBezTo>
                  <a:cubicBezTo>
                    <a:pt x="3188" y="2019"/>
                    <a:pt x="3163" y="2027"/>
                    <a:pt x="3135" y="2035"/>
                  </a:cubicBezTo>
                  <a:cubicBezTo>
                    <a:pt x="3108" y="2044"/>
                    <a:pt x="3080" y="2052"/>
                    <a:pt x="3049" y="2060"/>
                  </a:cubicBezTo>
                  <a:cubicBezTo>
                    <a:pt x="2909" y="2097"/>
                    <a:pt x="2788" y="2101"/>
                    <a:pt x="2687" y="2080"/>
                  </a:cubicBezTo>
                  <a:cubicBezTo>
                    <a:pt x="2573" y="2056"/>
                    <a:pt x="2484" y="2001"/>
                    <a:pt x="2417" y="1922"/>
                  </a:cubicBezTo>
                  <a:cubicBezTo>
                    <a:pt x="2405" y="1908"/>
                    <a:pt x="2394" y="1893"/>
                    <a:pt x="2384" y="1878"/>
                  </a:cubicBezTo>
                  <a:cubicBezTo>
                    <a:pt x="2374" y="1863"/>
                    <a:pt x="2364" y="1847"/>
                    <a:pt x="2354" y="1830"/>
                  </a:cubicBezTo>
                  <a:cubicBezTo>
                    <a:pt x="2352" y="1824"/>
                    <a:pt x="2348" y="1818"/>
                    <a:pt x="2346" y="1811"/>
                  </a:cubicBezTo>
                  <a:cubicBezTo>
                    <a:pt x="2342" y="1804"/>
                    <a:pt x="2339" y="1798"/>
                    <a:pt x="2336" y="1793"/>
                  </a:cubicBezTo>
                  <a:lnTo>
                    <a:pt x="2333" y="1787"/>
                  </a:lnTo>
                  <a:lnTo>
                    <a:pt x="2332" y="1781"/>
                  </a:lnTo>
                  <a:lnTo>
                    <a:pt x="2315" y="1744"/>
                  </a:lnTo>
                  <a:lnTo>
                    <a:pt x="2365" y="1699"/>
                  </a:lnTo>
                  <a:cubicBezTo>
                    <a:pt x="2395" y="1672"/>
                    <a:pt x="2367" y="1697"/>
                    <a:pt x="2384" y="1682"/>
                  </a:cubicBezTo>
                  <a:cubicBezTo>
                    <a:pt x="2640" y="1457"/>
                    <a:pt x="2912" y="1251"/>
                    <a:pt x="3200" y="1066"/>
                  </a:cubicBezTo>
                  <a:cubicBezTo>
                    <a:pt x="3485" y="883"/>
                    <a:pt x="3785" y="721"/>
                    <a:pt x="4098" y="582"/>
                  </a:cubicBezTo>
                  <a:cubicBezTo>
                    <a:pt x="4136" y="565"/>
                    <a:pt x="4174" y="548"/>
                    <a:pt x="4214" y="531"/>
                  </a:cubicBezTo>
                  <a:cubicBezTo>
                    <a:pt x="4255" y="514"/>
                    <a:pt x="4294" y="497"/>
                    <a:pt x="4331" y="483"/>
                  </a:cubicBezTo>
                  <a:cubicBezTo>
                    <a:pt x="4466" y="428"/>
                    <a:pt x="4604" y="378"/>
                    <a:pt x="4742" y="333"/>
                  </a:cubicBezTo>
                  <a:cubicBezTo>
                    <a:pt x="4879" y="288"/>
                    <a:pt x="5019" y="247"/>
                    <a:pt x="5162" y="211"/>
                  </a:cubicBezTo>
                  <a:cubicBezTo>
                    <a:pt x="5192" y="204"/>
                    <a:pt x="5219" y="197"/>
                    <a:pt x="5243" y="191"/>
                  </a:cubicBezTo>
                  <a:cubicBezTo>
                    <a:pt x="5273" y="184"/>
                    <a:pt x="5300" y="177"/>
                    <a:pt x="5324" y="171"/>
                  </a:cubicBezTo>
                  <a:cubicBezTo>
                    <a:pt x="5422" y="150"/>
                    <a:pt x="5520" y="129"/>
                    <a:pt x="5621" y="110"/>
                  </a:cubicBezTo>
                  <a:cubicBezTo>
                    <a:pt x="5720" y="92"/>
                    <a:pt x="5821" y="76"/>
                    <a:pt x="5921" y="62"/>
                  </a:cubicBezTo>
                  <a:cubicBezTo>
                    <a:pt x="5936" y="60"/>
                    <a:pt x="5956" y="58"/>
                    <a:pt x="5980" y="54"/>
                  </a:cubicBezTo>
                  <a:cubicBezTo>
                    <a:pt x="6012" y="51"/>
                    <a:pt x="6031" y="48"/>
                    <a:pt x="6038" y="47"/>
                  </a:cubicBezTo>
                  <a:cubicBezTo>
                    <a:pt x="6125" y="37"/>
                    <a:pt x="6212" y="28"/>
                    <a:pt x="6299" y="21"/>
                  </a:cubicBezTo>
                  <a:cubicBezTo>
                    <a:pt x="6384" y="15"/>
                    <a:pt x="6471" y="10"/>
                    <a:pt x="6562" y="5"/>
                  </a:cubicBezTo>
                  <a:cubicBezTo>
                    <a:pt x="6575" y="5"/>
                    <a:pt x="6589" y="5"/>
                    <a:pt x="6606" y="5"/>
                  </a:cubicBezTo>
                  <a:cubicBezTo>
                    <a:pt x="6620" y="4"/>
                    <a:pt x="6634" y="4"/>
                    <a:pt x="6649" y="3"/>
                  </a:cubicBezTo>
                  <a:cubicBezTo>
                    <a:pt x="6681" y="2"/>
                    <a:pt x="6712" y="1"/>
                    <a:pt x="6745" y="1"/>
                  </a:cubicBezTo>
                  <a:cubicBezTo>
                    <a:pt x="6788" y="0"/>
                    <a:pt x="6820" y="0"/>
                    <a:pt x="6841" y="0"/>
                  </a:cubicBezTo>
                  <a:cubicBezTo>
                    <a:pt x="6862" y="0"/>
                    <a:pt x="6895" y="0"/>
                    <a:pt x="6937" y="1"/>
                  </a:cubicBezTo>
                  <a:cubicBezTo>
                    <a:pt x="6970" y="1"/>
                    <a:pt x="7002" y="2"/>
                    <a:pt x="7033" y="3"/>
                  </a:cubicBezTo>
                  <a:cubicBezTo>
                    <a:pt x="7048" y="4"/>
                    <a:pt x="7063" y="4"/>
                    <a:pt x="7077" y="5"/>
                  </a:cubicBezTo>
                  <a:cubicBezTo>
                    <a:pt x="7093" y="5"/>
                    <a:pt x="7108" y="5"/>
                    <a:pt x="7121" y="5"/>
                  </a:cubicBezTo>
                  <a:cubicBezTo>
                    <a:pt x="7211" y="10"/>
                    <a:pt x="7298" y="15"/>
                    <a:pt x="7383" y="21"/>
                  </a:cubicBezTo>
                  <a:cubicBezTo>
                    <a:pt x="7471" y="28"/>
                    <a:pt x="7558" y="37"/>
                    <a:pt x="7645" y="47"/>
                  </a:cubicBezTo>
                  <a:cubicBezTo>
                    <a:pt x="7651" y="48"/>
                    <a:pt x="7670" y="51"/>
                    <a:pt x="7703" y="54"/>
                  </a:cubicBezTo>
                  <a:cubicBezTo>
                    <a:pt x="7727" y="58"/>
                    <a:pt x="7746" y="60"/>
                    <a:pt x="7761" y="62"/>
                  </a:cubicBezTo>
                  <a:cubicBezTo>
                    <a:pt x="7790" y="67"/>
                    <a:pt x="7814" y="70"/>
                    <a:pt x="7831" y="72"/>
                  </a:cubicBezTo>
                  <a:cubicBezTo>
                    <a:pt x="7845" y="74"/>
                    <a:pt x="7867" y="78"/>
                    <a:pt x="7900" y="83"/>
                  </a:cubicBezTo>
                  <a:lnTo>
                    <a:pt x="8015" y="101"/>
                  </a:lnTo>
                  <a:lnTo>
                    <a:pt x="7932" y="181"/>
                  </a:lnTo>
                  <a:cubicBezTo>
                    <a:pt x="7917" y="195"/>
                    <a:pt x="7903" y="208"/>
                    <a:pt x="7889" y="222"/>
                  </a:cubicBezTo>
                  <a:cubicBezTo>
                    <a:pt x="7875" y="236"/>
                    <a:pt x="7861" y="250"/>
                    <a:pt x="7847" y="264"/>
                  </a:cubicBezTo>
                  <a:cubicBezTo>
                    <a:pt x="7836" y="276"/>
                    <a:pt x="7824" y="287"/>
                    <a:pt x="7811" y="300"/>
                  </a:cubicBezTo>
                  <a:cubicBezTo>
                    <a:pt x="7801" y="312"/>
                    <a:pt x="7789" y="323"/>
                    <a:pt x="7776" y="336"/>
                  </a:cubicBezTo>
                  <a:lnTo>
                    <a:pt x="7773" y="340"/>
                  </a:lnTo>
                  <a:cubicBezTo>
                    <a:pt x="7667" y="452"/>
                    <a:pt x="7564" y="512"/>
                    <a:pt x="7464" y="541"/>
                  </a:cubicBezTo>
                  <a:cubicBezTo>
                    <a:pt x="7363" y="569"/>
                    <a:pt x="7268" y="567"/>
                    <a:pt x="7173" y="556"/>
                  </a:cubicBezTo>
                  <a:cubicBezTo>
                    <a:pt x="7159" y="555"/>
                    <a:pt x="7143" y="552"/>
                    <a:pt x="7124" y="550"/>
                  </a:cubicBezTo>
                  <a:cubicBezTo>
                    <a:pt x="7102" y="547"/>
                    <a:pt x="7088" y="545"/>
                    <a:pt x="7076" y="543"/>
                  </a:cubicBezTo>
                  <a:lnTo>
                    <a:pt x="7073" y="542"/>
                  </a:lnTo>
                  <a:cubicBezTo>
                    <a:pt x="6922" y="520"/>
                    <a:pt x="6772" y="498"/>
                    <a:pt x="6621" y="591"/>
                  </a:cubicBezTo>
                  <a:lnTo>
                    <a:pt x="6621" y="590"/>
                  </a:lnTo>
                  <a:lnTo>
                    <a:pt x="6618" y="593"/>
                  </a:lnTo>
                  <a:lnTo>
                    <a:pt x="6618" y="593"/>
                  </a:lnTo>
                  <a:cubicBezTo>
                    <a:pt x="6605" y="602"/>
                    <a:pt x="6592" y="610"/>
                    <a:pt x="6579" y="618"/>
                  </a:cubicBezTo>
                  <a:cubicBezTo>
                    <a:pt x="6565" y="628"/>
                    <a:pt x="6552" y="636"/>
                    <a:pt x="6543" y="643"/>
                  </a:cubicBezTo>
                  <a:cubicBezTo>
                    <a:pt x="6540" y="645"/>
                    <a:pt x="6542" y="643"/>
                    <a:pt x="6533" y="650"/>
                  </a:cubicBezTo>
                  <a:lnTo>
                    <a:pt x="6523" y="657"/>
                  </a:lnTo>
                  <a:cubicBezTo>
                    <a:pt x="6505" y="670"/>
                    <a:pt x="6485" y="685"/>
                    <a:pt x="6464" y="701"/>
                  </a:cubicBezTo>
                  <a:cubicBezTo>
                    <a:pt x="6441" y="719"/>
                    <a:pt x="6423" y="733"/>
                    <a:pt x="6408" y="745"/>
                  </a:cubicBezTo>
                  <a:cubicBezTo>
                    <a:pt x="6374" y="773"/>
                    <a:pt x="6340" y="803"/>
                    <a:pt x="6308" y="831"/>
                  </a:cubicBezTo>
                  <a:cubicBezTo>
                    <a:pt x="6114" y="997"/>
                    <a:pt x="5960" y="1130"/>
                    <a:pt x="5660" y="1113"/>
                  </a:cubicBezTo>
                  <a:lnTo>
                    <a:pt x="5654" y="1113"/>
                  </a:lnTo>
                  <a:cubicBezTo>
                    <a:pt x="5636" y="1111"/>
                    <a:pt x="5619" y="1111"/>
                    <a:pt x="5604" y="1110"/>
                  </a:cubicBezTo>
                  <a:cubicBezTo>
                    <a:pt x="5588" y="1110"/>
                    <a:pt x="5572" y="1110"/>
                    <a:pt x="5556" y="1110"/>
                  </a:cubicBezTo>
                  <a:cubicBezTo>
                    <a:pt x="5395" y="1113"/>
                    <a:pt x="5269" y="1148"/>
                    <a:pt x="5163" y="1216"/>
                  </a:cubicBezTo>
                  <a:cubicBezTo>
                    <a:pt x="5057" y="1284"/>
                    <a:pt x="4968" y="1387"/>
                    <a:pt x="4885" y="1524"/>
                  </a:cubicBezTo>
                  <a:lnTo>
                    <a:pt x="4876" y="1538"/>
                  </a:lnTo>
                  <a:cubicBezTo>
                    <a:pt x="4735" y="1766"/>
                    <a:pt x="4605" y="1977"/>
                    <a:pt x="4371" y="2003"/>
                  </a:cubicBezTo>
                  <a:cubicBezTo>
                    <a:pt x="4352" y="2006"/>
                    <a:pt x="4333" y="2006"/>
                    <a:pt x="4313" y="2006"/>
                  </a:cubicBezTo>
                  <a:cubicBezTo>
                    <a:pt x="4293" y="2005"/>
                    <a:pt x="4272" y="2003"/>
                    <a:pt x="4251" y="2000"/>
                  </a:cubicBezTo>
                  <a:cubicBezTo>
                    <a:pt x="4213" y="1994"/>
                    <a:pt x="4174" y="1984"/>
                    <a:pt x="4133" y="1968"/>
                  </a:cubicBezTo>
                  <a:cubicBezTo>
                    <a:pt x="4099" y="1956"/>
                    <a:pt x="4063" y="1939"/>
                    <a:pt x="4025" y="1919"/>
                  </a:cubicBezTo>
                  <a:cubicBezTo>
                    <a:pt x="4035" y="1940"/>
                    <a:pt x="4040" y="1964"/>
                    <a:pt x="4039" y="1990"/>
                  </a:cubicBezTo>
                  <a:cubicBezTo>
                    <a:pt x="4039" y="2055"/>
                    <a:pt x="3999" y="2136"/>
                    <a:pt x="3926" y="2205"/>
                  </a:cubicBezTo>
                  <a:cubicBezTo>
                    <a:pt x="3857" y="2269"/>
                    <a:pt x="3891" y="2305"/>
                    <a:pt x="3939" y="2356"/>
                  </a:cubicBezTo>
                  <a:cubicBezTo>
                    <a:pt x="3989" y="2410"/>
                    <a:pt x="4048" y="2473"/>
                    <a:pt x="4076" y="2573"/>
                  </a:cubicBezTo>
                  <a:cubicBezTo>
                    <a:pt x="4086" y="2608"/>
                    <a:pt x="4087" y="2641"/>
                    <a:pt x="4081" y="2671"/>
                  </a:cubicBezTo>
                  <a:cubicBezTo>
                    <a:pt x="4067" y="2735"/>
                    <a:pt x="4023" y="2784"/>
                    <a:pt x="3957" y="2817"/>
                  </a:cubicBezTo>
                  <a:cubicBezTo>
                    <a:pt x="3901" y="2847"/>
                    <a:pt x="3826" y="2863"/>
                    <a:pt x="3743" y="2867"/>
                  </a:cubicBezTo>
                  <a:cubicBezTo>
                    <a:pt x="3618" y="2872"/>
                    <a:pt x="3469" y="2848"/>
                    <a:pt x="3329" y="2787"/>
                  </a:cubicBezTo>
                  <a:cubicBezTo>
                    <a:pt x="3266" y="2760"/>
                    <a:pt x="3218" y="2729"/>
                    <a:pt x="3182" y="2692"/>
                  </a:cubicBezTo>
                  <a:cubicBezTo>
                    <a:pt x="3124" y="2634"/>
                    <a:pt x="3101" y="2565"/>
                    <a:pt x="3109" y="2490"/>
                  </a:cubicBezTo>
                  <a:cubicBezTo>
                    <a:pt x="3116" y="2421"/>
                    <a:pt x="3151" y="2347"/>
                    <a:pt x="3209" y="2272"/>
                  </a:cubicBezTo>
                  <a:moveTo>
                    <a:pt x="3649" y="2053"/>
                  </a:moveTo>
                  <a:lnTo>
                    <a:pt x="3650" y="2053"/>
                  </a:lnTo>
                  <a:cubicBezTo>
                    <a:pt x="3771" y="1974"/>
                    <a:pt x="3853" y="1950"/>
                    <a:pt x="3899" y="1957"/>
                  </a:cubicBezTo>
                  <a:cubicBezTo>
                    <a:pt x="3909" y="1959"/>
                    <a:pt x="3916" y="1962"/>
                    <a:pt x="3920" y="1967"/>
                  </a:cubicBezTo>
                  <a:cubicBezTo>
                    <a:pt x="3923" y="1971"/>
                    <a:pt x="3925" y="1978"/>
                    <a:pt x="3925" y="1987"/>
                  </a:cubicBezTo>
                  <a:cubicBezTo>
                    <a:pt x="3924" y="2024"/>
                    <a:pt x="3898" y="2074"/>
                    <a:pt x="3847" y="2120"/>
                  </a:cubicBezTo>
                  <a:cubicBezTo>
                    <a:pt x="3695" y="2263"/>
                    <a:pt x="3762" y="2335"/>
                    <a:pt x="3855" y="2435"/>
                  </a:cubicBezTo>
                  <a:cubicBezTo>
                    <a:pt x="3896" y="2479"/>
                    <a:pt x="3945" y="2531"/>
                    <a:pt x="3965" y="2604"/>
                  </a:cubicBezTo>
                  <a:cubicBezTo>
                    <a:pt x="3970" y="2620"/>
                    <a:pt x="3970" y="2635"/>
                    <a:pt x="3968" y="2648"/>
                  </a:cubicBezTo>
                  <a:cubicBezTo>
                    <a:pt x="3963" y="2675"/>
                    <a:pt x="3940" y="2697"/>
                    <a:pt x="3906" y="2715"/>
                  </a:cubicBezTo>
                  <a:cubicBezTo>
                    <a:pt x="3863" y="2737"/>
                    <a:pt x="3805" y="2750"/>
                    <a:pt x="3738" y="2752"/>
                  </a:cubicBezTo>
                  <a:cubicBezTo>
                    <a:pt x="3629" y="2757"/>
                    <a:pt x="3498" y="2735"/>
                    <a:pt x="3374" y="2682"/>
                  </a:cubicBezTo>
                  <a:cubicBezTo>
                    <a:pt x="3325" y="2661"/>
                    <a:pt x="3289" y="2637"/>
                    <a:pt x="3263" y="2612"/>
                  </a:cubicBezTo>
                  <a:cubicBezTo>
                    <a:pt x="3232" y="2579"/>
                    <a:pt x="3218" y="2542"/>
                    <a:pt x="3222" y="2501"/>
                  </a:cubicBezTo>
                  <a:cubicBezTo>
                    <a:pt x="3227" y="2455"/>
                    <a:pt x="3254" y="2401"/>
                    <a:pt x="3299" y="2344"/>
                  </a:cubicBezTo>
                  <a:cubicBezTo>
                    <a:pt x="3372" y="2252"/>
                    <a:pt x="3491" y="2152"/>
                    <a:pt x="3649" y="2053"/>
                  </a:cubicBezTo>
                  <a:close/>
                  <a:moveTo>
                    <a:pt x="6764" y="3866"/>
                  </a:moveTo>
                  <a:cubicBezTo>
                    <a:pt x="6770" y="3865"/>
                    <a:pt x="6766" y="3866"/>
                    <a:pt x="6763" y="3867"/>
                  </a:cubicBezTo>
                  <a:cubicBezTo>
                    <a:pt x="6764" y="3866"/>
                    <a:pt x="6764" y="3866"/>
                    <a:pt x="6764" y="3866"/>
                  </a:cubicBezTo>
                  <a:close/>
                  <a:moveTo>
                    <a:pt x="12807" y="10114"/>
                  </a:moveTo>
                  <a:cubicBezTo>
                    <a:pt x="12750" y="10219"/>
                    <a:pt x="12689" y="10323"/>
                    <a:pt x="12624" y="10427"/>
                  </a:cubicBezTo>
                  <a:lnTo>
                    <a:pt x="12577" y="10503"/>
                  </a:lnTo>
                  <a:lnTo>
                    <a:pt x="12528" y="10429"/>
                  </a:lnTo>
                  <a:cubicBezTo>
                    <a:pt x="12493" y="10377"/>
                    <a:pt x="12470" y="10325"/>
                    <a:pt x="12454" y="10281"/>
                  </a:cubicBezTo>
                  <a:cubicBezTo>
                    <a:pt x="12429" y="10210"/>
                    <a:pt x="12423" y="10151"/>
                    <a:pt x="12425" y="10129"/>
                  </a:cubicBezTo>
                  <a:cubicBezTo>
                    <a:pt x="12427" y="10111"/>
                    <a:pt x="12431" y="10090"/>
                    <a:pt x="12437" y="10066"/>
                  </a:cubicBezTo>
                  <a:cubicBezTo>
                    <a:pt x="12456" y="9986"/>
                    <a:pt x="12487" y="9855"/>
                    <a:pt x="12415" y="9771"/>
                  </a:cubicBezTo>
                  <a:cubicBezTo>
                    <a:pt x="12405" y="9761"/>
                    <a:pt x="12399" y="9754"/>
                    <a:pt x="12393" y="9747"/>
                  </a:cubicBezTo>
                  <a:cubicBezTo>
                    <a:pt x="12276" y="9614"/>
                    <a:pt x="12210" y="9542"/>
                    <a:pt x="12416" y="9021"/>
                  </a:cubicBezTo>
                  <a:cubicBezTo>
                    <a:pt x="12580" y="8608"/>
                    <a:pt x="12513" y="8333"/>
                    <a:pt x="12485" y="8251"/>
                  </a:cubicBezTo>
                  <a:cubicBezTo>
                    <a:pt x="12429" y="8233"/>
                    <a:pt x="12331" y="8170"/>
                    <a:pt x="12255" y="7963"/>
                  </a:cubicBezTo>
                  <a:cubicBezTo>
                    <a:pt x="12231" y="7897"/>
                    <a:pt x="12218" y="7844"/>
                    <a:pt x="12208" y="7803"/>
                  </a:cubicBezTo>
                  <a:cubicBezTo>
                    <a:pt x="12181" y="7697"/>
                    <a:pt x="12174" y="7666"/>
                    <a:pt x="11947" y="7602"/>
                  </a:cubicBezTo>
                  <a:cubicBezTo>
                    <a:pt x="11693" y="7529"/>
                    <a:pt x="11677" y="7473"/>
                    <a:pt x="11648" y="7374"/>
                  </a:cubicBezTo>
                  <a:cubicBezTo>
                    <a:pt x="11637" y="7337"/>
                    <a:pt x="11625" y="7293"/>
                    <a:pt x="11583" y="7234"/>
                  </a:cubicBezTo>
                  <a:cubicBezTo>
                    <a:pt x="11531" y="7163"/>
                    <a:pt x="11491" y="7150"/>
                    <a:pt x="11446" y="7138"/>
                  </a:cubicBezTo>
                  <a:cubicBezTo>
                    <a:pt x="11372" y="7116"/>
                    <a:pt x="11291" y="7094"/>
                    <a:pt x="11170" y="6925"/>
                  </a:cubicBezTo>
                  <a:lnTo>
                    <a:pt x="11170" y="6925"/>
                  </a:lnTo>
                  <a:cubicBezTo>
                    <a:pt x="11075" y="6791"/>
                    <a:pt x="10974" y="6692"/>
                    <a:pt x="10887" y="6643"/>
                  </a:cubicBezTo>
                  <a:cubicBezTo>
                    <a:pt x="10859" y="6627"/>
                    <a:pt x="10832" y="6618"/>
                    <a:pt x="10811" y="6615"/>
                  </a:cubicBezTo>
                  <a:cubicBezTo>
                    <a:pt x="10794" y="6613"/>
                    <a:pt x="10781" y="6616"/>
                    <a:pt x="10770" y="6624"/>
                  </a:cubicBezTo>
                  <a:lnTo>
                    <a:pt x="10770" y="6623"/>
                  </a:lnTo>
                  <a:cubicBezTo>
                    <a:pt x="10763" y="6628"/>
                    <a:pt x="10757" y="6636"/>
                    <a:pt x="10751" y="6647"/>
                  </a:cubicBezTo>
                  <a:cubicBezTo>
                    <a:pt x="10707" y="6726"/>
                    <a:pt x="10843" y="6923"/>
                    <a:pt x="10954" y="7083"/>
                  </a:cubicBezTo>
                  <a:cubicBezTo>
                    <a:pt x="10999" y="7149"/>
                    <a:pt x="11041" y="7210"/>
                    <a:pt x="11067" y="7259"/>
                  </a:cubicBezTo>
                  <a:cubicBezTo>
                    <a:pt x="11103" y="7326"/>
                    <a:pt x="11127" y="7325"/>
                    <a:pt x="11165" y="7325"/>
                  </a:cubicBezTo>
                  <a:cubicBezTo>
                    <a:pt x="11216" y="7324"/>
                    <a:pt x="11280" y="7323"/>
                    <a:pt x="11380" y="7367"/>
                  </a:cubicBezTo>
                  <a:cubicBezTo>
                    <a:pt x="11618" y="7472"/>
                    <a:pt x="11550" y="7791"/>
                    <a:pt x="11514" y="7961"/>
                  </a:cubicBezTo>
                  <a:lnTo>
                    <a:pt x="11510" y="7983"/>
                  </a:lnTo>
                  <a:cubicBezTo>
                    <a:pt x="11483" y="8113"/>
                    <a:pt x="11431" y="8135"/>
                    <a:pt x="11277" y="8202"/>
                  </a:cubicBezTo>
                  <a:cubicBezTo>
                    <a:pt x="11218" y="8229"/>
                    <a:pt x="11142" y="8262"/>
                    <a:pt x="11043" y="8313"/>
                  </a:cubicBezTo>
                  <a:cubicBezTo>
                    <a:pt x="10853" y="8412"/>
                    <a:pt x="10637" y="8438"/>
                    <a:pt x="10440" y="8462"/>
                  </a:cubicBezTo>
                  <a:cubicBezTo>
                    <a:pt x="10287" y="8480"/>
                    <a:pt x="10146" y="8498"/>
                    <a:pt x="10046" y="8545"/>
                  </a:cubicBezTo>
                  <a:cubicBezTo>
                    <a:pt x="10018" y="8559"/>
                    <a:pt x="10002" y="8571"/>
                    <a:pt x="9997" y="8582"/>
                  </a:cubicBezTo>
                  <a:cubicBezTo>
                    <a:pt x="9994" y="8588"/>
                    <a:pt x="9995" y="8594"/>
                    <a:pt x="9999" y="8602"/>
                  </a:cubicBezTo>
                  <a:cubicBezTo>
                    <a:pt x="10008" y="8619"/>
                    <a:pt x="10026" y="8636"/>
                    <a:pt x="10049" y="8654"/>
                  </a:cubicBezTo>
                  <a:cubicBezTo>
                    <a:pt x="10123" y="8709"/>
                    <a:pt x="10242" y="8753"/>
                    <a:pt x="10334" y="8758"/>
                  </a:cubicBezTo>
                  <a:cubicBezTo>
                    <a:pt x="10442" y="8764"/>
                    <a:pt x="10481" y="8807"/>
                    <a:pt x="10478" y="8875"/>
                  </a:cubicBezTo>
                  <a:cubicBezTo>
                    <a:pt x="10474" y="8943"/>
                    <a:pt x="10405" y="9025"/>
                    <a:pt x="10327" y="9118"/>
                  </a:cubicBezTo>
                  <a:cubicBezTo>
                    <a:pt x="10295" y="9158"/>
                    <a:pt x="10260" y="9199"/>
                    <a:pt x="10231" y="9237"/>
                  </a:cubicBezTo>
                  <a:cubicBezTo>
                    <a:pt x="10157" y="9337"/>
                    <a:pt x="10001" y="9446"/>
                    <a:pt x="9820" y="9544"/>
                  </a:cubicBezTo>
                  <a:cubicBezTo>
                    <a:pt x="9621" y="9651"/>
                    <a:pt x="9389" y="9746"/>
                    <a:pt x="9200" y="9799"/>
                  </a:cubicBezTo>
                  <a:cubicBezTo>
                    <a:pt x="9035" y="9844"/>
                    <a:pt x="8933" y="9902"/>
                    <a:pt x="8864" y="9971"/>
                  </a:cubicBezTo>
                  <a:cubicBezTo>
                    <a:pt x="8797" y="10039"/>
                    <a:pt x="8760" y="10122"/>
                    <a:pt x="8722" y="10219"/>
                  </a:cubicBezTo>
                  <a:cubicBezTo>
                    <a:pt x="8692" y="10299"/>
                    <a:pt x="8666" y="10377"/>
                    <a:pt x="8639" y="10461"/>
                  </a:cubicBezTo>
                  <a:cubicBezTo>
                    <a:pt x="8595" y="10600"/>
                    <a:pt x="8546" y="10752"/>
                    <a:pt x="8466" y="10937"/>
                  </a:cubicBezTo>
                  <a:cubicBezTo>
                    <a:pt x="8334" y="11244"/>
                    <a:pt x="8276" y="11268"/>
                    <a:pt x="7980" y="11389"/>
                  </a:cubicBezTo>
                  <a:lnTo>
                    <a:pt x="7944" y="11404"/>
                  </a:lnTo>
                  <a:cubicBezTo>
                    <a:pt x="7831" y="11451"/>
                    <a:pt x="7761" y="11463"/>
                    <a:pt x="7714" y="11471"/>
                  </a:cubicBezTo>
                  <a:cubicBezTo>
                    <a:pt x="7662" y="11480"/>
                    <a:pt x="7659" y="11480"/>
                    <a:pt x="7606" y="11631"/>
                  </a:cubicBezTo>
                  <a:cubicBezTo>
                    <a:pt x="7531" y="11845"/>
                    <a:pt x="7407" y="11894"/>
                    <a:pt x="7260" y="11952"/>
                  </a:cubicBezTo>
                  <a:cubicBezTo>
                    <a:pt x="7198" y="11975"/>
                    <a:pt x="7132" y="12001"/>
                    <a:pt x="7067" y="12043"/>
                  </a:cubicBezTo>
                  <a:cubicBezTo>
                    <a:pt x="7005" y="12083"/>
                    <a:pt x="6985" y="12127"/>
                    <a:pt x="6965" y="12170"/>
                  </a:cubicBezTo>
                  <a:cubicBezTo>
                    <a:pt x="6917" y="12278"/>
                    <a:pt x="6872" y="12380"/>
                    <a:pt x="6481" y="12440"/>
                  </a:cubicBezTo>
                  <a:cubicBezTo>
                    <a:pt x="6365" y="12457"/>
                    <a:pt x="6264" y="12462"/>
                    <a:pt x="6179" y="12458"/>
                  </a:cubicBezTo>
                  <a:cubicBezTo>
                    <a:pt x="6020" y="12450"/>
                    <a:pt x="5910" y="12411"/>
                    <a:pt x="5835" y="12359"/>
                  </a:cubicBezTo>
                  <a:cubicBezTo>
                    <a:pt x="5755" y="12303"/>
                    <a:pt x="5717" y="12231"/>
                    <a:pt x="5707" y="12167"/>
                  </a:cubicBezTo>
                  <a:cubicBezTo>
                    <a:pt x="5705" y="12153"/>
                    <a:pt x="5704" y="12139"/>
                    <a:pt x="5705" y="12125"/>
                  </a:cubicBezTo>
                  <a:cubicBezTo>
                    <a:pt x="5708" y="12063"/>
                    <a:pt x="5709" y="12005"/>
                    <a:pt x="5703" y="11941"/>
                  </a:cubicBezTo>
                  <a:cubicBezTo>
                    <a:pt x="5697" y="11877"/>
                    <a:pt x="5682" y="11808"/>
                    <a:pt x="5653" y="11721"/>
                  </a:cubicBezTo>
                  <a:cubicBezTo>
                    <a:pt x="5621" y="11624"/>
                    <a:pt x="5631" y="11525"/>
                    <a:pt x="5643" y="11417"/>
                  </a:cubicBezTo>
                  <a:cubicBezTo>
                    <a:pt x="5655" y="11306"/>
                    <a:pt x="5667" y="11183"/>
                    <a:pt x="5629" y="11058"/>
                  </a:cubicBezTo>
                  <a:cubicBezTo>
                    <a:pt x="5584" y="10916"/>
                    <a:pt x="5566" y="10766"/>
                    <a:pt x="5583" y="10632"/>
                  </a:cubicBezTo>
                  <a:cubicBezTo>
                    <a:pt x="5600" y="10508"/>
                    <a:pt x="5648" y="10398"/>
                    <a:pt x="5736" y="10319"/>
                  </a:cubicBezTo>
                  <a:cubicBezTo>
                    <a:pt x="5809" y="10253"/>
                    <a:pt x="5850" y="10195"/>
                    <a:pt x="5870" y="10136"/>
                  </a:cubicBezTo>
                  <a:cubicBezTo>
                    <a:pt x="5890" y="10076"/>
                    <a:pt x="5890" y="10012"/>
                    <a:pt x="5881" y="9937"/>
                  </a:cubicBezTo>
                  <a:cubicBezTo>
                    <a:pt x="5874" y="9877"/>
                    <a:pt x="5879" y="9828"/>
                    <a:pt x="5884" y="9781"/>
                  </a:cubicBezTo>
                  <a:cubicBezTo>
                    <a:pt x="5892" y="9704"/>
                    <a:pt x="5899" y="9634"/>
                    <a:pt x="5829" y="9525"/>
                  </a:cubicBezTo>
                  <a:cubicBezTo>
                    <a:pt x="5762" y="9422"/>
                    <a:pt x="5732" y="9336"/>
                    <a:pt x="5732" y="9221"/>
                  </a:cubicBezTo>
                  <a:cubicBezTo>
                    <a:pt x="5731" y="9113"/>
                    <a:pt x="5757" y="8984"/>
                    <a:pt x="5803" y="8789"/>
                  </a:cubicBezTo>
                  <a:cubicBezTo>
                    <a:pt x="5875" y="8490"/>
                    <a:pt x="5778" y="8459"/>
                    <a:pt x="5676" y="8426"/>
                  </a:cubicBezTo>
                  <a:cubicBezTo>
                    <a:pt x="5664" y="8422"/>
                    <a:pt x="5652" y="8418"/>
                    <a:pt x="5640" y="8414"/>
                  </a:cubicBezTo>
                  <a:cubicBezTo>
                    <a:pt x="5569" y="8389"/>
                    <a:pt x="5503" y="8351"/>
                    <a:pt x="5443" y="8305"/>
                  </a:cubicBezTo>
                  <a:cubicBezTo>
                    <a:pt x="5375" y="8252"/>
                    <a:pt x="5316" y="8190"/>
                    <a:pt x="5268" y="8128"/>
                  </a:cubicBezTo>
                  <a:cubicBezTo>
                    <a:pt x="5221" y="8068"/>
                    <a:pt x="5057" y="8071"/>
                    <a:pt x="4879" y="8076"/>
                  </a:cubicBezTo>
                  <a:cubicBezTo>
                    <a:pt x="4816" y="8078"/>
                    <a:pt x="4750" y="8078"/>
                    <a:pt x="4686" y="8077"/>
                  </a:cubicBezTo>
                  <a:cubicBezTo>
                    <a:pt x="4552" y="8074"/>
                    <a:pt x="4412" y="8037"/>
                    <a:pt x="4276" y="7987"/>
                  </a:cubicBezTo>
                  <a:cubicBezTo>
                    <a:pt x="4143" y="7936"/>
                    <a:pt x="4014" y="7872"/>
                    <a:pt x="3897" y="7810"/>
                  </a:cubicBezTo>
                  <a:cubicBezTo>
                    <a:pt x="3771" y="7743"/>
                    <a:pt x="3691" y="7665"/>
                    <a:pt x="3646" y="7575"/>
                  </a:cubicBezTo>
                  <a:cubicBezTo>
                    <a:pt x="3600" y="7485"/>
                    <a:pt x="3590" y="7385"/>
                    <a:pt x="3599" y="7274"/>
                  </a:cubicBezTo>
                  <a:cubicBezTo>
                    <a:pt x="3611" y="7156"/>
                    <a:pt x="3589" y="7122"/>
                    <a:pt x="3555" y="7068"/>
                  </a:cubicBezTo>
                  <a:cubicBezTo>
                    <a:pt x="3536" y="7039"/>
                    <a:pt x="3513" y="7004"/>
                    <a:pt x="3489" y="6952"/>
                  </a:cubicBezTo>
                  <a:cubicBezTo>
                    <a:pt x="3447" y="6862"/>
                    <a:pt x="3445" y="6727"/>
                    <a:pt x="3470" y="6597"/>
                  </a:cubicBezTo>
                  <a:cubicBezTo>
                    <a:pt x="3496" y="6467"/>
                    <a:pt x="3550" y="6338"/>
                    <a:pt x="3621" y="6263"/>
                  </a:cubicBezTo>
                  <a:cubicBezTo>
                    <a:pt x="3674" y="6208"/>
                    <a:pt x="3692" y="6155"/>
                    <a:pt x="3692" y="6099"/>
                  </a:cubicBezTo>
                  <a:cubicBezTo>
                    <a:pt x="3692" y="6036"/>
                    <a:pt x="3670" y="5967"/>
                    <a:pt x="3645" y="5890"/>
                  </a:cubicBezTo>
                  <a:cubicBezTo>
                    <a:pt x="3599" y="5752"/>
                    <a:pt x="3811" y="5551"/>
                    <a:pt x="3994" y="5375"/>
                  </a:cubicBezTo>
                  <a:cubicBezTo>
                    <a:pt x="4092" y="5281"/>
                    <a:pt x="4181" y="5196"/>
                    <a:pt x="4206" y="5147"/>
                  </a:cubicBezTo>
                  <a:cubicBezTo>
                    <a:pt x="4263" y="5039"/>
                    <a:pt x="4378" y="5009"/>
                    <a:pt x="4498" y="4976"/>
                  </a:cubicBezTo>
                  <a:cubicBezTo>
                    <a:pt x="4575" y="4956"/>
                    <a:pt x="4653" y="4935"/>
                    <a:pt x="4707" y="4892"/>
                  </a:cubicBezTo>
                  <a:cubicBezTo>
                    <a:pt x="4741" y="4866"/>
                    <a:pt x="4772" y="4828"/>
                    <a:pt x="4807" y="4786"/>
                  </a:cubicBezTo>
                  <a:cubicBezTo>
                    <a:pt x="4918" y="4651"/>
                    <a:pt x="5051" y="4488"/>
                    <a:pt x="5375" y="4498"/>
                  </a:cubicBezTo>
                  <a:cubicBezTo>
                    <a:pt x="5544" y="4503"/>
                    <a:pt x="5633" y="4520"/>
                    <a:pt x="5734" y="4540"/>
                  </a:cubicBezTo>
                  <a:cubicBezTo>
                    <a:pt x="5877" y="4568"/>
                    <a:pt x="6044" y="4600"/>
                    <a:pt x="6503" y="4607"/>
                  </a:cubicBezTo>
                  <a:cubicBezTo>
                    <a:pt x="7026" y="4616"/>
                    <a:pt x="7130" y="4694"/>
                    <a:pt x="7129" y="4798"/>
                  </a:cubicBezTo>
                  <a:cubicBezTo>
                    <a:pt x="7128" y="4834"/>
                    <a:pt x="7115" y="4864"/>
                    <a:pt x="7102" y="4895"/>
                  </a:cubicBezTo>
                  <a:cubicBezTo>
                    <a:pt x="7092" y="4917"/>
                    <a:pt x="7082" y="4939"/>
                    <a:pt x="7081" y="4955"/>
                  </a:cubicBezTo>
                  <a:cubicBezTo>
                    <a:pt x="7075" y="5018"/>
                    <a:pt x="7098" y="5052"/>
                    <a:pt x="7151" y="5130"/>
                  </a:cubicBezTo>
                  <a:cubicBezTo>
                    <a:pt x="7188" y="5183"/>
                    <a:pt x="7238" y="5256"/>
                    <a:pt x="7299" y="5365"/>
                  </a:cubicBezTo>
                  <a:cubicBezTo>
                    <a:pt x="7365" y="5483"/>
                    <a:pt x="7454" y="5566"/>
                    <a:pt x="7547" y="5623"/>
                  </a:cubicBezTo>
                  <a:cubicBezTo>
                    <a:pt x="7665" y="5697"/>
                    <a:pt x="7784" y="5724"/>
                    <a:pt x="7864" y="5718"/>
                  </a:cubicBezTo>
                  <a:cubicBezTo>
                    <a:pt x="7914" y="5714"/>
                    <a:pt x="7928" y="5656"/>
                    <a:pt x="7942" y="5601"/>
                  </a:cubicBezTo>
                  <a:cubicBezTo>
                    <a:pt x="7959" y="5538"/>
                    <a:pt x="7974" y="5476"/>
                    <a:pt x="8032" y="5441"/>
                  </a:cubicBezTo>
                  <a:cubicBezTo>
                    <a:pt x="8096" y="5402"/>
                    <a:pt x="8173" y="5415"/>
                    <a:pt x="8249" y="5462"/>
                  </a:cubicBezTo>
                  <a:cubicBezTo>
                    <a:pt x="8320" y="5505"/>
                    <a:pt x="8393" y="5580"/>
                    <a:pt x="8455" y="5669"/>
                  </a:cubicBezTo>
                  <a:cubicBezTo>
                    <a:pt x="8493" y="5724"/>
                    <a:pt x="8611" y="5780"/>
                    <a:pt x="8756" y="5829"/>
                  </a:cubicBezTo>
                  <a:cubicBezTo>
                    <a:pt x="8966" y="5900"/>
                    <a:pt x="9224" y="5952"/>
                    <a:pt x="9386" y="5973"/>
                  </a:cubicBezTo>
                  <a:cubicBezTo>
                    <a:pt x="9417" y="5977"/>
                    <a:pt x="9445" y="5975"/>
                    <a:pt x="9469" y="5968"/>
                  </a:cubicBezTo>
                  <a:cubicBezTo>
                    <a:pt x="9512" y="5955"/>
                    <a:pt x="9545" y="5924"/>
                    <a:pt x="9569" y="5884"/>
                  </a:cubicBezTo>
                  <a:cubicBezTo>
                    <a:pt x="9596" y="5840"/>
                    <a:pt x="9612" y="5785"/>
                    <a:pt x="9619" y="5730"/>
                  </a:cubicBezTo>
                  <a:cubicBezTo>
                    <a:pt x="9628" y="5662"/>
                    <a:pt x="9622" y="5595"/>
                    <a:pt x="9608" y="5548"/>
                  </a:cubicBezTo>
                  <a:cubicBezTo>
                    <a:pt x="9597" y="5508"/>
                    <a:pt x="9573" y="5512"/>
                    <a:pt x="9544" y="5518"/>
                  </a:cubicBezTo>
                  <a:cubicBezTo>
                    <a:pt x="9484" y="5528"/>
                    <a:pt x="9415" y="5540"/>
                    <a:pt x="9338" y="5481"/>
                  </a:cubicBezTo>
                  <a:cubicBezTo>
                    <a:pt x="9280" y="5436"/>
                    <a:pt x="9193" y="5415"/>
                    <a:pt x="9106" y="5394"/>
                  </a:cubicBezTo>
                  <a:cubicBezTo>
                    <a:pt x="9020" y="5373"/>
                    <a:pt x="8933" y="5353"/>
                    <a:pt x="8863" y="5307"/>
                  </a:cubicBezTo>
                  <a:cubicBezTo>
                    <a:pt x="8759" y="5242"/>
                    <a:pt x="8760" y="5096"/>
                    <a:pt x="8762" y="4947"/>
                  </a:cubicBezTo>
                  <a:cubicBezTo>
                    <a:pt x="8763" y="4853"/>
                    <a:pt x="8764" y="4758"/>
                    <a:pt x="8738" y="4699"/>
                  </a:cubicBezTo>
                  <a:cubicBezTo>
                    <a:pt x="8728" y="4679"/>
                    <a:pt x="8719" y="4671"/>
                    <a:pt x="8711" y="4671"/>
                  </a:cubicBezTo>
                  <a:cubicBezTo>
                    <a:pt x="8705" y="4671"/>
                    <a:pt x="8698" y="4672"/>
                    <a:pt x="8690" y="4677"/>
                  </a:cubicBezTo>
                  <a:cubicBezTo>
                    <a:pt x="8679" y="4682"/>
                    <a:pt x="8670" y="4691"/>
                    <a:pt x="8660" y="4701"/>
                  </a:cubicBezTo>
                  <a:cubicBezTo>
                    <a:pt x="8630" y="4736"/>
                    <a:pt x="8612" y="4790"/>
                    <a:pt x="8631" y="4838"/>
                  </a:cubicBezTo>
                  <a:cubicBezTo>
                    <a:pt x="8659" y="4911"/>
                    <a:pt x="8643" y="4978"/>
                    <a:pt x="8605" y="5031"/>
                  </a:cubicBezTo>
                  <a:cubicBezTo>
                    <a:pt x="8588" y="5055"/>
                    <a:pt x="8567" y="5075"/>
                    <a:pt x="8544" y="5092"/>
                  </a:cubicBezTo>
                  <a:cubicBezTo>
                    <a:pt x="8521" y="5109"/>
                    <a:pt x="8496" y="5122"/>
                    <a:pt x="8471" y="5133"/>
                  </a:cubicBezTo>
                  <a:cubicBezTo>
                    <a:pt x="8406" y="5157"/>
                    <a:pt x="8336" y="5157"/>
                    <a:pt x="8290" y="5124"/>
                  </a:cubicBezTo>
                  <a:cubicBezTo>
                    <a:pt x="8244" y="5091"/>
                    <a:pt x="8177" y="5043"/>
                    <a:pt x="8120" y="4977"/>
                  </a:cubicBezTo>
                  <a:cubicBezTo>
                    <a:pt x="8060" y="4906"/>
                    <a:pt x="8013" y="4816"/>
                    <a:pt x="8017" y="4706"/>
                  </a:cubicBezTo>
                  <a:cubicBezTo>
                    <a:pt x="8018" y="4653"/>
                    <a:pt x="8028" y="4604"/>
                    <a:pt x="8038" y="4554"/>
                  </a:cubicBezTo>
                  <a:cubicBezTo>
                    <a:pt x="8065" y="4422"/>
                    <a:pt x="8093" y="4281"/>
                    <a:pt x="7924" y="4152"/>
                  </a:cubicBezTo>
                  <a:cubicBezTo>
                    <a:pt x="7814" y="4067"/>
                    <a:pt x="7760" y="3999"/>
                    <a:pt x="7728" y="3959"/>
                  </a:cubicBezTo>
                  <a:cubicBezTo>
                    <a:pt x="7719" y="3947"/>
                    <a:pt x="7720" y="3942"/>
                    <a:pt x="7716" y="3941"/>
                  </a:cubicBezTo>
                  <a:cubicBezTo>
                    <a:pt x="7683" y="3925"/>
                    <a:pt x="7745" y="3963"/>
                    <a:pt x="7733" y="3983"/>
                  </a:cubicBezTo>
                  <a:lnTo>
                    <a:pt x="7723" y="4001"/>
                  </a:lnTo>
                  <a:lnTo>
                    <a:pt x="7723" y="4001"/>
                  </a:lnTo>
                  <a:cubicBezTo>
                    <a:pt x="7680" y="4078"/>
                    <a:pt x="7756" y="4135"/>
                    <a:pt x="7818" y="4183"/>
                  </a:cubicBezTo>
                  <a:cubicBezTo>
                    <a:pt x="7856" y="4212"/>
                    <a:pt x="7891" y="4238"/>
                    <a:pt x="7911" y="4271"/>
                  </a:cubicBezTo>
                  <a:cubicBezTo>
                    <a:pt x="7939" y="4316"/>
                    <a:pt x="7941" y="4401"/>
                    <a:pt x="7919" y="4472"/>
                  </a:cubicBezTo>
                  <a:cubicBezTo>
                    <a:pt x="7908" y="4503"/>
                    <a:pt x="7893" y="4533"/>
                    <a:pt x="7873" y="4556"/>
                  </a:cubicBezTo>
                  <a:cubicBezTo>
                    <a:pt x="7850" y="4584"/>
                    <a:pt x="7821" y="4604"/>
                    <a:pt x="7784" y="4611"/>
                  </a:cubicBezTo>
                  <a:cubicBezTo>
                    <a:pt x="7742" y="4619"/>
                    <a:pt x="7696" y="4609"/>
                    <a:pt x="7646" y="4571"/>
                  </a:cubicBezTo>
                  <a:cubicBezTo>
                    <a:pt x="7517" y="4476"/>
                    <a:pt x="7405" y="4264"/>
                    <a:pt x="7308" y="4082"/>
                  </a:cubicBezTo>
                  <a:cubicBezTo>
                    <a:pt x="7271" y="4013"/>
                    <a:pt x="7237" y="3949"/>
                    <a:pt x="7206" y="3900"/>
                  </a:cubicBezTo>
                  <a:cubicBezTo>
                    <a:pt x="7178" y="3853"/>
                    <a:pt x="7171" y="3858"/>
                    <a:pt x="7158" y="3866"/>
                  </a:cubicBezTo>
                  <a:cubicBezTo>
                    <a:pt x="7113" y="3898"/>
                    <a:pt x="7047" y="3942"/>
                    <a:pt x="6919" y="3923"/>
                  </a:cubicBezTo>
                  <a:cubicBezTo>
                    <a:pt x="6828" y="3910"/>
                    <a:pt x="6785" y="3887"/>
                    <a:pt x="6758" y="3872"/>
                  </a:cubicBezTo>
                  <a:cubicBezTo>
                    <a:pt x="6751" y="3880"/>
                    <a:pt x="6736" y="3898"/>
                    <a:pt x="6706" y="3929"/>
                  </a:cubicBezTo>
                  <a:cubicBezTo>
                    <a:pt x="6696" y="3941"/>
                    <a:pt x="6682" y="3955"/>
                    <a:pt x="6666" y="3973"/>
                  </a:cubicBezTo>
                  <a:cubicBezTo>
                    <a:pt x="6549" y="4097"/>
                    <a:pt x="6470" y="4089"/>
                    <a:pt x="6391" y="4080"/>
                  </a:cubicBezTo>
                  <a:cubicBezTo>
                    <a:pt x="6340" y="4075"/>
                    <a:pt x="6288" y="4070"/>
                    <a:pt x="6206" y="4150"/>
                  </a:cubicBezTo>
                  <a:lnTo>
                    <a:pt x="6180" y="4176"/>
                  </a:lnTo>
                  <a:cubicBezTo>
                    <a:pt x="6102" y="4252"/>
                    <a:pt x="6069" y="4285"/>
                    <a:pt x="6028" y="4303"/>
                  </a:cubicBezTo>
                  <a:cubicBezTo>
                    <a:pt x="5997" y="4316"/>
                    <a:pt x="5969" y="4320"/>
                    <a:pt x="5924" y="4324"/>
                  </a:cubicBezTo>
                  <a:cubicBezTo>
                    <a:pt x="5887" y="4328"/>
                    <a:pt x="5835" y="4334"/>
                    <a:pt x="5760" y="4348"/>
                  </a:cubicBezTo>
                  <a:cubicBezTo>
                    <a:pt x="5444" y="4406"/>
                    <a:pt x="5343" y="4300"/>
                    <a:pt x="5254" y="4207"/>
                  </a:cubicBezTo>
                  <a:lnTo>
                    <a:pt x="5244" y="4197"/>
                  </a:lnTo>
                  <a:cubicBezTo>
                    <a:pt x="5192" y="4143"/>
                    <a:pt x="5161" y="4086"/>
                    <a:pt x="5169" y="4011"/>
                  </a:cubicBezTo>
                  <a:cubicBezTo>
                    <a:pt x="5175" y="3945"/>
                    <a:pt x="5215" y="3869"/>
                    <a:pt x="5301" y="3776"/>
                  </a:cubicBezTo>
                  <a:cubicBezTo>
                    <a:pt x="5358" y="3715"/>
                    <a:pt x="5358" y="3674"/>
                    <a:pt x="5358" y="3636"/>
                  </a:cubicBezTo>
                  <a:cubicBezTo>
                    <a:pt x="5359" y="3564"/>
                    <a:pt x="5359" y="3498"/>
                    <a:pt x="5495" y="3401"/>
                  </a:cubicBezTo>
                  <a:cubicBezTo>
                    <a:pt x="5671" y="3276"/>
                    <a:pt x="5831" y="3393"/>
                    <a:pt x="5958" y="3487"/>
                  </a:cubicBezTo>
                  <a:cubicBezTo>
                    <a:pt x="6005" y="3522"/>
                    <a:pt x="6046" y="3551"/>
                    <a:pt x="6069" y="3555"/>
                  </a:cubicBezTo>
                  <a:cubicBezTo>
                    <a:pt x="6072" y="3556"/>
                    <a:pt x="6077" y="3556"/>
                    <a:pt x="6083" y="3556"/>
                  </a:cubicBezTo>
                  <a:cubicBezTo>
                    <a:pt x="6114" y="3556"/>
                    <a:pt x="6145" y="3542"/>
                    <a:pt x="6170" y="3515"/>
                  </a:cubicBezTo>
                  <a:cubicBezTo>
                    <a:pt x="6199" y="3485"/>
                    <a:pt x="6221" y="3441"/>
                    <a:pt x="6228" y="3386"/>
                  </a:cubicBezTo>
                  <a:cubicBezTo>
                    <a:pt x="6231" y="3371"/>
                    <a:pt x="6233" y="3352"/>
                    <a:pt x="6233" y="3333"/>
                  </a:cubicBezTo>
                  <a:cubicBezTo>
                    <a:pt x="6233" y="3267"/>
                    <a:pt x="6221" y="3231"/>
                    <a:pt x="6211" y="3205"/>
                  </a:cubicBezTo>
                  <a:cubicBezTo>
                    <a:pt x="6188" y="3137"/>
                    <a:pt x="6179" y="3109"/>
                    <a:pt x="6263" y="3030"/>
                  </a:cubicBezTo>
                  <a:cubicBezTo>
                    <a:pt x="6297" y="2998"/>
                    <a:pt x="6318" y="2981"/>
                    <a:pt x="6333" y="2969"/>
                  </a:cubicBezTo>
                  <a:cubicBezTo>
                    <a:pt x="6354" y="2951"/>
                    <a:pt x="6359" y="2947"/>
                    <a:pt x="6394" y="2895"/>
                  </a:cubicBezTo>
                  <a:lnTo>
                    <a:pt x="6394" y="2894"/>
                  </a:lnTo>
                  <a:cubicBezTo>
                    <a:pt x="6451" y="2809"/>
                    <a:pt x="6525" y="2841"/>
                    <a:pt x="6608" y="2876"/>
                  </a:cubicBezTo>
                  <a:cubicBezTo>
                    <a:pt x="6655" y="2896"/>
                    <a:pt x="6709" y="2919"/>
                    <a:pt x="6741" y="2901"/>
                  </a:cubicBezTo>
                  <a:cubicBezTo>
                    <a:pt x="6751" y="2895"/>
                    <a:pt x="6766" y="2886"/>
                    <a:pt x="6782" y="2876"/>
                  </a:cubicBezTo>
                  <a:cubicBezTo>
                    <a:pt x="6889" y="2813"/>
                    <a:pt x="7019" y="2736"/>
                    <a:pt x="7324" y="2632"/>
                  </a:cubicBezTo>
                  <a:cubicBezTo>
                    <a:pt x="7463" y="2585"/>
                    <a:pt x="7489" y="2595"/>
                    <a:pt x="7487" y="2588"/>
                  </a:cubicBezTo>
                  <a:cubicBezTo>
                    <a:pt x="7487" y="2587"/>
                    <a:pt x="7485" y="2584"/>
                    <a:pt x="7483" y="2580"/>
                  </a:cubicBezTo>
                  <a:cubicBezTo>
                    <a:pt x="7466" y="2549"/>
                    <a:pt x="7445" y="2511"/>
                    <a:pt x="7473" y="2446"/>
                  </a:cubicBezTo>
                  <a:cubicBezTo>
                    <a:pt x="7535" y="2297"/>
                    <a:pt x="7735" y="2379"/>
                    <a:pt x="7850" y="2427"/>
                  </a:cubicBezTo>
                  <a:cubicBezTo>
                    <a:pt x="7870" y="2435"/>
                    <a:pt x="7887" y="2442"/>
                    <a:pt x="7895" y="2444"/>
                  </a:cubicBezTo>
                  <a:cubicBezTo>
                    <a:pt x="7903" y="2447"/>
                    <a:pt x="7938" y="2408"/>
                    <a:pt x="7970" y="2362"/>
                  </a:cubicBezTo>
                  <a:cubicBezTo>
                    <a:pt x="7983" y="2344"/>
                    <a:pt x="7994" y="2324"/>
                    <a:pt x="8002" y="2304"/>
                  </a:cubicBezTo>
                  <a:cubicBezTo>
                    <a:pt x="8008" y="2287"/>
                    <a:pt x="8012" y="2270"/>
                    <a:pt x="8011" y="2256"/>
                  </a:cubicBezTo>
                  <a:cubicBezTo>
                    <a:pt x="8010" y="2236"/>
                    <a:pt x="7995" y="2218"/>
                    <a:pt x="7958" y="2208"/>
                  </a:cubicBezTo>
                  <a:cubicBezTo>
                    <a:pt x="7837" y="2173"/>
                    <a:pt x="7736" y="2133"/>
                    <a:pt x="7663" y="2083"/>
                  </a:cubicBezTo>
                  <a:cubicBezTo>
                    <a:pt x="7581" y="2025"/>
                    <a:pt x="7532" y="1953"/>
                    <a:pt x="7529" y="1857"/>
                  </a:cubicBezTo>
                  <a:cubicBezTo>
                    <a:pt x="7523" y="1722"/>
                    <a:pt x="7639" y="1691"/>
                    <a:pt x="7822" y="1643"/>
                  </a:cubicBezTo>
                  <a:cubicBezTo>
                    <a:pt x="7928" y="1615"/>
                    <a:pt x="8061" y="1579"/>
                    <a:pt x="8204" y="1512"/>
                  </a:cubicBezTo>
                  <a:cubicBezTo>
                    <a:pt x="8365" y="1437"/>
                    <a:pt x="8370" y="1394"/>
                    <a:pt x="8376" y="1349"/>
                  </a:cubicBezTo>
                  <a:lnTo>
                    <a:pt x="8376" y="1349"/>
                  </a:lnTo>
                  <a:cubicBezTo>
                    <a:pt x="8385" y="1278"/>
                    <a:pt x="8394" y="1206"/>
                    <a:pt x="8571" y="1107"/>
                  </a:cubicBezTo>
                  <a:cubicBezTo>
                    <a:pt x="8838" y="958"/>
                    <a:pt x="9046" y="1057"/>
                    <a:pt x="9299" y="1177"/>
                  </a:cubicBezTo>
                  <a:cubicBezTo>
                    <a:pt x="9372" y="1212"/>
                    <a:pt x="9449" y="1248"/>
                    <a:pt x="9530" y="1280"/>
                  </a:cubicBezTo>
                  <a:cubicBezTo>
                    <a:pt x="9716" y="1353"/>
                    <a:pt x="9835" y="1410"/>
                    <a:pt x="9903" y="1474"/>
                  </a:cubicBezTo>
                  <a:cubicBezTo>
                    <a:pt x="9985" y="1551"/>
                    <a:pt x="9999" y="1630"/>
                    <a:pt x="9965" y="1740"/>
                  </a:cubicBezTo>
                  <a:cubicBezTo>
                    <a:pt x="9934" y="1834"/>
                    <a:pt x="9868" y="1891"/>
                    <a:pt x="9813" y="1939"/>
                  </a:cubicBezTo>
                  <a:cubicBezTo>
                    <a:pt x="9778" y="1970"/>
                    <a:pt x="9751" y="1994"/>
                    <a:pt x="9758" y="2008"/>
                  </a:cubicBezTo>
                  <a:cubicBezTo>
                    <a:pt x="9758" y="2008"/>
                    <a:pt x="9758" y="2008"/>
                    <a:pt x="9759" y="2008"/>
                  </a:cubicBezTo>
                  <a:cubicBezTo>
                    <a:pt x="9779" y="2028"/>
                    <a:pt x="9840" y="2030"/>
                    <a:pt x="9921" y="2016"/>
                  </a:cubicBezTo>
                  <a:cubicBezTo>
                    <a:pt x="10014" y="2001"/>
                    <a:pt x="10126" y="1962"/>
                    <a:pt x="10230" y="1901"/>
                  </a:cubicBezTo>
                  <a:cubicBezTo>
                    <a:pt x="10286" y="1868"/>
                    <a:pt x="10339" y="1829"/>
                    <a:pt x="10385" y="1784"/>
                  </a:cubicBezTo>
                  <a:cubicBezTo>
                    <a:pt x="10554" y="1619"/>
                    <a:pt x="10734" y="1621"/>
                    <a:pt x="10934" y="1623"/>
                  </a:cubicBezTo>
                  <a:cubicBezTo>
                    <a:pt x="11005" y="1623"/>
                    <a:pt x="11080" y="1624"/>
                    <a:pt x="11156" y="1616"/>
                  </a:cubicBezTo>
                  <a:lnTo>
                    <a:pt x="11181" y="1613"/>
                  </a:lnTo>
                  <a:lnTo>
                    <a:pt x="11199" y="1629"/>
                  </a:lnTo>
                  <a:cubicBezTo>
                    <a:pt x="11960" y="2264"/>
                    <a:pt x="12580" y="3063"/>
                    <a:pt x="13004" y="3971"/>
                  </a:cubicBezTo>
                  <a:cubicBezTo>
                    <a:pt x="13413" y="4845"/>
                    <a:pt x="13641" y="5821"/>
                    <a:pt x="13641" y="6849"/>
                  </a:cubicBezTo>
                  <a:cubicBezTo>
                    <a:pt x="13641" y="7056"/>
                    <a:pt x="13632" y="7262"/>
                    <a:pt x="13613" y="7467"/>
                  </a:cubicBezTo>
                  <a:cubicBezTo>
                    <a:pt x="13598" y="7644"/>
                    <a:pt x="13575" y="7818"/>
                    <a:pt x="13546" y="7990"/>
                  </a:cubicBezTo>
                  <a:lnTo>
                    <a:pt x="13546" y="7990"/>
                  </a:lnTo>
                  <a:lnTo>
                    <a:pt x="13535" y="8055"/>
                  </a:lnTo>
                  <a:lnTo>
                    <a:pt x="13530" y="8078"/>
                  </a:lnTo>
                  <a:lnTo>
                    <a:pt x="13478" y="8069"/>
                  </a:lnTo>
                  <a:lnTo>
                    <a:pt x="13480" y="8085"/>
                  </a:lnTo>
                  <a:lnTo>
                    <a:pt x="13528" y="8094"/>
                  </a:lnTo>
                  <a:lnTo>
                    <a:pt x="13525" y="8108"/>
                  </a:lnTo>
                  <a:lnTo>
                    <a:pt x="13525" y="8108"/>
                  </a:lnTo>
                  <a:lnTo>
                    <a:pt x="13523" y="8122"/>
                  </a:lnTo>
                  <a:lnTo>
                    <a:pt x="13471" y="8113"/>
                  </a:lnTo>
                  <a:cubicBezTo>
                    <a:pt x="13450" y="8115"/>
                    <a:pt x="13430" y="8118"/>
                    <a:pt x="13412" y="8120"/>
                  </a:cubicBezTo>
                  <a:cubicBezTo>
                    <a:pt x="13385" y="8124"/>
                    <a:pt x="13365" y="8128"/>
                    <a:pt x="13352" y="8131"/>
                  </a:cubicBezTo>
                  <a:cubicBezTo>
                    <a:pt x="13282" y="8147"/>
                    <a:pt x="13160" y="8219"/>
                    <a:pt x="13069" y="8319"/>
                  </a:cubicBezTo>
                  <a:cubicBezTo>
                    <a:pt x="13003" y="8391"/>
                    <a:pt x="12955" y="8476"/>
                    <a:pt x="12955" y="8560"/>
                  </a:cubicBezTo>
                  <a:cubicBezTo>
                    <a:pt x="12955" y="8686"/>
                    <a:pt x="12929" y="8801"/>
                    <a:pt x="12883" y="8918"/>
                  </a:cubicBezTo>
                  <a:cubicBezTo>
                    <a:pt x="12837" y="9031"/>
                    <a:pt x="12772" y="9145"/>
                    <a:pt x="12691" y="9276"/>
                  </a:cubicBezTo>
                  <a:cubicBezTo>
                    <a:pt x="12577" y="9461"/>
                    <a:pt x="12768" y="9649"/>
                    <a:pt x="12819" y="9695"/>
                  </a:cubicBezTo>
                  <a:cubicBezTo>
                    <a:pt x="12839" y="9697"/>
                    <a:pt x="12876" y="9703"/>
                    <a:pt x="12929" y="9709"/>
                  </a:cubicBezTo>
                  <a:lnTo>
                    <a:pt x="13008" y="9718"/>
                  </a:lnTo>
                  <a:lnTo>
                    <a:pt x="12973" y="9791"/>
                  </a:lnTo>
                  <a:cubicBezTo>
                    <a:pt x="12920" y="9902"/>
                    <a:pt x="12864" y="10009"/>
                    <a:pt x="12807" y="10114"/>
                  </a:cubicBezTo>
                  <a:moveTo>
                    <a:pt x="12578" y="10283"/>
                  </a:moveTo>
                  <a:cubicBezTo>
                    <a:pt x="12621" y="10210"/>
                    <a:pt x="12665" y="10135"/>
                    <a:pt x="12707" y="10059"/>
                  </a:cubicBezTo>
                  <a:cubicBezTo>
                    <a:pt x="12752" y="9977"/>
                    <a:pt x="12794" y="9895"/>
                    <a:pt x="12835" y="9813"/>
                  </a:cubicBezTo>
                  <a:cubicBezTo>
                    <a:pt x="12804" y="9809"/>
                    <a:pt x="12787" y="9806"/>
                    <a:pt x="12786" y="9806"/>
                  </a:cubicBezTo>
                  <a:lnTo>
                    <a:pt x="12770" y="9804"/>
                  </a:lnTo>
                  <a:lnTo>
                    <a:pt x="12758" y="9793"/>
                  </a:lnTo>
                  <a:cubicBezTo>
                    <a:pt x="12757" y="9793"/>
                    <a:pt x="12409" y="9514"/>
                    <a:pt x="12594" y="9215"/>
                  </a:cubicBezTo>
                  <a:cubicBezTo>
                    <a:pt x="12671" y="9091"/>
                    <a:pt x="12733" y="8981"/>
                    <a:pt x="12776" y="8875"/>
                  </a:cubicBezTo>
                  <a:cubicBezTo>
                    <a:pt x="12817" y="8772"/>
                    <a:pt x="12840" y="8670"/>
                    <a:pt x="12840" y="8560"/>
                  </a:cubicBezTo>
                  <a:cubicBezTo>
                    <a:pt x="12840" y="8443"/>
                    <a:pt x="12901" y="8333"/>
                    <a:pt x="12984" y="8242"/>
                  </a:cubicBezTo>
                  <a:cubicBezTo>
                    <a:pt x="13091" y="8124"/>
                    <a:pt x="13239" y="8038"/>
                    <a:pt x="13328" y="8018"/>
                  </a:cubicBezTo>
                  <a:cubicBezTo>
                    <a:pt x="13343" y="8016"/>
                    <a:pt x="13365" y="8011"/>
                    <a:pt x="13395" y="8007"/>
                  </a:cubicBezTo>
                  <a:cubicBezTo>
                    <a:pt x="13405" y="8005"/>
                    <a:pt x="13415" y="8004"/>
                    <a:pt x="13427" y="8003"/>
                  </a:cubicBezTo>
                  <a:cubicBezTo>
                    <a:pt x="13459" y="7823"/>
                    <a:pt x="13482" y="7641"/>
                    <a:pt x="13500" y="7457"/>
                  </a:cubicBezTo>
                  <a:cubicBezTo>
                    <a:pt x="13517" y="7258"/>
                    <a:pt x="13527" y="7055"/>
                    <a:pt x="13527" y="6849"/>
                  </a:cubicBezTo>
                  <a:cubicBezTo>
                    <a:pt x="13527" y="5837"/>
                    <a:pt x="13303" y="4878"/>
                    <a:pt x="12900" y="4019"/>
                  </a:cubicBezTo>
                  <a:cubicBezTo>
                    <a:pt x="12486" y="3135"/>
                    <a:pt x="11884" y="2355"/>
                    <a:pt x="11144" y="1733"/>
                  </a:cubicBezTo>
                  <a:cubicBezTo>
                    <a:pt x="11071" y="1739"/>
                    <a:pt x="11001" y="1738"/>
                    <a:pt x="10933" y="1737"/>
                  </a:cubicBezTo>
                  <a:cubicBezTo>
                    <a:pt x="10758" y="1735"/>
                    <a:pt x="10600" y="1734"/>
                    <a:pt x="10466" y="1866"/>
                  </a:cubicBezTo>
                  <a:cubicBezTo>
                    <a:pt x="10412" y="1918"/>
                    <a:pt x="10351" y="1962"/>
                    <a:pt x="10288" y="2000"/>
                  </a:cubicBezTo>
                  <a:cubicBezTo>
                    <a:pt x="10171" y="2068"/>
                    <a:pt x="10046" y="2111"/>
                    <a:pt x="9940" y="2130"/>
                  </a:cubicBezTo>
                  <a:cubicBezTo>
                    <a:pt x="9822" y="2149"/>
                    <a:pt x="9724" y="2136"/>
                    <a:pt x="9676" y="2088"/>
                  </a:cubicBezTo>
                  <a:cubicBezTo>
                    <a:pt x="9670" y="2082"/>
                    <a:pt x="9665" y="2074"/>
                    <a:pt x="9660" y="2066"/>
                  </a:cubicBezTo>
                  <a:cubicBezTo>
                    <a:pt x="9604" y="1971"/>
                    <a:pt x="9662" y="1919"/>
                    <a:pt x="9738" y="1853"/>
                  </a:cubicBezTo>
                  <a:cubicBezTo>
                    <a:pt x="9782" y="1815"/>
                    <a:pt x="9834" y="1768"/>
                    <a:pt x="9855" y="1704"/>
                  </a:cubicBezTo>
                  <a:cubicBezTo>
                    <a:pt x="9875" y="1643"/>
                    <a:pt x="9868" y="1598"/>
                    <a:pt x="9825" y="1558"/>
                  </a:cubicBezTo>
                  <a:cubicBezTo>
                    <a:pt x="9769" y="1506"/>
                    <a:pt x="9661" y="1454"/>
                    <a:pt x="9489" y="1387"/>
                  </a:cubicBezTo>
                  <a:cubicBezTo>
                    <a:pt x="9401" y="1353"/>
                    <a:pt x="9324" y="1316"/>
                    <a:pt x="9250" y="1281"/>
                  </a:cubicBezTo>
                  <a:cubicBezTo>
                    <a:pt x="9026" y="1175"/>
                    <a:pt x="8843" y="1087"/>
                    <a:pt x="8627" y="1208"/>
                  </a:cubicBezTo>
                  <a:cubicBezTo>
                    <a:pt x="8500" y="1278"/>
                    <a:pt x="8495" y="1321"/>
                    <a:pt x="8490" y="1363"/>
                  </a:cubicBezTo>
                  <a:lnTo>
                    <a:pt x="8490" y="1363"/>
                  </a:lnTo>
                  <a:cubicBezTo>
                    <a:pt x="8480" y="1440"/>
                    <a:pt x="8471" y="1514"/>
                    <a:pt x="8253" y="1616"/>
                  </a:cubicBezTo>
                  <a:cubicBezTo>
                    <a:pt x="8100" y="1688"/>
                    <a:pt x="7961" y="1724"/>
                    <a:pt x="7851" y="1753"/>
                  </a:cubicBezTo>
                  <a:cubicBezTo>
                    <a:pt x="7722" y="1788"/>
                    <a:pt x="7641" y="1809"/>
                    <a:pt x="7643" y="1853"/>
                  </a:cubicBezTo>
                  <a:cubicBezTo>
                    <a:pt x="7646" y="1908"/>
                    <a:pt x="7676" y="1952"/>
                    <a:pt x="7728" y="1988"/>
                  </a:cubicBezTo>
                  <a:cubicBezTo>
                    <a:pt x="7790" y="2032"/>
                    <a:pt x="7880" y="2066"/>
                    <a:pt x="7990" y="2097"/>
                  </a:cubicBezTo>
                  <a:cubicBezTo>
                    <a:pt x="8084" y="2125"/>
                    <a:pt x="8121" y="2182"/>
                    <a:pt x="8126" y="2249"/>
                  </a:cubicBezTo>
                  <a:cubicBezTo>
                    <a:pt x="8127" y="2281"/>
                    <a:pt x="8121" y="2313"/>
                    <a:pt x="8109" y="2345"/>
                  </a:cubicBezTo>
                  <a:cubicBezTo>
                    <a:pt x="8098" y="2373"/>
                    <a:pt x="8082" y="2402"/>
                    <a:pt x="8064" y="2428"/>
                  </a:cubicBezTo>
                  <a:cubicBezTo>
                    <a:pt x="8005" y="2511"/>
                    <a:pt x="7913" y="2571"/>
                    <a:pt x="7859" y="2552"/>
                  </a:cubicBezTo>
                  <a:cubicBezTo>
                    <a:pt x="7842" y="2547"/>
                    <a:pt x="7826" y="2540"/>
                    <a:pt x="7807" y="2532"/>
                  </a:cubicBezTo>
                  <a:cubicBezTo>
                    <a:pt x="7729" y="2501"/>
                    <a:pt x="7596" y="2447"/>
                    <a:pt x="7577" y="2490"/>
                  </a:cubicBezTo>
                  <a:cubicBezTo>
                    <a:pt x="7572" y="2504"/>
                    <a:pt x="7578" y="2516"/>
                    <a:pt x="7583" y="2524"/>
                  </a:cubicBezTo>
                  <a:cubicBezTo>
                    <a:pt x="7588" y="2533"/>
                    <a:pt x="7592" y="2542"/>
                    <a:pt x="7596" y="2552"/>
                  </a:cubicBezTo>
                  <a:cubicBezTo>
                    <a:pt x="7618" y="2615"/>
                    <a:pt x="7594" y="2662"/>
                    <a:pt x="7362" y="2741"/>
                  </a:cubicBezTo>
                  <a:cubicBezTo>
                    <a:pt x="7067" y="2841"/>
                    <a:pt x="6944" y="2914"/>
                    <a:pt x="6840" y="2975"/>
                  </a:cubicBezTo>
                  <a:cubicBezTo>
                    <a:pt x="6827" y="2983"/>
                    <a:pt x="6815" y="2991"/>
                    <a:pt x="6799" y="3000"/>
                  </a:cubicBezTo>
                  <a:cubicBezTo>
                    <a:pt x="6716" y="3047"/>
                    <a:pt x="6635" y="3013"/>
                    <a:pt x="6563" y="2982"/>
                  </a:cubicBezTo>
                  <a:cubicBezTo>
                    <a:pt x="6526" y="2966"/>
                    <a:pt x="6495" y="2952"/>
                    <a:pt x="6489" y="2958"/>
                  </a:cubicBezTo>
                  <a:cubicBezTo>
                    <a:pt x="6445" y="3025"/>
                    <a:pt x="6438" y="3030"/>
                    <a:pt x="6406" y="3057"/>
                  </a:cubicBezTo>
                  <a:cubicBezTo>
                    <a:pt x="6393" y="3068"/>
                    <a:pt x="6374" y="3082"/>
                    <a:pt x="6342" y="3114"/>
                  </a:cubicBezTo>
                  <a:cubicBezTo>
                    <a:pt x="6311" y="3142"/>
                    <a:pt x="6314" y="3150"/>
                    <a:pt x="6320" y="3168"/>
                  </a:cubicBezTo>
                  <a:cubicBezTo>
                    <a:pt x="6331" y="3201"/>
                    <a:pt x="6348" y="3249"/>
                    <a:pt x="6348" y="3333"/>
                  </a:cubicBezTo>
                  <a:cubicBezTo>
                    <a:pt x="6348" y="3357"/>
                    <a:pt x="6345" y="3380"/>
                    <a:pt x="6342" y="3404"/>
                  </a:cubicBezTo>
                  <a:cubicBezTo>
                    <a:pt x="6330" y="3483"/>
                    <a:pt x="6297" y="3549"/>
                    <a:pt x="6253" y="3594"/>
                  </a:cubicBezTo>
                  <a:cubicBezTo>
                    <a:pt x="6206" y="3644"/>
                    <a:pt x="6145" y="3671"/>
                    <a:pt x="6083" y="3671"/>
                  </a:cubicBezTo>
                  <a:cubicBezTo>
                    <a:pt x="6074" y="3671"/>
                    <a:pt x="6063" y="3670"/>
                    <a:pt x="6051" y="3668"/>
                  </a:cubicBezTo>
                  <a:cubicBezTo>
                    <a:pt x="6000" y="3660"/>
                    <a:pt x="5948" y="3623"/>
                    <a:pt x="5891" y="3579"/>
                  </a:cubicBezTo>
                  <a:cubicBezTo>
                    <a:pt x="5793" y="3508"/>
                    <a:pt x="5670" y="3418"/>
                    <a:pt x="5562" y="3495"/>
                  </a:cubicBezTo>
                  <a:cubicBezTo>
                    <a:pt x="5473" y="3557"/>
                    <a:pt x="5473" y="3596"/>
                    <a:pt x="5473" y="3637"/>
                  </a:cubicBezTo>
                  <a:cubicBezTo>
                    <a:pt x="5472" y="3696"/>
                    <a:pt x="5472" y="3761"/>
                    <a:pt x="5386" y="3854"/>
                  </a:cubicBezTo>
                  <a:cubicBezTo>
                    <a:pt x="5318" y="3928"/>
                    <a:pt x="5287" y="3981"/>
                    <a:pt x="5283" y="4023"/>
                  </a:cubicBezTo>
                  <a:cubicBezTo>
                    <a:pt x="5279" y="4057"/>
                    <a:pt x="5298" y="4087"/>
                    <a:pt x="5327" y="4118"/>
                  </a:cubicBezTo>
                  <a:lnTo>
                    <a:pt x="5337" y="4128"/>
                  </a:lnTo>
                  <a:cubicBezTo>
                    <a:pt x="5406" y="4200"/>
                    <a:pt x="5484" y="4282"/>
                    <a:pt x="5739" y="4235"/>
                  </a:cubicBezTo>
                  <a:cubicBezTo>
                    <a:pt x="5821" y="4220"/>
                    <a:pt x="5873" y="4214"/>
                    <a:pt x="5911" y="4210"/>
                  </a:cubicBezTo>
                  <a:cubicBezTo>
                    <a:pt x="5946" y="4206"/>
                    <a:pt x="5967" y="4204"/>
                    <a:pt x="5981" y="4198"/>
                  </a:cubicBezTo>
                  <a:cubicBezTo>
                    <a:pt x="6004" y="4188"/>
                    <a:pt x="6032" y="4161"/>
                    <a:pt x="6100" y="4093"/>
                  </a:cubicBezTo>
                  <a:lnTo>
                    <a:pt x="6125" y="4068"/>
                  </a:lnTo>
                  <a:cubicBezTo>
                    <a:pt x="6246" y="3950"/>
                    <a:pt x="6325" y="3958"/>
                    <a:pt x="6403" y="3966"/>
                  </a:cubicBezTo>
                  <a:cubicBezTo>
                    <a:pt x="6454" y="3972"/>
                    <a:pt x="6503" y="3977"/>
                    <a:pt x="6582" y="3894"/>
                  </a:cubicBezTo>
                  <a:cubicBezTo>
                    <a:pt x="6596" y="3880"/>
                    <a:pt x="6610" y="3865"/>
                    <a:pt x="6622" y="3851"/>
                  </a:cubicBezTo>
                  <a:cubicBezTo>
                    <a:pt x="6682" y="3786"/>
                    <a:pt x="6706" y="3761"/>
                    <a:pt x="6739" y="3754"/>
                  </a:cubicBezTo>
                  <a:cubicBezTo>
                    <a:pt x="6771" y="3747"/>
                    <a:pt x="6786" y="3756"/>
                    <a:pt x="6813" y="3770"/>
                  </a:cubicBezTo>
                  <a:cubicBezTo>
                    <a:pt x="6832" y="3782"/>
                    <a:pt x="6864" y="3799"/>
                    <a:pt x="6936" y="3810"/>
                  </a:cubicBezTo>
                  <a:cubicBezTo>
                    <a:pt x="7019" y="3822"/>
                    <a:pt x="7063" y="3792"/>
                    <a:pt x="7094" y="3771"/>
                  </a:cubicBezTo>
                  <a:cubicBezTo>
                    <a:pt x="7171" y="3718"/>
                    <a:pt x="7212" y="3690"/>
                    <a:pt x="7303" y="3839"/>
                  </a:cubicBezTo>
                  <a:cubicBezTo>
                    <a:pt x="7336" y="3893"/>
                    <a:pt x="7371" y="3958"/>
                    <a:pt x="7408" y="4028"/>
                  </a:cubicBezTo>
                  <a:cubicBezTo>
                    <a:pt x="7500" y="4199"/>
                    <a:pt x="7606" y="4399"/>
                    <a:pt x="7714" y="4479"/>
                  </a:cubicBezTo>
                  <a:cubicBezTo>
                    <a:pt x="7735" y="4495"/>
                    <a:pt x="7752" y="4500"/>
                    <a:pt x="7763" y="4499"/>
                  </a:cubicBezTo>
                  <a:cubicBezTo>
                    <a:pt x="7771" y="4497"/>
                    <a:pt x="7778" y="4492"/>
                    <a:pt x="7785" y="4483"/>
                  </a:cubicBezTo>
                  <a:cubicBezTo>
                    <a:pt x="7796" y="4471"/>
                    <a:pt x="7804" y="4454"/>
                    <a:pt x="7810" y="4437"/>
                  </a:cubicBezTo>
                  <a:cubicBezTo>
                    <a:pt x="7823" y="4395"/>
                    <a:pt x="7824" y="4350"/>
                    <a:pt x="7812" y="4330"/>
                  </a:cubicBezTo>
                  <a:cubicBezTo>
                    <a:pt x="7804" y="4316"/>
                    <a:pt x="7777" y="4296"/>
                    <a:pt x="7749" y="4274"/>
                  </a:cubicBezTo>
                  <a:cubicBezTo>
                    <a:pt x="7650" y="4199"/>
                    <a:pt x="7530" y="4107"/>
                    <a:pt x="7624" y="3944"/>
                  </a:cubicBezTo>
                  <a:lnTo>
                    <a:pt x="7624" y="3944"/>
                  </a:lnTo>
                  <a:lnTo>
                    <a:pt x="7633" y="3927"/>
                  </a:lnTo>
                  <a:cubicBezTo>
                    <a:pt x="7684" y="3839"/>
                    <a:pt x="7701" y="3807"/>
                    <a:pt x="7764" y="3837"/>
                  </a:cubicBezTo>
                  <a:cubicBezTo>
                    <a:pt x="7785" y="3846"/>
                    <a:pt x="7798" y="3863"/>
                    <a:pt x="7818" y="3888"/>
                  </a:cubicBezTo>
                  <a:cubicBezTo>
                    <a:pt x="7846" y="3924"/>
                    <a:pt x="7894" y="3984"/>
                    <a:pt x="7994" y="4060"/>
                  </a:cubicBezTo>
                  <a:cubicBezTo>
                    <a:pt x="8219" y="4234"/>
                    <a:pt x="8184" y="4410"/>
                    <a:pt x="8151" y="4576"/>
                  </a:cubicBezTo>
                  <a:cubicBezTo>
                    <a:pt x="8141" y="4623"/>
                    <a:pt x="8133" y="4669"/>
                    <a:pt x="8131" y="4709"/>
                  </a:cubicBezTo>
                  <a:cubicBezTo>
                    <a:pt x="8128" y="4786"/>
                    <a:pt x="8163" y="4850"/>
                    <a:pt x="8208" y="4903"/>
                  </a:cubicBezTo>
                  <a:cubicBezTo>
                    <a:pt x="8256" y="4959"/>
                    <a:pt x="8316" y="5002"/>
                    <a:pt x="8356" y="5030"/>
                  </a:cubicBezTo>
                  <a:cubicBezTo>
                    <a:pt x="8370" y="5040"/>
                    <a:pt x="8399" y="5037"/>
                    <a:pt x="8430" y="5025"/>
                  </a:cubicBezTo>
                  <a:cubicBezTo>
                    <a:pt x="8445" y="5019"/>
                    <a:pt x="8461" y="5010"/>
                    <a:pt x="8476" y="5000"/>
                  </a:cubicBezTo>
                  <a:cubicBezTo>
                    <a:pt x="8490" y="4990"/>
                    <a:pt x="8502" y="4978"/>
                    <a:pt x="8512" y="4965"/>
                  </a:cubicBezTo>
                  <a:cubicBezTo>
                    <a:pt x="8529" y="4940"/>
                    <a:pt x="8536" y="4911"/>
                    <a:pt x="8524" y="4879"/>
                  </a:cubicBezTo>
                  <a:cubicBezTo>
                    <a:pt x="8489" y="4788"/>
                    <a:pt x="8520" y="4689"/>
                    <a:pt x="8574" y="4627"/>
                  </a:cubicBezTo>
                  <a:cubicBezTo>
                    <a:pt x="8591" y="4606"/>
                    <a:pt x="8613" y="4589"/>
                    <a:pt x="8635" y="4576"/>
                  </a:cubicBezTo>
                  <a:cubicBezTo>
                    <a:pt x="8660" y="4562"/>
                    <a:pt x="8687" y="4555"/>
                    <a:pt x="8714" y="4556"/>
                  </a:cubicBezTo>
                  <a:cubicBezTo>
                    <a:pt x="8766" y="4558"/>
                    <a:pt x="8813" y="4587"/>
                    <a:pt x="8843" y="4653"/>
                  </a:cubicBezTo>
                  <a:cubicBezTo>
                    <a:pt x="8878" y="4734"/>
                    <a:pt x="8877" y="4842"/>
                    <a:pt x="8877" y="4947"/>
                  </a:cubicBezTo>
                  <a:cubicBezTo>
                    <a:pt x="8875" y="5064"/>
                    <a:pt x="8874" y="5179"/>
                    <a:pt x="8924" y="5211"/>
                  </a:cubicBezTo>
                  <a:cubicBezTo>
                    <a:pt x="8979" y="5246"/>
                    <a:pt x="9056" y="5264"/>
                    <a:pt x="9133" y="5284"/>
                  </a:cubicBezTo>
                  <a:cubicBezTo>
                    <a:pt x="9232" y="5307"/>
                    <a:pt x="9331" y="5331"/>
                    <a:pt x="9407" y="5389"/>
                  </a:cubicBezTo>
                  <a:cubicBezTo>
                    <a:pt x="9445" y="5418"/>
                    <a:pt x="9487" y="5411"/>
                    <a:pt x="9524" y="5404"/>
                  </a:cubicBezTo>
                  <a:cubicBezTo>
                    <a:pt x="9609" y="5389"/>
                    <a:pt x="9677" y="5377"/>
                    <a:pt x="9718" y="5516"/>
                  </a:cubicBezTo>
                  <a:cubicBezTo>
                    <a:pt x="9737" y="5576"/>
                    <a:pt x="9743" y="5661"/>
                    <a:pt x="9732" y="5745"/>
                  </a:cubicBezTo>
                  <a:cubicBezTo>
                    <a:pt x="9724" y="5814"/>
                    <a:pt x="9703" y="5884"/>
                    <a:pt x="9668" y="5943"/>
                  </a:cubicBezTo>
                  <a:cubicBezTo>
                    <a:pt x="9630" y="6006"/>
                    <a:pt x="9575" y="6055"/>
                    <a:pt x="9501" y="6078"/>
                  </a:cubicBezTo>
                  <a:cubicBezTo>
                    <a:pt x="9462" y="6089"/>
                    <a:pt x="9420" y="6093"/>
                    <a:pt x="9372" y="6087"/>
                  </a:cubicBezTo>
                  <a:cubicBezTo>
                    <a:pt x="9203" y="6065"/>
                    <a:pt x="8937" y="6011"/>
                    <a:pt x="8720" y="5938"/>
                  </a:cubicBezTo>
                  <a:cubicBezTo>
                    <a:pt x="8554" y="5882"/>
                    <a:pt x="8415" y="5813"/>
                    <a:pt x="8361" y="5735"/>
                  </a:cubicBezTo>
                  <a:cubicBezTo>
                    <a:pt x="8307" y="5658"/>
                    <a:pt x="8246" y="5594"/>
                    <a:pt x="8189" y="5559"/>
                  </a:cubicBezTo>
                  <a:cubicBezTo>
                    <a:pt x="8149" y="5535"/>
                    <a:pt x="8114" y="5525"/>
                    <a:pt x="8091" y="5539"/>
                  </a:cubicBezTo>
                  <a:cubicBezTo>
                    <a:pt x="8074" y="5549"/>
                    <a:pt x="8065" y="5588"/>
                    <a:pt x="8054" y="5629"/>
                  </a:cubicBezTo>
                  <a:cubicBezTo>
                    <a:pt x="8031" y="5724"/>
                    <a:pt x="8005" y="5821"/>
                    <a:pt x="7872" y="5832"/>
                  </a:cubicBezTo>
                  <a:cubicBezTo>
                    <a:pt x="7773" y="5840"/>
                    <a:pt x="7626" y="5807"/>
                    <a:pt x="7487" y="5721"/>
                  </a:cubicBezTo>
                  <a:cubicBezTo>
                    <a:pt x="7379" y="5655"/>
                    <a:pt x="7275" y="5557"/>
                    <a:pt x="7198" y="5421"/>
                  </a:cubicBezTo>
                  <a:cubicBezTo>
                    <a:pt x="7139" y="5315"/>
                    <a:pt x="7092" y="5246"/>
                    <a:pt x="7057" y="5195"/>
                  </a:cubicBezTo>
                  <a:cubicBezTo>
                    <a:pt x="6987" y="5092"/>
                    <a:pt x="6957" y="5050"/>
                    <a:pt x="6967" y="4945"/>
                  </a:cubicBezTo>
                  <a:cubicBezTo>
                    <a:pt x="6971" y="4909"/>
                    <a:pt x="6984" y="4879"/>
                    <a:pt x="6996" y="4850"/>
                  </a:cubicBezTo>
                  <a:cubicBezTo>
                    <a:pt x="7005" y="4829"/>
                    <a:pt x="7013" y="4809"/>
                    <a:pt x="7014" y="4796"/>
                  </a:cubicBezTo>
                  <a:cubicBezTo>
                    <a:pt x="7014" y="4758"/>
                    <a:pt x="6929" y="4728"/>
                    <a:pt x="6502" y="4722"/>
                  </a:cubicBezTo>
                  <a:cubicBezTo>
                    <a:pt x="6031" y="4714"/>
                    <a:pt x="5859" y="4681"/>
                    <a:pt x="5712" y="4653"/>
                  </a:cubicBezTo>
                  <a:cubicBezTo>
                    <a:pt x="5615" y="4634"/>
                    <a:pt x="5530" y="4617"/>
                    <a:pt x="5372" y="4612"/>
                  </a:cubicBezTo>
                  <a:cubicBezTo>
                    <a:pt x="5104" y="4604"/>
                    <a:pt x="4990" y="4743"/>
                    <a:pt x="4895" y="4858"/>
                  </a:cubicBezTo>
                  <a:cubicBezTo>
                    <a:pt x="4857" y="4905"/>
                    <a:pt x="4821" y="4948"/>
                    <a:pt x="4778" y="4982"/>
                  </a:cubicBezTo>
                  <a:cubicBezTo>
                    <a:pt x="4706" y="5040"/>
                    <a:pt x="4615" y="5064"/>
                    <a:pt x="4528" y="5087"/>
                  </a:cubicBezTo>
                  <a:cubicBezTo>
                    <a:pt x="4432" y="5112"/>
                    <a:pt x="4342" y="5137"/>
                    <a:pt x="4308" y="5201"/>
                  </a:cubicBezTo>
                  <a:cubicBezTo>
                    <a:pt x="4274" y="5265"/>
                    <a:pt x="4178" y="5357"/>
                    <a:pt x="4074" y="5458"/>
                  </a:cubicBezTo>
                  <a:cubicBezTo>
                    <a:pt x="3914" y="5610"/>
                    <a:pt x="3730" y="5786"/>
                    <a:pt x="3753" y="5854"/>
                  </a:cubicBezTo>
                  <a:cubicBezTo>
                    <a:pt x="3782" y="5941"/>
                    <a:pt x="3806" y="6020"/>
                    <a:pt x="3806" y="6099"/>
                  </a:cubicBezTo>
                  <a:cubicBezTo>
                    <a:pt x="3806" y="6184"/>
                    <a:pt x="3779" y="6263"/>
                    <a:pt x="3704" y="6343"/>
                  </a:cubicBezTo>
                  <a:cubicBezTo>
                    <a:pt x="3648" y="6401"/>
                    <a:pt x="3605" y="6508"/>
                    <a:pt x="3583" y="6619"/>
                  </a:cubicBezTo>
                  <a:cubicBezTo>
                    <a:pt x="3562" y="6728"/>
                    <a:pt x="3563" y="6837"/>
                    <a:pt x="3593" y="6904"/>
                  </a:cubicBezTo>
                  <a:cubicBezTo>
                    <a:pt x="3614" y="6949"/>
                    <a:pt x="3634" y="6979"/>
                    <a:pt x="3651" y="7006"/>
                  </a:cubicBezTo>
                  <a:cubicBezTo>
                    <a:pt x="3699" y="7080"/>
                    <a:pt x="3728" y="7126"/>
                    <a:pt x="3714" y="7285"/>
                  </a:cubicBezTo>
                  <a:cubicBezTo>
                    <a:pt x="3705" y="7375"/>
                    <a:pt x="3713" y="7454"/>
                    <a:pt x="3748" y="7523"/>
                  </a:cubicBezTo>
                  <a:cubicBezTo>
                    <a:pt x="3783" y="7592"/>
                    <a:pt x="3847" y="7653"/>
                    <a:pt x="3950" y="7708"/>
                  </a:cubicBezTo>
                  <a:cubicBezTo>
                    <a:pt x="4064" y="7769"/>
                    <a:pt x="4190" y="7830"/>
                    <a:pt x="4317" y="7879"/>
                  </a:cubicBezTo>
                  <a:cubicBezTo>
                    <a:pt x="4442" y="7927"/>
                    <a:pt x="4569" y="7960"/>
                    <a:pt x="4689" y="7962"/>
                  </a:cubicBezTo>
                  <a:cubicBezTo>
                    <a:pt x="4751" y="7964"/>
                    <a:pt x="4815" y="7962"/>
                    <a:pt x="4877" y="7961"/>
                  </a:cubicBezTo>
                  <a:cubicBezTo>
                    <a:pt x="5085" y="7957"/>
                    <a:pt x="5277" y="7953"/>
                    <a:pt x="5359" y="8058"/>
                  </a:cubicBezTo>
                  <a:cubicBezTo>
                    <a:pt x="5402" y="8113"/>
                    <a:pt x="5454" y="8168"/>
                    <a:pt x="5513" y="8214"/>
                  </a:cubicBezTo>
                  <a:cubicBezTo>
                    <a:pt x="5564" y="8253"/>
                    <a:pt x="5619" y="8285"/>
                    <a:pt x="5677" y="8305"/>
                  </a:cubicBezTo>
                  <a:cubicBezTo>
                    <a:pt x="5689" y="8310"/>
                    <a:pt x="5700" y="8313"/>
                    <a:pt x="5712" y="8317"/>
                  </a:cubicBezTo>
                  <a:cubicBezTo>
                    <a:pt x="5865" y="8367"/>
                    <a:pt x="6011" y="8414"/>
                    <a:pt x="5915" y="8816"/>
                  </a:cubicBezTo>
                  <a:cubicBezTo>
                    <a:pt x="5870" y="9003"/>
                    <a:pt x="5845" y="9126"/>
                    <a:pt x="5846" y="9221"/>
                  </a:cubicBezTo>
                  <a:cubicBezTo>
                    <a:pt x="5847" y="9310"/>
                    <a:pt x="5871" y="9379"/>
                    <a:pt x="5925" y="9463"/>
                  </a:cubicBezTo>
                  <a:cubicBezTo>
                    <a:pt x="6017" y="9606"/>
                    <a:pt x="6008" y="9695"/>
                    <a:pt x="5998" y="9793"/>
                  </a:cubicBezTo>
                  <a:cubicBezTo>
                    <a:pt x="5994" y="9833"/>
                    <a:pt x="5990" y="9876"/>
                    <a:pt x="5995" y="9925"/>
                  </a:cubicBezTo>
                  <a:cubicBezTo>
                    <a:pt x="6005" y="10014"/>
                    <a:pt x="6005" y="10093"/>
                    <a:pt x="5979" y="10171"/>
                  </a:cubicBezTo>
                  <a:cubicBezTo>
                    <a:pt x="5953" y="10250"/>
                    <a:pt x="5903" y="10325"/>
                    <a:pt x="5813" y="10405"/>
                  </a:cubicBezTo>
                  <a:cubicBezTo>
                    <a:pt x="5746" y="10464"/>
                    <a:pt x="5710" y="10549"/>
                    <a:pt x="5697" y="10646"/>
                  </a:cubicBezTo>
                  <a:cubicBezTo>
                    <a:pt x="5681" y="10763"/>
                    <a:pt x="5698" y="10897"/>
                    <a:pt x="5738" y="11024"/>
                  </a:cubicBezTo>
                  <a:cubicBezTo>
                    <a:pt x="5784" y="11172"/>
                    <a:pt x="5770" y="11306"/>
                    <a:pt x="5757" y="11429"/>
                  </a:cubicBezTo>
                  <a:cubicBezTo>
                    <a:pt x="5746" y="11524"/>
                    <a:pt x="5738" y="11612"/>
                    <a:pt x="5762" y="11685"/>
                  </a:cubicBezTo>
                  <a:cubicBezTo>
                    <a:pt x="5794" y="11781"/>
                    <a:pt x="5809" y="11859"/>
                    <a:pt x="5817" y="11930"/>
                  </a:cubicBezTo>
                  <a:cubicBezTo>
                    <a:pt x="5824" y="12001"/>
                    <a:pt x="5822" y="12064"/>
                    <a:pt x="5819" y="12131"/>
                  </a:cubicBezTo>
                  <a:cubicBezTo>
                    <a:pt x="5819" y="12136"/>
                    <a:pt x="5820" y="12143"/>
                    <a:pt x="5821" y="12151"/>
                  </a:cubicBezTo>
                  <a:cubicBezTo>
                    <a:pt x="5826" y="12187"/>
                    <a:pt x="5850" y="12229"/>
                    <a:pt x="5902" y="12265"/>
                  </a:cubicBezTo>
                  <a:cubicBezTo>
                    <a:pt x="5959" y="12306"/>
                    <a:pt x="6050" y="12338"/>
                    <a:pt x="6184" y="12344"/>
                  </a:cubicBezTo>
                  <a:cubicBezTo>
                    <a:pt x="6262" y="12347"/>
                    <a:pt x="6354" y="12342"/>
                    <a:pt x="6463" y="12326"/>
                  </a:cubicBezTo>
                  <a:cubicBezTo>
                    <a:pt x="6793" y="12276"/>
                    <a:pt x="6826" y="12202"/>
                    <a:pt x="6861" y="12124"/>
                  </a:cubicBezTo>
                  <a:cubicBezTo>
                    <a:pt x="6887" y="12065"/>
                    <a:pt x="6914" y="12005"/>
                    <a:pt x="7005" y="11946"/>
                  </a:cubicBezTo>
                  <a:cubicBezTo>
                    <a:pt x="7081" y="11898"/>
                    <a:pt x="7152" y="11870"/>
                    <a:pt x="7218" y="11844"/>
                  </a:cubicBezTo>
                  <a:cubicBezTo>
                    <a:pt x="7339" y="11797"/>
                    <a:pt x="7440" y="11757"/>
                    <a:pt x="7498" y="11593"/>
                  </a:cubicBezTo>
                  <a:cubicBezTo>
                    <a:pt x="7572" y="11379"/>
                    <a:pt x="7581" y="11377"/>
                    <a:pt x="7695" y="11358"/>
                  </a:cubicBezTo>
                  <a:cubicBezTo>
                    <a:pt x="7737" y="11350"/>
                    <a:pt x="7799" y="11340"/>
                    <a:pt x="7900" y="11298"/>
                  </a:cubicBezTo>
                  <a:lnTo>
                    <a:pt x="7936" y="11283"/>
                  </a:lnTo>
                  <a:cubicBezTo>
                    <a:pt x="8196" y="11176"/>
                    <a:pt x="8248" y="11155"/>
                    <a:pt x="8361" y="10892"/>
                  </a:cubicBezTo>
                  <a:cubicBezTo>
                    <a:pt x="8438" y="10711"/>
                    <a:pt x="8486" y="10562"/>
                    <a:pt x="8530" y="10426"/>
                  </a:cubicBezTo>
                  <a:cubicBezTo>
                    <a:pt x="8558" y="10339"/>
                    <a:pt x="8585" y="10257"/>
                    <a:pt x="8615" y="10177"/>
                  </a:cubicBezTo>
                  <a:cubicBezTo>
                    <a:pt x="8657" y="10068"/>
                    <a:pt x="8700" y="9973"/>
                    <a:pt x="8783" y="9889"/>
                  </a:cubicBezTo>
                  <a:cubicBezTo>
                    <a:pt x="8865" y="9806"/>
                    <a:pt x="8982" y="9739"/>
                    <a:pt x="9169" y="9688"/>
                  </a:cubicBezTo>
                  <a:cubicBezTo>
                    <a:pt x="9351" y="9638"/>
                    <a:pt x="9573" y="9546"/>
                    <a:pt x="9765" y="9443"/>
                  </a:cubicBezTo>
                  <a:cubicBezTo>
                    <a:pt x="9934" y="9352"/>
                    <a:pt x="10076" y="9254"/>
                    <a:pt x="10139" y="9169"/>
                  </a:cubicBezTo>
                  <a:cubicBezTo>
                    <a:pt x="10173" y="9124"/>
                    <a:pt x="10207" y="9083"/>
                    <a:pt x="10239" y="9045"/>
                  </a:cubicBezTo>
                  <a:cubicBezTo>
                    <a:pt x="10304" y="8967"/>
                    <a:pt x="10362" y="8898"/>
                    <a:pt x="10364" y="8869"/>
                  </a:cubicBezTo>
                  <a:cubicBezTo>
                    <a:pt x="10364" y="8865"/>
                    <a:pt x="10353" y="8873"/>
                    <a:pt x="10328" y="8872"/>
                  </a:cubicBezTo>
                  <a:cubicBezTo>
                    <a:pt x="10216" y="8866"/>
                    <a:pt x="10071" y="8813"/>
                    <a:pt x="9981" y="8746"/>
                  </a:cubicBezTo>
                  <a:cubicBezTo>
                    <a:pt x="9944" y="8719"/>
                    <a:pt x="9916" y="8689"/>
                    <a:pt x="9898" y="8656"/>
                  </a:cubicBezTo>
                  <a:cubicBezTo>
                    <a:pt x="9876" y="8616"/>
                    <a:pt x="9873" y="8574"/>
                    <a:pt x="9893" y="8532"/>
                  </a:cubicBezTo>
                  <a:cubicBezTo>
                    <a:pt x="9910" y="8498"/>
                    <a:pt x="9944" y="8467"/>
                    <a:pt x="9997" y="8442"/>
                  </a:cubicBezTo>
                  <a:cubicBezTo>
                    <a:pt x="10115" y="8386"/>
                    <a:pt x="10264" y="8367"/>
                    <a:pt x="10426" y="8348"/>
                  </a:cubicBezTo>
                  <a:cubicBezTo>
                    <a:pt x="10614" y="8326"/>
                    <a:pt x="10818" y="8300"/>
                    <a:pt x="10990" y="8211"/>
                  </a:cubicBezTo>
                  <a:cubicBezTo>
                    <a:pt x="11093" y="8159"/>
                    <a:pt x="11171" y="8124"/>
                    <a:pt x="11231" y="8098"/>
                  </a:cubicBezTo>
                  <a:cubicBezTo>
                    <a:pt x="11345" y="8048"/>
                    <a:pt x="11383" y="8031"/>
                    <a:pt x="11397" y="7960"/>
                  </a:cubicBezTo>
                  <a:lnTo>
                    <a:pt x="11403" y="7936"/>
                  </a:lnTo>
                  <a:cubicBezTo>
                    <a:pt x="11431" y="7799"/>
                    <a:pt x="11486" y="7540"/>
                    <a:pt x="11334" y="7472"/>
                  </a:cubicBezTo>
                  <a:cubicBezTo>
                    <a:pt x="11257" y="7438"/>
                    <a:pt x="11205" y="7438"/>
                    <a:pt x="11166" y="7439"/>
                  </a:cubicBezTo>
                  <a:cubicBezTo>
                    <a:pt x="11084" y="7440"/>
                    <a:pt x="11035" y="7441"/>
                    <a:pt x="10966" y="7313"/>
                  </a:cubicBezTo>
                  <a:cubicBezTo>
                    <a:pt x="10943" y="7270"/>
                    <a:pt x="10903" y="7212"/>
                    <a:pt x="10860" y="7149"/>
                  </a:cubicBezTo>
                  <a:cubicBezTo>
                    <a:pt x="10730" y="6962"/>
                    <a:pt x="10571" y="6732"/>
                    <a:pt x="10651" y="6590"/>
                  </a:cubicBezTo>
                  <a:cubicBezTo>
                    <a:pt x="10665" y="6565"/>
                    <a:pt x="10683" y="6545"/>
                    <a:pt x="10703" y="6530"/>
                  </a:cubicBezTo>
                  <a:lnTo>
                    <a:pt x="10703" y="6530"/>
                  </a:lnTo>
                  <a:cubicBezTo>
                    <a:pt x="10737" y="6505"/>
                    <a:pt x="10777" y="6496"/>
                    <a:pt x="10822" y="6501"/>
                  </a:cubicBezTo>
                  <a:cubicBezTo>
                    <a:pt x="10860" y="6505"/>
                    <a:pt x="10901" y="6519"/>
                    <a:pt x="10943" y="6543"/>
                  </a:cubicBezTo>
                  <a:cubicBezTo>
                    <a:pt x="11044" y="6599"/>
                    <a:pt x="11158" y="6711"/>
                    <a:pt x="11264" y="6858"/>
                  </a:cubicBezTo>
                  <a:lnTo>
                    <a:pt x="11264" y="6858"/>
                  </a:lnTo>
                  <a:cubicBezTo>
                    <a:pt x="11362" y="6994"/>
                    <a:pt x="11423" y="7011"/>
                    <a:pt x="11478" y="7027"/>
                  </a:cubicBezTo>
                  <a:cubicBezTo>
                    <a:pt x="11542" y="7046"/>
                    <a:pt x="11601" y="7063"/>
                    <a:pt x="11676" y="7167"/>
                  </a:cubicBezTo>
                  <a:cubicBezTo>
                    <a:pt x="11729" y="7241"/>
                    <a:pt x="11745" y="7297"/>
                    <a:pt x="11758" y="7342"/>
                  </a:cubicBezTo>
                  <a:cubicBezTo>
                    <a:pt x="11775" y="7402"/>
                    <a:pt x="11785" y="7436"/>
                    <a:pt x="11979" y="7492"/>
                  </a:cubicBezTo>
                  <a:cubicBezTo>
                    <a:pt x="12270" y="7575"/>
                    <a:pt x="12280" y="7618"/>
                    <a:pt x="12319" y="7775"/>
                  </a:cubicBezTo>
                  <a:cubicBezTo>
                    <a:pt x="12329" y="7815"/>
                    <a:pt x="12341" y="7864"/>
                    <a:pt x="12363" y="7925"/>
                  </a:cubicBezTo>
                  <a:cubicBezTo>
                    <a:pt x="12445" y="8151"/>
                    <a:pt x="12525" y="8145"/>
                    <a:pt x="12525" y="8145"/>
                  </a:cubicBezTo>
                  <a:lnTo>
                    <a:pt x="12564" y="8142"/>
                  </a:lnTo>
                  <a:lnTo>
                    <a:pt x="12580" y="8178"/>
                  </a:lnTo>
                  <a:cubicBezTo>
                    <a:pt x="12580" y="8180"/>
                    <a:pt x="12738" y="8519"/>
                    <a:pt x="12524" y="9063"/>
                  </a:cubicBezTo>
                  <a:cubicBezTo>
                    <a:pt x="12343" y="9519"/>
                    <a:pt x="12392" y="9572"/>
                    <a:pt x="12478" y="9671"/>
                  </a:cubicBezTo>
                  <a:cubicBezTo>
                    <a:pt x="12487" y="9681"/>
                    <a:pt x="12496" y="9690"/>
                    <a:pt x="12501" y="9696"/>
                  </a:cubicBezTo>
                  <a:cubicBezTo>
                    <a:pt x="12612" y="9825"/>
                    <a:pt x="12573" y="9992"/>
                    <a:pt x="12549" y="10092"/>
                  </a:cubicBezTo>
                  <a:cubicBezTo>
                    <a:pt x="12544" y="10113"/>
                    <a:pt x="12539" y="10131"/>
                    <a:pt x="12539" y="10140"/>
                  </a:cubicBezTo>
                  <a:cubicBezTo>
                    <a:pt x="12538" y="10152"/>
                    <a:pt x="12543" y="10189"/>
                    <a:pt x="12562" y="10243"/>
                  </a:cubicBezTo>
                  <a:cubicBezTo>
                    <a:pt x="12566" y="10256"/>
                    <a:pt x="12572" y="10269"/>
                    <a:pt x="12578" y="10283"/>
                  </a:cubicBez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65"/>
            <p:cNvSpPr/>
            <p:nvPr/>
          </p:nvSpPr>
          <p:spPr>
            <a:xfrm>
              <a:off x="3845000" y="3055525"/>
              <a:ext cx="932023" cy="850041"/>
            </a:xfrm>
            <a:custGeom>
              <a:avLst/>
              <a:gdLst/>
              <a:ahLst/>
              <a:cxnLst/>
              <a:rect l="l" t="t" r="r" b="b"/>
              <a:pathLst>
                <a:path w="12767" h="11644" extrusionOk="0">
                  <a:moveTo>
                    <a:pt x="5372" y="3515"/>
                  </a:moveTo>
                  <a:cubicBezTo>
                    <a:pt x="5337" y="3520"/>
                    <a:pt x="5302" y="3525"/>
                    <a:pt x="5267" y="3531"/>
                  </a:cubicBezTo>
                  <a:cubicBezTo>
                    <a:pt x="5278" y="3509"/>
                    <a:pt x="5288" y="3487"/>
                    <a:pt x="5296" y="3466"/>
                  </a:cubicBezTo>
                  <a:cubicBezTo>
                    <a:pt x="5322" y="3483"/>
                    <a:pt x="5346" y="3501"/>
                    <a:pt x="5372" y="3515"/>
                  </a:cubicBezTo>
                  <a:close/>
                  <a:moveTo>
                    <a:pt x="8988" y="1319"/>
                  </a:moveTo>
                  <a:cubicBezTo>
                    <a:pt x="8991" y="1316"/>
                    <a:pt x="8993" y="1313"/>
                    <a:pt x="8996" y="1311"/>
                  </a:cubicBezTo>
                  <a:cubicBezTo>
                    <a:pt x="8993" y="1309"/>
                    <a:pt x="8991" y="1308"/>
                    <a:pt x="8988" y="1307"/>
                  </a:cubicBezTo>
                  <a:cubicBezTo>
                    <a:pt x="8988" y="1312"/>
                    <a:pt x="8988" y="1315"/>
                    <a:pt x="8988" y="1319"/>
                  </a:cubicBezTo>
                  <a:close/>
                  <a:moveTo>
                    <a:pt x="5810" y="1"/>
                  </a:moveTo>
                  <a:cubicBezTo>
                    <a:pt x="5750" y="6"/>
                    <a:pt x="5691" y="12"/>
                    <a:pt x="5632" y="19"/>
                  </a:cubicBezTo>
                  <a:cubicBezTo>
                    <a:pt x="5594" y="24"/>
                    <a:pt x="5558" y="29"/>
                    <a:pt x="5521" y="34"/>
                  </a:cubicBezTo>
                  <a:cubicBezTo>
                    <a:pt x="5331" y="59"/>
                    <a:pt x="5143" y="94"/>
                    <a:pt x="4956" y="137"/>
                  </a:cubicBezTo>
                  <a:cubicBezTo>
                    <a:pt x="4905" y="149"/>
                    <a:pt x="4854" y="161"/>
                    <a:pt x="4803" y="174"/>
                  </a:cubicBezTo>
                  <a:cubicBezTo>
                    <a:pt x="4536" y="243"/>
                    <a:pt x="4274" y="328"/>
                    <a:pt x="4018" y="431"/>
                  </a:cubicBezTo>
                  <a:cubicBezTo>
                    <a:pt x="3944" y="461"/>
                    <a:pt x="3871" y="492"/>
                    <a:pt x="3797" y="524"/>
                  </a:cubicBezTo>
                  <a:cubicBezTo>
                    <a:pt x="3326" y="734"/>
                    <a:pt x="2881" y="1002"/>
                    <a:pt x="2474" y="1319"/>
                  </a:cubicBezTo>
                  <a:cubicBezTo>
                    <a:pt x="2486" y="1316"/>
                    <a:pt x="2497" y="1313"/>
                    <a:pt x="2507" y="1311"/>
                  </a:cubicBezTo>
                  <a:cubicBezTo>
                    <a:pt x="2551" y="1299"/>
                    <a:pt x="2596" y="1286"/>
                    <a:pt x="2639" y="1271"/>
                  </a:cubicBezTo>
                  <a:cubicBezTo>
                    <a:pt x="2681" y="1256"/>
                    <a:pt x="2721" y="1240"/>
                    <a:pt x="2761" y="1222"/>
                  </a:cubicBezTo>
                  <a:cubicBezTo>
                    <a:pt x="2892" y="1163"/>
                    <a:pt x="3009" y="1091"/>
                    <a:pt x="3153" y="1063"/>
                  </a:cubicBezTo>
                  <a:cubicBezTo>
                    <a:pt x="3364" y="1023"/>
                    <a:pt x="3552" y="1093"/>
                    <a:pt x="3734" y="1194"/>
                  </a:cubicBezTo>
                  <a:cubicBezTo>
                    <a:pt x="3769" y="1214"/>
                    <a:pt x="3817" y="1237"/>
                    <a:pt x="3858" y="1243"/>
                  </a:cubicBezTo>
                  <a:cubicBezTo>
                    <a:pt x="3865" y="1244"/>
                    <a:pt x="3873" y="1246"/>
                    <a:pt x="3880" y="1245"/>
                  </a:cubicBezTo>
                  <a:cubicBezTo>
                    <a:pt x="3945" y="1237"/>
                    <a:pt x="4090" y="989"/>
                    <a:pt x="4121" y="938"/>
                  </a:cubicBezTo>
                  <a:cubicBezTo>
                    <a:pt x="4353" y="560"/>
                    <a:pt x="4647" y="357"/>
                    <a:pt x="5099" y="349"/>
                  </a:cubicBezTo>
                  <a:cubicBezTo>
                    <a:pt x="5141" y="349"/>
                    <a:pt x="5183" y="349"/>
                    <a:pt x="5225" y="352"/>
                  </a:cubicBezTo>
                  <a:cubicBezTo>
                    <a:pt x="5227" y="352"/>
                    <a:pt x="5229" y="352"/>
                    <a:pt x="5231" y="352"/>
                  </a:cubicBezTo>
                  <a:cubicBezTo>
                    <a:pt x="5297" y="356"/>
                    <a:pt x="5351" y="349"/>
                    <a:pt x="5410" y="318"/>
                  </a:cubicBezTo>
                  <a:cubicBezTo>
                    <a:pt x="5514" y="263"/>
                    <a:pt x="5633" y="144"/>
                    <a:pt x="5725" y="68"/>
                  </a:cubicBezTo>
                  <a:cubicBezTo>
                    <a:pt x="5753" y="46"/>
                    <a:pt x="5781" y="23"/>
                    <a:pt x="5810" y="1"/>
                  </a:cubicBezTo>
                  <a:close/>
                  <a:moveTo>
                    <a:pt x="1" y="7189"/>
                  </a:moveTo>
                  <a:cubicBezTo>
                    <a:pt x="95" y="8013"/>
                    <a:pt x="348" y="8814"/>
                    <a:pt x="748" y="9546"/>
                  </a:cubicBezTo>
                  <a:cubicBezTo>
                    <a:pt x="759" y="9510"/>
                    <a:pt x="767" y="9477"/>
                    <a:pt x="774" y="9448"/>
                  </a:cubicBezTo>
                  <a:cubicBezTo>
                    <a:pt x="795" y="9351"/>
                    <a:pt x="799" y="9248"/>
                    <a:pt x="796" y="9148"/>
                  </a:cubicBezTo>
                  <a:cubicBezTo>
                    <a:pt x="795" y="9048"/>
                    <a:pt x="784" y="8941"/>
                    <a:pt x="791" y="8842"/>
                  </a:cubicBezTo>
                  <a:cubicBezTo>
                    <a:pt x="801" y="8718"/>
                    <a:pt x="863" y="8592"/>
                    <a:pt x="919" y="8482"/>
                  </a:cubicBezTo>
                  <a:cubicBezTo>
                    <a:pt x="933" y="8452"/>
                    <a:pt x="954" y="8414"/>
                    <a:pt x="973" y="8377"/>
                  </a:cubicBezTo>
                  <a:cubicBezTo>
                    <a:pt x="932" y="8316"/>
                    <a:pt x="869" y="8243"/>
                    <a:pt x="836" y="8201"/>
                  </a:cubicBezTo>
                  <a:cubicBezTo>
                    <a:pt x="777" y="8129"/>
                    <a:pt x="717" y="8056"/>
                    <a:pt x="663" y="7980"/>
                  </a:cubicBezTo>
                  <a:cubicBezTo>
                    <a:pt x="628" y="7930"/>
                    <a:pt x="481" y="7835"/>
                    <a:pt x="429" y="7795"/>
                  </a:cubicBezTo>
                  <a:cubicBezTo>
                    <a:pt x="251" y="7659"/>
                    <a:pt x="114" y="7507"/>
                    <a:pt x="36" y="7293"/>
                  </a:cubicBezTo>
                  <a:cubicBezTo>
                    <a:pt x="23" y="7258"/>
                    <a:pt x="11" y="7224"/>
                    <a:pt x="1" y="7189"/>
                  </a:cubicBezTo>
                  <a:moveTo>
                    <a:pt x="3076" y="2075"/>
                  </a:moveTo>
                  <a:cubicBezTo>
                    <a:pt x="3090" y="2079"/>
                    <a:pt x="3104" y="2083"/>
                    <a:pt x="3120" y="2087"/>
                  </a:cubicBezTo>
                  <a:cubicBezTo>
                    <a:pt x="3113" y="2076"/>
                    <a:pt x="3107" y="2064"/>
                    <a:pt x="3101" y="2052"/>
                  </a:cubicBezTo>
                  <a:cubicBezTo>
                    <a:pt x="3092" y="2060"/>
                    <a:pt x="3084" y="2068"/>
                    <a:pt x="3076" y="2075"/>
                  </a:cubicBezTo>
                  <a:close/>
                  <a:moveTo>
                    <a:pt x="9303" y="2050"/>
                  </a:moveTo>
                  <a:cubicBezTo>
                    <a:pt x="9294" y="2072"/>
                    <a:pt x="9282" y="2093"/>
                    <a:pt x="9269" y="2113"/>
                  </a:cubicBezTo>
                  <a:cubicBezTo>
                    <a:pt x="9245" y="2151"/>
                    <a:pt x="9214" y="2185"/>
                    <a:pt x="9180" y="2215"/>
                  </a:cubicBezTo>
                  <a:cubicBezTo>
                    <a:pt x="9171" y="2224"/>
                    <a:pt x="9162" y="2232"/>
                    <a:pt x="9151" y="2240"/>
                  </a:cubicBezTo>
                  <a:cubicBezTo>
                    <a:pt x="9028" y="2336"/>
                    <a:pt x="8846" y="2398"/>
                    <a:pt x="8690" y="2419"/>
                  </a:cubicBezTo>
                  <a:lnTo>
                    <a:pt x="8684" y="2420"/>
                  </a:lnTo>
                  <a:cubicBezTo>
                    <a:pt x="8675" y="2420"/>
                    <a:pt x="8663" y="2421"/>
                    <a:pt x="8653" y="2423"/>
                  </a:cubicBezTo>
                  <a:cubicBezTo>
                    <a:pt x="8649" y="2434"/>
                    <a:pt x="8646" y="2446"/>
                    <a:pt x="8643" y="2455"/>
                  </a:cubicBezTo>
                  <a:cubicBezTo>
                    <a:pt x="8572" y="2690"/>
                    <a:pt x="8365" y="2813"/>
                    <a:pt x="8131" y="2838"/>
                  </a:cubicBezTo>
                  <a:cubicBezTo>
                    <a:pt x="8082" y="2843"/>
                    <a:pt x="8034" y="2844"/>
                    <a:pt x="7985" y="2841"/>
                  </a:cubicBezTo>
                  <a:cubicBezTo>
                    <a:pt x="7961" y="2840"/>
                    <a:pt x="7938" y="2839"/>
                    <a:pt x="7915" y="2836"/>
                  </a:cubicBezTo>
                  <a:cubicBezTo>
                    <a:pt x="7813" y="2826"/>
                    <a:pt x="7705" y="2802"/>
                    <a:pt x="7609" y="2764"/>
                  </a:cubicBezTo>
                  <a:cubicBezTo>
                    <a:pt x="7477" y="2713"/>
                    <a:pt x="7361" y="2620"/>
                    <a:pt x="7312" y="2495"/>
                  </a:cubicBezTo>
                  <a:cubicBezTo>
                    <a:pt x="7226" y="2562"/>
                    <a:pt x="7116" y="2606"/>
                    <a:pt x="7011" y="2641"/>
                  </a:cubicBezTo>
                  <a:cubicBezTo>
                    <a:pt x="7008" y="2643"/>
                    <a:pt x="7003" y="2644"/>
                    <a:pt x="7000" y="2646"/>
                  </a:cubicBezTo>
                  <a:cubicBezTo>
                    <a:pt x="6970" y="2655"/>
                    <a:pt x="6940" y="2667"/>
                    <a:pt x="6910" y="2677"/>
                  </a:cubicBezTo>
                  <a:cubicBezTo>
                    <a:pt x="6777" y="2727"/>
                    <a:pt x="6669" y="2778"/>
                    <a:pt x="6549" y="2849"/>
                  </a:cubicBezTo>
                  <a:cubicBezTo>
                    <a:pt x="6534" y="2858"/>
                    <a:pt x="6519" y="2867"/>
                    <a:pt x="6504" y="2875"/>
                  </a:cubicBezTo>
                  <a:cubicBezTo>
                    <a:pt x="6403" y="2934"/>
                    <a:pt x="6306" y="2950"/>
                    <a:pt x="6208" y="2937"/>
                  </a:cubicBezTo>
                  <a:lnTo>
                    <a:pt x="6208" y="2940"/>
                  </a:lnTo>
                  <a:cubicBezTo>
                    <a:pt x="6208" y="2965"/>
                    <a:pt x="6207" y="2991"/>
                    <a:pt x="6204" y="3016"/>
                  </a:cubicBezTo>
                  <a:cubicBezTo>
                    <a:pt x="6203" y="3031"/>
                    <a:pt x="6201" y="3045"/>
                    <a:pt x="6198" y="3060"/>
                  </a:cubicBezTo>
                  <a:cubicBezTo>
                    <a:pt x="6198" y="3060"/>
                    <a:pt x="6198" y="3062"/>
                    <a:pt x="6198" y="3064"/>
                  </a:cubicBezTo>
                  <a:cubicBezTo>
                    <a:pt x="6205" y="3061"/>
                    <a:pt x="6214" y="3060"/>
                    <a:pt x="6223" y="3058"/>
                  </a:cubicBezTo>
                  <a:cubicBezTo>
                    <a:pt x="6326" y="3035"/>
                    <a:pt x="6412" y="3053"/>
                    <a:pt x="6502" y="3100"/>
                  </a:cubicBezTo>
                  <a:cubicBezTo>
                    <a:pt x="6570" y="3056"/>
                    <a:pt x="6637" y="3027"/>
                    <a:pt x="6725" y="3026"/>
                  </a:cubicBezTo>
                  <a:cubicBezTo>
                    <a:pt x="6855" y="3022"/>
                    <a:pt x="6955" y="3081"/>
                    <a:pt x="7034" y="3170"/>
                  </a:cubicBezTo>
                  <a:lnTo>
                    <a:pt x="7058" y="3128"/>
                  </a:lnTo>
                  <a:lnTo>
                    <a:pt x="7115" y="3160"/>
                  </a:lnTo>
                  <a:cubicBezTo>
                    <a:pt x="7133" y="3151"/>
                    <a:pt x="7151" y="3144"/>
                    <a:pt x="7171" y="3138"/>
                  </a:cubicBezTo>
                  <a:cubicBezTo>
                    <a:pt x="7264" y="3109"/>
                    <a:pt x="7359" y="3122"/>
                    <a:pt x="7446" y="3163"/>
                  </a:cubicBezTo>
                  <a:cubicBezTo>
                    <a:pt x="7518" y="3196"/>
                    <a:pt x="7564" y="3242"/>
                    <a:pt x="7612" y="3303"/>
                  </a:cubicBezTo>
                  <a:cubicBezTo>
                    <a:pt x="7650" y="3350"/>
                    <a:pt x="7684" y="3384"/>
                    <a:pt x="7732" y="3421"/>
                  </a:cubicBezTo>
                  <a:cubicBezTo>
                    <a:pt x="7904" y="3553"/>
                    <a:pt x="8008" y="3716"/>
                    <a:pt x="8030" y="3914"/>
                  </a:cubicBezTo>
                  <a:cubicBezTo>
                    <a:pt x="8033" y="3913"/>
                    <a:pt x="8035" y="3912"/>
                    <a:pt x="8036" y="3911"/>
                  </a:cubicBezTo>
                  <a:cubicBezTo>
                    <a:pt x="8043" y="3907"/>
                    <a:pt x="8049" y="3904"/>
                    <a:pt x="8056" y="3900"/>
                  </a:cubicBezTo>
                  <a:cubicBezTo>
                    <a:pt x="8124" y="3867"/>
                    <a:pt x="8200" y="3851"/>
                    <a:pt x="8275" y="3853"/>
                  </a:cubicBezTo>
                  <a:cubicBezTo>
                    <a:pt x="8304" y="3854"/>
                    <a:pt x="8333" y="3858"/>
                    <a:pt x="8362" y="3865"/>
                  </a:cubicBezTo>
                  <a:cubicBezTo>
                    <a:pt x="8507" y="3899"/>
                    <a:pt x="8616" y="4000"/>
                    <a:pt x="8676" y="4134"/>
                  </a:cubicBezTo>
                  <a:cubicBezTo>
                    <a:pt x="8717" y="4229"/>
                    <a:pt x="8732" y="4328"/>
                    <a:pt x="8736" y="4430"/>
                  </a:cubicBezTo>
                  <a:cubicBezTo>
                    <a:pt x="8737" y="4469"/>
                    <a:pt x="8737" y="4506"/>
                    <a:pt x="8737" y="4544"/>
                  </a:cubicBezTo>
                  <a:cubicBezTo>
                    <a:pt x="8737" y="4548"/>
                    <a:pt x="8737" y="4553"/>
                    <a:pt x="8737" y="4557"/>
                  </a:cubicBezTo>
                  <a:cubicBezTo>
                    <a:pt x="8737" y="4565"/>
                    <a:pt x="8737" y="4574"/>
                    <a:pt x="8737" y="4584"/>
                  </a:cubicBezTo>
                  <a:cubicBezTo>
                    <a:pt x="8744" y="4586"/>
                    <a:pt x="8751" y="4587"/>
                    <a:pt x="8757" y="4588"/>
                  </a:cubicBezTo>
                  <a:cubicBezTo>
                    <a:pt x="8868" y="4616"/>
                    <a:pt x="8971" y="4643"/>
                    <a:pt x="9067" y="4698"/>
                  </a:cubicBezTo>
                  <a:cubicBezTo>
                    <a:pt x="9136" y="4689"/>
                    <a:pt x="9199" y="4689"/>
                    <a:pt x="9271" y="4710"/>
                  </a:cubicBezTo>
                  <a:cubicBezTo>
                    <a:pt x="9428" y="4757"/>
                    <a:pt x="9522" y="4883"/>
                    <a:pt x="9566" y="5035"/>
                  </a:cubicBezTo>
                  <a:cubicBezTo>
                    <a:pt x="9599" y="5147"/>
                    <a:pt x="9604" y="5276"/>
                    <a:pt x="9590" y="5391"/>
                  </a:cubicBezTo>
                  <a:cubicBezTo>
                    <a:pt x="9576" y="5503"/>
                    <a:pt x="9542" y="5613"/>
                    <a:pt x="9484" y="5710"/>
                  </a:cubicBezTo>
                  <a:cubicBezTo>
                    <a:pt x="9405" y="5841"/>
                    <a:pt x="9288" y="5938"/>
                    <a:pt x="9139" y="5982"/>
                  </a:cubicBezTo>
                  <a:cubicBezTo>
                    <a:pt x="9055" y="6007"/>
                    <a:pt x="8969" y="6013"/>
                    <a:pt x="8882" y="6001"/>
                  </a:cubicBezTo>
                  <a:cubicBezTo>
                    <a:pt x="8682" y="5976"/>
                    <a:pt x="8472" y="5930"/>
                    <a:pt x="8278" y="5873"/>
                  </a:cubicBezTo>
                  <a:cubicBezTo>
                    <a:pt x="8242" y="5862"/>
                    <a:pt x="8207" y="5851"/>
                    <a:pt x="8171" y="5839"/>
                  </a:cubicBezTo>
                  <a:cubicBezTo>
                    <a:pt x="8169" y="5838"/>
                    <a:pt x="8168" y="5838"/>
                    <a:pt x="8166" y="5837"/>
                  </a:cubicBezTo>
                  <a:cubicBezTo>
                    <a:pt x="8026" y="5790"/>
                    <a:pt x="7865" y="5723"/>
                    <a:pt x="7747" y="5620"/>
                  </a:cubicBezTo>
                  <a:cubicBezTo>
                    <a:pt x="7675" y="5692"/>
                    <a:pt x="7577" y="5738"/>
                    <a:pt x="7446" y="5749"/>
                  </a:cubicBezTo>
                  <a:cubicBezTo>
                    <a:pt x="7251" y="5764"/>
                    <a:pt x="7038" y="5694"/>
                    <a:pt x="6873" y="5593"/>
                  </a:cubicBezTo>
                  <a:cubicBezTo>
                    <a:pt x="6847" y="5576"/>
                    <a:pt x="6822" y="5559"/>
                    <a:pt x="6797" y="5541"/>
                  </a:cubicBezTo>
                  <a:cubicBezTo>
                    <a:pt x="6748" y="5504"/>
                    <a:pt x="6702" y="5465"/>
                    <a:pt x="6659" y="5421"/>
                  </a:cubicBezTo>
                  <a:cubicBezTo>
                    <a:pt x="6589" y="5349"/>
                    <a:pt x="6528" y="5268"/>
                    <a:pt x="6478" y="5180"/>
                  </a:cubicBezTo>
                  <a:cubicBezTo>
                    <a:pt x="6438" y="5110"/>
                    <a:pt x="6397" y="5043"/>
                    <a:pt x="6350" y="4977"/>
                  </a:cubicBezTo>
                  <a:cubicBezTo>
                    <a:pt x="6270" y="4859"/>
                    <a:pt x="6218" y="4767"/>
                    <a:pt x="6207" y="4643"/>
                  </a:cubicBezTo>
                  <a:cubicBezTo>
                    <a:pt x="6154" y="4641"/>
                    <a:pt x="6100" y="4640"/>
                    <a:pt x="6046" y="4639"/>
                  </a:cubicBezTo>
                  <a:cubicBezTo>
                    <a:pt x="6000" y="4638"/>
                    <a:pt x="5953" y="4637"/>
                    <a:pt x="5907" y="4636"/>
                  </a:cubicBezTo>
                  <a:cubicBezTo>
                    <a:pt x="5872" y="4635"/>
                    <a:pt x="5838" y="4634"/>
                    <a:pt x="5804" y="4632"/>
                  </a:cubicBezTo>
                  <a:cubicBezTo>
                    <a:pt x="5596" y="4623"/>
                    <a:pt x="5407" y="4604"/>
                    <a:pt x="5204" y="4565"/>
                  </a:cubicBezTo>
                  <a:cubicBezTo>
                    <a:pt x="5103" y="4545"/>
                    <a:pt x="5016" y="4533"/>
                    <a:pt x="4913" y="4530"/>
                  </a:cubicBezTo>
                  <a:cubicBezTo>
                    <a:pt x="4860" y="4528"/>
                    <a:pt x="4814" y="4533"/>
                    <a:pt x="4773" y="4568"/>
                  </a:cubicBezTo>
                  <a:cubicBezTo>
                    <a:pt x="4750" y="4586"/>
                    <a:pt x="4729" y="4610"/>
                    <a:pt x="4710" y="4633"/>
                  </a:cubicBezTo>
                  <a:cubicBezTo>
                    <a:pt x="4710" y="4633"/>
                    <a:pt x="4709" y="4633"/>
                    <a:pt x="4709" y="4634"/>
                  </a:cubicBezTo>
                  <a:cubicBezTo>
                    <a:pt x="4701" y="4643"/>
                    <a:pt x="4693" y="4653"/>
                    <a:pt x="4685" y="4663"/>
                  </a:cubicBezTo>
                  <a:cubicBezTo>
                    <a:pt x="4660" y="4693"/>
                    <a:pt x="4635" y="4723"/>
                    <a:pt x="4608" y="4752"/>
                  </a:cubicBezTo>
                  <a:cubicBezTo>
                    <a:pt x="4581" y="4781"/>
                    <a:pt x="4553" y="4808"/>
                    <a:pt x="4521" y="4833"/>
                  </a:cubicBezTo>
                  <a:cubicBezTo>
                    <a:pt x="4410" y="4921"/>
                    <a:pt x="4291" y="4959"/>
                    <a:pt x="4157" y="4994"/>
                  </a:cubicBezTo>
                  <a:cubicBezTo>
                    <a:pt x="4141" y="4999"/>
                    <a:pt x="4118" y="5004"/>
                    <a:pt x="4098" y="5010"/>
                  </a:cubicBezTo>
                  <a:cubicBezTo>
                    <a:pt x="4028" y="5112"/>
                    <a:pt x="3922" y="5209"/>
                    <a:pt x="3837" y="5290"/>
                  </a:cubicBezTo>
                  <a:cubicBezTo>
                    <a:pt x="3791" y="5334"/>
                    <a:pt x="3697" y="5419"/>
                    <a:pt x="3636" y="5488"/>
                  </a:cubicBezTo>
                  <a:cubicBezTo>
                    <a:pt x="3654" y="5559"/>
                    <a:pt x="3667" y="5630"/>
                    <a:pt x="3667" y="5706"/>
                  </a:cubicBezTo>
                  <a:cubicBezTo>
                    <a:pt x="3667" y="5772"/>
                    <a:pt x="3658" y="5836"/>
                    <a:pt x="3638" y="5899"/>
                  </a:cubicBezTo>
                  <a:cubicBezTo>
                    <a:pt x="3617" y="5969"/>
                    <a:pt x="3582" y="6033"/>
                    <a:pt x="3539" y="6093"/>
                  </a:cubicBezTo>
                  <a:cubicBezTo>
                    <a:pt x="3520" y="6116"/>
                    <a:pt x="3501" y="6140"/>
                    <a:pt x="3481" y="6161"/>
                  </a:cubicBezTo>
                  <a:cubicBezTo>
                    <a:pt x="3461" y="6188"/>
                    <a:pt x="3444" y="6254"/>
                    <a:pt x="3438" y="6285"/>
                  </a:cubicBezTo>
                  <a:cubicBezTo>
                    <a:pt x="3432" y="6310"/>
                    <a:pt x="3425" y="6361"/>
                    <a:pt x="3430" y="6390"/>
                  </a:cubicBezTo>
                  <a:cubicBezTo>
                    <a:pt x="3439" y="6409"/>
                    <a:pt x="3451" y="6427"/>
                    <a:pt x="3462" y="6446"/>
                  </a:cubicBezTo>
                  <a:cubicBezTo>
                    <a:pt x="3534" y="6558"/>
                    <a:pt x="3572" y="6648"/>
                    <a:pt x="3577" y="6787"/>
                  </a:cubicBezTo>
                  <a:cubicBezTo>
                    <a:pt x="3579" y="6831"/>
                    <a:pt x="3576" y="6875"/>
                    <a:pt x="3573" y="6920"/>
                  </a:cubicBezTo>
                  <a:cubicBezTo>
                    <a:pt x="3573" y="6921"/>
                    <a:pt x="3573" y="6922"/>
                    <a:pt x="3573" y="6923"/>
                  </a:cubicBezTo>
                  <a:cubicBezTo>
                    <a:pt x="3571" y="6936"/>
                    <a:pt x="3569" y="6978"/>
                    <a:pt x="3575" y="6990"/>
                  </a:cubicBezTo>
                  <a:cubicBezTo>
                    <a:pt x="3583" y="7006"/>
                    <a:pt x="3631" y="7033"/>
                    <a:pt x="3644" y="7040"/>
                  </a:cubicBezTo>
                  <a:cubicBezTo>
                    <a:pt x="3753" y="7097"/>
                    <a:pt x="3863" y="7153"/>
                    <a:pt x="3976" y="7196"/>
                  </a:cubicBezTo>
                  <a:cubicBezTo>
                    <a:pt x="4059" y="7227"/>
                    <a:pt x="4158" y="7258"/>
                    <a:pt x="4247" y="7259"/>
                  </a:cubicBezTo>
                  <a:cubicBezTo>
                    <a:pt x="4305" y="7261"/>
                    <a:pt x="4362" y="7259"/>
                    <a:pt x="4420" y="7258"/>
                  </a:cubicBezTo>
                  <a:cubicBezTo>
                    <a:pt x="4422" y="7258"/>
                    <a:pt x="4423" y="7258"/>
                    <a:pt x="4425" y="7258"/>
                  </a:cubicBezTo>
                  <a:cubicBezTo>
                    <a:pt x="4459" y="7257"/>
                    <a:pt x="4494" y="7257"/>
                    <a:pt x="4529" y="7256"/>
                  </a:cubicBezTo>
                  <a:cubicBezTo>
                    <a:pt x="4758" y="7254"/>
                    <a:pt x="5001" y="7279"/>
                    <a:pt x="5153" y="7474"/>
                  </a:cubicBezTo>
                  <a:cubicBezTo>
                    <a:pt x="5182" y="7511"/>
                    <a:pt x="5216" y="7547"/>
                    <a:pt x="5254" y="7575"/>
                  </a:cubicBezTo>
                  <a:cubicBezTo>
                    <a:pt x="5275" y="7593"/>
                    <a:pt x="5303" y="7610"/>
                    <a:pt x="5330" y="7619"/>
                  </a:cubicBezTo>
                  <a:cubicBezTo>
                    <a:pt x="5338" y="7623"/>
                    <a:pt x="5348" y="7625"/>
                    <a:pt x="5357" y="7629"/>
                  </a:cubicBezTo>
                  <a:cubicBezTo>
                    <a:pt x="5442" y="7656"/>
                    <a:pt x="5518" y="7685"/>
                    <a:pt x="5592" y="7739"/>
                  </a:cubicBezTo>
                  <a:cubicBezTo>
                    <a:pt x="5754" y="7859"/>
                    <a:pt x="5813" y="8041"/>
                    <a:pt x="5805" y="8237"/>
                  </a:cubicBezTo>
                  <a:cubicBezTo>
                    <a:pt x="5804" y="8284"/>
                    <a:pt x="5798" y="8329"/>
                    <a:pt x="5792" y="8373"/>
                  </a:cubicBezTo>
                  <a:cubicBezTo>
                    <a:pt x="5785" y="8415"/>
                    <a:pt x="5777" y="8455"/>
                    <a:pt x="5767" y="8495"/>
                  </a:cubicBezTo>
                  <a:cubicBezTo>
                    <a:pt x="5745" y="8586"/>
                    <a:pt x="5706" y="8733"/>
                    <a:pt x="5706" y="8826"/>
                  </a:cubicBezTo>
                  <a:cubicBezTo>
                    <a:pt x="5707" y="8856"/>
                    <a:pt x="5720" y="8876"/>
                    <a:pt x="5736" y="8902"/>
                  </a:cubicBezTo>
                  <a:cubicBezTo>
                    <a:pt x="5852" y="9081"/>
                    <a:pt x="5878" y="9226"/>
                    <a:pt x="5857" y="9432"/>
                  </a:cubicBezTo>
                  <a:cubicBezTo>
                    <a:pt x="5855" y="9452"/>
                    <a:pt x="5851" y="9477"/>
                    <a:pt x="5853" y="9497"/>
                  </a:cubicBezTo>
                  <a:cubicBezTo>
                    <a:pt x="5857" y="9531"/>
                    <a:pt x="5860" y="9565"/>
                    <a:pt x="5861" y="9599"/>
                  </a:cubicBezTo>
                  <a:cubicBezTo>
                    <a:pt x="5862" y="9651"/>
                    <a:pt x="5860" y="9702"/>
                    <a:pt x="5853" y="9754"/>
                  </a:cubicBezTo>
                  <a:cubicBezTo>
                    <a:pt x="5847" y="9795"/>
                    <a:pt x="5837" y="9836"/>
                    <a:pt x="5824" y="9875"/>
                  </a:cubicBezTo>
                  <a:cubicBezTo>
                    <a:pt x="5775" y="10023"/>
                    <a:pt x="5684" y="10142"/>
                    <a:pt x="5570" y="10243"/>
                  </a:cubicBezTo>
                  <a:cubicBezTo>
                    <a:pt x="5562" y="10253"/>
                    <a:pt x="5557" y="10283"/>
                    <a:pt x="5555" y="10295"/>
                  </a:cubicBezTo>
                  <a:cubicBezTo>
                    <a:pt x="5544" y="10373"/>
                    <a:pt x="5562" y="10466"/>
                    <a:pt x="5585" y="10540"/>
                  </a:cubicBezTo>
                  <a:cubicBezTo>
                    <a:pt x="5632" y="10693"/>
                    <a:pt x="5637" y="10840"/>
                    <a:pt x="5622" y="10998"/>
                  </a:cubicBezTo>
                  <a:cubicBezTo>
                    <a:pt x="5620" y="11022"/>
                    <a:pt x="5618" y="11044"/>
                    <a:pt x="5615" y="11068"/>
                  </a:cubicBezTo>
                  <a:cubicBezTo>
                    <a:pt x="5614" y="11078"/>
                    <a:pt x="5613" y="11090"/>
                    <a:pt x="5613" y="11100"/>
                  </a:cubicBezTo>
                  <a:cubicBezTo>
                    <a:pt x="5610" y="11124"/>
                    <a:pt x="5604" y="11174"/>
                    <a:pt x="5607" y="11197"/>
                  </a:cubicBezTo>
                  <a:cubicBezTo>
                    <a:pt x="5640" y="11299"/>
                    <a:pt x="5665" y="11401"/>
                    <a:pt x="5675" y="11506"/>
                  </a:cubicBezTo>
                  <a:cubicBezTo>
                    <a:pt x="5680" y="11549"/>
                    <a:pt x="5681" y="11591"/>
                    <a:pt x="5682" y="11634"/>
                  </a:cubicBezTo>
                  <a:cubicBezTo>
                    <a:pt x="5708" y="11637"/>
                    <a:pt x="5734" y="11640"/>
                    <a:pt x="5749" y="11641"/>
                  </a:cubicBezTo>
                  <a:cubicBezTo>
                    <a:pt x="5812" y="11643"/>
                    <a:pt x="5879" y="11638"/>
                    <a:pt x="5943" y="11629"/>
                  </a:cubicBezTo>
                  <a:cubicBezTo>
                    <a:pt x="5950" y="11629"/>
                    <a:pt x="5958" y="11627"/>
                    <a:pt x="5967" y="11626"/>
                  </a:cubicBezTo>
                  <a:cubicBezTo>
                    <a:pt x="5986" y="11623"/>
                    <a:pt x="6005" y="11620"/>
                    <a:pt x="6025" y="11616"/>
                  </a:cubicBezTo>
                  <a:cubicBezTo>
                    <a:pt x="6050" y="11611"/>
                    <a:pt x="6100" y="11601"/>
                    <a:pt x="6134" y="11590"/>
                  </a:cubicBezTo>
                  <a:cubicBezTo>
                    <a:pt x="6193" y="11460"/>
                    <a:pt x="6264" y="11371"/>
                    <a:pt x="6389" y="11292"/>
                  </a:cubicBezTo>
                  <a:cubicBezTo>
                    <a:pt x="6463" y="11243"/>
                    <a:pt x="6540" y="11208"/>
                    <a:pt x="6621" y="11175"/>
                  </a:cubicBezTo>
                  <a:cubicBezTo>
                    <a:pt x="6632" y="11171"/>
                    <a:pt x="6644" y="11167"/>
                    <a:pt x="6655" y="11162"/>
                  </a:cubicBezTo>
                  <a:cubicBezTo>
                    <a:pt x="6674" y="11154"/>
                    <a:pt x="6693" y="11147"/>
                    <a:pt x="6713" y="11139"/>
                  </a:cubicBezTo>
                  <a:cubicBezTo>
                    <a:pt x="6721" y="11135"/>
                    <a:pt x="6737" y="11128"/>
                    <a:pt x="6743" y="11123"/>
                  </a:cubicBezTo>
                  <a:cubicBezTo>
                    <a:pt x="6748" y="11117"/>
                    <a:pt x="6753" y="11104"/>
                    <a:pt x="6755" y="11098"/>
                  </a:cubicBezTo>
                  <a:cubicBezTo>
                    <a:pt x="6768" y="11060"/>
                    <a:pt x="6781" y="11023"/>
                    <a:pt x="6796" y="10986"/>
                  </a:cubicBezTo>
                  <a:cubicBezTo>
                    <a:pt x="6831" y="10894"/>
                    <a:pt x="6875" y="10815"/>
                    <a:pt x="6954" y="10752"/>
                  </a:cubicBezTo>
                  <a:cubicBezTo>
                    <a:pt x="7028" y="10693"/>
                    <a:pt x="7102" y="10674"/>
                    <a:pt x="7193" y="10658"/>
                  </a:cubicBezTo>
                  <a:cubicBezTo>
                    <a:pt x="7244" y="10650"/>
                    <a:pt x="7284" y="10638"/>
                    <a:pt x="7333" y="10618"/>
                  </a:cubicBezTo>
                  <a:lnTo>
                    <a:pt x="7368" y="10603"/>
                  </a:lnTo>
                  <a:cubicBezTo>
                    <a:pt x="7406" y="10588"/>
                    <a:pt x="7521" y="10545"/>
                    <a:pt x="7551" y="10519"/>
                  </a:cubicBezTo>
                  <a:cubicBezTo>
                    <a:pt x="7574" y="10498"/>
                    <a:pt x="7614" y="10404"/>
                    <a:pt x="7626" y="10376"/>
                  </a:cubicBezTo>
                  <a:cubicBezTo>
                    <a:pt x="7644" y="10333"/>
                    <a:pt x="7662" y="10288"/>
                    <a:pt x="7679" y="10244"/>
                  </a:cubicBezTo>
                  <a:cubicBezTo>
                    <a:pt x="7718" y="10143"/>
                    <a:pt x="7752" y="10041"/>
                    <a:pt x="7785" y="9938"/>
                  </a:cubicBezTo>
                  <a:cubicBezTo>
                    <a:pt x="7808" y="9863"/>
                    <a:pt x="7833" y="9788"/>
                    <a:pt x="7860" y="9715"/>
                  </a:cubicBezTo>
                  <a:cubicBezTo>
                    <a:pt x="7864" y="9701"/>
                    <a:pt x="7870" y="9688"/>
                    <a:pt x="7875" y="9674"/>
                  </a:cubicBezTo>
                  <a:cubicBezTo>
                    <a:pt x="7901" y="9605"/>
                    <a:pt x="7930" y="9537"/>
                    <a:pt x="7966" y="9473"/>
                  </a:cubicBezTo>
                  <a:cubicBezTo>
                    <a:pt x="8000" y="9413"/>
                    <a:pt x="8039" y="9358"/>
                    <a:pt x="8083" y="9309"/>
                  </a:cubicBezTo>
                  <a:cubicBezTo>
                    <a:pt x="8093" y="9298"/>
                    <a:pt x="8103" y="9288"/>
                    <a:pt x="8112" y="9278"/>
                  </a:cubicBezTo>
                  <a:cubicBezTo>
                    <a:pt x="8257" y="9132"/>
                    <a:pt x="8441" y="9049"/>
                    <a:pt x="8636" y="8996"/>
                  </a:cubicBezTo>
                  <a:cubicBezTo>
                    <a:pt x="8815" y="8946"/>
                    <a:pt x="9005" y="8864"/>
                    <a:pt x="9168" y="8777"/>
                  </a:cubicBezTo>
                  <a:cubicBezTo>
                    <a:pt x="9209" y="8755"/>
                    <a:pt x="9249" y="8731"/>
                    <a:pt x="9288" y="8707"/>
                  </a:cubicBezTo>
                  <a:cubicBezTo>
                    <a:pt x="9319" y="8688"/>
                    <a:pt x="9350" y="8667"/>
                    <a:pt x="9378" y="8645"/>
                  </a:cubicBezTo>
                  <a:cubicBezTo>
                    <a:pt x="9383" y="8642"/>
                    <a:pt x="9387" y="8638"/>
                    <a:pt x="9392" y="8635"/>
                  </a:cubicBezTo>
                  <a:cubicBezTo>
                    <a:pt x="9384" y="8628"/>
                    <a:pt x="9375" y="8623"/>
                    <a:pt x="9367" y="8617"/>
                  </a:cubicBezTo>
                  <a:cubicBezTo>
                    <a:pt x="9360" y="8612"/>
                    <a:pt x="9353" y="8608"/>
                    <a:pt x="9346" y="8602"/>
                  </a:cubicBezTo>
                  <a:cubicBezTo>
                    <a:pt x="9276" y="8551"/>
                    <a:pt x="9216" y="8487"/>
                    <a:pt x="9175" y="8410"/>
                  </a:cubicBezTo>
                  <a:cubicBezTo>
                    <a:pt x="9123" y="8314"/>
                    <a:pt x="9106" y="8206"/>
                    <a:pt x="9130" y="8099"/>
                  </a:cubicBezTo>
                  <a:cubicBezTo>
                    <a:pt x="9137" y="8066"/>
                    <a:pt x="9150" y="8034"/>
                    <a:pt x="9164" y="8003"/>
                  </a:cubicBezTo>
                  <a:cubicBezTo>
                    <a:pt x="9212" y="7906"/>
                    <a:pt x="9289" y="7834"/>
                    <a:pt x="9383" y="7784"/>
                  </a:cubicBezTo>
                  <a:cubicBezTo>
                    <a:pt x="9393" y="7778"/>
                    <a:pt x="9404" y="7773"/>
                    <a:pt x="9414" y="7768"/>
                  </a:cubicBezTo>
                  <a:cubicBezTo>
                    <a:pt x="9432" y="7760"/>
                    <a:pt x="9449" y="7752"/>
                    <a:pt x="9467" y="7745"/>
                  </a:cubicBezTo>
                  <a:cubicBezTo>
                    <a:pt x="9514" y="7727"/>
                    <a:pt x="9562" y="7712"/>
                    <a:pt x="9611" y="7699"/>
                  </a:cubicBezTo>
                  <a:cubicBezTo>
                    <a:pt x="9718" y="7673"/>
                    <a:pt x="9829" y="7660"/>
                    <a:pt x="9939" y="7647"/>
                  </a:cubicBezTo>
                  <a:cubicBezTo>
                    <a:pt x="10081" y="7630"/>
                    <a:pt x="10268" y="7610"/>
                    <a:pt x="10397" y="7543"/>
                  </a:cubicBezTo>
                  <a:cubicBezTo>
                    <a:pt x="10483" y="7499"/>
                    <a:pt x="10568" y="7459"/>
                    <a:pt x="10657" y="7421"/>
                  </a:cubicBezTo>
                  <a:cubicBezTo>
                    <a:pt x="10658" y="7420"/>
                    <a:pt x="10659" y="7419"/>
                    <a:pt x="10661" y="7418"/>
                  </a:cubicBezTo>
                  <a:cubicBezTo>
                    <a:pt x="10664" y="7399"/>
                    <a:pt x="10669" y="7376"/>
                    <a:pt x="10671" y="7355"/>
                  </a:cubicBezTo>
                  <a:cubicBezTo>
                    <a:pt x="10471" y="7347"/>
                    <a:pt x="10345" y="7258"/>
                    <a:pt x="10243" y="7066"/>
                  </a:cubicBezTo>
                  <a:cubicBezTo>
                    <a:pt x="10235" y="7052"/>
                    <a:pt x="10227" y="7039"/>
                    <a:pt x="10218" y="7027"/>
                  </a:cubicBezTo>
                  <a:cubicBezTo>
                    <a:pt x="10199" y="6997"/>
                    <a:pt x="10178" y="6968"/>
                    <a:pt x="10158" y="6938"/>
                  </a:cubicBezTo>
                  <a:cubicBezTo>
                    <a:pt x="10157" y="6936"/>
                    <a:pt x="10155" y="6934"/>
                    <a:pt x="10154" y="6932"/>
                  </a:cubicBezTo>
                  <a:cubicBezTo>
                    <a:pt x="9982" y="6683"/>
                    <a:pt x="9758" y="6352"/>
                    <a:pt x="9930" y="6046"/>
                  </a:cubicBezTo>
                  <a:cubicBezTo>
                    <a:pt x="9935" y="6038"/>
                    <a:pt x="9939" y="6031"/>
                    <a:pt x="9943" y="6024"/>
                  </a:cubicBezTo>
                  <a:lnTo>
                    <a:pt x="9943" y="5978"/>
                  </a:lnTo>
                  <a:lnTo>
                    <a:pt x="10072" y="5885"/>
                  </a:lnTo>
                  <a:cubicBezTo>
                    <a:pt x="10169" y="5815"/>
                    <a:pt x="10286" y="5787"/>
                    <a:pt x="10404" y="5799"/>
                  </a:cubicBezTo>
                  <a:cubicBezTo>
                    <a:pt x="10489" y="5808"/>
                    <a:pt x="10570" y="5837"/>
                    <a:pt x="10645" y="5879"/>
                  </a:cubicBezTo>
                  <a:cubicBezTo>
                    <a:pt x="10764" y="5945"/>
                    <a:pt x="10872" y="6047"/>
                    <a:pt x="10965" y="6155"/>
                  </a:cubicBezTo>
                  <a:lnTo>
                    <a:pt x="10973" y="6155"/>
                  </a:lnTo>
                  <a:lnTo>
                    <a:pt x="11066" y="6284"/>
                  </a:lnTo>
                  <a:cubicBezTo>
                    <a:pt x="11075" y="6297"/>
                    <a:pt x="11092" y="6321"/>
                    <a:pt x="11106" y="6334"/>
                  </a:cubicBezTo>
                  <a:cubicBezTo>
                    <a:pt x="11109" y="6335"/>
                    <a:pt x="11112" y="6336"/>
                    <a:pt x="11114" y="6336"/>
                  </a:cubicBezTo>
                  <a:cubicBezTo>
                    <a:pt x="11125" y="6339"/>
                    <a:pt x="11136" y="6343"/>
                    <a:pt x="11147" y="6346"/>
                  </a:cubicBezTo>
                  <a:cubicBezTo>
                    <a:pt x="11223" y="6370"/>
                    <a:pt x="11288" y="6403"/>
                    <a:pt x="11349" y="6453"/>
                  </a:cubicBezTo>
                  <a:cubicBezTo>
                    <a:pt x="11369" y="6469"/>
                    <a:pt x="11387" y="6486"/>
                    <a:pt x="11404" y="6504"/>
                  </a:cubicBezTo>
                  <a:cubicBezTo>
                    <a:pt x="11431" y="6532"/>
                    <a:pt x="11456" y="6562"/>
                    <a:pt x="11478" y="6593"/>
                  </a:cubicBezTo>
                  <a:cubicBezTo>
                    <a:pt x="11492" y="6613"/>
                    <a:pt x="11506" y="6633"/>
                    <a:pt x="11518" y="6654"/>
                  </a:cubicBezTo>
                  <a:cubicBezTo>
                    <a:pt x="11545" y="6700"/>
                    <a:pt x="11566" y="6744"/>
                    <a:pt x="11583" y="6791"/>
                  </a:cubicBezTo>
                  <a:cubicBezTo>
                    <a:pt x="11594" y="6794"/>
                    <a:pt x="11605" y="6797"/>
                    <a:pt x="11614" y="6800"/>
                  </a:cubicBezTo>
                  <a:cubicBezTo>
                    <a:pt x="11794" y="6852"/>
                    <a:pt x="11975" y="6912"/>
                    <a:pt x="12082" y="7078"/>
                  </a:cubicBezTo>
                  <a:cubicBezTo>
                    <a:pt x="12130" y="7151"/>
                    <a:pt x="12150" y="7224"/>
                    <a:pt x="12171" y="7307"/>
                  </a:cubicBezTo>
                  <a:cubicBezTo>
                    <a:pt x="12180" y="7348"/>
                    <a:pt x="12191" y="7386"/>
                    <a:pt x="12205" y="7425"/>
                  </a:cubicBezTo>
                  <a:cubicBezTo>
                    <a:pt x="12206" y="7428"/>
                    <a:pt x="12206" y="7431"/>
                    <a:pt x="12208" y="7434"/>
                  </a:cubicBezTo>
                  <a:lnTo>
                    <a:pt x="12309" y="7429"/>
                  </a:lnTo>
                  <a:lnTo>
                    <a:pt x="12373" y="7571"/>
                  </a:lnTo>
                  <a:cubicBezTo>
                    <a:pt x="12440" y="7510"/>
                    <a:pt x="12514" y="7456"/>
                    <a:pt x="12591" y="7412"/>
                  </a:cubicBezTo>
                  <a:cubicBezTo>
                    <a:pt x="12626" y="7391"/>
                    <a:pt x="12664" y="7373"/>
                    <a:pt x="12703" y="7356"/>
                  </a:cubicBezTo>
                  <a:cubicBezTo>
                    <a:pt x="12709" y="7312"/>
                    <a:pt x="12715" y="7268"/>
                    <a:pt x="12721" y="7224"/>
                  </a:cubicBezTo>
                  <a:cubicBezTo>
                    <a:pt x="12725" y="7187"/>
                    <a:pt x="12729" y="7150"/>
                    <a:pt x="12733" y="7114"/>
                  </a:cubicBezTo>
                  <a:cubicBezTo>
                    <a:pt x="12736" y="7087"/>
                    <a:pt x="12738" y="7062"/>
                    <a:pt x="12740" y="7036"/>
                  </a:cubicBezTo>
                  <a:cubicBezTo>
                    <a:pt x="12753" y="6899"/>
                    <a:pt x="12761" y="6761"/>
                    <a:pt x="12764" y="6623"/>
                  </a:cubicBezTo>
                  <a:cubicBezTo>
                    <a:pt x="12764" y="6595"/>
                    <a:pt x="12765" y="6567"/>
                    <a:pt x="12765" y="6540"/>
                  </a:cubicBezTo>
                  <a:cubicBezTo>
                    <a:pt x="12766" y="6512"/>
                    <a:pt x="12766" y="6484"/>
                    <a:pt x="12766" y="6456"/>
                  </a:cubicBezTo>
                  <a:lnTo>
                    <a:pt x="12766" y="6447"/>
                  </a:lnTo>
                  <a:cubicBezTo>
                    <a:pt x="12766" y="6357"/>
                    <a:pt x="12764" y="6267"/>
                    <a:pt x="12760" y="6176"/>
                  </a:cubicBezTo>
                  <a:cubicBezTo>
                    <a:pt x="12759" y="6148"/>
                    <a:pt x="12757" y="6120"/>
                    <a:pt x="12756" y="6092"/>
                  </a:cubicBezTo>
                  <a:cubicBezTo>
                    <a:pt x="12747" y="5924"/>
                    <a:pt x="12730" y="5756"/>
                    <a:pt x="12708" y="5589"/>
                  </a:cubicBezTo>
                  <a:cubicBezTo>
                    <a:pt x="12702" y="5552"/>
                    <a:pt x="12697" y="5515"/>
                    <a:pt x="12692" y="5478"/>
                  </a:cubicBezTo>
                  <a:cubicBezTo>
                    <a:pt x="12688" y="5455"/>
                    <a:pt x="12685" y="5434"/>
                    <a:pt x="12681" y="5411"/>
                  </a:cubicBezTo>
                  <a:cubicBezTo>
                    <a:pt x="12653" y="5238"/>
                    <a:pt x="12617" y="5065"/>
                    <a:pt x="12574" y="4895"/>
                  </a:cubicBezTo>
                  <a:cubicBezTo>
                    <a:pt x="12561" y="4843"/>
                    <a:pt x="12547" y="4792"/>
                    <a:pt x="12533" y="4740"/>
                  </a:cubicBezTo>
                  <a:cubicBezTo>
                    <a:pt x="12487" y="4574"/>
                    <a:pt x="12433" y="4410"/>
                    <a:pt x="12374" y="4249"/>
                  </a:cubicBezTo>
                  <a:cubicBezTo>
                    <a:pt x="12332" y="4134"/>
                    <a:pt x="12287" y="4022"/>
                    <a:pt x="12238" y="3911"/>
                  </a:cubicBezTo>
                  <a:cubicBezTo>
                    <a:pt x="12216" y="3859"/>
                    <a:pt x="12192" y="3809"/>
                    <a:pt x="12169" y="3758"/>
                  </a:cubicBezTo>
                  <a:cubicBezTo>
                    <a:pt x="12158" y="3735"/>
                    <a:pt x="12147" y="3712"/>
                    <a:pt x="12137" y="3689"/>
                  </a:cubicBezTo>
                  <a:cubicBezTo>
                    <a:pt x="12007" y="3423"/>
                    <a:pt x="11861" y="3165"/>
                    <a:pt x="11696" y="2919"/>
                  </a:cubicBezTo>
                  <a:cubicBezTo>
                    <a:pt x="11537" y="2682"/>
                    <a:pt x="11362" y="2454"/>
                    <a:pt x="11173" y="2239"/>
                  </a:cubicBezTo>
                  <a:cubicBezTo>
                    <a:pt x="11074" y="2128"/>
                    <a:pt x="10972" y="2021"/>
                    <a:pt x="10867" y="1917"/>
                  </a:cubicBezTo>
                  <a:cubicBezTo>
                    <a:pt x="10856" y="1905"/>
                    <a:pt x="10845" y="1895"/>
                    <a:pt x="10835" y="1884"/>
                  </a:cubicBezTo>
                  <a:cubicBezTo>
                    <a:pt x="10754" y="1806"/>
                    <a:pt x="10670" y="1729"/>
                    <a:pt x="10585" y="1655"/>
                  </a:cubicBezTo>
                  <a:cubicBezTo>
                    <a:pt x="10563" y="1655"/>
                    <a:pt x="10541" y="1655"/>
                    <a:pt x="10520" y="1655"/>
                  </a:cubicBezTo>
                  <a:cubicBezTo>
                    <a:pt x="10506" y="1655"/>
                    <a:pt x="10493" y="1655"/>
                    <a:pt x="10480" y="1655"/>
                  </a:cubicBezTo>
                  <a:cubicBezTo>
                    <a:pt x="10412" y="1654"/>
                    <a:pt x="10286" y="1642"/>
                    <a:pt x="10232" y="1695"/>
                  </a:cubicBezTo>
                  <a:cubicBezTo>
                    <a:pt x="10224" y="1703"/>
                    <a:pt x="10217" y="1710"/>
                    <a:pt x="10210" y="1717"/>
                  </a:cubicBezTo>
                  <a:cubicBezTo>
                    <a:pt x="10176" y="1747"/>
                    <a:pt x="10141" y="1776"/>
                    <a:pt x="10104" y="1803"/>
                  </a:cubicBezTo>
                  <a:cubicBezTo>
                    <a:pt x="10069" y="1828"/>
                    <a:pt x="10032" y="1852"/>
                    <a:pt x="9995" y="1875"/>
                  </a:cubicBezTo>
                  <a:cubicBezTo>
                    <a:pt x="9858" y="1955"/>
                    <a:pt x="9699" y="2016"/>
                    <a:pt x="9542" y="2042"/>
                  </a:cubicBezTo>
                  <a:cubicBezTo>
                    <a:pt x="9464" y="2055"/>
                    <a:pt x="9382" y="2060"/>
                    <a:pt x="9303" y="205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65"/>
            <p:cNvSpPr/>
            <p:nvPr/>
          </p:nvSpPr>
          <p:spPr>
            <a:xfrm>
              <a:off x="3749877" y="2957556"/>
              <a:ext cx="1123435" cy="1123508"/>
            </a:xfrm>
            <a:custGeom>
              <a:avLst/>
              <a:gdLst/>
              <a:ahLst/>
              <a:cxnLst/>
              <a:rect l="l" t="t" r="r" b="b"/>
              <a:pathLst>
                <a:path w="15389" h="15390" extrusionOk="0">
                  <a:moveTo>
                    <a:pt x="7694" y="300"/>
                  </a:moveTo>
                  <a:cubicBezTo>
                    <a:pt x="3610" y="300"/>
                    <a:pt x="300" y="3611"/>
                    <a:pt x="300" y="7695"/>
                  </a:cubicBezTo>
                  <a:cubicBezTo>
                    <a:pt x="300" y="11780"/>
                    <a:pt x="3610" y="15091"/>
                    <a:pt x="7694" y="15091"/>
                  </a:cubicBezTo>
                  <a:cubicBezTo>
                    <a:pt x="11778" y="15091"/>
                    <a:pt x="15089" y="11780"/>
                    <a:pt x="15089" y="7695"/>
                  </a:cubicBezTo>
                  <a:cubicBezTo>
                    <a:pt x="15089" y="3611"/>
                    <a:pt x="11778" y="300"/>
                    <a:pt x="7694" y="300"/>
                  </a:cubicBezTo>
                  <a:close/>
                  <a:moveTo>
                    <a:pt x="8160" y="129"/>
                  </a:moveTo>
                  <a:cubicBezTo>
                    <a:pt x="10248" y="258"/>
                    <a:pt x="12088" y="1222"/>
                    <a:pt x="13373" y="2675"/>
                  </a:cubicBezTo>
                  <a:cubicBezTo>
                    <a:pt x="14658" y="4128"/>
                    <a:pt x="15388" y="6072"/>
                    <a:pt x="15260" y="8160"/>
                  </a:cubicBezTo>
                  <a:cubicBezTo>
                    <a:pt x="15132" y="10250"/>
                    <a:pt x="14169" y="12090"/>
                    <a:pt x="12715" y="13374"/>
                  </a:cubicBezTo>
                  <a:cubicBezTo>
                    <a:pt x="11261" y="14659"/>
                    <a:pt x="9317" y="15390"/>
                    <a:pt x="7229" y="15262"/>
                  </a:cubicBezTo>
                  <a:cubicBezTo>
                    <a:pt x="5140" y="15132"/>
                    <a:pt x="3301" y="14169"/>
                    <a:pt x="2015" y="12716"/>
                  </a:cubicBezTo>
                  <a:cubicBezTo>
                    <a:pt x="730" y="11263"/>
                    <a:pt x="0" y="9319"/>
                    <a:pt x="129" y="7231"/>
                  </a:cubicBezTo>
                  <a:cubicBezTo>
                    <a:pt x="257" y="5141"/>
                    <a:pt x="1220" y="3301"/>
                    <a:pt x="2674" y="2016"/>
                  </a:cubicBezTo>
                  <a:cubicBezTo>
                    <a:pt x="4127" y="732"/>
                    <a:pt x="6070" y="1"/>
                    <a:pt x="8160" y="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0" name="Google Shape;2220;p65"/>
            <p:cNvGrpSpPr/>
            <p:nvPr/>
          </p:nvGrpSpPr>
          <p:grpSpPr>
            <a:xfrm>
              <a:off x="3665413" y="3253726"/>
              <a:ext cx="108336" cy="108993"/>
              <a:chOff x="3665413" y="3253726"/>
              <a:chExt cx="108336" cy="108993"/>
            </a:xfrm>
          </p:grpSpPr>
          <p:sp>
            <p:nvSpPr>
              <p:cNvPr id="2221" name="Google Shape;2221;p65"/>
              <p:cNvSpPr/>
              <p:nvPr/>
            </p:nvSpPr>
            <p:spPr>
              <a:xfrm>
                <a:off x="3674392" y="3254456"/>
                <a:ext cx="95122" cy="108263"/>
              </a:xfrm>
              <a:custGeom>
                <a:avLst/>
                <a:gdLst/>
                <a:ahLst/>
                <a:cxnLst/>
                <a:rect l="l" t="t" r="r" b="b"/>
                <a:pathLst>
                  <a:path w="1303" h="1483" extrusionOk="0">
                    <a:moveTo>
                      <a:pt x="16" y="1389"/>
                    </a:moveTo>
                    <a:cubicBezTo>
                      <a:pt x="1" y="1322"/>
                      <a:pt x="103" y="773"/>
                      <a:pt x="138" y="673"/>
                    </a:cubicBezTo>
                    <a:cubicBezTo>
                      <a:pt x="319" y="179"/>
                      <a:pt x="835" y="0"/>
                      <a:pt x="1302" y="95"/>
                    </a:cubicBezTo>
                    <a:cubicBezTo>
                      <a:pt x="1233" y="321"/>
                      <a:pt x="1213" y="429"/>
                      <a:pt x="1130" y="697"/>
                    </a:cubicBezTo>
                    <a:cubicBezTo>
                      <a:pt x="888" y="1483"/>
                      <a:pt x="35" y="1471"/>
                      <a:pt x="16" y="13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65"/>
              <p:cNvSpPr/>
              <p:nvPr/>
            </p:nvSpPr>
            <p:spPr>
              <a:xfrm>
                <a:off x="3687606" y="3263728"/>
                <a:ext cx="80741" cy="94830"/>
              </a:xfrm>
              <a:custGeom>
                <a:avLst/>
                <a:gdLst/>
                <a:ahLst/>
                <a:cxnLst/>
                <a:rect l="l" t="t" r="r" b="b"/>
                <a:pathLst>
                  <a:path w="1106" h="1299" extrusionOk="0">
                    <a:moveTo>
                      <a:pt x="1106" y="22"/>
                    </a:moveTo>
                    <a:cubicBezTo>
                      <a:pt x="1049" y="213"/>
                      <a:pt x="1025" y="324"/>
                      <a:pt x="949" y="570"/>
                    </a:cubicBezTo>
                    <a:cubicBezTo>
                      <a:pt x="771" y="1146"/>
                      <a:pt x="265" y="1293"/>
                      <a:pt x="0" y="1299"/>
                    </a:cubicBezTo>
                    <a:cubicBezTo>
                      <a:pt x="8" y="1153"/>
                      <a:pt x="91" y="711"/>
                      <a:pt x="123" y="622"/>
                    </a:cubicBezTo>
                    <a:cubicBezTo>
                      <a:pt x="281" y="192"/>
                      <a:pt x="693" y="1"/>
                      <a:pt x="1106" y="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65"/>
              <p:cNvSpPr/>
              <p:nvPr/>
            </p:nvSpPr>
            <p:spPr>
              <a:xfrm>
                <a:off x="3671107" y="3253726"/>
                <a:ext cx="102642" cy="108920"/>
              </a:xfrm>
              <a:custGeom>
                <a:avLst/>
                <a:gdLst/>
                <a:ahLst/>
                <a:cxnLst/>
                <a:rect l="l" t="t" r="r" b="b"/>
                <a:pathLst>
                  <a:path w="1406" h="1492" extrusionOk="0">
                    <a:moveTo>
                      <a:pt x="44" y="1086"/>
                    </a:moveTo>
                    <a:cubicBezTo>
                      <a:pt x="18" y="1236"/>
                      <a:pt x="1" y="1376"/>
                      <a:pt x="10" y="1414"/>
                    </a:cubicBezTo>
                    <a:cubicBezTo>
                      <a:pt x="17" y="1443"/>
                      <a:pt x="44" y="1465"/>
                      <a:pt x="87" y="1476"/>
                    </a:cubicBezTo>
                    <a:cubicBezTo>
                      <a:pt x="125" y="1487"/>
                      <a:pt x="183" y="1492"/>
                      <a:pt x="252" y="1488"/>
                    </a:cubicBezTo>
                    <a:cubicBezTo>
                      <a:pt x="320" y="1485"/>
                      <a:pt x="399" y="1473"/>
                      <a:pt x="484" y="1449"/>
                    </a:cubicBezTo>
                    <a:cubicBezTo>
                      <a:pt x="758" y="1372"/>
                      <a:pt x="1087" y="1170"/>
                      <a:pt x="1226" y="720"/>
                    </a:cubicBezTo>
                    <a:cubicBezTo>
                      <a:pt x="1271" y="575"/>
                      <a:pt x="1297" y="478"/>
                      <a:pt x="1322" y="384"/>
                    </a:cubicBezTo>
                    <a:cubicBezTo>
                      <a:pt x="1345" y="302"/>
                      <a:pt x="1367" y="222"/>
                      <a:pt x="1397" y="123"/>
                    </a:cubicBezTo>
                    <a:cubicBezTo>
                      <a:pt x="1398" y="120"/>
                      <a:pt x="1398" y="118"/>
                      <a:pt x="1399" y="116"/>
                    </a:cubicBezTo>
                    <a:cubicBezTo>
                      <a:pt x="1406" y="87"/>
                      <a:pt x="1389" y="59"/>
                      <a:pt x="1360" y="53"/>
                    </a:cubicBezTo>
                    <a:cubicBezTo>
                      <a:pt x="1104" y="1"/>
                      <a:pt x="832" y="28"/>
                      <a:pt x="604" y="141"/>
                    </a:cubicBezTo>
                    <a:cubicBezTo>
                      <a:pt x="396" y="244"/>
                      <a:pt x="225" y="419"/>
                      <a:pt x="134" y="668"/>
                    </a:cubicBezTo>
                    <a:cubicBezTo>
                      <a:pt x="114" y="724"/>
                      <a:pt x="73" y="914"/>
                      <a:pt x="44" y="1086"/>
                    </a:cubicBezTo>
                    <a:close/>
                    <a:moveTo>
                      <a:pt x="113" y="1385"/>
                    </a:moveTo>
                    <a:cubicBezTo>
                      <a:pt x="108" y="1361"/>
                      <a:pt x="125" y="1237"/>
                      <a:pt x="149" y="1098"/>
                    </a:cubicBezTo>
                    <a:cubicBezTo>
                      <a:pt x="177" y="931"/>
                      <a:pt x="215" y="751"/>
                      <a:pt x="233" y="700"/>
                    </a:cubicBezTo>
                    <a:cubicBezTo>
                      <a:pt x="314" y="480"/>
                      <a:pt x="464" y="327"/>
                      <a:pt x="646" y="236"/>
                    </a:cubicBezTo>
                    <a:cubicBezTo>
                      <a:pt x="837" y="142"/>
                      <a:pt x="1062" y="114"/>
                      <a:pt x="1280" y="148"/>
                    </a:cubicBezTo>
                    <a:cubicBezTo>
                      <a:pt x="1257" y="229"/>
                      <a:pt x="1238" y="295"/>
                      <a:pt x="1221" y="361"/>
                    </a:cubicBezTo>
                    <a:cubicBezTo>
                      <a:pt x="1195" y="455"/>
                      <a:pt x="1168" y="552"/>
                      <a:pt x="1125" y="694"/>
                    </a:cubicBezTo>
                    <a:cubicBezTo>
                      <a:pt x="1001" y="1096"/>
                      <a:pt x="706" y="1277"/>
                      <a:pt x="460" y="1346"/>
                    </a:cubicBezTo>
                    <a:cubicBezTo>
                      <a:pt x="384" y="1368"/>
                      <a:pt x="313" y="1378"/>
                      <a:pt x="252" y="1382"/>
                    </a:cubicBezTo>
                    <a:cubicBezTo>
                      <a:pt x="194" y="1384"/>
                      <a:pt x="148" y="1381"/>
                      <a:pt x="119" y="1373"/>
                    </a:cubicBezTo>
                    <a:cubicBezTo>
                      <a:pt x="113" y="1371"/>
                      <a:pt x="115" y="1395"/>
                      <a:pt x="113" y="13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65"/>
              <p:cNvSpPr/>
              <p:nvPr/>
            </p:nvSpPr>
            <p:spPr>
              <a:xfrm>
                <a:off x="3665413" y="3259932"/>
                <a:ext cx="105489" cy="102277"/>
              </a:xfrm>
              <a:custGeom>
                <a:avLst/>
                <a:gdLst/>
                <a:ahLst/>
                <a:cxnLst/>
                <a:rect l="l" t="t" r="r" b="b"/>
                <a:pathLst>
                  <a:path w="1445" h="1401" extrusionOk="0">
                    <a:moveTo>
                      <a:pt x="1424" y="55"/>
                    </a:moveTo>
                    <a:cubicBezTo>
                      <a:pt x="1438" y="49"/>
                      <a:pt x="1445" y="33"/>
                      <a:pt x="1439" y="19"/>
                    </a:cubicBezTo>
                    <a:cubicBezTo>
                      <a:pt x="1434" y="6"/>
                      <a:pt x="1418" y="0"/>
                      <a:pt x="1405" y="6"/>
                    </a:cubicBezTo>
                    <a:cubicBezTo>
                      <a:pt x="1090" y="147"/>
                      <a:pt x="907" y="412"/>
                      <a:pt x="722" y="676"/>
                    </a:cubicBezTo>
                    <a:cubicBezTo>
                      <a:pt x="536" y="946"/>
                      <a:pt x="349" y="1216"/>
                      <a:pt x="22" y="1346"/>
                    </a:cubicBezTo>
                    <a:cubicBezTo>
                      <a:pt x="8" y="1351"/>
                      <a:pt x="0" y="1367"/>
                      <a:pt x="6" y="1381"/>
                    </a:cubicBezTo>
                    <a:cubicBezTo>
                      <a:pt x="10" y="1394"/>
                      <a:pt x="25" y="1401"/>
                      <a:pt x="39" y="1395"/>
                    </a:cubicBezTo>
                    <a:cubicBezTo>
                      <a:pt x="382" y="1258"/>
                      <a:pt x="574" y="982"/>
                      <a:pt x="765" y="705"/>
                    </a:cubicBezTo>
                    <a:cubicBezTo>
                      <a:pt x="944" y="447"/>
                      <a:pt x="1123" y="189"/>
                      <a:pt x="1424" y="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65"/>
              <p:cNvSpPr/>
              <p:nvPr/>
            </p:nvSpPr>
            <p:spPr>
              <a:xfrm>
                <a:off x="3707828" y="3288183"/>
                <a:ext cx="50737" cy="63877"/>
              </a:xfrm>
              <a:custGeom>
                <a:avLst/>
                <a:gdLst/>
                <a:ahLst/>
                <a:cxnLst/>
                <a:rect l="l" t="t" r="r" b="b"/>
                <a:pathLst>
                  <a:path w="695" h="875" extrusionOk="0">
                    <a:moveTo>
                      <a:pt x="261" y="713"/>
                    </a:moveTo>
                    <a:cubicBezTo>
                      <a:pt x="355" y="640"/>
                      <a:pt x="418" y="570"/>
                      <a:pt x="485" y="472"/>
                    </a:cubicBezTo>
                    <a:cubicBezTo>
                      <a:pt x="528" y="403"/>
                      <a:pt x="694" y="60"/>
                      <a:pt x="624" y="0"/>
                    </a:cubicBezTo>
                    <a:cubicBezTo>
                      <a:pt x="616" y="6"/>
                      <a:pt x="452" y="366"/>
                      <a:pt x="413" y="422"/>
                    </a:cubicBezTo>
                    <a:cubicBezTo>
                      <a:pt x="347" y="505"/>
                      <a:pt x="286" y="566"/>
                      <a:pt x="203" y="630"/>
                    </a:cubicBezTo>
                    <a:cubicBezTo>
                      <a:pt x="119" y="690"/>
                      <a:pt x="0" y="726"/>
                      <a:pt x="28" y="782"/>
                    </a:cubicBezTo>
                    <a:cubicBezTo>
                      <a:pt x="47" y="875"/>
                      <a:pt x="222" y="739"/>
                      <a:pt x="261" y="713"/>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65"/>
              <p:cNvSpPr/>
              <p:nvPr/>
            </p:nvSpPr>
            <p:spPr>
              <a:xfrm>
                <a:off x="3705856" y="3262998"/>
                <a:ext cx="53000" cy="62490"/>
              </a:xfrm>
              <a:custGeom>
                <a:avLst/>
                <a:gdLst/>
                <a:ahLst/>
                <a:cxnLst/>
                <a:rect l="l" t="t" r="r" b="b"/>
                <a:pathLst>
                  <a:path w="726" h="856" extrusionOk="0">
                    <a:moveTo>
                      <a:pt x="258" y="53"/>
                    </a:moveTo>
                    <a:cubicBezTo>
                      <a:pt x="271" y="46"/>
                      <a:pt x="276" y="30"/>
                      <a:pt x="269" y="17"/>
                    </a:cubicBezTo>
                    <a:cubicBezTo>
                      <a:pt x="262" y="5"/>
                      <a:pt x="245" y="0"/>
                      <a:pt x="233" y="8"/>
                    </a:cubicBezTo>
                    <a:cubicBezTo>
                      <a:pt x="232" y="9"/>
                      <a:pt x="24" y="130"/>
                      <a:pt x="8" y="366"/>
                    </a:cubicBezTo>
                    <a:cubicBezTo>
                      <a:pt x="1" y="471"/>
                      <a:pt x="15" y="542"/>
                      <a:pt x="29" y="605"/>
                    </a:cubicBezTo>
                    <a:cubicBezTo>
                      <a:pt x="43" y="675"/>
                      <a:pt x="56" y="735"/>
                      <a:pt x="30" y="822"/>
                    </a:cubicBezTo>
                    <a:cubicBezTo>
                      <a:pt x="25" y="837"/>
                      <a:pt x="33" y="851"/>
                      <a:pt x="47" y="854"/>
                    </a:cubicBezTo>
                    <a:cubicBezTo>
                      <a:pt x="51" y="855"/>
                      <a:pt x="54" y="856"/>
                      <a:pt x="58" y="855"/>
                    </a:cubicBezTo>
                    <a:lnTo>
                      <a:pt x="58" y="855"/>
                    </a:lnTo>
                    <a:cubicBezTo>
                      <a:pt x="168" y="834"/>
                      <a:pt x="279" y="806"/>
                      <a:pt x="389" y="762"/>
                    </a:cubicBezTo>
                    <a:cubicBezTo>
                      <a:pt x="498" y="718"/>
                      <a:pt x="606" y="658"/>
                      <a:pt x="712" y="573"/>
                    </a:cubicBezTo>
                    <a:cubicBezTo>
                      <a:pt x="723" y="564"/>
                      <a:pt x="726" y="547"/>
                      <a:pt x="717" y="535"/>
                    </a:cubicBezTo>
                    <a:cubicBezTo>
                      <a:pt x="708" y="525"/>
                      <a:pt x="691" y="523"/>
                      <a:pt x="680" y="532"/>
                    </a:cubicBezTo>
                    <a:cubicBezTo>
                      <a:pt x="580" y="612"/>
                      <a:pt x="476" y="670"/>
                      <a:pt x="371" y="713"/>
                    </a:cubicBezTo>
                    <a:cubicBezTo>
                      <a:pt x="278" y="749"/>
                      <a:pt x="184" y="776"/>
                      <a:pt x="90" y="795"/>
                    </a:cubicBezTo>
                    <a:cubicBezTo>
                      <a:pt x="106" y="716"/>
                      <a:pt x="94" y="658"/>
                      <a:pt x="80" y="592"/>
                    </a:cubicBezTo>
                    <a:cubicBezTo>
                      <a:pt x="68" y="532"/>
                      <a:pt x="54" y="464"/>
                      <a:pt x="60" y="367"/>
                    </a:cubicBezTo>
                    <a:cubicBezTo>
                      <a:pt x="75" y="161"/>
                      <a:pt x="258" y="54"/>
                      <a:pt x="258"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65"/>
              <p:cNvSpPr/>
              <p:nvPr/>
            </p:nvSpPr>
            <p:spPr>
              <a:xfrm>
                <a:off x="3686657" y="3285482"/>
                <a:ext cx="64169" cy="63512"/>
              </a:xfrm>
              <a:custGeom>
                <a:avLst/>
                <a:gdLst/>
                <a:ahLst/>
                <a:cxnLst/>
                <a:rect l="l" t="t" r="r" b="b"/>
                <a:pathLst>
                  <a:path w="879" h="870" extrusionOk="0">
                    <a:moveTo>
                      <a:pt x="108" y="38"/>
                    </a:moveTo>
                    <a:cubicBezTo>
                      <a:pt x="114" y="23"/>
                      <a:pt x="107" y="8"/>
                      <a:pt x="93" y="5"/>
                    </a:cubicBezTo>
                    <a:cubicBezTo>
                      <a:pt x="79" y="0"/>
                      <a:pt x="64" y="8"/>
                      <a:pt x="59" y="22"/>
                    </a:cubicBezTo>
                    <a:cubicBezTo>
                      <a:pt x="5" y="175"/>
                      <a:pt x="17" y="283"/>
                      <a:pt x="29" y="402"/>
                    </a:cubicBezTo>
                    <a:cubicBezTo>
                      <a:pt x="40" y="518"/>
                      <a:pt x="53" y="645"/>
                      <a:pt x="5" y="835"/>
                    </a:cubicBezTo>
                    <a:cubicBezTo>
                      <a:pt x="0" y="850"/>
                      <a:pt x="9" y="864"/>
                      <a:pt x="23" y="867"/>
                    </a:cubicBezTo>
                    <a:cubicBezTo>
                      <a:pt x="32" y="869"/>
                      <a:pt x="42" y="866"/>
                      <a:pt x="48" y="859"/>
                    </a:cubicBezTo>
                    <a:cubicBezTo>
                      <a:pt x="52" y="856"/>
                      <a:pt x="66" y="858"/>
                      <a:pt x="98" y="852"/>
                    </a:cubicBezTo>
                    <a:cubicBezTo>
                      <a:pt x="173" y="839"/>
                      <a:pt x="306" y="815"/>
                      <a:pt x="479" y="758"/>
                    </a:cubicBezTo>
                    <a:cubicBezTo>
                      <a:pt x="699" y="687"/>
                      <a:pt x="741" y="647"/>
                      <a:pt x="817" y="578"/>
                    </a:cubicBezTo>
                    <a:cubicBezTo>
                      <a:pt x="831" y="565"/>
                      <a:pt x="847" y="550"/>
                      <a:pt x="865" y="534"/>
                    </a:cubicBezTo>
                    <a:cubicBezTo>
                      <a:pt x="877" y="524"/>
                      <a:pt x="879" y="508"/>
                      <a:pt x="870" y="496"/>
                    </a:cubicBezTo>
                    <a:cubicBezTo>
                      <a:pt x="860" y="486"/>
                      <a:pt x="844" y="485"/>
                      <a:pt x="832" y="495"/>
                    </a:cubicBezTo>
                    <a:cubicBezTo>
                      <a:pt x="813" y="511"/>
                      <a:pt x="796" y="526"/>
                      <a:pt x="782" y="540"/>
                    </a:cubicBezTo>
                    <a:cubicBezTo>
                      <a:pt x="713" y="603"/>
                      <a:pt x="673" y="640"/>
                      <a:pt x="465" y="708"/>
                    </a:cubicBezTo>
                    <a:cubicBezTo>
                      <a:pt x="296" y="763"/>
                      <a:pt x="165" y="786"/>
                      <a:pt x="92" y="799"/>
                    </a:cubicBezTo>
                    <a:cubicBezTo>
                      <a:pt x="82" y="801"/>
                      <a:pt x="73" y="803"/>
                      <a:pt x="66" y="804"/>
                    </a:cubicBezTo>
                    <a:cubicBezTo>
                      <a:pt x="105" y="627"/>
                      <a:pt x="93" y="506"/>
                      <a:pt x="81" y="394"/>
                    </a:cubicBezTo>
                    <a:cubicBezTo>
                      <a:pt x="70" y="282"/>
                      <a:pt x="60" y="179"/>
                      <a:pt x="108" y="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65"/>
              <p:cNvSpPr/>
              <p:nvPr/>
            </p:nvSpPr>
            <p:spPr>
              <a:xfrm>
                <a:off x="3727246" y="3257668"/>
                <a:ext cx="36939" cy="39786"/>
              </a:xfrm>
              <a:custGeom>
                <a:avLst/>
                <a:gdLst/>
                <a:ahLst/>
                <a:cxnLst/>
                <a:rect l="l" t="t" r="r" b="b"/>
                <a:pathLst>
                  <a:path w="506" h="545" extrusionOk="0">
                    <a:moveTo>
                      <a:pt x="274" y="56"/>
                    </a:moveTo>
                    <a:cubicBezTo>
                      <a:pt x="288" y="54"/>
                      <a:pt x="299" y="40"/>
                      <a:pt x="297" y="25"/>
                    </a:cubicBezTo>
                    <a:cubicBezTo>
                      <a:pt x="295" y="11"/>
                      <a:pt x="282" y="1"/>
                      <a:pt x="268" y="3"/>
                    </a:cubicBezTo>
                    <a:cubicBezTo>
                      <a:pt x="222" y="11"/>
                      <a:pt x="183" y="35"/>
                      <a:pt x="150" y="68"/>
                    </a:cubicBezTo>
                    <a:cubicBezTo>
                      <a:pt x="95" y="123"/>
                      <a:pt x="56" y="205"/>
                      <a:pt x="33" y="284"/>
                    </a:cubicBezTo>
                    <a:cubicBezTo>
                      <a:pt x="9" y="363"/>
                      <a:pt x="0" y="441"/>
                      <a:pt x="6" y="487"/>
                    </a:cubicBezTo>
                    <a:cubicBezTo>
                      <a:pt x="8" y="509"/>
                      <a:pt x="14" y="525"/>
                      <a:pt x="24" y="535"/>
                    </a:cubicBezTo>
                    <a:cubicBezTo>
                      <a:pt x="31" y="543"/>
                      <a:pt x="42" y="545"/>
                      <a:pt x="52" y="541"/>
                    </a:cubicBezTo>
                    <a:cubicBezTo>
                      <a:pt x="126" y="516"/>
                      <a:pt x="194" y="497"/>
                      <a:pt x="263" y="480"/>
                    </a:cubicBezTo>
                    <a:cubicBezTo>
                      <a:pt x="332" y="464"/>
                      <a:pt x="402" y="452"/>
                      <a:pt x="480" y="442"/>
                    </a:cubicBezTo>
                    <a:cubicBezTo>
                      <a:pt x="495" y="439"/>
                      <a:pt x="505" y="426"/>
                      <a:pt x="504" y="411"/>
                    </a:cubicBezTo>
                    <a:cubicBezTo>
                      <a:pt x="503" y="397"/>
                      <a:pt x="490" y="387"/>
                      <a:pt x="475" y="388"/>
                    </a:cubicBezTo>
                    <a:cubicBezTo>
                      <a:pt x="395" y="400"/>
                      <a:pt x="323" y="412"/>
                      <a:pt x="254" y="429"/>
                    </a:cubicBezTo>
                    <a:cubicBezTo>
                      <a:pt x="191" y="443"/>
                      <a:pt x="128" y="461"/>
                      <a:pt x="59" y="484"/>
                    </a:cubicBezTo>
                    <a:lnTo>
                      <a:pt x="58" y="478"/>
                    </a:lnTo>
                    <a:cubicBezTo>
                      <a:pt x="54" y="438"/>
                      <a:pt x="62" y="369"/>
                      <a:pt x="83" y="298"/>
                    </a:cubicBezTo>
                    <a:cubicBezTo>
                      <a:pt x="105" y="226"/>
                      <a:pt x="139" y="153"/>
                      <a:pt x="186" y="105"/>
                    </a:cubicBezTo>
                    <a:cubicBezTo>
                      <a:pt x="212" y="79"/>
                      <a:pt x="240" y="61"/>
                      <a:pt x="274" y="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9" name="Google Shape;2229;p65"/>
            <p:cNvGrpSpPr/>
            <p:nvPr/>
          </p:nvGrpSpPr>
          <p:grpSpPr>
            <a:xfrm rot="-6865186">
              <a:off x="3617769" y="3565416"/>
              <a:ext cx="108331" cy="108988"/>
              <a:chOff x="3665413" y="3253726"/>
              <a:chExt cx="108336" cy="108993"/>
            </a:xfrm>
          </p:grpSpPr>
          <p:sp>
            <p:nvSpPr>
              <p:cNvPr id="2230" name="Google Shape;2230;p65"/>
              <p:cNvSpPr/>
              <p:nvPr/>
            </p:nvSpPr>
            <p:spPr>
              <a:xfrm>
                <a:off x="3674392" y="3254456"/>
                <a:ext cx="95122" cy="108263"/>
              </a:xfrm>
              <a:custGeom>
                <a:avLst/>
                <a:gdLst/>
                <a:ahLst/>
                <a:cxnLst/>
                <a:rect l="l" t="t" r="r" b="b"/>
                <a:pathLst>
                  <a:path w="1303" h="1483" extrusionOk="0">
                    <a:moveTo>
                      <a:pt x="16" y="1389"/>
                    </a:moveTo>
                    <a:cubicBezTo>
                      <a:pt x="1" y="1322"/>
                      <a:pt x="103" y="773"/>
                      <a:pt x="138" y="673"/>
                    </a:cubicBezTo>
                    <a:cubicBezTo>
                      <a:pt x="319" y="179"/>
                      <a:pt x="835" y="0"/>
                      <a:pt x="1302" y="95"/>
                    </a:cubicBezTo>
                    <a:cubicBezTo>
                      <a:pt x="1233" y="321"/>
                      <a:pt x="1213" y="429"/>
                      <a:pt x="1130" y="697"/>
                    </a:cubicBezTo>
                    <a:cubicBezTo>
                      <a:pt x="888" y="1483"/>
                      <a:pt x="35" y="1471"/>
                      <a:pt x="16" y="13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65"/>
              <p:cNvSpPr/>
              <p:nvPr/>
            </p:nvSpPr>
            <p:spPr>
              <a:xfrm>
                <a:off x="3687606" y="3263728"/>
                <a:ext cx="80741" cy="94830"/>
              </a:xfrm>
              <a:custGeom>
                <a:avLst/>
                <a:gdLst/>
                <a:ahLst/>
                <a:cxnLst/>
                <a:rect l="l" t="t" r="r" b="b"/>
                <a:pathLst>
                  <a:path w="1106" h="1299" extrusionOk="0">
                    <a:moveTo>
                      <a:pt x="1106" y="22"/>
                    </a:moveTo>
                    <a:cubicBezTo>
                      <a:pt x="1049" y="213"/>
                      <a:pt x="1025" y="324"/>
                      <a:pt x="949" y="570"/>
                    </a:cubicBezTo>
                    <a:cubicBezTo>
                      <a:pt x="771" y="1146"/>
                      <a:pt x="265" y="1293"/>
                      <a:pt x="0" y="1299"/>
                    </a:cubicBezTo>
                    <a:cubicBezTo>
                      <a:pt x="8" y="1153"/>
                      <a:pt x="91" y="711"/>
                      <a:pt x="123" y="622"/>
                    </a:cubicBezTo>
                    <a:cubicBezTo>
                      <a:pt x="281" y="192"/>
                      <a:pt x="693" y="1"/>
                      <a:pt x="1106" y="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65"/>
              <p:cNvSpPr/>
              <p:nvPr/>
            </p:nvSpPr>
            <p:spPr>
              <a:xfrm>
                <a:off x="3671107" y="3253726"/>
                <a:ext cx="102642" cy="108920"/>
              </a:xfrm>
              <a:custGeom>
                <a:avLst/>
                <a:gdLst/>
                <a:ahLst/>
                <a:cxnLst/>
                <a:rect l="l" t="t" r="r" b="b"/>
                <a:pathLst>
                  <a:path w="1406" h="1492" extrusionOk="0">
                    <a:moveTo>
                      <a:pt x="44" y="1086"/>
                    </a:moveTo>
                    <a:cubicBezTo>
                      <a:pt x="18" y="1236"/>
                      <a:pt x="1" y="1376"/>
                      <a:pt x="10" y="1414"/>
                    </a:cubicBezTo>
                    <a:cubicBezTo>
                      <a:pt x="17" y="1443"/>
                      <a:pt x="44" y="1465"/>
                      <a:pt x="87" y="1476"/>
                    </a:cubicBezTo>
                    <a:cubicBezTo>
                      <a:pt x="125" y="1487"/>
                      <a:pt x="183" y="1492"/>
                      <a:pt x="252" y="1488"/>
                    </a:cubicBezTo>
                    <a:cubicBezTo>
                      <a:pt x="320" y="1485"/>
                      <a:pt x="399" y="1473"/>
                      <a:pt x="484" y="1449"/>
                    </a:cubicBezTo>
                    <a:cubicBezTo>
                      <a:pt x="758" y="1372"/>
                      <a:pt x="1087" y="1170"/>
                      <a:pt x="1226" y="720"/>
                    </a:cubicBezTo>
                    <a:cubicBezTo>
                      <a:pt x="1271" y="575"/>
                      <a:pt x="1297" y="478"/>
                      <a:pt x="1322" y="384"/>
                    </a:cubicBezTo>
                    <a:cubicBezTo>
                      <a:pt x="1345" y="302"/>
                      <a:pt x="1367" y="222"/>
                      <a:pt x="1397" y="123"/>
                    </a:cubicBezTo>
                    <a:cubicBezTo>
                      <a:pt x="1398" y="120"/>
                      <a:pt x="1398" y="118"/>
                      <a:pt x="1399" y="116"/>
                    </a:cubicBezTo>
                    <a:cubicBezTo>
                      <a:pt x="1406" y="87"/>
                      <a:pt x="1389" y="59"/>
                      <a:pt x="1360" y="53"/>
                    </a:cubicBezTo>
                    <a:cubicBezTo>
                      <a:pt x="1104" y="1"/>
                      <a:pt x="832" y="28"/>
                      <a:pt x="604" y="141"/>
                    </a:cubicBezTo>
                    <a:cubicBezTo>
                      <a:pt x="396" y="244"/>
                      <a:pt x="225" y="419"/>
                      <a:pt x="134" y="668"/>
                    </a:cubicBezTo>
                    <a:cubicBezTo>
                      <a:pt x="114" y="724"/>
                      <a:pt x="73" y="914"/>
                      <a:pt x="44" y="1086"/>
                    </a:cubicBezTo>
                    <a:close/>
                    <a:moveTo>
                      <a:pt x="113" y="1385"/>
                    </a:moveTo>
                    <a:cubicBezTo>
                      <a:pt x="108" y="1361"/>
                      <a:pt x="125" y="1237"/>
                      <a:pt x="149" y="1098"/>
                    </a:cubicBezTo>
                    <a:cubicBezTo>
                      <a:pt x="177" y="931"/>
                      <a:pt x="215" y="751"/>
                      <a:pt x="233" y="700"/>
                    </a:cubicBezTo>
                    <a:cubicBezTo>
                      <a:pt x="314" y="480"/>
                      <a:pt x="464" y="327"/>
                      <a:pt x="646" y="236"/>
                    </a:cubicBezTo>
                    <a:cubicBezTo>
                      <a:pt x="837" y="142"/>
                      <a:pt x="1062" y="114"/>
                      <a:pt x="1280" y="148"/>
                    </a:cubicBezTo>
                    <a:cubicBezTo>
                      <a:pt x="1257" y="229"/>
                      <a:pt x="1238" y="295"/>
                      <a:pt x="1221" y="361"/>
                    </a:cubicBezTo>
                    <a:cubicBezTo>
                      <a:pt x="1195" y="455"/>
                      <a:pt x="1168" y="552"/>
                      <a:pt x="1125" y="694"/>
                    </a:cubicBezTo>
                    <a:cubicBezTo>
                      <a:pt x="1001" y="1096"/>
                      <a:pt x="706" y="1277"/>
                      <a:pt x="460" y="1346"/>
                    </a:cubicBezTo>
                    <a:cubicBezTo>
                      <a:pt x="384" y="1368"/>
                      <a:pt x="313" y="1378"/>
                      <a:pt x="252" y="1382"/>
                    </a:cubicBezTo>
                    <a:cubicBezTo>
                      <a:pt x="194" y="1384"/>
                      <a:pt x="148" y="1381"/>
                      <a:pt x="119" y="1373"/>
                    </a:cubicBezTo>
                    <a:cubicBezTo>
                      <a:pt x="113" y="1371"/>
                      <a:pt x="115" y="1395"/>
                      <a:pt x="113" y="13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65"/>
              <p:cNvSpPr/>
              <p:nvPr/>
            </p:nvSpPr>
            <p:spPr>
              <a:xfrm>
                <a:off x="3665413" y="3259932"/>
                <a:ext cx="105489" cy="102277"/>
              </a:xfrm>
              <a:custGeom>
                <a:avLst/>
                <a:gdLst/>
                <a:ahLst/>
                <a:cxnLst/>
                <a:rect l="l" t="t" r="r" b="b"/>
                <a:pathLst>
                  <a:path w="1445" h="1401" extrusionOk="0">
                    <a:moveTo>
                      <a:pt x="1424" y="55"/>
                    </a:moveTo>
                    <a:cubicBezTo>
                      <a:pt x="1438" y="49"/>
                      <a:pt x="1445" y="33"/>
                      <a:pt x="1439" y="19"/>
                    </a:cubicBezTo>
                    <a:cubicBezTo>
                      <a:pt x="1434" y="6"/>
                      <a:pt x="1418" y="0"/>
                      <a:pt x="1405" y="6"/>
                    </a:cubicBezTo>
                    <a:cubicBezTo>
                      <a:pt x="1090" y="147"/>
                      <a:pt x="907" y="412"/>
                      <a:pt x="722" y="676"/>
                    </a:cubicBezTo>
                    <a:cubicBezTo>
                      <a:pt x="536" y="946"/>
                      <a:pt x="349" y="1216"/>
                      <a:pt x="22" y="1346"/>
                    </a:cubicBezTo>
                    <a:cubicBezTo>
                      <a:pt x="8" y="1351"/>
                      <a:pt x="0" y="1367"/>
                      <a:pt x="6" y="1381"/>
                    </a:cubicBezTo>
                    <a:cubicBezTo>
                      <a:pt x="10" y="1394"/>
                      <a:pt x="25" y="1401"/>
                      <a:pt x="39" y="1395"/>
                    </a:cubicBezTo>
                    <a:cubicBezTo>
                      <a:pt x="382" y="1258"/>
                      <a:pt x="574" y="982"/>
                      <a:pt x="765" y="705"/>
                    </a:cubicBezTo>
                    <a:cubicBezTo>
                      <a:pt x="944" y="447"/>
                      <a:pt x="1123" y="189"/>
                      <a:pt x="1424" y="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65"/>
              <p:cNvSpPr/>
              <p:nvPr/>
            </p:nvSpPr>
            <p:spPr>
              <a:xfrm>
                <a:off x="3707828" y="3288183"/>
                <a:ext cx="50737" cy="63877"/>
              </a:xfrm>
              <a:custGeom>
                <a:avLst/>
                <a:gdLst/>
                <a:ahLst/>
                <a:cxnLst/>
                <a:rect l="l" t="t" r="r" b="b"/>
                <a:pathLst>
                  <a:path w="695" h="875" extrusionOk="0">
                    <a:moveTo>
                      <a:pt x="261" y="713"/>
                    </a:moveTo>
                    <a:cubicBezTo>
                      <a:pt x="355" y="640"/>
                      <a:pt x="418" y="570"/>
                      <a:pt x="485" y="472"/>
                    </a:cubicBezTo>
                    <a:cubicBezTo>
                      <a:pt x="528" y="403"/>
                      <a:pt x="694" y="60"/>
                      <a:pt x="624" y="0"/>
                    </a:cubicBezTo>
                    <a:cubicBezTo>
                      <a:pt x="616" y="6"/>
                      <a:pt x="452" y="366"/>
                      <a:pt x="413" y="422"/>
                    </a:cubicBezTo>
                    <a:cubicBezTo>
                      <a:pt x="347" y="505"/>
                      <a:pt x="286" y="566"/>
                      <a:pt x="203" y="630"/>
                    </a:cubicBezTo>
                    <a:cubicBezTo>
                      <a:pt x="119" y="690"/>
                      <a:pt x="0" y="726"/>
                      <a:pt x="28" y="782"/>
                    </a:cubicBezTo>
                    <a:cubicBezTo>
                      <a:pt x="47" y="875"/>
                      <a:pt x="222" y="739"/>
                      <a:pt x="261" y="713"/>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65"/>
              <p:cNvSpPr/>
              <p:nvPr/>
            </p:nvSpPr>
            <p:spPr>
              <a:xfrm>
                <a:off x="3705856" y="3262998"/>
                <a:ext cx="53000" cy="62490"/>
              </a:xfrm>
              <a:custGeom>
                <a:avLst/>
                <a:gdLst/>
                <a:ahLst/>
                <a:cxnLst/>
                <a:rect l="l" t="t" r="r" b="b"/>
                <a:pathLst>
                  <a:path w="726" h="856" extrusionOk="0">
                    <a:moveTo>
                      <a:pt x="258" y="53"/>
                    </a:moveTo>
                    <a:cubicBezTo>
                      <a:pt x="271" y="46"/>
                      <a:pt x="276" y="30"/>
                      <a:pt x="269" y="17"/>
                    </a:cubicBezTo>
                    <a:cubicBezTo>
                      <a:pt x="262" y="5"/>
                      <a:pt x="245" y="0"/>
                      <a:pt x="233" y="8"/>
                    </a:cubicBezTo>
                    <a:cubicBezTo>
                      <a:pt x="232" y="9"/>
                      <a:pt x="24" y="130"/>
                      <a:pt x="8" y="366"/>
                    </a:cubicBezTo>
                    <a:cubicBezTo>
                      <a:pt x="1" y="471"/>
                      <a:pt x="15" y="542"/>
                      <a:pt x="29" y="605"/>
                    </a:cubicBezTo>
                    <a:cubicBezTo>
                      <a:pt x="43" y="675"/>
                      <a:pt x="56" y="735"/>
                      <a:pt x="30" y="822"/>
                    </a:cubicBezTo>
                    <a:cubicBezTo>
                      <a:pt x="25" y="837"/>
                      <a:pt x="33" y="851"/>
                      <a:pt x="47" y="854"/>
                    </a:cubicBezTo>
                    <a:cubicBezTo>
                      <a:pt x="51" y="855"/>
                      <a:pt x="54" y="856"/>
                      <a:pt x="58" y="855"/>
                    </a:cubicBezTo>
                    <a:lnTo>
                      <a:pt x="58" y="855"/>
                    </a:lnTo>
                    <a:cubicBezTo>
                      <a:pt x="168" y="834"/>
                      <a:pt x="279" y="806"/>
                      <a:pt x="389" y="762"/>
                    </a:cubicBezTo>
                    <a:cubicBezTo>
                      <a:pt x="498" y="718"/>
                      <a:pt x="606" y="658"/>
                      <a:pt x="712" y="573"/>
                    </a:cubicBezTo>
                    <a:cubicBezTo>
                      <a:pt x="723" y="564"/>
                      <a:pt x="726" y="547"/>
                      <a:pt x="717" y="535"/>
                    </a:cubicBezTo>
                    <a:cubicBezTo>
                      <a:pt x="708" y="525"/>
                      <a:pt x="691" y="523"/>
                      <a:pt x="680" y="532"/>
                    </a:cubicBezTo>
                    <a:cubicBezTo>
                      <a:pt x="580" y="612"/>
                      <a:pt x="476" y="670"/>
                      <a:pt x="371" y="713"/>
                    </a:cubicBezTo>
                    <a:cubicBezTo>
                      <a:pt x="278" y="749"/>
                      <a:pt x="184" y="776"/>
                      <a:pt x="90" y="795"/>
                    </a:cubicBezTo>
                    <a:cubicBezTo>
                      <a:pt x="106" y="716"/>
                      <a:pt x="94" y="658"/>
                      <a:pt x="80" y="592"/>
                    </a:cubicBezTo>
                    <a:cubicBezTo>
                      <a:pt x="68" y="532"/>
                      <a:pt x="54" y="464"/>
                      <a:pt x="60" y="367"/>
                    </a:cubicBezTo>
                    <a:cubicBezTo>
                      <a:pt x="75" y="161"/>
                      <a:pt x="258" y="54"/>
                      <a:pt x="258"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65"/>
              <p:cNvSpPr/>
              <p:nvPr/>
            </p:nvSpPr>
            <p:spPr>
              <a:xfrm>
                <a:off x="3686657" y="3285482"/>
                <a:ext cx="64169" cy="63512"/>
              </a:xfrm>
              <a:custGeom>
                <a:avLst/>
                <a:gdLst/>
                <a:ahLst/>
                <a:cxnLst/>
                <a:rect l="l" t="t" r="r" b="b"/>
                <a:pathLst>
                  <a:path w="879" h="870" extrusionOk="0">
                    <a:moveTo>
                      <a:pt x="108" y="38"/>
                    </a:moveTo>
                    <a:cubicBezTo>
                      <a:pt x="114" y="23"/>
                      <a:pt x="107" y="8"/>
                      <a:pt x="93" y="5"/>
                    </a:cubicBezTo>
                    <a:cubicBezTo>
                      <a:pt x="79" y="0"/>
                      <a:pt x="64" y="8"/>
                      <a:pt x="59" y="22"/>
                    </a:cubicBezTo>
                    <a:cubicBezTo>
                      <a:pt x="5" y="175"/>
                      <a:pt x="17" y="283"/>
                      <a:pt x="29" y="402"/>
                    </a:cubicBezTo>
                    <a:cubicBezTo>
                      <a:pt x="40" y="518"/>
                      <a:pt x="53" y="645"/>
                      <a:pt x="5" y="835"/>
                    </a:cubicBezTo>
                    <a:cubicBezTo>
                      <a:pt x="0" y="850"/>
                      <a:pt x="9" y="864"/>
                      <a:pt x="23" y="867"/>
                    </a:cubicBezTo>
                    <a:cubicBezTo>
                      <a:pt x="32" y="869"/>
                      <a:pt x="42" y="866"/>
                      <a:pt x="48" y="859"/>
                    </a:cubicBezTo>
                    <a:cubicBezTo>
                      <a:pt x="52" y="856"/>
                      <a:pt x="66" y="858"/>
                      <a:pt x="98" y="852"/>
                    </a:cubicBezTo>
                    <a:cubicBezTo>
                      <a:pt x="173" y="839"/>
                      <a:pt x="306" y="815"/>
                      <a:pt x="479" y="758"/>
                    </a:cubicBezTo>
                    <a:cubicBezTo>
                      <a:pt x="699" y="687"/>
                      <a:pt x="741" y="647"/>
                      <a:pt x="817" y="578"/>
                    </a:cubicBezTo>
                    <a:cubicBezTo>
                      <a:pt x="831" y="565"/>
                      <a:pt x="847" y="550"/>
                      <a:pt x="865" y="534"/>
                    </a:cubicBezTo>
                    <a:cubicBezTo>
                      <a:pt x="877" y="524"/>
                      <a:pt x="879" y="508"/>
                      <a:pt x="870" y="496"/>
                    </a:cubicBezTo>
                    <a:cubicBezTo>
                      <a:pt x="860" y="486"/>
                      <a:pt x="844" y="485"/>
                      <a:pt x="832" y="495"/>
                    </a:cubicBezTo>
                    <a:cubicBezTo>
                      <a:pt x="813" y="511"/>
                      <a:pt x="796" y="526"/>
                      <a:pt x="782" y="540"/>
                    </a:cubicBezTo>
                    <a:cubicBezTo>
                      <a:pt x="713" y="603"/>
                      <a:pt x="673" y="640"/>
                      <a:pt x="465" y="708"/>
                    </a:cubicBezTo>
                    <a:cubicBezTo>
                      <a:pt x="296" y="763"/>
                      <a:pt x="165" y="786"/>
                      <a:pt x="92" y="799"/>
                    </a:cubicBezTo>
                    <a:cubicBezTo>
                      <a:pt x="82" y="801"/>
                      <a:pt x="73" y="803"/>
                      <a:pt x="66" y="804"/>
                    </a:cubicBezTo>
                    <a:cubicBezTo>
                      <a:pt x="105" y="627"/>
                      <a:pt x="93" y="506"/>
                      <a:pt x="81" y="394"/>
                    </a:cubicBezTo>
                    <a:cubicBezTo>
                      <a:pt x="70" y="282"/>
                      <a:pt x="60" y="179"/>
                      <a:pt x="108" y="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65"/>
              <p:cNvSpPr/>
              <p:nvPr/>
            </p:nvSpPr>
            <p:spPr>
              <a:xfrm>
                <a:off x="3727246" y="3257668"/>
                <a:ext cx="36939" cy="39786"/>
              </a:xfrm>
              <a:custGeom>
                <a:avLst/>
                <a:gdLst/>
                <a:ahLst/>
                <a:cxnLst/>
                <a:rect l="l" t="t" r="r" b="b"/>
                <a:pathLst>
                  <a:path w="506" h="545" extrusionOk="0">
                    <a:moveTo>
                      <a:pt x="274" y="56"/>
                    </a:moveTo>
                    <a:cubicBezTo>
                      <a:pt x="288" y="54"/>
                      <a:pt x="299" y="40"/>
                      <a:pt x="297" y="25"/>
                    </a:cubicBezTo>
                    <a:cubicBezTo>
                      <a:pt x="295" y="11"/>
                      <a:pt x="282" y="1"/>
                      <a:pt x="268" y="3"/>
                    </a:cubicBezTo>
                    <a:cubicBezTo>
                      <a:pt x="222" y="11"/>
                      <a:pt x="183" y="35"/>
                      <a:pt x="150" y="68"/>
                    </a:cubicBezTo>
                    <a:cubicBezTo>
                      <a:pt x="95" y="123"/>
                      <a:pt x="56" y="205"/>
                      <a:pt x="33" y="284"/>
                    </a:cubicBezTo>
                    <a:cubicBezTo>
                      <a:pt x="9" y="363"/>
                      <a:pt x="0" y="441"/>
                      <a:pt x="6" y="487"/>
                    </a:cubicBezTo>
                    <a:cubicBezTo>
                      <a:pt x="8" y="509"/>
                      <a:pt x="14" y="525"/>
                      <a:pt x="24" y="535"/>
                    </a:cubicBezTo>
                    <a:cubicBezTo>
                      <a:pt x="31" y="543"/>
                      <a:pt x="42" y="545"/>
                      <a:pt x="52" y="541"/>
                    </a:cubicBezTo>
                    <a:cubicBezTo>
                      <a:pt x="126" y="516"/>
                      <a:pt x="194" y="497"/>
                      <a:pt x="263" y="480"/>
                    </a:cubicBezTo>
                    <a:cubicBezTo>
                      <a:pt x="332" y="464"/>
                      <a:pt x="402" y="452"/>
                      <a:pt x="480" y="442"/>
                    </a:cubicBezTo>
                    <a:cubicBezTo>
                      <a:pt x="495" y="439"/>
                      <a:pt x="505" y="426"/>
                      <a:pt x="504" y="411"/>
                    </a:cubicBezTo>
                    <a:cubicBezTo>
                      <a:pt x="503" y="397"/>
                      <a:pt x="490" y="387"/>
                      <a:pt x="475" y="388"/>
                    </a:cubicBezTo>
                    <a:cubicBezTo>
                      <a:pt x="395" y="400"/>
                      <a:pt x="323" y="412"/>
                      <a:pt x="254" y="429"/>
                    </a:cubicBezTo>
                    <a:cubicBezTo>
                      <a:pt x="191" y="443"/>
                      <a:pt x="128" y="461"/>
                      <a:pt x="59" y="484"/>
                    </a:cubicBezTo>
                    <a:lnTo>
                      <a:pt x="58" y="478"/>
                    </a:lnTo>
                    <a:cubicBezTo>
                      <a:pt x="54" y="438"/>
                      <a:pt x="62" y="369"/>
                      <a:pt x="83" y="298"/>
                    </a:cubicBezTo>
                    <a:cubicBezTo>
                      <a:pt x="105" y="226"/>
                      <a:pt x="139" y="153"/>
                      <a:pt x="186" y="105"/>
                    </a:cubicBezTo>
                    <a:cubicBezTo>
                      <a:pt x="212" y="79"/>
                      <a:pt x="240" y="61"/>
                      <a:pt x="274" y="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8" name="Google Shape;2238;p65"/>
            <p:cNvGrpSpPr/>
            <p:nvPr/>
          </p:nvGrpSpPr>
          <p:grpSpPr>
            <a:xfrm rot="-10039957">
              <a:off x="3697354" y="3899850"/>
              <a:ext cx="108340" cy="108997"/>
              <a:chOff x="3665413" y="3253726"/>
              <a:chExt cx="108336" cy="108993"/>
            </a:xfrm>
          </p:grpSpPr>
          <p:sp>
            <p:nvSpPr>
              <p:cNvPr id="2239" name="Google Shape;2239;p65"/>
              <p:cNvSpPr/>
              <p:nvPr/>
            </p:nvSpPr>
            <p:spPr>
              <a:xfrm>
                <a:off x="3674392" y="3254456"/>
                <a:ext cx="95122" cy="108263"/>
              </a:xfrm>
              <a:custGeom>
                <a:avLst/>
                <a:gdLst/>
                <a:ahLst/>
                <a:cxnLst/>
                <a:rect l="l" t="t" r="r" b="b"/>
                <a:pathLst>
                  <a:path w="1303" h="1483" extrusionOk="0">
                    <a:moveTo>
                      <a:pt x="16" y="1389"/>
                    </a:moveTo>
                    <a:cubicBezTo>
                      <a:pt x="1" y="1322"/>
                      <a:pt x="103" y="773"/>
                      <a:pt x="138" y="673"/>
                    </a:cubicBezTo>
                    <a:cubicBezTo>
                      <a:pt x="319" y="179"/>
                      <a:pt x="835" y="0"/>
                      <a:pt x="1302" y="95"/>
                    </a:cubicBezTo>
                    <a:cubicBezTo>
                      <a:pt x="1233" y="321"/>
                      <a:pt x="1213" y="429"/>
                      <a:pt x="1130" y="697"/>
                    </a:cubicBezTo>
                    <a:cubicBezTo>
                      <a:pt x="888" y="1483"/>
                      <a:pt x="35" y="1471"/>
                      <a:pt x="16" y="13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65"/>
              <p:cNvSpPr/>
              <p:nvPr/>
            </p:nvSpPr>
            <p:spPr>
              <a:xfrm>
                <a:off x="3687606" y="3263728"/>
                <a:ext cx="80741" cy="94830"/>
              </a:xfrm>
              <a:custGeom>
                <a:avLst/>
                <a:gdLst/>
                <a:ahLst/>
                <a:cxnLst/>
                <a:rect l="l" t="t" r="r" b="b"/>
                <a:pathLst>
                  <a:path w="1106" h="1299" extrusionOk="0">
                    <a:moveTo>
                      <a:pt x="1106" y="22"/>
                    </a:moveTo>
                    <a:cubicBezTo>
                      <a:pt x="1049" y="213"/>
                      <a:pt x="1025" y="324"/>
                      <a:pt x="949" y="570"/>
                    </a:cubicBezTo>
                    <a:cubicBezTo>
                      <a:pt x="771" y="1146"/>
                      <a:pt x="265" y="1293"/>
                      <a:pt x="0" y="1299"/>
                    </a:cubicBezTo>
                    <a:cubicBezTo>
                      <a:pt x="8" y="1153"/>
                      <a:pt x="91" y="711"/>
                      <a:pt x="123" y="622"/>
                    </a:cubicBezTo>
                    <a:cubicBezTo>
                      <a:pt x="281" y="192"/>
                      <a:pt x="693" y="1"/>
                      <a:pt x="1106" y="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65"/>
              <p:cNvSpPr/>
              <p:nvPr/>
            </p:nvSpPr>
            <p:spPr>
              <a:xfrm>
                <a:off x="3671107" y="3253726"/>
                <a:ext cx="102642" cy="108920"/>
              </a:xfrm>
              <a:custGeom>
                <a:avLst/>
                <a:gdLst/>
                <a:ahLst/>
                <a:cxnLst/>
                <a:rect l="l" t="t" r="r" b="b"/>
                <a:pathLst>
                  <a:path w="1406" h="1492" extrusionOk="0">
                    <a:moveTo>
                      <a:pt x="44" y="1086"/>
                    </a:moveTo>
                    <a:cubicBezTo>
                      <a:pt x="18" y="1236"/>
                      <a:pt x="1" y="1376"/>
                      <a:pt x="10" y="1414"/>
                    </a:cubicBezTo>
                    <a:cubicBezTo>
                      <a:pt x="17" y="1443"/>
                      <a:pt x="44" y="1465"/>
                      <a:pt x="87" y="1476"/>
                    </a:cubicBezTo>
                    <a:cubicBezTo>
                      <a:pt x="125" y="1487"/>
                      <a:pt x="183" y="1492"/>
                      <a:pt x="252" y="1488"/>
                    </a:cubicBezTo>
                    <a:cubicBezTo>
                      <a:pt x="320" y="1485"/>
                      <a:pt x="399" y="1473"/>
                      <a:pt x="484" y="1449"/>
                    </a:cubicBezTo>
                    <a:cubicBezTo>
                      <a:pt x="758" y="1372"/>
                      <a:pt x="1087" y="1170"/>
                      <a:pt x="1226" y="720"/>
                    </a:cubicBezTo>
                    <a:cubicBezTo>
                      <a:pt x="1271" y="575"/>
                      <a:pt x="1297" y="478"/>
                      <a:pt x="1322" y="384"/>
                    </a:cubicBezTo>
                    <a:cubicBezTo>
                      <a:pt x="1345" y="302"/>
                      <a:pt x="1367" y="222"/>
                      <a:pt x="1397" y="123"/>
                    </a:cubicBezTo>
                    <a:cubicBezTo>
                      <a:pt x="1398" y="120"/>
                      <a:pt x="1398" y="118"/>
                      <a:pt x="1399" y="116"/>
                    </a:cubicBezTo>
                    <a:cubicBezTo>
                      <a:pt x="1406" y="87"/>
                      <a:pt x="1389" y="59"/>
                      <a:pt x="1360" y="53"/>
                    </a:cubicBezTo>
                    <a:cubicBezTo>
                      <a:pt x="1104" y="1"/>
                      <a:pt x="832" y="28"/>
                      <a:pt x="604" y="141"/>
                    </a:cubicBezTo>
                    <a:cubicBezTo>
                      <a:pt x="396" y="244"/>
                      <a:pt x="225" y="419"/>
                      <a:pt x="134" y="668"/>
                    </a:cubicBezTo>
                    <a:cubicBezTo>
                      <a:pt x="114" y="724"/>
                      <a:pt x="73" y="914"/>
                      <a:pt x="44" y="1086"/>
                    </a:cubicBezTo>
                    <a:close/>
                    <a:moveTo>
                      <a:pt x="113" y="1385"/>
                    </a:moveTo>
                    <a:cubicBezTo>
                      <a:pt x="108" y="1361"/>
                      <a:pt x="125" y="1237"/>
                      <a:pt x="149" y="1098"/>
                    </a:cubicBezTo>
                    <a:cubicBezTo>
                      <a:pt x="177" y="931"/>
                      <a:pt x="215" y="751"/>
                      <a:pt x="233" y="700"/>
                    </a:cubicBezTo>
                    <a:cubicBezTo>
                      <a:pt x="314" y="480"/>
                      <a:pt x="464" y="327"/>
                      <a:pt x="646" y="236"/>
                    </a:cubicBezTo>
                    <a:cubicBezTo>
                      <a:pt x="837" y="142"/>
                      <a:pt x="1062" y="114"/>
                      <a:pt x="1280" y="148"/>
                    </a:cubicBezTo>
                    <a:cubicBezTo>
                      <a:pt x="1257" y="229"/>
                      <a:pt x="1238" y="295"/>
                      <a:pt x="1221" y="361"/>
                    </a:cubicBezTo>
                    <a:cubicBezTo>
                      <a:pt x="1195" y="455"/>
                      <a:pt x="1168" y="552"/>
                      <a:pt x="1125" y="694"/>
                    </a:cubicBezTo>
                    <a:cubicBezTo>
                      <a:pt x="1001" y="1096"/>
                      <a:pt x="706" y="1277"/>
                      <a:pt x="460" y="1346"/>
                    </a:cubicBezTo>
                    <a:cubicBezTo>
                      <a:pt x="384" y="1368"/>
                      <a:pt x="313" y="1378"/>
                      <a:pt x="252" y="1382"/>
                    </a:cubicBezTo>
                    <a:cubicBezTo>
                      <a:pt x="194" y="1384"/>
                      <a:pt x="148" y="1381"/>
                      <a:pt x="119" y="1373"/>
                    </a:cubicBezTo>
                    <a:cubicBezTo>
                      <a:pt x="113" y="1371"/>
                      <a:pt x="115" y="1395"/>
                      <a:pt x="113" y="13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65"/>
              <p:cNvSpPr/>
              <p:nvPr/>
            </p:nvSpPr>
            <p:spPr>
              <a:xfrm>
                <a:off x="3665413" y="3259932"/>
                <a:ext cx="105489" cy="102277"/>
              </a:xfrm>
              <a:custGeom>
                <a:avLst/>
                <a:gdLst/>
                <a:ahLst/>
                <a:cxnLst/>
                <a:rect l="l" t="t" r="r" b="b"/>
                <a:pathLst>
                  <a:path w="1445" h="1401" extrusionOk="0">
                    <a:moveTo>
                      <a:pt x="1424" y="55"/>
                    </a:moveTo>
                    <a:cubicBezTo>
                      <a:pt x="1438" y="49"/>
                      <a:pt x="1445" y="33"/>
                      <a:pt x="1439" y="19"/>
                    </a:cubicBezTo>
                    <a:cubicBezTo>
                      <a:pt x="1434" y="6"/>
                      <a:pt x="1418" y="0"/>
                      <a:pt x="1405" y="6"/>
                    </a:cubicBezTo>
                    <a:cubicBezTo>
                      <a:pt x="1090" y="147"/>
                      <a:pt x="907" y="412"/>
                      <a:pt x="722" y="676"/>
                    </a:cubicBezTo>
                    <a:cubicBezTo>
                      <a:pt x="536" y="946"/>
                      <a:pt x="349" y="1216"/>
                      <a:pt x="22" y="1346"/>
                    </a:cubicBezTo>
                    <a:cubicBezTo>
                      <a:pt x="8" y="1351"/>
                      <a:pt x="0" y="1367"/>
                      <a:pt x="6" y="1381"/>
                    </a:cubicBezTo>
                    <a:cubicBezTo>
                      <a:pt x="10" y="1394"/>
                      <a:pt x="25" y="1401"/>
                      <a:pt x="39" y="1395"/>
                    </a:cubicBezTo>
                    <a:cubicBezTo>
                      <a:pt x="382" y="1258"/>
                      <a:pt x="574" y="982"/>
                      <a:pt x="765" y="705"/>
                    </a:cubicBezTo>
                    <a:cubicBezTo>
                      <a:pt x="944" y="447"/>
                      <a:pt x="1123" y="189"/>
                      <a:pt x="1424" y="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65"/>
              <p:cNvSpPr/>
              <p:nvPr/>
            </p:nvSpPr>
            <p:spPr>
              <a:xfrm>
                <a:off x="3707828" y="3288183"/>
                <a:ext cx="50737" cy="63877"/>
              </a:xfrm>
              <a:custGeom>
                <a:avLst/>
                <a:gdLst/>
                <a:ahLst/>
                <a:cxnLst/>
                <a:rect l="l" t="t" r="r" b="b"/>
                <a:pathLst>
                  <a:path w="695" h="875" extrusionOk="0">
                    <a:moveTo>
                      <a:pt x="261" y="713"/>
                    </a:moveTo>
                    <a:cubicBezTo>
                      <a:pt x="355" y="640"/>
                      <a:pt x="418" y="570"/>
                      <a:pt x="485" y="472"/>
                    </a:cubicBezTo>
                    <a:cubicBezTo>
                      <a:pt x="528" y="403"/>
                      <a:pt x="694" y="60"/>
                      <a:pt x="624" y="0"/>
                    </a:cubicBezTo>
                    <a:cubicBezTo>
                      <a:pt x="616" y="6"/>
                      <a:pt x="452" y="366"/>
                      <a:pt x="413" y="422"/>
                    </a:cubicBezTo>
                    <a:cubicBezTo>
                      <a:pt x="347" y="505"/>
                      <a:pt x="286" y="566"/>
                      <a:pt x="203" y="630"/>
                    </a:cubicBezTo>
                    <a:cubicBezTo>
                      <a:pt x="119" y="690"/>
                      <a:pt x="0" y="726"/>
                      <a:pt x="28" y="782"/>
                    </a:cubicBezTo>
                    <a:cubicBezTo>
                      <a:pt x="47" y="875"/>
                      <a:pt x="222" y="739"/>
                      <a:pt x="261" y="713"/>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65"/>
              <p:cNvSpPr/>
              <p:nvPr/>
            </p:nvSpPr>
            <p:spPr>
              <a:xfrm>
                <a:off x="3705856" y="3262998"/>
                <a:ext cx="53000" cy="62490"/>
              </a:xfrm>
              <a:custGeom>
                <a:avLst/>
                <a:gdLst/>
                <a:ahLst/>
                <a:cxnLst/>
                <a:rect l="l" t="t" r="r" b="b"/>
                <a:pathLst>
                  <a:path w="726" h="856" extrusionOk="0">
                    <a:moveTo>
                      <a:pt x="258" y="53"/>
                    </a:moveTo>
                    <a:cubicBezTo>
                      <a:pt x="271" y="46"/>
                      <a:pt x="276" y="30"/>
                      <a:pt x="269" y="17"/>
                    </a:cubicBezTo>
                    <a:cubicBezTo>
                      <a:pt x="262" y="5"/>
                      <a:pt x="245" y="0"/>
                      <a:pt x="233" y="8"/>
                    </a:cubicBezTo>
                    <a:cubicBezTo>
                      <a:pt x="232" y="9"/>
                      <a:pt x="24" y="130"/>
                      <a:pt x="8" y="366"/>
                    </a:cubicBezTo>
                    <a:cubicBezTo>
                      <a:pt x="1" y="471"/>
                      <a:pt x="15" y="542"/>
                      <a:pt x="29" y="605"/>
                    </a:cubicBezTo>
                    <a:cubicBezTo>
                      <a:pt x="43" y="675"/>
                      <a:pt x="56" y="735"/>
                      <a:pt x="30" y="822"/>
                    </a:cubicBezTo>
                    <a:cubicBezTo>
                      <a:pt x="25" y="837"/>
                      <a:pt x="33" y="851"/>
                      <a:pt x="47" y="854"/>
                    </a:cubicBezTo>
                    <a:cubicBezTo>
                      <a:pt x="51" y="855"/>
                      <a:pt x="54" y="856"/>
                      <a:pt x="58" y="855"/>
                    </a:cubicBezTo>
                    <a:lnTo>
                      <a:pt x="58" y="855"/>
                    </a:lnTo>
                    <a:cubicBezTo>
                      <a:pt x="168" y="834"/>
                      <a:pt x="279" y="806"/>
                      <a:pt x="389" y="762"/>
                    </a:cubicBezTo>
                    <a:cubicBezTo>
                      <a:pt x="498" y="718"/>
                      <a:pt x="606" y="658"/>
                      <a:pt x="712" y="573"/>
                    </a:cubicBezTo>
                    <a:cubicBezTo>
                      <a:pt x="723" y="564"/>
                      <a:pt x="726" y="547"/>
                      <a:pt x="717" y="535"/>
                    </a:cubicBezTo>
                    <a:cubicBezTo>
                      <a:pt x="708" y="525"/>
                      <a:pt x="691" y="523"/>
                      <a:pt x="680" y="532"/>
                    </a:cubicBezTo>
                    <a:cubicBezTo>
                      <a:pt x="580" y="612"/>
                      <a:pt x="476" y="670"/>
                      <a:pt x="371" y="713"/>
                    </a:cubicBezTo>
                    <a:cubicBezTo>
                      <a:pt x="278" y="749"/>
                      <a:pt x="184" y="776"/>
                      <a:pt x="90" y="795"/>
                    </a:cubicBezTo>
                    <a:cubicBezTo>
                      <a:pt x="106" y="716"/>
                      <a:pt x="94" y="658"/>
                      <a:pt x="80" y="592"/>
                    </a:cubicBezTo>
                    <a:cubicBezTo>
                      <a:pt x="68" y="532"/>
                      <a:pt x="54" y="464"/>
                      <a:pt x="60" y="367"/>
                    </a:cubicBezTo>
                    <a:cubicBezTo>
                      <a:pt x="75" y="161"/>
                      <a:pt x="258" y="54"/>
                      <a:pt x="258"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65"/>
              <p:cNvSpPr/>
              <p:nvPr/>
            </p:nvSpPr>
            <p:spPr>
              <a:xfrm>
                <a:off x="3686657" y="3285482"/>
                <a:ext cx="64169" cy="63512"/>
              </a:xfrm>
              <a:custGeom>
                <a:avLst/>
                <a:gdLst/>
                <a:ahLst/>
                <a:cxnLst/>
                <a:rect l="l" t="t" r="r" b="b"/>
                <a:pathLst>
                  <a:path w="879" h="870" extrusionOk="0">
                    <a:moveTo>
                      <a:pt x="108" y="38"/>
                    </a:moveTo>
                    <a:cubicBezTo>
                      <a:pt x="114" y="23"/>
                      <a:pt x="107" y="8"/>
                      <a:pt x="93" y="5"/>
                    </a:cubicBezTo>
                    <a:cubicBezTo>
                      <a:pt x="79" y="0"/>
                      <a:pt x="64" y="8"/>
                      <a:pt x="59" y="22"/>
                    </a:cubicBezTo>
                    <a:cubicBezTo>
                      <a:pt x="5" y="175"/>
                      <a:pt x="17" y="283"/>
                      <a:pt x="29" y="402"/>
                    </a:cubicBezTo>
                    <a:cubicBezTo>
                      <a:pt x="40" y="518"/>
                      <a:pt x="53" y="645"/>
                      <a:pt x="5" y="835"/>
                    </a:cubicBezTo>
                    <a:cubicBezTo>
                      <a:pt x="0" y="850"/>
                      <a:pt x="9" y="864"/>
                      <a:pt x="23" y="867"/>
                    </a:cubicBezTo>
                    <a:cubicBezTo>
                      <a:pt x="32" y="869"/>
                      <a:pt x="42" y="866"/>
                      <a:pt x="48" y="859"/>
                    </a:cubicBezTo>
                    <a:cubicBezTo>
                      <a:pt x="52" y="856"/>
                      <a:pt x="66" y="858"/>
                      <a:pt x="98" y="852"/>
                    </a:cubicBezTo>
                    <a:cubicBezTo>
                      <a:pt x="173" y="839"/>
                      <a:pt x="306" y="815"/>
                      <a:pt x="479" y="758"/>
                    </a:cubicBezTo>
                    <a:cubicBezTo>
                      <a:pt x="699" y="687"/>
                      <a:pt x="741" y="647"/>
                      <a:pt x="817" y="578"/>
                    </a:cubicBezTo>
                    <a:cubicBezTo>
                      <a:pt x="831" y="565"/>
                      <a:pt x="847" y="550"/>
                      <a:pt x="865" y="534"/>
                    </a:cubicBezTo>
                    <a:cubicBezTo>
                      <a:pt x="877" y="524"/>
                      <a:pt x="879" y="508"/>
                      <a:pt x="870" y="496"/>
                    </a:cubicBezTo>
                    <a:cubicBezTo>
                      <a:pt x="860" y="486"/>
                      <a:pt x="844" y="485"/>
                      <a:pt x="832" y="495"/>
                    </a:cubicBezTo>
                    <a:cubicBezTo>
                      <a:pt x="813" y="511"/>
                      <a:pt x="796" y="526"/>
                      <a:pt x="782" y="540"/>
                    </a:cubicBezTo>
                    <a:cubicBezTo>
                      <a:pt x="713" y="603"/>
                      <a:pt x="673" y="640"/>
                      <a:pt x="465" y="708"/>
                    </a:cubicBezTo>
                    <a:cubicBezTo>
                      <a:pt x="296" y="763"/>
                      <a:pt x="165" y="786"/>
                      <a:pt x="92" y="799"/>
                    </a:cubicBezTo>
                    <a:cubicBezTo>
                      <a:pt x="82" y="801"/>
                      <a:pt x="73" y="803"/>
                      <a:pt x="66" y="804"/>
                    </a:cubicBezTo>
                    <a:cubicBezTo>
                      <a:pt x="105" y="627"/>
                      <a:pt x="93" y="506"/>
                      <a:pt x="81" y="394"/>
                    </a:cubicBezTo>
                    <a:cubicBezTo>
                      <a:pt x="70" y="282"/>
                      <a:pt x="60" y="179"/>
                      <a:pt x="108" y="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65"/>
              <p:cNvSpPr/>
              <p:nvPr/>
            </p:nvSpPr>
            <p:spPr>
              <a:xfrm>
                <a:off x="3727246" y="3257668"/>
                <a:ext cx="36939" cy="39786"/>
              </a:xfrm>
              <a:custGeom>
                <a:avLst/>
                <a:gdLst/>
                <a:ahLst/>
                <a:cxnLst/>
                <a:rect l="l" t="t" r="r" b="b"/>
                <a:pathLst>
                  <a:path w="506" h="545" extrusionOk="0">
                    <a:moveTo>
                      <a:pt x="274" y="56"/>
                    </a:moveTo>
                    <a:cubicBezTo>
                      <a:pt x="288" y="54"/>
                      <a:pt x="299" y="40"/>
                      <a:pt x="297" y="25"/>
                    </a:cubicBezTo>
                    <a:cubicBezTo>
                      <a:pt x="295" y="11"/>
                      <a:pt x="282" y="1"/>
                      <a:pt x="268" y="3"/>
                    </a:cubicBezTo>
                    <a:cubicBezTo>
                      <a:pt x="222" y="11"/>
                      <a:pt x="183" y="35"/>
                      <a:pt x="150" y="68"/>
                    </a:cubicBezTo>
                    <a:cubicBezTo>
                      <a:pt x="95" y="123"/>
                      <a:pt x="56" y="205"/>
                      <a:pt x="33" y="284"/>
                    </a:cubicBezTo>
                    <a:cubicBezTo>
                      <a:pt x="9" y="363"/>
                      <a:pt x="0" y="441"/>
                      <a:pt x="6" y="487"/>
                    </a:cubicBezTo>
                    <a:cubicBezTo>
                      <a:pt x="8" y="509"/>
                      <a:pt x="14" y="525"/>
                      <a:pt x="24" y="535"/>
                    </a:cubicBezTo>
                    <a:cubicBezTo>
                      <a:pt x="31" y="543"/>
                      <a:pt x="42" y="545"/>
                      <a:pt x="52" y="541"/>
                    </a:cubicBezTo>
                    <a:cubicBezTo>
                      <a:pt x="126" y="516"/>
                      <a:pt x="194" y="497"/>
                      <a:pt x="263" y="480"/>
                    </a:cubicBezTo>
                    <a:cubicBezTo>
                      <a:pt x="332" y="464"/>
                      <a:pt x="402" y="452"/>
                      <a:pt x="480" y="442"/>
                    </a:cubicBezTo>
                    <a:cubicBezTo>
                      <a:pt x="495" y="439"/>
                      <a:pt x="505" y="426"/>
                      <a:pt x="504" y="411"/>
                    </a:cubicBezTo>
                    <a:cubicBezTo>
                      <a:pt x="503" y="397"/>
                      <a:pt x="490" y="387"/>
                      <a:pt x="475" y="388"/>
                    </a:cubicBezTo>
                    <a:cubicBezTo>
                      <a:pt x="395" y="400"/>
                      <a:pt x="323" y="412"/>
                      <a:pt x="254" y="429"/>
                    </a:cubicBezTo>
                    <a:cubicBezTo>
                      <a:pt x="191" y="443"/>
                      <a:pt x="128" y="461"/>
                      <a:pt x="59" y="484"/>
                    </a:cubicBezTo>
                    <a:lnTo>
                      <a:pt x="58" y="478"/>
                    </a:lnTo>
                    <a:cubicBezTo>
                      <a:pt x="54" y="438"/>
                      <a:pt x="62" y="369"/>
                      <a:pt x="83" y="298"/>
                    </a:cubicBezTo>
                    <a:cubicBezTo>
                      <a:pt x="105" y="226"/>
                      <a:pt x="139" y="153"/>
                      <a:pt x="186" y="105"/>
                    </a:cubicBezTo>
                    <a:cubicBezTo>
                      <a:pt x="212" y="79"/>
                      <a:pt x="240" y="61"/>
                      <a:pt x="274" y="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7" name="Google Shape;2247;p65"/>
            <p:cNvGrpSpPr/>
            <p:nvPr/>
          </p:nvGrpSpPr>
          <p:grpSpPr>
            <a:xfrm rot="7027726">
              <a:off x="4902864" y="3522844"/>
              <a:ext cx="108338" cy="108995"/>
              <a:chOff x="3665413" y="3253726"/>
              <a:chExt cx="108336" cy="108993"/>
            </a:xfrm>
          </p:grpSpPr>
          <p:sp>
            <p:nvSpPr>
              <p:cNvPr id="2248" name="Google Shape;2248;p65"/>
              <p:cNvSpPr/>
              <p:nvPr/>
            </p:nvSpPr>
            <p:spPr>
              <a:xfrm>
                <a:off x="3674392" y="3254456"/>
                <a:ext cx="95122" cy="108263"/>
              </a:xfrm>
              <a:custGeom>
                <a:avLst/>
                <a:gdLst/>
                <a:ahLst/>
                <a:cxnLst/>
                <a:rect l="l" t="t" r="r" b="b"/>
                <a:pathLst>
                  <a:path w="1303" h="1483" extrusionOk="0">
                    <a:moveTo>
                      <a:pt x="16" y="1389"/>
                    </a:moveTo>
                    <a:cubicBezTo>
                      <a:pt x="1" y="1322"/>
                      <a:pt x="103" y="773"/>
                      <a:pt x="138" y="673"/>
                    </a:cubicBezTo>
                    <a:cubicBezTo>
                      <a:pt x="319" y="179"/>
                      <a:pt x="835" y="0"/>
                      <a:pt x="1302" y="95"/>
                    </a:cubicBezTo>
                    <a:cubicBezTo>
                      <a:pt x="1233" y="321"/>
                      <a:pt x="1213" y="429"/>
                      <a:pt x="1130" y="697"/>
                    </a:cubicBezTo>
                    <a:cubicBezTo>
                      <a:pt x="888" y="1483"/>
                      <a:pt x="35" y="1471"/>
                      <a:pt x="16" y="13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65"/>
              <p:cNvSpPr/>
              <p:nvPr/>
            </p:nvSpPr>
            <p:spPr>
              <a:xfrm>
                <a:off x="3687606" y="3263728"/>
                <a:ext cx="80741" cy="94830"/>
              </a:xfrm>
              <a:custGeom>
                <a:avLst/>
                <a:gdLst/>
                <a:ahLst/>
                <a:cxnLst/>
                <a:rect l="l" t="t" r="r" b="b"/>
                <a:pathLst>
                  <a:path w="1106" h="1299" extrusionOk="0">
                    <a:moveTo>
                      <a:pt x="1106" y="22"/>
                    </a:moveTo>
                    <a:cubicBezTo>
                      <a:pt x="1049" y="213"/>
                      <a:pt x="1025" y="324"/>
                      <a:pt x="949" y="570"/>
                    </a:cubicBezTo>
                    <a:cubicBezTo>
                      <a:pt x="771" y="1146"/>
                      <a:pt x="265" y="1293"/>
                      <a:pt x="0" y="1299"/>
                    </a:cubicBezTo>
                    <a:cubicBezTo>
                      <a:pt x="8" y="1153"/>
                      <a:pt x="91" y="711"/>
                      <a:pt x="123" y="622"/>
                    </a:cubicBezTo>
                    <a:cubicBezTo>
                      <a:pt x="281" y="192"/>
                      <a:pt x="693" y="1"/>
                      <a:pt x="1106" y="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65"/>
              <p:cNvSpPr/>
              <p:nvPr/>
            </p:nvSpPr>
            <p:spPr>
              <a:xfrm>
                <a:off x="3671107" y="3253726"/>
                <a:ext cx="102642" cy="108920"/>
              </a:xfrm>
              <a:custGeom>
                <a:avLst/>
                <a:gdLst/>
                <a:ahLst/>
                <a:cxnLst/>
                <a:rect l="l" t="t" r="r" b="b"/>
                <a:pathLst>
                  <a:path w="1406" h="1492" extrusionOk="0">
                    <a:moveTo>
                      <a:pt x="44" y="1086"/>
                    </a:moveTo>
                    <a:cubicBezTo>
                      <a:pt x="18" y="1236"/>
                      <a:pt x="1" y="1376"/>
                      <a:pt x="10" y="1414"/>
                    </a:cubicBezTo>
                    <a:cubicBezTo>
                      <a:pt x="17" y="1443"/>
                      <a:pt x="44" y="1465"/>
                      <a:pt x="87" y="1476"/>
                    </a:cubicBezTo>
                    <a:cubicBezTo>
                      <a:pt x="125" y="1487"/>
                      <a:pt x="183" y="1492"/>
                      <a:pt x="252" y="1488"/>
                    </a:cubicBezTo>
                    <a:cubicBezTo>
                      <a:pt x="320" y="1485"/>
                      <a:pt x="399" y="1473"/>
                      <a:pt x="484" y="1449"/>
                    </a:cubicBezTo>
                    <a:cubicBezTo>
                      <a:pt x="758" y="1372"/>
                      <a:pt x="1087" y="1170"/>
                      <a:pt x="1226" y="720"/>
                    </a:cubicBezTo>
                    <a:cubicBezTo>
                      <a:pt x="1271" y="575"/>
                      <a:pt x="1297" y="478"/>
                      <a:pt x="1322" y="384"/>
                    </a:cubicBezTo>
                    <a:cubicBezTo>
                      <a:pt x="1345" y="302"/>
                      <a:pt x="1367" y="222"/>
                      <a:pt x="1397" y="123"/>
                    </a:cubicBezTo>
                    <a:cubicBezTo>
                      <a:pt x="1398" y="120"/>
                      <a:pt x="1398" y="118"/>
                      <a:pt x="1399" y="116"/>
                    </a:cubicBezTo>
                    <a:cubicBezTo>
                      <a:pt x="1406" y="87"/>
                      <a:pt x="1389" y="59"/>
                      <a:pt x="1360" y="53"/>
                    </a:cubicBezTo>
                    <a:cubicBezTo>
                      <a:pt x="1104" y="1"/>
                      <a:pt x="832" y="28"/>
                      <a:pt x="604" y="141"/>
                    </a:cubicBezTo>
                    <a:cubicBezTo>
                      <a:pt x="396" y="244"/>
                      <a:pt x="225" y="419"/>
                      <a:pt x="134" y="668"/>
                    </a:cubicBezTo>
                    <a:cubicBezTo>
                      <a:pt x="114" y="724"/>
                      <a:pt x="73" y="914"/>
                      <a:pt x="44" y="1086"/>
                    </a:cubicBezTo>
                    <a:close/>
                    <a:moveTo>
                      <a:pt x="113" y="1385"/>
                    </a:moveTo>
                    <a:cubicBezTo>
                      <a:pt x="108" y="1361"/>
                      <a:pt x="125" y="1237"/>
                      <a:pt x="149" y="1098"/>
                    </a:cubicBezTo>
                    <a:cubicBezTo>
                      <a:pt x="177" y="931"/>
                      <a:pt x="215" y="751"/>
                      <a:pt x="233" y="700"/>
                    </a:cubicBezTo>
                    <a:cubicBezTo>
                      <a:pt x="314" y="480"/>
                      <a:pt x="464" y="327"/>
                      <a:pt x="646" y="236"/>
                    </a:cubicBezTo>
                    <a:cubicBezTo>
                      <a:pt x="837" y="142"/>
                      <a:pt x="1062" y="114"/>
                      <a:pt x="1280" y="148"/>
                    </a:cubicBezTo>
                    <a:cubicBezTo>
                      <a:pt x="1257" y="229"/>
                      <a:pt x="1238" y="295"/>
                      <a:pt x="1221" y="361"/>
                    </a:cubicBezTo>
                    <a:cubicBezTo>
                      <a:pt x="1195" y="455"/>
                      <a:pt x="1168" y="552"/>
                      <a:pt x="1125" y="694"/>
                    </a:cubicBezTo>
                    <a:cubicBezTo>
                      <a:pt x="1001" y="1096"/>
                      <a:pt x="706" y="1277"/>
                      <a:pt x="460" y="1346"/>
                    </a:cubicBezTo>
                    <a:cubicBezTo>
                      <a:pt x="384" y="1368"/>
                      <a:pt x="313" y="1378"/>
                      <a:pt x="252" y="1382"/>
                    </a:cubicBezTo>
                    <a:cubicBezTo>
                      <a:pt x="194" y="1384"/>
                      <a:pt x="148" y="1381"/>
                      <a:pt x="119" y="1373"/>
                    </a:cubicBezTo>
                    <a:cubicBezTo>
                      <a:pt x="113" y="1371"/>
                      <a:pt x="115" y="1395"/>
                      <a:pt x="113" y="13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65"/>
              <p:cNvSpPr/>
              <p:nvPr/>
            </p:nvSpPr>
            <p:spPr>
              <a:xfrm>
                <a:off x="3665413" y="3259932"/>
                <a:ext cx="105489" cy="102277"/>
              </a:xfrm>
              <a:custGeom>
                <a:avLst/>
                <a:gdLst/>
                <a:ahLst/>
                <a:cxnLst/>
                <a:rect l="l" t="t" r="r" b="b"/>
                <a:pathLst>
                  <a:path w="1445" h="1401" extrusionOk="0">
                    <a:moveTo>
                      <a:pt x="1424" y="55"/>
                    </a:moveTo>
                    <a:cubicBezTo>
                      <a:pt x="1438" y="49"/>
                      <a:pt x="1445" y="33"/>
                      <a:pt x="1439" y="19"/>
                    </a:cubicBezTo>
                    <a:cubicBezTo>
                      <a:pt x="1434" y="6"/>
                      <a:pt x="1418" y="0"/>
                      <a:pt x="1405" y="6"/>
                    </a:cubicBezTo>
                    <a:cubicBezTo>
                      <a:pt x="1090" y="147"/>
                      <a:pt x="907" y="412"/>
                      <a:pt x="722" y="676"/>
                    </a:cubicBezTo>
                    <a:cubicBezTo>
                      <a:pt x="536" y="946"/>
                      <a:pt x="349" y="1216"/>
                      <a:pt x="22" y="1346"/>
                    </a:cubicBezTo>
                    <a:cubicBezTo>
                      <a:pt x="8" y="1351"/>
                      <a:pt x="0" y="1367"/>
                      <a:pt x="6" y="1381"/>
                    </a:cubicBezTo>
                    <a:cubicBezTo>
                      <a:pt x="10" y="1394"/>
                      <a:pt x="25" y="1401"/>
                      <a:pt x="39" y="1395"/>
                    </a:cubicBezTo>
                    <a:cubicBezTo>
                      <a:pt x="382" y="1258"/>
                      <a:pt x="574" y="982"/>
                      <a:pt x="765" y="705"/>
                    </a:cubicBezTo>
                    <a:cubicBezTo>
                      <a:pt x="944" y="447"/>
                      <a:pt x="1123" y="189"/>
                      <a:pt x="1424" y="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65"/>
              <p:cNvSpPr/>
              <p:nvPr/>
            </p:nvSpPr>
            <p:spPr>
              <a:xfrm>
                <a:off x="3707828" y="3288183"/>
                <a:ext cx="50737" cy="63877"/>
              </a:xfrm>
              <a:custGeom>
                <a:avLst/>
                <a:gdLst/>
                <a:ahLst/>
                <a:cxnLst/>
                <a:rect l="l" t="t" r="r" b="b"/>
                <a:pathLst>
                  <a:path w="695" h="875" extrusionOk="0">
                    <a:moveTo>
                      <a:pt x="261" y="713"/>
                    </a:moveTo>
                    <a:cubicBezTo>
                      <a:pt x="355" y="640"/>
                      <a:pt x="418" y="570"/>
                      <a:pt x="485" y="472"/>
                    </a:cubicBezTo>
                    <a:cubicBezTo>
                      <a:pt x="528" y="403"/>
                      <a:pt x="694" y="60"/>
                      <a:pt x="624" y="0"/>
                    </a:cubicBezTo>
                    <a:cubicBezTo>
                      <a:pt x="616" y="6"/>
                      <a:pt x="452" y="366"/>
                      <a:pt x="413" y="422"/>
                    </a:cubicBezTo>
                    <a:cubicBezTo>
                      <a:pt x="347" y="505"/>
                      <a:pt x="286" y="566"/>
                      <a:pt x="203" y="630"/>
                    </a:cubicBezTo>
                    <a:cubicBezTo>
                      <a:pt x="119" y="690"/>
                      <a:pt x="0" y="726"/>
                      <a:pt x="28" y="782"/>
                    </a:cubicBezTo>
                    <a:cubicBezTo>
                      <a:pt x="47" y="875"/>
                      <a:pt x="222" y="739"/>
                      <a:pt x="261" y="713"/>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65"/>
              <p:cNvSpPr/>
              <p:nvPr/>
            </p:nvSpPr>
            <p:spPr>
              <a:xfrm>
                <a:off x="3705856" y="3262998"/>
                <a:ext cx="53000" cy="62490"/>
              </a:xfrm>
              <a:custGeom>
                <a:avLst/>
                <a:gdLst/>
                <a:ahLst/>
                <a:cxnLst/>
                <a:rect l="l" t="t" r="r" b="b"/>
                <a:pathLst>
                  <a:path w="726" h="856" extrusionOk="0">
                    <a:moveTo>
                      <a:pt x="258" y="53"/>
                    </a:moveTo>
                    <a:cubicBezTo>
                      <a:pt x="271" y="46"/>
                      <a:pt x="276" y="30"/>
                      <a:pt x="269" y="17"/>
                    </a:cubicBezTo>
                    <a:cubicBezTo>
                      <a:pt x="262" y="5"/>
                      <a:pt x="245" y="0"/>
                      <a:pt x="233" y="8"/>
                    </a:cubicBezTo>
                    <a:cubicBezTo>
                      <a:pt x="232" y="9"/>
                      <a:pt x="24" y="130"/>
                      <a:pt x="8" y="366"/>
                    </a:cubicBezTo>
                    <a:cubicBezTo>
                      <a:pt x="1" y="471"/>
                      <a:pt x="15" y="542"/>
                      <a:pt x="29" y="605"/>
                    </a:cubicBezTo>
                    <a:cubicBezTo>
                      <a:pt x="43" y="675"/>
                      <a:pt x="56" y="735"/>
                      <a:pt x="30" y="822"/>
                    </a:cubicBezTo>
                    <a:cubicBezTo>
                      <a:pt x="25" y="837"/>
                      <a:pt x="33" y="851"/>
                      <a:pt x="47" y="854"/>
                    </a:cubicBezTo>
                    <a:cubicBezTo>
                      <a:pt x="51" y="855"/>
                      <a:pt x="54" y="856"/>
                      <a:pt x="58" y="855"/>
                    </a:cubicBezTo>
                    <a:lnTo>
                      <a:pt x="58" y="855"/>
                    </a:lnTo>
                    <a:cubicBezTo>
                      <a:pt x="168" y="834"/>
                      <a:pt x="279" y="806"/>
                      <a:pt x="389" y="762"/>
                    </a:cubicBezTo>
                    <a:cubicBezTo>
                      <a:pt x="498" y="718"/>
                      <a:pt x="606" y="658"/>
                      <a:pt x="712" y="573"/>
                    </a:cubicBezTo>
                    <a:cubicBezTo>
                      <a:pt x="723" y="564"/>
                      <a:pt x="726" y="547"/>
                      <a:pt x="717" y="535"/>
                    </a:cubicBezTo>
                    <a:cubicBezTo>
                      <a:pt x="708" y="525"/>
                      <a:pt x="691" y="523"/>
                      <a:pt x="680" y="532"/>
                    </a:cubicBezTo>
                    <a:cubicBezTo>
                      <a:pt x="580" y="612"/>
                      <a:pt x="476" y="670"/>
                      <a:pt x="371" y="713"/>
                    </a:cubicBezTo>
                    <a:cubicBezTo>
                      <a:pt x="278" y="749"/>
                      <a:pt x="184" y="776"/>
                      <a:pt x="90" y="795"/>
                    </a:cubicBezTo>
                    <a:cubicBezTo>
                      <a:pt x="106" y="716"/>
                      <a:pt x="94" y="658"/>
                      <a:pt x="80" y="592"/>
                    </a:cubicBezTo>
                    <a:cubicBezTo>
                      <a:pt x="68" y="532"/>
                      <a:pt x="54" y="464"/>
                      <a:pt x="60" y="367"/>
                    </a:cubicBezTo>
                    <a:cubicBezTo>
                      <a:pt x="75" y="161"/>
                      <a:pt x="258" y="54"/>
                      <a:pt x="258"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65"/>
              <p:cNvSpPr/>
              <p:nvPr/>
            </p:nvSpPr>
            <p:spPr>
              <a:xfrm>
                <a:off x="3686657" y="3285482"/>
                <a:ext cx="64169" cy="63512"/>
              </a:xfrm>
              <a:custGeom>
                <a:avLst/>
                <a:gdLst/>
                <a:ahLst/>
                <a:cxnLst/>
                <a:rect l="l" t="t" r="r" b="b"/>
                <a:pathLst>
                  <a:path w="879" h="870" extrusionOk="0">
                    <a:moveTo>
                      <a:pt x="108" y="38"/>
                    </a:moveTo>
                    <a:cubicBezTo>
                      <a:pt x="114" y="23"/>
                      <a:pt x="107" y="8"/>
                      <a:pt x="93" y="5"/>
                    </a:cubicBezTo>
                    <a:cubicBezTo>
                      <a:pt x="79" y="0"/>
                      <a:pt x="64" y="8"/>
                      <a:pt x="59" y="22"/>
                    </a:cubicBezTo>
                    <a:cubicBezTo>
                      <a:pt x="5" y="175"/>
                      <a:pt x="17" y="283"/>
                      <a:pt x="29" y="402"/>
                    </a:cubicBezTo>
                    <a:cubicBezTo>
                      <a:pt x="40" y="518"/>
                      <a:pt x="53" y="645"/>
                      <a:pt x="5" y="835"/>
                    </a:cubicBezTo>
                    <a:cubicBezTo>
                      <a:pt x="0" y="850"/>
                      <a:pt x="9" y="864"/>
                      <a:pt x="23" y="867"/>
                    </a:cubicBezTo>
                    <a:cubicBezTo>
                      <a:pt x="32" y="869"/>
                      <a:pt x="42" y="866"/>
                      <a:pt x="48" y="859"/>
                    </a:cubicBezTo>
                    <a:cubicBezTo>
                      <a:pt x="52" y="856"/>
                      <a:pt x="66" y="858"/>
                      <a:pt x="98" y="852"/>
                    </a:cubicBezTo>
                    <a:cubicBezTo>
                      <a:pt x="173" y="839"/>
                      <a:pt x="306" y="815"/>
                      <a:pt x="479" y="758"/>
                    </a:cubicBezTo>
                    <a:cubicBezTo>
                      <a:pt x="699" y="687"/>
                      <a:pt x="741" y="647"/>
                      <a:pt x="817" y="578"/>
                    </a:cubicBezTo>
                    <a:cubicBezTo>
                      <a:pt x="831" y="565"/>
                      <a:pt x="847" y="550"/>
                      <a:pt x="865" y="534"/>
                    </a:cubicBezTo>
                    <a:cubicBezTo>
                      <a:pt x="877" y="524"/>
                      <a:pt x="879" y="508"/>
                      <a:pt x="870" y="496"/>
                    </a:cubicBezTo>
                    <a:cubicBezTo>
                      <a:pt x="860" y="486"/>
                      <a:pt x="844" y="485"/>
                      <a:pt x="832" y="495"/>
                    </a:cubicBezTo>
                    <a:cubicBezTo>
                      <a:pt x="813" y="511"/>
                      <a:pt x="796" y="526"/>
                      <a:pt x="782" y="540"/>
                    </a:cubicBezTo>
                    <a:cubicBezTo>
                      <a:pt x="713" y="603"/>
                      <a:pt x="673" y="640"/>
                      <a:pt x="465" y="708"/>
                    </a:cubicBezTo>
                    <a:cubicBezTo>
                      <a:pt x="296" y="763"/>
                      <a:pt x="165" y="786"/>
                      <a:pt x="92" y="799"/>
                    </a:cubicBezTo>
                    <a:cubicBezTo>
                      <a:pt x="82" y="801"/>
                      <a:pt x="73" y="803"/>
                      <a:pt x="66" y="804"/>
                    </a:cubicBezTo>
                    <a:cubicBezTo>
                      <a:pt x="105" y="627"/>
                      <a:pt x="93" y="506"/>
                      <a:pt x="81" y="394"/>
                    </a:cubicBezTo>
                    <a:cubicBezTo>
                      <a:pt x="70" y="282"/>
                      <a:pt x="60" y="179"/>
                      <a:pt x="108" y="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65"/>
              <p:cNvSpPr/>
              <p:nvPr/>
            </p:nvSpPr>
            <p:spPr>
              <a:xfrm>
                <a:off x="3727246" y="3257668"/>
                <a:ext cx="36939" cy="39786"/>
              </a:xfrm>
              <a:custGeom>
                <a:avLst/>
                <a:gdLst/>
                <a:ahLst/>
                <a:cxnLst/>
                <a:rect l="l" t="t" r="r" b="b"/>
                <a:pathLst>
                  <a:path w="506" h="545" extrusionOk="0">
                    <a:moveTo>
                      <a:pt x="274" y="56"/>
                    </a:moveTo>
                    <a:cubicBezTo>
                      <a:pt x="288" y="54"/>
                      <a:pt x="299" y="40"/>
                      <a:pt x="297" y="25"/>
                    </a:cubicBezTo>
                    <a:cubicBezTo>
                      <a:pt x="295" y="11"/>
                      <a:pt x="282" y="1"/>
                      <a:pt x="268" y="3"/>
                    </a:cubicBezTo>
                    <a:cubicBezTo>
                      <a:pt x="222" y="11"/>
                      <a:pt x="183" y="35"/>
                      <a:pt x="150" y="68"/>
                    </a:cubicBezTo>
                    <a:cubicBezTo>
                      <a:pt x="95" y="123"/>
                      <a:pt x="56" y="205"/>
                      <a:pt x="33" y="284"/>
                    </a:cubicBezTo>
                    <a:cubicBezTo>
                      <a:pt x="9" y="363"/>
                      <a:pt x="0" y="441"/>
                      <a:pt x="6" y="487"/>
                    </a:cubicBezTo>
                    <a:cubicBezTo>
                      <a:pt x="8" y="509"/>
                      <a:pt x="14" y="525"/>
                      <a:pt x="24" y="535"/>
                    </a:cubicBezTo>
                    <a:cubicBezTo>
                      <a:pt x="31" y="543"/>
                      <a:pt x="42" y="545"/>
                      <a:pt x="52" y="541"/>
                    </a:cubicBezTo>
                    <a:cubicBezTo>
                      <a:pt x="126" y="516"/>
                      <a:pt x="194" y="497"/>
                      <a:pt x="263" y="480"/>
                    </a:cubicBezTo>
                    <a:cubicBezTo>
                      <a:pt x="332" y="464"/>
                      <a:pt x="402" y="452"/>
                      <a:pt x="480" y="442"/>
                    </a:cubicBezTo>
                    <a:cubicBezTo>
                      <a:pt x="495" y="439"/>
                      <a:pt x="505" y="426"/>
                      <a:pt x="504" y="411"/>
                    </a:cubicBezTo>
                    <a:cubicBezTo>
                      <a:pt x="503" y="397"/>
                      <a:pt x="490" y="387"/>
                      <a:pt x="475" y="388"/>
                    </a:cubicBezTo>
                    <a:cubicBezTo>
                      <a:pt x="395" y="400"/>
                      <a:pt x="323" y="412"/>
                      <a:pt x="254" y="429"/>
                    </a:cubicBezTo>
                    <a:cubicBezTo>
                      <a:pt x="191" y="443"/>
                      <a:pt x="128" y="461"/>
                      <a:pt x="59" y="484"/>
                    </a:cubicBezTo>
                    <a:lnTo>
                      <a:pt x="58" y="478"/>
                    </a:lnTo>
                    <a:cubicBezTo>
                      <a:pt x="54" y="438"/>
                      <a:pt x="62" y="369"/>
                      <a:pt x="83" y="298"/>
                    </a:cubicBezTo>
                    <a:cubicBezTo>
                      <a:pt x="105" y="226"/>
                      <a:pt x="139" y="153"/>
                      <a:pt x="186" y="105"/>
                    </a:cubicBezTo>
                    <a:cubicBezTo>
                      <a:pt x="212" y="79"/>
                      <a:pt x="240" y="61"/>
                      <a:pt x="274" y="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6" name="Google Shape;2256;p65"/>
            <p:cNvGrpSpPr/>
            <p:nvPr/>
          </p:nvGrpSpPr>
          <p:grpSpPr>
            <a:xfrm rot="-6090799">
              <a:off x="4811248" y="3167475"/>
              <a:ext cx="108338" cy="108995"/>
              <a:chOff x="3665413" y="3253726"/>
              <a:chExt cx="108336" cy="108993"/>
            </a:xfrm>
          </p:grpSpPr>
          <p:sp>
            <p:nvSpPr>
              <p:cNvPr id="2257" name="Google Shape;2257;p65"/>
              <p:cNvSpPr/>
              <p:nvPr/>
            </p:nvSpPr>
            <p:spPr>
              <a:xfrm>
                <a:off x="3674392" y="3254456"/>
                <a:ext cx="95122" cy="108263"/>
              </a:xfrm>
              <a:custGeom>
                <a:avLst/>
                <a:gdLst/>
                <a:ahLst/>
                <a:cxnLst/>
                <a:rect l="l" t="t" r="r" b="b"/>
                <a:pathLst>
                  <a:path w="1303" h="1483" extrusionOk="0">
                    <a:moveTo>
                      <a:pt x="16" y="1389"/>
                    </a:moveTo>
                    <a:cubicBezTo>
                      <a:pt x="1" y="1322"/>
                      <a:pt x="103" y="773"/>
                      <a:pt x="138" y="673"/>
                    </a:cubicBezTo>
                    <a:cubicBezTo>
                      <a:pt x="319" y="179"/>
                      <a:pt x="835" y="0"/>
                      <a:pt x="1302" y="95"/>
                    </a:cubicBezTo>
                    <a:cubicBezTo>
                      <a:pt x="1233" y="321"/>
                      <a:pt x="1213" y="429"/>
                      <a:pt x="1130" y="697"/>
                    </a:cubicBezTo>
                    <a:cubicBezTo>
                      <a:pt x="888" y="1483"/>
                      <a:pt x="35" y="1471"/>
                      <a:pt x="16" y="13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65"/>
              <p:cNvSpPr/>
              <p:nvPr/>
            </p:nvSpPr>
            <p:spPr>
              <a:xfrm>
                <a:off x="3687606" y="3263728"/>
                <a:ext cx="80741" cy="94830"/>
              </a:xfrm>
              <a:custGeom>
                <a:avLst/>
                <a:gdLst/>
                <a:ahLst/>
                <a:cxnLst/>
                <a:rect l="l" t="t" r="r" b="b"/>
                <a:pathLst>
                  <a:path w="1106" h="1299" extrusionOk="0">
                    <a:moveTo>
                      <a:pt x="1106" y="22"/>
                    </a:moveTo>
                    <a:cubicBezTo>
                      <a:pt x="1049" y="213"/>
                      <a:pt x="1025" y="324"/>
                      <a:pt x="949" y="570"/>
                    </a:cubicBezTo>
                    <a:cubicBezTo>
                      <a:pt x="771" y="1146"/>
                      <a:pt x="265" y="1293"/>
                      <a:pt x="0" y="1299"/>
                    </a:cubicBezTo>
                    <a:cubicBezTo>
                      <a:pt x="8" y="1153"/>
                      <a:pt x="91" y="711"/>
                      <a:pt x="123" y="622"/>
                    </a:cubicBezTo>
                    <a:cubicBezTo>
                      <a:pt x="281" y="192"/>
                      <a:pt x="693" y="1"/>
                      <a:pt x="1106" y="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65"/>
              <p:cNvSpPr/>
              <p:nvPr/>
            </p:nvSpPr>
            <p:spPr>
              <a:xfrm>
                <a:off x="3671107" y="3253726"/>
                <a:ext cx="102642" cy="108920"/>
              </a:xfrm>
              <a:custGeom>
                <a:avLst/>
                <a:gdLst/>
                <a:ahLst/>
                <a:cxnLst/>
                <a:rect l="l" t="t" r="r" b="b"/>
                <a:pathLst>
                  <a:path w="1406" h="1492" extrusionOk="0">
                    <a:moveTo>
                      <a:pt x="44" y="1086"/>
                    </a:moveTo>
                    <a:cubicBezTo>
                      <a:pt x="18" y="1236"/>
                      <a:pt x="1" y="1376"/>
                      <a:pt x="10" y="1414"/>
                    </a:cubicBezTo>
                    <a:cubicBezTo>
                      <a:pt x="17" y="1443"/>
                      <a:pt x="44" y="1465"/>
                      <a:pt x="87" y="1476"/>
                    </a:cubicBezTo>
                    <a:cubicBezTo>
                      <a:pt x="125" y="1487"/>
                      <a:pt x="183" y="1492"/>
                      <a:pt x="252" y="1488"/>
                    </a:cubicBezTo>
                    <a:cubicBezTo>
                      <a:pt x="320" y="1485"/>
                      <a:pt x="399" y="1473"/>
                      <a:pt x="484" y="1449"/>
                    </a:cubicBezTo>
                    <a:cubicBezTo>
                      <a:pt x="758" y="1372"/>
                      <a:pt x="1087" y="1170"/>
                      <a:pt x="1226" y="720"/>
                    </a:cubicBezTo>
                    <a:cubicBezTo>
                      <a:pt x="1271" y="575"/>
                      <a:pt x="1297" y="478"/>
                      <a:pt x="1322" y="384"/>
                    </a:cubicBezTo>
                    <a:cubicBezTo>
                      <a:pt x="1345" y="302"/>
                      <a:pt x="1367" y="222"/>
                      <a:pt x="1397" y="123"/>
                    </a:cubicBezTo>
                    <a:cubicBezTo>
                      <a:pt x="1398" y="120"/>
                      <a:pt x="1398" y="118"/>
                      <a:pt x="1399" y="116"/>
                    </a:cubicBezTo>
                    <a:cubicBezTo>
                      <a:pt x="1406" y="87"/>
                      <a:pt x="1389" y="59"/>
                      <a:pt x="1360" y="53"/>
                    </a:cubicBezTo>
                    <a:cubicBezTo>
                      <a:pt x="1104" y="1"/>
                      <a:pt x="832" y="28"/>
                      <a:pt x="604" y="141"/>
                    </a:cubicBezTo>
                    <a:cubicBezTo>
                      <a:pt x="396" y="244"/>
                      <a:pt x="225" y="419"/>
                      <a:pt x="134" y="668"/>
                    </a:cubicBezTo>
                    <a:cubicBezTo>
                      <a:pt x="114" y="724"/>
                      <a:pt x="73" y="914"/>
                      <a:pt x="44" y="1086"/>
                    </a:cubicBezTo>
                    <a:close/>
                    <a:moveTo>
                      <a:pt x="113" y="1385"/>
                    </a:moveTo>
                    <a:cubicBezTo>
                      <a:pt x="108" y="1361"/>
                      <a:pt x="125" y="1237"/>
                      <a:pt x="149" y="1098"/>
                    </a:cubicBezTo>
                    <a:cubicBezTo>
                      <a:pt x="177" y="931"/>
                      <a:pt x="215" y="751"/>
                      <a:pt x="233" y="700"/>
                    </a:cubicBezTo>
                    <a:cubicBezTo>
                      <a:pt x="314" y="480"/>
                      <a:pt x="464" y="327"/>
                      <a:pt x="646" y="236"/>
                    </a:cubicBezTo>
                    <a:cubicBezTo>
                      <a:pt x="837" y="142"/>
                      <a:pt x="1062" y="114"/>
                      <a:pt x="1280" y="148"/>
                    </a:cubicBezTo>
                    <a:cubicBezTo>
                      <a:pt x="1257" y="229"/>
                      <a:pt x="1238" y="295"/>
                      <a:pt x="1221" y="361"/>
                    </a:cubicBezTo>
                    <a:cubicBezTo>
                      <a:pt x="1195" y="455"/>
                      <a:pt x="1168" y="552"/>
                      <a:pt x="1125" y="694"/>
                    </a:cubicBezTo>
                    <a:cubicBezTo>
                      <a:pt x="1001" y="1096"/>
                      <a:pt x="706" y="1277"/>
                      <a:pt x="460" y="1346"/>
                    </a:cubicBezTo>
                    <a:cubicBezTo>
                      <a:pt x="384" y="1368"/>
                      <a:pt x="313" y="1378"/>
                      <a:pt x="252" y="1382"/>
                    </a:cubicBezTo>
                    <a:cubicBezTo>
                      <a:pt x="194" y="1384"/>
                      <a:pt x="148" y="1381"/>
                      <a:pt x="119" y="1373"/>
                    </a:cubicBezTo>
                    <a:cubicBezTo>
                      <a:pt x="113" y="1371"/>
                      <a:pt x="115" y="1395"/>
                      <a:pt x="113" y="13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65"/>
              <p:cNvSpPr/>
              <p:nvPr/>
            </p:nvSpPr>
            <p:spPr>
              <a:xfrm>
                <a:off x="3665413" y="3259932"/>
                <a:ext cx="105489" cy="102277"/>
              </a:xfrm>
              <a:custGeom>
                <a:avLst/>
                <a:gdLst/>
                <a:ahLst/>
                <a:cxnLst/>
                <a:rect l="l" t="t" r="r" b="b"/>
                <a:pathLst>
                  <a:path w="1445" h="1401" extrusionOk="0">
                    <a:moveTo>
                      <a:pt x="1424" y="55"/>
                    </a:moveTo>
                    <a:cubicBezTo>
                      <a:pt x="1438" y="49"/>
                      <a:pt x="1445" y="33"/>
                      <a:pt x="1439" y="19"/>
                    </a:cubicBezTo>
                    <a:cubicBezTo>
                      <a:pt x="1434" y="6"/>
                      <a:pt x="1418" y="0"/>
                      <a:pt x="1405" y="6"/>
                    </a:cubicBezTo>
                    <a:cubicBezTo>
                      <a:pt x="1090" y="147"/>
                      <a:pt x="907" y="412"/>
                      <a:pt x="722" y="676"/>
                    </a:cubicBezTo>
                    <a:cubicBezTo>
                      <a:pt x="536" y="946"/>
                      <a:pt x="349" y="1216"/>
                      <a:pt x="22" y="1346"/>
                    </a:cubicBezTo>
                    <a:cubicBezTo>
                      <a:pt x="8" y="1351"/>
                      <a:pt x="0" y="1367"/>
                      <a:pt x="6" y="1381"/>
                    </a:cubicBezTo>
                    <a:cubicBezTo>
                      <a:pt x="10" y="1394"/>
                      <a:pt x="25" y="1401"/>
                      <a:pt x="39" y="1395"/>
                    </a:cubicBezTo>
                    <a:cubicBezTo>
                      <a:pt x="382" y="1258"/>
                      <a:pt x="574" y="982"/>
                      <a:pt x="765" y="705"/>
                    </a:cubicBezTo>
                    <a:cubicBezTo>
                      <a:pt x="944" y="447"/>
                      <a:pt x="1123" y="189"/>
                      <a:pt x="1424" y="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65"/>
              <p:cNvSpPr/>
              <p:nvPr/>
            </p:nvSpPr>
            <p:spPr>
              <a:xfrm>
                <a:off x="3707828" y="3288183"/>
                <a:ext cx="50737" cy="63877"/>
              </a:xfrm>
              <a:custGeom>
                <a:avLst/>
                <a:gdLst/>
                <a:ahLst/>
                <a:cxnLst/>
                <a:rect l="l" t="t" r="r" b="b"/>
                <a:pathLst>
                  <a:path w="695" h="875" extrusionOk="0">
                    <a:moveTo>
                      <a:pt x="261" y="713"/>
                    </a:moveTo>
                    <a:cubicBezTo>
                      <a:pt x="355" y="640"/>
                      <a:pt x="418" y="570"/>
                      <a:pt x="485" y="472"/>
                    </a:cubicBezTo>
                    <a:cubicBezTo>
                      <a:pt x="528" y="403"/>
                      <a:pt x="694" y="60"/>
                      <a:pt x="624" y="0"/>
                    </a:cubicBezTo>
                    <a:cubicBezTo>
                      <a:pt x="616" y="6"/>
                      <a:pt x="452" y="366"/>
                      <a:pt x="413" y="422"/>
                    </a:cubicBezTo>
                    <a:cubicBezTo>
                      <a:pt x="347" y="505"/>
                      <a:pt x="286" y="566"/>
                      <a:pt x="203" y="630"/>
                    </a:cubicBezTo>
                    <a:cubicBezTo>
                      <a:pt x="119" y="690"/>
                      <a:pt x="0" y="726"/>
                      <a:pt x="28" y="782"/>
                    </a:cubicBezTo>
                    <a:cubicBezTo>
                      <a:pt x="47" y="875"/>
                      <a:pt x="222" y="739"/>
                      <a:pt x="261" y="713"/>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65"/>
              <p:cNvSpPr/>
              <p:nvPr/>
            </p:nvSpPr>
            <p:spPr>
              <a:xfrm>
                <a:off x="3705856" y="3262998"/>
                <a:ext cx="53000" cy="62490"/>
              </a:xfrm>
              <a:custGeom>
                <a:avLst/>
                <a:gdLst/>
                <a:ahLst/>
                <a:cxnLst/>
                <a:rect l="l" t="t" r="r" b="b"/>
                <a:pathLst>
                  <a:path w="726" h="856" extrusionOk="0">
                    <a:moveTo>
                      <a:pt x="258" y="53"/>
                    </a:moveTo>
                    <a:cubicBezTo>
                      <a:pt x="271" y="46"/>
                      <a:pt x="276" y="30"/>
                      <a:pt x="269" y="17"/>
                    </a:cubicBezTo>
                    <a:cubicBezTo>
                      <a:pt x="262" y="5"/>
                      <a:pt x="245" y="0"/>
                      <a:pt x="233" y="8"/>
                    </a:cubicBezTo>
                    <a:cubicBezTo>
                      <a:pt x="232" y="9"/>
                      <a:pt x="24" y="130"/>
                      <a:pt x="8" y="366"/>
                    </a:cubicBezTo>
                    <a:cubicBezTo>
                      <a:pt x="1" y="471"/>
                      <a:pt x="15" y="542"/>
                      <a:pt x="29" y="605"/>
                    </a:cubicBezTo>
                    <a:cubicBezTo>
                      <a:pt x="43" y="675"/>
                      <a:pt x="56" y="735"/>
                      <a:pt x="30" y="822"/>
                    </a:cubicBezTo>
                    <a:cubicBezTo>
                      <a:pt x="25" y="837"/>
                      <a:pt x="33" y="851"/>
                      <a:pt x="47" y="854"/>
                    </a:cubicBezTo>
                    <a:cubicBezTo>
                      <a:pt x="51" y="855"/>
                      <a:pt x="54" y="856"/>
                      <a:pt x="58" y="855"/>
                    </a:cubicBezTo>
                    <a:lnTo>
                      <a:pt x="58" y="855"/>
                    </a:lnTo>
                    <a:cubicBezTo>
                      <a:pt x="168" y="834"/>
                      <a:pt x="279" y="806"/>
                      <a:pt x="389" y="762"/>
                    </a:cubicBezTo>
                    <a:cubicBezTo>
                      <a:pt x="498" y="718"/>
                      <a:pt x="606" y="658"/>
                      <a:pt x="712" y="573"/>
                    </a:cubicBezTo>
                    <a:cubicBezTo>
                      <a:pt x="723" y="564"/>
                      <a:pt x="726" y="547"/>
                      <a:pt x="717" y="535"/>
                    </a:cubicBezTo>
                    <a:cubicBezTo>
                      <a:pt x="708" y="525"/>
                      <a:pt x="691" y="523"/>
                      <a:pt x="680" y="532"/>
                    </a:cubicBezTo>
                    <a:cubicBezTo>
                      <a:pt x="580" y="612"/>
                      <a:pt x="476" y="670"/>
                      <a:pt x="371" y="713"/>
                    </a:cubicBezTo>
                    <a:cubicBezTo>
                      <a:pt x="278" y="749"/>
                      <a:pt x="184" y="776"/>
                      <a:pt x="90" y="795"/>
                    </a:cubicBezTo>
                    <a:cubicBezTo>
                      <a:pt x="106" y="716"/>
                      <a:pt x="94" y="658"/>
                      <a:pt x="80" y="592"/>
                    </a:cubicBezTo>
                    <a:cubicBezTo>
                      <a:pt x="68" y="532"/>
                      <a:pt x="54" y="464"/>
                      <a:pt x="60" y="367"/>
                    </a:cubicBezTo>
                    <a:cubicBezTo>
                      <a:pt x="75" y="161"/>
                      <a:pt x="258" y="54"/>
                      <a:pt x="258"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65"/>
              <p:cNvSpPr/>
              <p:nvPr/>
            </p:nvSpPr>
            <p:spPr>
              <a:xfrm>
                <a:off x="3686657" y="3285482"/>
                <a:ext cx="64169" cy="63512"/>
              </a:xfrm>
              <a:custGeom>
                <a:avLst/>
                <a:gdLst/>
                <a:ahLst/>
                <a:cxnLst/>
                <a:rect l="l" t="t" r="r" b="b"/>
                <a:pathLst>
                  <a:path w="879" h="870" extrusionOk="0">
                    <a:moveTo>
                      <a:pt x="108" y="38"/>
                    </a:moveTo>
                    <a:cubicBezTo>
                      <a:pt x="114" y="23"/>
                      <a:pt x="107" y="8"/>
                      <a:pt x="93" y="5"/>
                    </a:cubicBezTo>
                    <a:cubicBezTo>
                      <a:pt x="79" y="0"/>
                      <a:pt x="64" y="8"/>
                      <a:pt x="59" y="22"/>
                    </a:cubicBezTo>
                    <a:cubicBezTo>
                      <a:pt x="5" y="175"/>
                      <a:pt x="17" y="283"/>
                      <a:pt x="29" y="402"/>
                    </a:cubicBezTo>
                    <a:cubicBezTo>
                      <a:pt x="40" y="518"/>
                      <a:pt x="53" y="645"/>
                      <a:pt x="5" y="835"/>
                    </a:cubicBezTo>
                    <a:cubicBezTo>
                      <a:pt x="0" y="850"/>
                      <a:pt x="9" y="864"/>
                      <a:pt x="23" y="867"/>
                    </a:cubicBezTo>
                    <a:cubicBezTo>
                      <a:pt x="32" y="869"/>
                      <a:pt x="42" y="866"/>
                      <a:pt x="48" y="859"/>
                    </a:cubicBezTo>
                    <a:cubicBezTo>
                      <a:pt x="52" y="856"/>
                      <a:pt x="66" y="858"/>
                      <a:pt x="98" y="852"/>
                    </a:cubicBezTo>
                    <a:cubicBezTo>
                      <a:pt x="173" y="839"/>
                      <a:pt x="306" y="815"/>
                      <a:pt x="479" y="758"/>
                    </a:cubicBezTo>
                    <a:cubicBezTo>
                      <a:pt x="699" y="687"/>
                      <a:pt x="741" y="647"/>
                      <a:pt x="817" y="578"/>
                    </a:cubicBezTo>
                    <a:cubicBezTo>
                      <a:pt x="831" y="565"/>
                      <a:pt x="847" y="550"/>
                      <a:pt x="865" y="534"/>
                    </a:cubicBezTo>
                    <a:cubicBezTo>
                      <a:pt x="877" y="524"/>
                      <a:pt x="879" y="508"/>
                      <a:pt x="870" y="496"/>
                    </a:cubicBezTo>
                    <a:cubicBezTo>
                      <a:pt x="860" y="486"/>
                      <a:pt x="844" y="485"/>
                      <a:pt x="832" y="495"/>
                    </a:cubicBezTo>
                    <a:cubicBezTo>
                      <a:pt x="813" y="511"/>
                      <a:pt x="796" y="526"/>
                      <a:pt x="782" y="540"/>
                    </a:cubicBezTo>
                    <a:cubicBezTo>
                      <a:pt x="713" y="603"/>
                      <a:pt x="673" y="640"/>
                      <a:pt x="465" y="708"/>
                    </a:cubicBezTo>
                    <a:cubicBezTo>
                      <a:pt x="296" y="763"/>
                      <a:pt x="165" y="786"/>
                      <a:pt x="92" y="799"/>
                    </a:cubicBezTo>
                    <a:cubicBezTo>
                      <a:pt x="82" y="801"/>
                      <a:pt x="73" y="803"/>
                      <a:pt x="66" y="804"/>
                    </a:cubicBezTo>
                    <a:cubicBezTo>
                      <a:pt x="105" y="627"/>
                      <a:pt x="93" y="506"/>
                      <a:pt x="81" y="394"/>
                    </a:cubicBezTo>
                    <a:cubicBezTo>
                      <a:pt x="70" y="282"/>
                      <a:pt x="60" y="179"/>
                      <a:pt x="108" y="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65"/>
              <p:cNvSpPr/>
              <p:nvPr/>
            </p:nvSpPr>
            <p:spPr>
              <a:xfrm>
                <a:off x="3727246" y="3257668"/>
                <a:ext cx="36939" cy="39786"/>
              </a:xfrm>
              <a:custGeom>
                <a:avLst/>
                <a:gdLst/>
                <a:ahLst/>
                <a:cxnLst/>
                <a:rect l="l" t="t" r="r" b="b"/>
                <a:pathLst>
                  <a:path w="506" h="545" extrusionOk="0">
                    <a:moveTo>
                      <a:pt x="274" y="56"/>
                    </a:moveTo>
                    <a:cubicBezTo>
                      <a:pt x="288" y="54"/>
                      <a:pt x="299" y="40"/>
                      <a:pt x="297" y="25"/>
                    </a:cubicBezTo>
                    <a:cubicBezTo>
                      <a:pt x="295" y="11"/>
                      <a:pt x="282" y="1"/>
                      <a:pt x="268" y="3"/>
                    </a:cubicBezTo>
                    <a:cubicBezTo>
                      <a:pt x="222" y="11"/>
                      <a:pt x="183" y="35"/>
                      <a:pt x="150" y="68"/>
                    </a:cubicBezTo>
                    <a:cubicBezTo>
                      <a:pt x="95" y="123"/>
                      <a:pt x="56" y="205"/>
                      <a:pt x="33" y="284"/>
                    </a:cubicBezTo>
                    <a:cubicBezTo>
                      <a:pt x="9" y="363"/>
                      <a:pt x="0" y="441"/>
                      <a:pt x="6" y="487"/>
                    </a:cubicBezTo>
                    <a:cubicBezTo>
                      <a:pt x="8" y="509"/>
                      <a:pt x="14" y="525"/>
                      <a:pt x="24" y="535"/>
                    </a:cubicBezTo>
                    <a:cubicBezTo>
                      <a:pt x="31" y="543"/>
                      <a:pt x="42" y="545"/>
                      <a:pt x="52" y="541"/>
                    </a:cubicBezTo>
                    <a:cubicBezTo>
                      <a:pt x="126" y="516"/>
                      <a:pt x="194" y="497"/>
                      <a:pt x="263" y="480"/>
                    </a:cubicBezTo>
                    <a:cubicBezTo>
                      <a:pt x="332" y="464"/>
                      <a:pt x="402" y="452"/>
                      <a:pt x="480" y="442"/>
                    </a:cubicBezTo>
                    <a:cubicBezTo>
                      <a:pt x="495" y="439"/>
                      <a:pt x="505" y="426"/>
                      <a:pt x="504" y="411"/>
                    </a:cubicBezTo>
                    <a:cubicBezTo>
                      <a:pt x="503" y="397"/>
                      <a:pt x="490" y="387"/>
                      <a:pt x="475" y="388"/>
                    </a:cubicBezTo>
                    <a:cubicBezTo>
                      <a:pt x="395" y="400"/>
                      <a:pt x="323" y="412"/>
                      <a:pt x="254" y="429"/>
                    </a:cubicBezTo>
                    <a:cubicBezTo>
                      <a:pt x="191" y="443"/>
                      <a:pt x="128" y="461"/>
                      <a:pt x="59" y="484"/>
                    </a:cubicBezTo>
                    <a:lnTo>
                      <a:pt x="58" y="478"/>
                    </a:lnTo>
                    <a:cubicBezTo>
                      <a:pt x="54" y="438"/>
                      <a:pt x="62" y="369"/>
                      <a:pt x="83" y="298"/>
                    </a:cubicBezTo>
                    <a:cubicBezTo>
                      <a:pt x="105" y="226"/>
                      <a:pt x="139" y="153"/>
                      <a:pt x="186" y="105"/>
                    </a:cubicBezTo>
                    <a:cubicBezTo>
                      <a:pt x="212" y="79"/>
                      <a:pt x="240" y="61"/>
                      <a:pt x="274" y="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65" name="Google Shape;2265;p65"/>
          <p:cNvGrpSpPr/>
          <p:nvPr/>
        </p:nvGrpSpPr>
        <p:grpSpPr>
          <a:xfrm>
            <a:off x="7863016" y="677417"/>
            <a:ext cx="4484315" cy="3522424"/>
            <a:chOff x="3599923" y="2957556"/>
            <a:chExt cx="1430312" cy="1123508"/>
          </a:xfrm>
        </p:grpSpPr>
        <p:sp>
          <p:nvSpPr>
            <p:cNvPr id="2266" name="Google Shape;2266;p65"/>
            <p:cNvSpPr/>
            <p:nvPr/>
          </p:nvSpPr>
          <p:spPr>
            <a:xfrm>
              <a:off x="3771924" y="2979676"/>
              <a:ext cx="1079269" cy="1079342"/>
            </a:xfrm>
            <a:custGeom>
              <a:avLst/>
              <a:gdLst/>
              <a:ahLst/>
              <a:cxnLst/>
              <a:rect l="l" t="t" r="r" b="b"/>
              <a:pathLst>
                <a:path w="14784" h="14785" extrusionOk="0">
                  <a:moveTo>
                    <a:pt x="7392" y="14784"/>
                  </a:moveTo>
                  <a:cubicBezTo>
                    <a:pt x="11463" y="14784"/>
                    <a:pt x="14783" y="11463"/>
                    <a:pt x="14783" y="7392"/>
                  </a:cubicBezTo>
                  <a:cubicBezTo>
                    <a:pt x="14783" y="3322"/>
                    <a:pt x="11463" y="1"/>
                    <a:pt x="7392" y="1"/>
                  </a:cubicBezTo>
                  <a:cubicBezTo>
                    <a:pt x="3321" y="1"/>
                    <a:pt x="0" y="3322"/>
                    <a:pt x="0" y="7392"/>
                  </a:cubicBezTo>
                  <a:cubicBezTo>
                    <a:pt x="0" y="11463"/>
                    <a:pt x="3321" y="14784"/>
                    <a:pt x="7392" y="147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65"/>
            <p:cNvSpPr/>
            <p:nvPr/>
          </p:nvSpPr>
          <p:spPr>
            <a:xfrm>
              <a:off x="3828794" y="2998948"/>
              <a:ext cx="965604" cy="965604"/>
            </a:xfrm>
            <a:custGeom>
              <a:avLst/>
              <a:gdLst/>
              <a:ahLst/>
              <a:cxnLst/>
              <a:rect l="l" t="t" r="r" b="b"/>
              <a:pathLst>
                <a:path w="13227" h="13227" extrusionOk="0">
                  <a:moveTo>
                    <a:pt x="6613" y="1"/>
                  </a:moveTo>
                  <a:cubicBezTo>
                    <a:pt x="2961" y="1"/>
                    <a:pt x="0" y="2961"/>
                    <a:pt x="0" y="6614"/>
                  </a:cubicBezTo>
                  <a:cubicBezTo>
                    <a:pt x="0" y="10266"/>
                    <a:pt x="2961" y="13227"/>
                    <a:pt x="6613" y="13227"/>
                  </a:cubicBezTo>
                  <a:cubicBezTo>
                    <a:pt x="10266" y="13227"/>
                    <a:pt x="13226" y="10266"/>
                    <a:pt x="13226" y="6614"/>
                  </a:cubicBezTo>
                  <a:cubicBezTo>
                    <a:pt x="13226" y="2961"/>
                    <a:pt x="10266" y="1"/>
                    <a:pt x="66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65"/>
            <p:cNvSpPr/>
            <p:nvPr/>
          </p:nvSpPr>
          <p:spPr>
            <a:xfrm>
              <a:off x="3862083" y="2976099"/>
              <a:ext cx="898953" cy="1086496"/>
            </a:xfrm>
            <a:custGeom>
              <a:avLst/>
              <a:gdLst/>
              <a:ahLst/>
              <a:cxnLst/>
              <a:rect l="l" t="t" r="r" b="b"/>
              <a:pathLst>
                <a:path w="12314" h="14883" extrusionOk="0">
                  <a:moveTo>
                    <a:pt x="1800" y="2183"/>
                  </a:moveTo>
                  <a:cubicBezTo>
                    <a:pt x="2915" y="835"/>
                    <a:pt x="4456" y="0"/>
                    <a:pt x="6157" y="0"/>
                  </a:cubicBezTo>
                  <a:cubicBezTo>
                    <a:pt x="7859" y="0"/>
                    <a:pt x="9399" y="835"/>
                    <a:pt x="10513" y="2183"/>
                  </a:cubicBezTo>
                  <a:cubicBezTo>
                    <a:pt x="11626" y="3529"/>
                    <a:pt x="12314" y="5388"/>
                    <a:pt x="12314" y="7441"/>
                  </a:cubicBezTo>
                  <a:cubicBezTo>
                    <a:pt x="12314" y="9495"/>
                    <a:pt x="11626" y="11354"/>
                    <a:pt x="10513" y="12699"/>
                  </a:cubicBezTo>
                  <a:cubicBezTo>
                    <a:pt x="9399" y="14048"/>
                    <a:pt x="7859" y="14883"/>
                    <a:pt x="6157" y="14883"/>
                  </a:cubicBezTo>
                  <a:cubicBezTo>
                    <a:pt x="4456" y="14883"/>
                    <a:pt x="2915" y="14048"/>
                    <a:pt x="1800" y="12699"/>
                  </a:cubicBezTo>
                  <a:cubicBezTo>
                    <a:pt x="688" y="11354"/>
                    <a:pt x="1" y="9495"/>
                    <a:pt x="1" y="7441"/>
                  </a:cubicBezTo>
                  <a:cubicBezTo>
                    <a:pt x="1" y="5388"/>
                    <a:pt x="688" y="3529"/>
                    <a:pt x="1800" y="2183"/>
                  </a:cubicBezTo>
                  <a:close/>
                  <a:moveTo>
                    <a:pt x="6157" y="100"/>
                  </a:moveTo>
                  <a:cubicBezTo>
                    <a:pt x="4486" y="100"/>
                    <a:pt x="2973" y="920"/>
                    <a:pt x="1877" y="2246"/>
                  </a:cubicBezTo>
                  <a:cubicBezTo>
                    <a:pt x="779" y="3576"/>
                    <a:pt x="100" y="5412"/>
                    <a:pt x="100" y="7441"/>
                  </a:cubicBezTo>
                  <a:cubicBezTo>
                    <a:pt x="100" y="9470"/>
                    <a:pt x="779" y="11307"/>
                    <a:pt x="1877" y="12636"/>
                  </a:cubicBezTo>
                  <a:cubicBezTo>
                    <a:pt x="2973" y="13963"/>
                    <a:pt x="4486" y="14783"/>
                    <a:pt x="6157" y="14783"/>
                  </a:cubicBezTo>
                  <a:cubicBezTo>
                    <a:pt x="7829" y="14783"/>
                    <a:pt x="9342" y="13963"/>
                    <a:pt x="10437" y="12636"/>
                  </a:cubicBezTo>
                  <a:cubicBezTo>
                    <a:pt x="11536" y="11307"/>
                    <a:pt x="12214" y="9470"/>
                    <a:pt x="12214" y="7441"/>
                  </a:cubicBezTo>
                  <a:cubicBezTo>
                    <a:pt x="12214" y="5412"/>
                    <a:pt x="11536" y="3576"/>
                    <a:pt x="10437" y="2246"/>
                  </a:cubicBezTo>
                  <a:cubicBezTo>
                    <a:pt x="9342" y="920"/>
                    <a:pt x="7829" y="100"/>
                    <a:pt x="6157" y="1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65"/>
            <p:cNvSpPr/>
            <p:nvPr/>
          </p:nvSpPr>
          <p:spPr>
            <a:xfrm>
              <a:off x="3963557" y="2976099"/>
              <a:ext cx="696006" cy="1086496"/>
            </a:xfrm>
            <a:custGeom>
              <a:avLst/>
              <a:gdLst/>
              <a:ahLst/>
              <a:cxnLst/>
              <a:rect l="l" t="t" r="r" b="b"/>
              <a:pathLst>
                <a:path w="9534" h="14883" extrusionOk="0">
                  <a:moveTo>
                    <a:pt x="1390" y="2188"/>
                  </a:moveTo>
                  <a:cubicBezTo>
                    <a:pt x="2253" y="837"/>
                    <a:pt x="3447" y="0"/>
                    <a:pt x="4767" y="0"/>
                  </a:cubicBezTo>
                  <a:cubicBezTo>
                    <a:pt x="6088" y="0"/>
                    <a:pt x="7281" y="837"/>
                    <a:pt x="8144" y="2188"/>
                  </a:cubicBezTo>
                  <a:cubicBezTo>
                    <a:pt x="9003" y="3534"/>
                    <a:pt x="9534" y="5391"/>
                    <a:pt x="9534" y="7441"/>
                  </a:cubicBezTo>
                  <a:cubicBezTo>
                    <a:pt x="9534" y="9492"/>
                    <a:pt x="9003" y="11349"/>
                    <a:pt x="8144" y="12695"/>
                  </a:cubicBezTo>
                  <a:cubicBezTo>
                    <a:pt x="7281" y="14046"/>
                    <a:pt x="6088" y="14883"/>
                    <a:pt x="4767" y="14883"/>
                  </a:cubicBezTo>
                  <a:cubicBezTo>
                    <a:pt x="3447" y="14883"/>
                    <a:pt x="2253" y="14046"/>
                    <a:pt x="1390" y="12695"/>
                  </a:cubicBezTo>
                  <a:cubicBezTo>
                    <a:pt x="532" y="11349"/>
                    <a:pt x="1" y="9492"/>
                    <a:pt x="1" y="7441"/>
                  </a:cubicBezTo>
                  <a:cubicBezTo>
                    <a:pt x="1" y="5391"/>
                    <a:pt x="532" y="3534"/>
                    <a:pt x="1390" y="2188"/>
                  </a:cubicBezTo>
                  <a:close/>
                  <a:moveTo>
                    <a:pt x="4767" y="100"/>
                  </a:moveTo>
                  <a:cubicBezTo>
                    <a:pt x="3483" y="100"/>
                    <a:pt x="2318" y="918"/>
                    <a:pt x="1474" y="2242"/>
                  </a:cubicBezTo>
                  <a:cubicBezTo>
                    <a:pt x="625" y="3571"/>
                    <a:pt x="100" y="5409"/>
                    <a:pt x="100" y="7441"/>
                  </a:cubicBezTo>
                  <a:cubicBezTo>
                    <a:pt x="100" y="9473"/>
                    <a:pt x="625" y="11312"/>
                    <a:pt x="1474" y="12641"/>
                  </a:cubicBezTo>
                  <a:cubicBezTo>
                    <a:pt x="2318" y="13965"/>
                    <a:pt x="3483" y="14783"/>
                    <a:pt x="4767" y="14783"/>
                  </a:cubicBezTo>
                  <a:cubicBezTo>
                    <a:pt x="6052" y="14783"/>
                    <a:pt x="7216" y="13965"/>
                    <a:pt x="8061" y="12641"/>
                  </a:cubicBezTo>
                  <a:cubicBezTo>
                    <a:pt x="8909" y="11312"/>
                    <a:pt x="9434" y="9473"/>
                    <a:pt x="9434" y="7441"/>
                  </a:cubicBezTo>
                  <a:cubicBezTo>
                    <a:pt x="9434" y="5409"/>
                    <a:pt x="8909" y="3571"/>
                    <a:pt x="8061" y="2242"/>
                  </a:cubicBezTo>
                  <a:cubicBezTo>
                    <a:pt x="7216" y="918"/>
                    <a:pt x="6052" y="100"/>
                    <a:pt x="4767" y="1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65"/>
            <p:cNvSpPr/>
            <p:nvPr/>
          </p:nvSpPr>
          <p:spPr>
            <a:xfrm>
              <a:off x="4065032" y="2976099"/>
              <a:ext cx="492986" cy="1086496"/>
            </a:xfrm>
            <a:custGeom>
              <a:avLst/>
              <a:gdLst/>
              <a:ahLst/>
              <a:cxnLst/>
              <a:rect l="l" t="t" r="r" b="b"/>
              <a:pathLst>
                <a:path w="6753" h="14883" extrusionOk="0">
                  <a:moveTo>
                    <a:pt x="980" y="2194"/>
                  </a:moveTo>
                  <a:cubicBezTo>
                    <a:pt x="1590" y="838"/>
                    <a:pt x="2437" y="0"/>
                    <a:pt x="3377" y="0"/>
                  </a:cubicBezTo>
                  <a:cubicBezTo>
                    <a:pt x="4317" y="0"/>
                    <a:pt x="5165" y="838"/>
                    <a:pt x="5774" y="2194"/>
                  </a:cubicBezTo>
                  <a:cubicBezTo>
                    <a:pt x="6379" y="3538"/>
                    <a:pt x="6753" y="5394"/>
                    <a:pt x="6753" y="7441"/>
                  </a:cubicBezTo>
                  <a:cubicBezTo>
                    <a:pt x="6753" y="9489"/>
                    <a:pt x="6379" y="11345"/>
                    <a:pt x="5774" y="12689"/>
                  </a:cubicBezTo>
                  <a:cubicBezTo>
                    <a:pt x="5165" y="14044"/>
                    <a:pt x="4317" y="14883"/>
                    <a:pt x="3377" y="14883"/>
                  </a:cubicBezTo>
                  <a:cubicBezTo>
                    <a:pt x="2437" y="14883"/>
                    <a:pt x="1590" y="14044"/>
                    <a:pt x="980" y="12689"/>
                  </a:cubicBezTo>
                  <a:cubicBezTo>
                    <a:pt x="376" y="11345"/>
                    <a:pt x="1" y="9489"/>
                    <a:pt x="1" y="7441"/>
                  </a:cubicBezTo>
                  <a:cubicBezTo>
                    <a:pt x="1" y="5394"/>
                    <a:pt x="376" y="3538"/>
                    <a:pt x="980" y="2194"/>
                  </a:cubicBezTo>
                  <a:close/>
                  <a:moveTo>
                    <a:pt x="3377" y="100"/>
                  </a:moveTo>
                  <a:cubicBezTo>
                    <a:pt x="2480" y="100"/>
                    <a:pt x="1664" y="915"/>
                    <a:pt x="1071" y="2235"/>
                  </a:cubicBezTo>
                  <a:cubicBezTo>
                    <a:pt x="471" y="3567"/>
                    <a:pt x="100" y="5408"/>
                    <a:pt x="100" y="7441"/>
                  </a:cubicBezTo>
                  <a:cubicBezTo>
                    <a:pt x="100" y="9475"/>
                    <a:pt x="471" y="11316"/>
                    <a:pt x="1071" y="12648"/>
                  </a:cubicBezTo>
                  <a:cubicBezTo>
                    <a:pt x="1664" y="13967"/>
                    <a:pt x="2480" y="14783"/>
                    <a:pt x="3377" y="14783"/>
                  </a:cubicBezTo>
                  <a:cubicBezTo>
                    <a:pt x="4274" y="14783"/>
                    <a:pt x="5090" y="13967"/>
                    <a:pt x="5684" y="12648"/>
                  </a:cubicBezTo>
                  <a:cubicBezTo>
                    <a:pt x="6283" y="11316"/>
                    <a:pt x="6654" y="9475"/>
                    <a:pt x="6654" y="7441"/>
                  </a:cubicBezTo>
                  <a:cubicBezTo>
                    <a:pt x="6654" y="5408"/>
                    <a:pt x="6283" y="3567"/>
                    <a:pt x="5684" y="2235"/>
                  </a:cubicBezTo>
                  <a:cubicBezTo>
                    <a:pt x="5090" y="915"/>
                    <a:pt x="4274" y="100"/>
                    <a:pt x="3377" y="1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65"/>
            <p:cNvSpPr/>
            <p:nvPr/>
          </p:nvSpPr>
          <p:spPr>
            <a:xfrm>
              <a:off x="4166579" y="2976099"/>
              <a:ext cx="289966" cy="1086496"/>
            </a:xfrm>
            <a:custGeom>
              <a:avLst/>
              <a:gdLst/>
              <a:ahLst/>
              <a:cxnLst/>
              <a:rect l="l" t="t" r="r" b="b"/>
              <a:pathLst>
                <a:path w="3972" h="14883" extrusionOk="0">
                  <a:moveTo>
                    <a:pt x="569" y="2202"/>
                  </a:moveTo>
                  <a:cubicBezTo>
                    <a:pt x="925" y="842"/>
                    <a:pt x="1426" y="0"/>
                    <a:pt x="1986" y="0"/>
                  </a:cubicBezTo>
                  <a:cubicBezTo>
                    <a:pt x="2546" y="0"/>
                    <a:pt x="3046" y="842"/>
                    <a:pt x="3403" y="2202"/>
                  </a:cubicBezTo>
                  <a:cubicBezTo>
                    <a:pt x="3754" y="3544"/>
                    <a:pt x="3972" y="5396"/>
                    <a:pt x="3972" y="7441"/>
                  </a:cubicBezTo>
                  <a:cubicBezTo>
                    <a:pt x="3972" y="9486"/>
                    <a:pt x="3754" y="11339"/>
                    <a:pt x="3403" y="12681"/>
                  </a:cubicBezTo>
                  <a:cubicBezTo>
                    <a:pt x="3046" y="14041"/>
                    <a:pt x="2546" y="14883"/>
                    <a:pt x="1986" y="14883"/>
                  </a:cubicBezTo>
                  <a:cubicBezTo>
                    <a:pt x="1426" y="14883"/>
                    <a:pt x="925" y="14041"/>
                    <a:pt x="569" y="12681"/>
                  </a:cubicBezTo>
                  <a:cubicBezTo>
                    <a:pt x="218" y="11339"/>
                    <a:pt x="1" y="9486"/>
                    <a:pt x="1" y="7441"/>
                  </a:cubicBezTo>
                  <a:cubicBezTo>
                    <a:pt x="1" y="5396"/>
                    <a:pt x="218" y="3544"/>
                    <a:pt x="569" y="2202"/>
                  </a:cubicBezTo>
                  <a:close/>
                  <a:moveTo>
                    <a:pt x="1986" y="100"/>
                  </a:moveTo>
                  <a:cubicBezTo>
                    <a:pt x="1477" y="100"/>
                    <a:pt x="1009" y="913"/>
                    <a:pt x="665" y="2227"/>
                  </a:cubicBezTo>
                  <a:cubicBezTo>
                    <a:pt x="316" y="3561"/>
                    <a:pt x="100" y="5404"/>
                    <a:pt x="100" y="7441"/>
                  </a:cubicBezTo>
                  <a:cubicBezTo>
                    <a:pt x="100" y="9479"/>
                    <a:pt x="316" y="11322"/>
                    <a:pt x="665" y="12655"/>
                  </a:cubicBezTo>
                  <a:cubicBezTo>
                    <a:pt x="1009" y="13970"/>
                    <a:pt x="1477" y="14783"/>
                    <a:pt x="1986" y="14783"/>
                  </a:cubicBezTo>
                  <a:cubicBezTo>
                    <a:pt x="2495" y="14783"/>
                    <a:pt x="2963" y="13970"/>
                    <a:pt x="3307" y="12655"/>
                  </a:cubicBezTo>
                  <a:cubicBezTo>
                    <a:pt x="3657" y="11322"/>
                    <a:pt x="3872" y="9479"/>
                    <a:pt x="3872" y="7441"/>
                  </a:cubicBezTo>
                  <a:cubicBezTo>
                    <a:pt x="3872" y="5404"/>
                    <a:pt x="3657" y="3561"/>
                    <a:pt x="3307" y="2227"/>
                  </a:cubicBezTo>
                  <a:cubicBezTo>
                    <a:pt x="2963" y="913"/>
                    <a:pt x="2495" y="100"/>
                    <a:pt x="1986" y="1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65"/>
            <p:cNvSpPr/>
            <p:nvPr/>
          </p:nvSpPr>
          <p:spPr>
            <a:xfrm>
              <a:off x="4268053" y="2976099"/>
              <a:ext cx="87019" cy="1086496"/>
            </a:xfrm>
            <a:custGeom>
              <a:avLst/>
              <a:gdLst/>
              <a:ahLst/>
              <a:cxnLst/>
              <a:rect l="l" t="t" r="r" b="b"/>
              <a:pathLst>
                <a:path w="1192" h="14883" extrusionOk="0">
                  <a:moveTo>
                    <a:pt x="161" y="2211"/>
                  </a:moveTo>
                  <a:cubicBezTo>
                    <a:pt x="262" y="845"/>
                    <a:pt x="415" y="0"/>
                    <a:pt x="596" y="0"/>
                  </a:cubicBezTo>
                  <a:cubicBezTo>
                    <a:pt x="778" y="0"/>
                    <a:pt x="931" y="845"/>
                    <a:pt x="1031" y="2211"/>
                  </a:cubicBezTo>
                  <a:cubicBezTo>
                    <a:pt x="1131" y="3550"/>
                    <a:pt x="1192" y="5400"/>
                    <a:pt x="1192" y="7441"/>
                  </a:cubicBezTo>
                  <a:cubicBezTo>
                    <a:pt x="1192" y="9483"/>
                    <a:pt x="1131" y="11332"/>
                    <a:pt x="1031" y="12671"/>
                  </a:cubicBezTo>
                  <a:cubicBezTo>
                    <a:pt x="931" y="14038"/>
                    <a:pt x="778" y="14883"/>
                    <a:pt x="596" y="14883"/>
                  </a:cubicBezTo>
                  <a:cubicBezTo>
                    <a:pt x="415" y="14883"/>
                    <a:pt x="262" y="14038"/>
                    <a:pt x="161" y="12671"/>
                  </a:cubicBezTo>
                  <a:cubicBezTo>
                    <a:pt x="62" y="11332"/>
                    <a:pt x="1" y="9483"/>
                    <a:pt x="1" y="7441"/>
                  </a:cubicBezTo>
                  <a:cubicBezTo>
                    <a:pt x="1" y="5400"/>
                    <a:pt x="62" y="3550"/>
                    <a:pt x="161" y="2211"/>
                  </a:cubicBezTo>
                  <a:close/>
                  <a:moveTo>
                    <a:pt x="596" y="100"/>
                  </a:moveTo>
                  <a:cubicBezTo>
                    <a:pt x="476" y="100"/>
                    <a:pt x="356" y="909"/>
                    <a:pt x="259" y="2218"/>
                  </a:cubicBezTo>
                  <a:cubicBezTo>
                    <a:pt x="162" y="3554"/>
                    <a:pt x="100" y="5401"/>
                    <a:pt x="100" y="7441"/>
                  </a:cubicBezTo>
                  <a:cubicBezTo>
                    <a:pt x="100" y="9482"/>
                    <a:pt x="162" y="11328"/>
                    <a:pt x="259" y="12664"/>
                  </a:cubicBezTo>
                  <a:cubicBezTo>
                    <a:pt x="356" y="13974"/>
                    <a:pt x="476" y="14783"/>
                    <a:pt x="596" y="14783"/>
                  </a:cubicBezTo>
                  <a:cubicBezTo>
                    <a:pt x="716" y="14783"/>
                    <a:pt x="836" y="13974"/>
                    <a:pt x="933" y="12664"/>
                  </a:cubicBezTo>
                  <a:cubicBezTo>
                    <a:pt x="1031" y="11328"/>
                    <a:pt x="1092" y="9482"/>
                    <a:pt x="1092" y="7441"/>
                  </a:cubicBezTo>
                  <a:cubicBezTo>
                    <a:pt x="1092" y="5401"/>
                    <a:pt x="1031" y="3554"/>
                    <a:pt x="933" y="2218"/>
                  </a:cubicBezTo>
                  <a:cubicBezTo>
                    <a:pt x="836" y="909"/>
                    <a:pt x="716" y="100"/>
                    <a:pt x="596" y="1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65"/>
            <p:cNvSpPr/>
            <p:nvPr/>
          </p:nvSpPr>
          <p:spPr>
            <a:xfrm>
              <a:off x="3768347" y="3069834"/>
              <a:ext cx="1086496" cy="899026"/>
            </a:xfrm>
            <a:custGeom>
              <a:avLst/>
              <a:gdLst/>
              <a:ahLst/>
              <a:cxnLst/>
              <a:rect l="l" t="t" r="r" b="b"/>
              <a:pathLst>
                <a:path w="14883" h="12315" extrusionOk="0">
                  <a:moveTo>
                    <a:pt x="12699" y="1801"/>
                  </a:moveTo>
                  <a:cubicBezTo>
                    <a:pt x="14048" y="2915"/>
                    <a:pt x="14882" y="4455"/>
                    <a:pt x="14882" y="6157"/>
                  </a:cubicBezTo>
                  <a:cubicBezTo>
                    <a:pt x="14882" y="7860"/>
                    <a:pt x="14048" y="9400"/>
                    <a:pt x="12699" y="10514"/>
                  </a:cubicBezTo>
                  <a:cubicBezTo>
                    <a:pt x="11353" y="11626"/>
                    <a:pt x="9494" y="12314"/>
                    <a:pt x="7441" y="12314"/>
                  </a:cubicBezTo>
                  <a:cubicBezTo>
                    <a:pt x="5389" y="12314"/>
                    <a:pt x="3529" y="11626"/>
                    <a:pt x="2183" y="10514"/>
                  </a:cubicBezTo>
                  <a:cubicBezTo>
                    <a:pt x="834" y="9400"/>
                    <a:pt x="1" y="7860"/>
                    <a:pt x="1" y="6157"/>
                  </a:cubicBezTo>
                  <a:cubicBezTo>
                    <a:pt x="1" y="4455"/>
                    <a:pt x="834" y="2915"/>
                    <a:pt x="2183" y="1801"/>
                  </a:cubicBezTo>
                  <a:cubicBezTo>
                    <a:pt x="3529" y="689"/>
                    <a:pt x="5389" y="1"/>
                    <a:pt x="7441" y="1"/>
                  </a:cubicBezTo>
                  <a:cubicBezTo>
                    <a:pt x="9494" y="1"/>
                    <a:pt x="11353" y="689"/>
                    <a:pt x="12699" y="1801"/>
                  </a:cubicBezTo>
                  <a:close/>
                  <a:moveTo>
                    <a:pt x="14783" y="6157"/>
                  </a:moveTo>
                  <a:cubicBezTo>
                    <a:pt x="14783" y="4487"/>
                    <a:pt x="13963" y="2973"/>
                    <a:pt x="12636" y="1877"/>
                  </a:cubicBezTo>
                  <a:cubicBezTo>
                    <a:pt x="11308" y="779"/>
                    <a:pt x="9471" y="100"/>
                    <a:pt x="7441" y="100"/>
                  </a:cubicBezTo>
                  <a:cubicBezTo>
                    <a:pt x="5412" y="100"/>
                    <a:pt x="3575" y="779"/>
                    <a:pt x="2246" y="1877"/>
                  </a:cubicBezTo>
                  <a:cubicBezTo>
                    <a:pt x="920" y="2973"/>
                    <a:pt x="99" y="4487"/>
                    <a:pt x="99" y="6157"/>
                  </a:cubicBezTo>
                  <a:cubicBezTo>
                    <a:pt x="99" y="7828"/>
                    <a:pt x="920" y="9341"/>
                    <a:pt x="2246" y="10437"/>
                  </a:cubicBezTo>
                  <a:cubicBezTo>
                    <a:pt x="3575" y="11536"/>
                    <a:pt x="5412" y="12215"/>
                    <a:pt x="7441" y="12215"/>
                  </a:cubicBezTo>
                  <a:cubicBezTo>
                    <a:pt x="9471" y="12215"/>
                    <a:pt x="11308" y="11536"/>
                    <a:pt x="12636" y="10437"/>
                  </a:cubicBezTo>
                  <a:cubicBezTo>
                    <a:pt x="13963" y="9341"/>
                    <a:pt x="14783" y="7828"/>
                    <a:pt x="14783" y="61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65"/>
            <p:cNvSpPr/>
            <p:nvPr/>
          </p:nvSpPr>
          <p:spPr>
            <a:xfrm>
              <a:off x="3768347" y="3171307"/>
              <a:ext cx="1086496" cy="696006"/>
            </a:xfrm>
            <a:custGeom>
              <a:avLst/>
              <a:gdLst/>
              <a:ahLst/>
              <a:cxnLst/>
              <a:rect l="l" t="t" r="r" b="b"/>
              <a:pathLst>
                <a:path w="14883" h="9534" extrusionOk="0">
                  <a:moveTo>
                    <a:pt x="12694" y="1391"/>
                  </a:moveTo>
                  <a:cubicBezTo>
                    <a:pt x="14046" y="2253"/>
                    <a:pt x="14882" y="3447"/>
                    <a:pt x="14882" y="4767"/>
                  </a:cubicBezTo>
                  <a:cubicBezTo>
                    <a:pt x="14882" y="6088"/>
                    <a:pt x="14046" y="7282"/>
                    <a:pt x="12694" y="8144"/>
                  </a:cubicBezTo>
                  <a:cubicBezTo>
                    <a:pt x="11349" y="9003"/>
                    <a:pt x="9491" y="9534"/>
                    <a:pt x="7441" y="9534"/>
                  </a:cubicBezTo>
                  <a:cubicBezTo>
                    <a:pt x="5390" y="9534"/>
                    <a:pt x="3533" y="9003"/>
                    <a:pt x="2188" y="8144"/>
                  </a:cubicBezTo>
                  <a:cubicBezTo>
                    <a:pt x="836" y="7282"/>
                    <a:pt x="1" y="6088"/>
                    <a:pt x="1" y="4767"/>
                  </a:cubicBezTo>
                  <a:cubicBezTo>
                    <a:pt x="1" y="3447"/>
                    <a:pt x="836" y="2253"/>
                    <a:pt x="2188" y="1391"/>
                  </a:cubicBezTo>
                  <a:cubicBezTo>
                    <a:pt x="3533" y="532"/>
                    <a:pt x="5390" y="1"/>
                    <a:pt x="7441" y="1"/>
                  </a:cubicBezTo>
                  <a:cubicBezTo>
                    <a:pt x="9491" y="1"/>
                    <a:pt x="11349" y="532"/>
                    <a:pt x="12694" y="1391"/>
                  </a:cubicBezTo>
                  <a:close/>
                  <a:moveTo>
                    <a:pt x="14783" y="4767"/>
                  </a:moveTo>
                  <a:cubicBezTo>
                    <a:pt x="14783" y="3483"/>
                    <a:pt x="13965" y="2318"/>
                    <a:pt x="12641" y="1474"/>
                  </a:cubicBezTo>
                  <a:cubicBezTo>
                    <a:pt x="11311" y="625"/>
                    <a:pt x="9473" y="100"/>
                    <a:pt x="7441" y="100"/>
                  </a:cubicBezTo>
                  <a:cubicBezTo>
                    <a:pt x="5410" y="100"/>
                    <a:pt x="3571" y="625"/>
                    <a:pt x="2241" y="1474"/>
                  </a:cubicBezTo>
                  <a:cubicBezTo>
                    <a:pt x="918" y="2318"/>
                    <a:pt x="99" y="3483"/>
                    <a:pt x="99" y="4767"/>
                  </a:cubicBezTo>
                  <a:cubicBezTo>
                    <a:pt x="99" y="6052"/>
                    <a:pt x="918" y="7216"/>
                    <a:pt x="2241" y="8061"/>
                  </a:cubicBezTo>
                  <a:cubicBezTo>
                    <a:pt x="3571" y="8910"/>
                    <a:pt x="5410" y="9435"/>
                    <a:pt x="7441" y="9435"/>
                  </a:cubicBezTo>
                  <a:cubicBezTo>
                    <a:pt x="9473" y="9435"/>
                    <a:pt x="11311" y="8910"/>
                    <a:pt x="12641" y="8061"/>
                  </a:cubicBezTo>
                  <a:cubicBezTo>
                    <a:pt x="13965" y="7216"/>
                    <a:pt x="14783" y="6052"/>
                    <a:pt x="14783" y="47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65"/>
            <p:cNvSpPr/>
            <p:nvPr/>
          </p:nvSpPr>
          <p:spPr>
            <a:xfrm>
              <a:off x="3768347" y="3272853"/>
              <a:ext cx="1086496" cy="492986"/>
            </a:xfrm>
            <a:custGeom>
              <a:avLst/>
              <a:gdLst/>
              <a:ahLst/>
              <a:cxnLst/>
              <a:rect l="l" t="t" r="r" b="b"/>
              <a:pathLst>
                <a:path w="14883" h="6753" extrusionOk="0">
                  <a:moveTo>
                    <a:pt x="12688" y="979"/>
                  </a:moveTo>
                  <a:cubicBezTo>
                    <a:pt x="14044" y="1590"/>
                    <a:pt x="14882" y="2437"/>
                    <a:pt x="14882" y="3376"/>
                  </a:cubicBezTo>
                  <a:cubicBezTo>
                    <a:pt x="14882" y="4316"/>
                    <a:pt x="14044" y="5163"/>
                    <a:pt x="12688" y="5774"/>
                  </a:cubicBezTo>
                  <a:cubicBezTo>
                    <a:pt x="11344" y="6379"/>
                    <a:pt x="9489" y="6752"/>
                    <a:pt x="7441" y="6752"/>
                  </a:cubicBezTo>
                  <a:cubicBezTo>
                    <a:pt x="5393" y="6752"/>
                    <a:pt x="3538" y="6379"/>
                    <a:pt x="2195" y="5774"/>
                  </a:cubicBezTo>
                  <a:cubicBezTo>
                    <a:pt x="839" y="5163"/>
                    <a:pt x="1" y="4316"/>
                    <a:pt x="1" y="3376"/>
                  </a:cubicBezTo>
                  <a:cubicBezTo>
                    <a:pt x="1" y="2437"/>
                    <a:pt x="839" y="1590"/>
                    <a:pt x="2195" y="979"/>
                  </a:cubicBezTo>
                  <a:cubicBezTo>
                    <a:pt x="3538" y="374"/>
                    <a:pt x="5393" y="1"/>
                    <a:pt x="7441" y="1"/>
                  </a:cubicBezTo>
                  <a:cubicBezTo>
                    <a:pt x="9489" y="1"/>
                    <a:pt x="11344" y="374"/>
                    <a:pt x="12688" y="979"/>
                  </a:cubicBezTo>
                  <a:close/>
                  <a:moveTo>
                    <a:pt x="14783" y="3376"/>
                  </a:moveTo>
                  <a:cubicBezTo>
                    <a:pt x="14783" y="2479"/>
                    <a:pt x="13967" y="1663"/>
                    <a:pt x="12648" y="1069"/>
                  </a:cubicBezTo>
                  <a:cubicBezTo>
                    <a:pt x="11316" y="470"/>
                    <a:pt x="9476" y="99"/>
                    <a:pt x="7441" y="99"/>
                  </a:cubicBezTo>
                  <a:cubicBezTo>
                    <a:pt x="5407" y="99"/>
                    <a:pt x="3566" y="470"/>
                    <a:pt x="2235" y="1069"/>
                  </a:cubicBezTo>
                  <a:cubicBezTo>
                    <a:pt x="916" y="1663"/>
                    <a:pt x="99" y="2479"/>
                    <a:pt x="99" y="3376"/>
                  </a:cubicBezTo>
                  <a:cubicBezTo>
                    <a:pt x="99" y="4274"/>
                    <a:pt x="916" y="5089"/>
                    <a:pt x="2235" y="5684"/>
                  </a:cubicBezTo>
                  <a:cubicBezTo>
                    <a:pt x="3566" y="6283"/>
                    <a:pt x="5407" y="6653"/>
                    <a:pt x="7441" y="6653"/>
                  </a:cubicBezTo>
                  <a:cubicBezTo>
                    <a:pt x="9476" y="6653"/>
                    <a:pt x="11316" y="6283"/>
                    <a:pt x="12648" y="5684"/>
                  </a:cubicBezTo>
                  <a:cubicBezTo>
                    <a:pt x="13967" y="5089"/>
                    <a:pt x="14783" y="4274"/>
                    <a:pt x="14783" y="3376"/>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65"/>
            <p:cNvSpPr/>
            <p:nvPr/>
          </p:nvSpPr>
          <p:spPr>
            <a:xfrm>
              <a:off x="3768347" y="3374326"/>
              <a:ext cx="1086496" cy="290039"/>
            </a:xfrm>
            <a:custGeom>
              <a:avLst/>
              <a:gdLst/>
              <a:ahLst/>
              <a:cxnLst/>
              <a:rect l="l" t="t" r="r" b="b"/>
              <a:pathLst>
                <a:path w="14883" h="3973" extrusionOk="0">
                  <a:moveTo>
                    <a:pt x="12680" y="570"/>
                  </a:moveTo>
                  <a:cubicBezTo>
                    <a:pt x="14040" y="926"/>
                    <a:pt x="14882" y="1426"/>
                    <a:pt x="14882" y="1986"/>
                  </a:cubicBezTo>
                  <a:cubicBezTo>
                    <a:pt x="14882" y="2547"/>
                    <a:pt x="14040" y="3047"/>
                    <a:pt x="12680" y="3403"/>
                  </a:cubicBezTo>
                  <a:cubicBezTo>
                    <a:pt x="11338" y="3755"/>
                    <a:pt x="9486" y="3972"/>
                    <a:pt x="7441" y="3972"/>
                  </a:cubicBezTo>
                  <a:cubicBezTo>
                    <a:pt x="5396" y="3972"/>
                    <a:pt x="3544" y="3755"/>
                    <a:pt x="2203" y="3403"/>
                  </a:cubicBezTo>
                  <a:cubicBezTo>
                    <a:pt x="841" y="3047"/>
                    <a:pt x="1" y="2547"/>
                    <a:pt x="1" y="1986"/>
                  </a:cubicBezTo>
                  <a:cubicBezTo>
                    <a:pt x="1" y="1426"/>
                    <a:pt x="841" y="926"/>
                    <a:pt x="2203" y="570"/>
                  </a:cubicBezTo>
                  <a:cubicBezTo>
                    <a:pt x="3544" y="218"/>
                    <a:pt x="5396" y="1"/>
                    <a:pt x="7441" y="1"/>
                  </a:cubicBezTo>
                  <a:cubicBezTo>
                    <a:pt x="9486" y="1"/>
                    <a:pt x="11338" y="218"/>
                    <a:pt x="12680" y="570"/>
                  </a:cubicBezTo>
                  <a:close/>
                  <a:moveTo>
                    <a:pt x="14783" y="1986"/>
                  </a:moveTo>
                  <a:cubicBezTo>
                    <a:pt x="14783" y="1477"/>
                    <a:pt x="13970" y="1010"/>
                    <a:pt x="12656" y="665"/>
                  </a:cubicBezTo>
                  <a:cubicBezTo>
                    <a:pt x="11322" y="316"/>
                    <a:pt x="9478" y="100"/>
                    <a:pt x="7441" y="100"/>
                  </a:cubicBezTo>
                  <a:cubicBezTo>
                    <a:pt x="5404" y="100"/>
                    <a:pt x="3560" y="316"/>
                    <a:pt x="2227" y="665"/>
                  </a:cubicBezTo>
                  <a:cubicBezTo>
                    <a:pt x="912" y="1010"/>
                    <a:pt x="99" y="1477"/>
                    <a:pt x="99" y="1986"/>
                  </a:cubicBezTo>
                  <a:cubicBezTo>
                    <a:pt x="99" y="2496"/>
                    <a:pt x="912" y="2963"/>
                    <a:pt x="2227" y="3307"/>
                  </a:cubicBezTo>
                  <a:cubicBezTo>
                    <a:pt x="3560" y="3657"/>
                    <a:pt x="5404" y="3873"/>
                    <a:pt x="7441" y="3873"/>
                  </a:cubicBezTo>
                  <a:cubicBezTo>
                    <a:pt x="9478" y="3873"/>
                    <a:pt x="11322" y="3657"/>
                    <a:pt x="12656" y="3307"/>
                  </a:cubicBezTo>
                  <a:cubicBezTo>
                    <a:pt x="13970" y="2963"/>
                    <a:pt x="14783" y="2496"/>
                    <a:pt x="14783" y="19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65"/>
            <p:cNvSpPr/>
            <p:nvPr/>
          </p:nvSpPr>
          <p:spPr>
            <a:xfrm>
              <a:off x="3768347" y="3475872"/>
              <a:ext cx="1086496" cy="86946"/>
            </a:xfrm>
            <a:custGeom>
              <a:avLst/>
              <a:gdLst/>
              <a:ahLst/>
              <a:cxnLst/>
              <a:rect l="l" t="t" r="r" b="b"/>
              <a:pathLst>
                <a:path w="14883" h="1191" extrusionOk="0">
                  <a:moveTo>
                    <a:pt x="12671" y="160"/>
                  </a:moveTo>
                  <a:cubicBezTo>
                    <a:pt x="14037" y="261"/>
                    <a:pt x="14882" y="414"/>
                    <a:pt x="14882" y="595"/>
                  </a:cubicBezTo>
                  <a:cubicBezTo>
                    <a:pt x="14882" y="777"/>
                    <a:pt x="14037" y="929"/>
                    <a:pt x="12671" y="1031"/>
                  </a:cubicBezTo>
                  <a:cubicBezTo>
                    <a:pt x="11332" y="1129"/>
                    <a:pt x="9483" y="1191"/>
                    <a:pt x="7441" y="1191"/>
                  </a:cubicBezTo>
                  <a:cubicBezTo>
                    <a:pt x="5400" y="1191"/>
                    <a:pt x="3551" y="1129"/>
                    <a:pt x="2211" y="1031"/>
                  </a:cubicBezTo>
                  <a:cubicBezTo>
                    <a:pt x="845" y="929"/>
                    <a:pt x="1" y="777"/>
                    <a:pt x="1" y="595"/>
                  </a:cubicBezTo>
                  <a:cubicBezTo>
                    <a:pt x="1" y="414"/>
                    <a:pt x="845" y="261"/>
                    <a:pt x="2211" y="160"/>
                  </a:cubicBezTo>
                  <a:cubicBezTo>
                    <a:pt x="3551" y="62"/>
                    <a:pt x="5400" y="0"/>
                    <a:pt x="7441" y="0"/>
                  </a:cubicBezTo>
                  <a:cubicBezTo>
                    <a:pt x="9483" y="0"/>
                    <a:pt x="11332" y="62"/>
                    <a:pt x="12671" y="160"/>
                  </a:cubicBezTo>
                  <a:close/>
                  <a:moveTo>
                    <a:pt x="14783" y="595"/>
                  </a:moveTo>
                  <a:cubicBezTo>
                    <a:pt x="14783" y="475"/>
                    <a:pt x="13973" y="356"/>
                    <a:pt x="12664" y="259"/>
                  </a:cubicBezTo>
                  <a:cubicBezTo>
                    <a:pt x="11329" y="160"/>
                    <a:pt x="9482" y="99"/>
                    <a:pt x="7441" y="99"/>
                  </a:cubicBezTo>
                  <a:cubicBezTo>
                    <a:pt x="5401" y="99"/>
                    <a:pt x="3554" y="160"/>
                    <a:pt x="2218" y="259"/>
                  </a:cubicBezTo>
                  <a:cubicBezTo>
                    <a:pt x="909" y="356"/>
                    <a:pt x="99" y="475"/>
                    <a:pt x="99" y="595"/>
                  </a:cubicBezTo>
                  <a:cubicBezTo>
                    <a:pt x="99" y="716"/>
                    <a:pt x="909" y="835"/>
                    <a:pt x="2218" y="932"/>
                  </a:cubicBezTo>
                  <a:cubicBezTo>
                    <a:pt x="3554" y="1031"/>
                    <a:pt x="5401" y="1092"/>
                    <a:pt x="7441" y="1092"/>
                  </a:cubicBezTo>
                  <a:cubicBezTo>
                    <a:pt x="9482" y="1092"/>
                    <a:pt x="11329" y="1031"/>
                    <a:pt x="12664" y="932"/>
                  </a:cubicBezTo>
                  <a:cubicBezTo>
                    <a:pt x="13973" y="835"/>
                    <a:pt x="14783" y="716"/>
                    <a:pt x="14783" y="59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65"/>
            <p:cNvSpPr/>
            <p:nvPr/>
          </p:nvSpPr>
          <p:spPr>
            <a:xfrm>
              <a:off x="4769001" y="3370457"/>
              <a:ext cx="46065" cy="327197"/>
            </a:xfrm>
            <a:custGeom>
              <a:avLst/>
              <a:gdLst/>
              <a:ahLst/>
              <a:cxnLst/>
              <a:rect l="l" t="t" r="r" b="b"/>
              <a:pathLst>
                <a:path w="631" h="4482" extrusionOk="0">
                  <a:moveTo>
                    <a:pt x="285" y="264"/>
                  </a:moveTo>
                  <a:cubicBezTo>
                    <a:pt x="285" y="264"/>
                    <a:pt x="285" y="264"/>
                    <a:pt x="285" y="265"/>
                  </a:cubicBezTo>
                  <a:close/>
                  <a:moveTo>
                    <a:pt x="216" y="40"/>
                  </a:moveTo>
                  <a:cubicBezTo>
                    <a:pt x="311" y="429"/>
                    <a:pt x="366" y="797"/>
                    <a:pt x="402" y="1195"/>
                  </a:cubicBezTo>
                  <a:cubicBezTo>
                    <a:pt x="446" y="1700"/>
                    <a:pt x="432" y="2195"/>
                    <a:pt x="372" y="2698"/>
                  </a:cubicBezTo>
                  <a:cubicBezTo>
                    <a:pt x="316" y="3152"/>
                    <a:pt x="233" y="3548"/>
                    <a:pt x="140" y="3994"/>
                  </a:cubicBezTo>
                  <a:cubicBezTo>
                    <a:pt x="132" y="4032"/>
                    <a:pt x="1" y="4481"/>
                    <a:pt x="108" y="4399"/>
                  </a:cubicBezTo>
                  <a:cubicBezTo>
                    <a:pt x="251" y="4274"/>
                    <a:pt x="340" y="3959"/>
                    <a:pt x="396" y="3789"/>
                  </a:cubicBezTo>
                  <a:cubicBezTo>
                    <a:pt x="571" y="3243"/>
                    <a:pt x="627" y="2673"/>
                    <a:pt x="629" y="2102"/>
                  </a:cubicBezTo>
                  <a:cubicBezTo>
                    <a:pt x="630" y="1648"/>
                    <a:pt x="587" y="1208"/>
                    <a:pt x="487" y="766"/>
                  </a:cubicBezTo>
                  <a:cubicBezTo>
                    <a:pt x="434" y="531"/>
                    <a:pt x="361" y="316"/>
                    <a:pt x="271" y="95"/>
                  </a:cubicBezTo>
                  <a:cubicBezTo>
                    <a:pt x="269" y="90"/>
                    <a:pt x="230" y="0"/>
                    <a:pt x="216" y="40"/>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65"/>
            <p:cNvSpPr/>
            <p:nvPr/>
          </p:nvSpPr>
          <p:spPr>
            <a:xfrm>
              <a:off x="4708992" y="3234673"/>
              <a:ext cx="69863" cy="195939"/>
            </a:xfrm>
            <a:custGeom>
              <a:avLst/>
              <a:gdLst/>
              <a:ahLst/>
              <a:cxnLst/>
              <a:rect l="l" t="t" r="r" b="b"/>
              <a:pathLst>
                <a:path w="957" h="2684" extrusionOk="0">
                  <a:moveTo>
                    <a:pt x="61" y="117"/>
                  </a:moveTo>
                  <a:lnTo>
                    <a:pt x="61" y="118"/>
                  </a:lnTo>
                  <a:cubicBezTo>
                    <a:pt x="61" y="117"/>
                    <a:pt x="61" y="117"/>
                    <a:pt x="61" y="117"/>
                  </a:cubicBezTo>
                  <a:close/>
                  <a:moveTo>
                    <a:pt x="0" y="23"/>
                  </a:moveTo>
                  <a:cubicBezTo>
                    <a:pt x="84" y="206"/>
                    <a:pt x="160" y="387"/>
                    <a:pt x="235" y="574"/>
                  </a:cubicBezTo>
                  <a:cubicBezTo>
                    <a:pt x="348" y="856"/>
                    <a:pt x="437" y="1137"/>
                    <a:pt x="516" y="1431"/>
                  </a:cubicBezTo>
                  <a:cubicBezTo>
                    <a:pt x="596" y="1723"/>
                    <a:pt x="664" y="2023"/>
                    <a:pt x="747" y="2312"/>
                  </a:cubicBezTo>
                  <a:cubicBezTo>
                    <a:pt x="758" y="2353"/>
                    <a:pt x="825" y="2684"/>
                    <a:pt x="886" y="2590"/>
                  </a:cubicBezTo>
                  <a:cubicBezTo>
                    <a:pt x="956" y="2461"/>
                    <a:pt x="915" y="2226"/>
                    <a:pt x="901" y="2087"/>
                  </a:cubicBezTo>
                  <a:cubicBezTo>
                    <a:pt x="858" y="1703"/>
                    <a:pt x="745" y="1355"/>
                    <a:pt x="605" y="995"/>
                  </a:cubicBezTo>
                  <a:cubicBezTo>
                    <a:pt x="511" y="754"/>
                    <a:pt x="405" y="528"/>
                    <a:pt x="268" y="310"/>
                  </a:cubicBezTo>
                  <a:cubicBezTo>
                    <a:pt x="202" y="204"/>
                    <a:pt x="132" y="121"/>
                    <a:pt x="47" y="32"/>
                  </a:cubicBezTo>
                  <a:cubicBezTo>
                    <a:pt x="36" y="21"/>
                    <a:pt x="12" y="1"/>
                    <a:pt x="0" y="23"/>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65"/>
            <p:cNvSpPr/>
            <p:nvPr/>
          </p:nvSpPr>
          <p:spPr>
            <a:xfrm>
              <a:off x="4660372" y="3713276"/>
              <a:ext cx="97385" cy="149290"/>
            </a:xfrm>
            <a:custGeom>
              <a:avLst/>
              <a:gdLst/>
              <a:ahLst/>
              <a:cxnLst/>
              <a:rect l="l" t="t" r="r" b="b"/>
              <a:pathLst>
                <a:path w="1334" h="2045" extrusionOk="0">
                  <a:moveTo>
                    <a:pt x="1267" y="108"/>
                  </a:moveTo>
                  <a:cubicBezTo>
                    <a:pt x="1267" y="109"/>
                    <a:pt x="1267" y="109"/>
                    <a:pt x="1267" y="109"/>
                  </a:cubicBezTo>
                  <a:close/>
                  <a:moveTo>
                    <a:pt x="1308" y="5"/>
                  </a:moveTo>
                  <a:cubicBezTo>
                    <a:pt x="1210" y="171"/>
                    <a:pt x="1112" y="334"/>
                    <a:pt x="1011" y="497"/>
                  </a:cubicBezTo>
                  <a:cubicBezTo>
                    <a:pt x="872" y="725"/>
                    <a:pt x="725" y="940"/>
                    <a:pt x="573" y="1160"/>
                  </a:cubicBezTo>
                  <a:cubicBezTo>
                    <a:pt x="436" y="1358"/>
                    <a:pt x="280" y="1580"/>
                    <a:pt x="164" y="1790"/>
                  </a:cubicBezTo>
                  <a:cubicBezTo>
                    <a:pt x="143" y="1829"/>
                    <a:pt x="1" y="2045"/>
                    <a:pt x="99" y="2036"/>
                  </a:cubicBezTo>
                  <a:cubicBezTo>
                    <a:pt x="221" y="2016"/>
                    <a:pt x="333" y="1865"/>
                    <a:pt x="410" y="1779"/>
                  </a:cubicBezTo>
                  <a:cubicBezTo>
                    <a:pt x="624" y="1538"/>
                    <a:pt x="778" y="1274"/>
                    <a:pt x="936" y="997"/>
                  </a:cubicBezTo>
                  <a:cubicBezTo>
                    <a:pt x="1051" y="795"/>
                    <a:pt x="1152" y="596"/>
                    <a:pt x="1236" y="380"/>
                  </a:cubicBezTo>
                  <a:cubicBezTo>
                    <a:pt x="1280" y="268"/>
                    <a:pt x="1305" y="165"/>
                    <a:pt x="1328" y="49"/>
                  </a:cubicBezTo>
                  <a:cubicBezTo>
                    <a:pt x="1331" y="33"/>
                    <a:pt x="1333" y="1"/>
                    <a:pt x="1308" y="5"/>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65"/>
            <p:cNvSpPr/>
            <p:nvPr/>
          </p:nvSpPr>
          <p:spPr>
            <a:xfrm>
              <a:off x="3811273" y="3295703"/>
              <a:ext cx="63220" cy="225067"/>
            </a:xfrm>
            <a:custGeom>
              <a:avLst/>
              <a:gdLst/>
              <a:ahLst/>
              <a:cxnLst/>
              <a:rect l="l" t="t" r="r" b="b"/>
              <a:pathLst>
                <a:path w="866" h="3083" extrusionOk="0">
                  <a:moveTo>
                    <a:pt x="70" y="2888"/>
                  </a:moveTo>
                  <a:lnTo>
                    <a:pt x="70" y="2888"/>
                  </a:lnTo>
                  <a:close/>
                  <a:moveTo>
                    <a:pt x="72" y="3060"/>
                  </a:moveTo>
                  <a:cubicBezTo>
                    <a:pt x="95" y="2773"/>
                    <a:pt x="134" y="2502"/>
                    <a:pt x="184" y="2220"/>
                  </a:cubicBezTo>
                  <a:cubicBezTo>
                    <a:pt x="248" y="1867"/>
                    <a:pt x="338" y="1531"/>
                    <a:pt x="449" y="1190"/>
                  </a:cubicBezTo>
                  <a:cubicBezTo>
                    <a:pt x="543" y="903"/>
                    <a:pt x="653" y="612"/>
                    <a:pt x="741" y="325"/>
                  </a:cubicBezTo>
                  <a:cubicBezTo>
                    <a:pt x="754" y="284"/>
                    <a:pt x="865" y="1"/>
                    <a:pt x="767" y="39"/>
                  </a:cubicBezTo>
                  <a:cubicBezTo>
                    <a:pt x="641" y="97"/>
                    <a:pt x="553" y="303"/>
                    <a:pt x="493" y="418"/>
                  </a:cubicBezTo>
                  <a:cubicBezTo>
                    <a:pt x="310" y="775"/>
                    <a:pt x="208" y="1159"/>
                    <a:pt x="124" y="1547"/>
                  </a:cubicBezTo>
                  <a:cubicBezTo>
                    <a:pt x="57" y="1864"/>
                    <a:pt x="15" y="2174"/>
                    <a:pt x="5" y="2497"/>
                  </a:cubicBezTo>
                  <a:cubicBezTo>
                    <a:pt x="0" y="2674"/>
                    <a:pt x="13" y="2836"/>
                    <a:pt x="36" y="3010"/>
                  </a:cubicBezTo>
                  <a:cubicBezTo>
                    <a:pt x="38" y="3020"/>
                    <a:pt x="47" y="3082"/>
                    <a:pt x="72" y="3060"/>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65"/>
            <p:cNvSpPr/>
            <p:nvPr/>
          </p:nvSpPr>
          <p:spPr>
            <a:xfrm>
              <a:off x="3843175" y="3321326"/>
              <a:ext cx="111256" cy="429985"/>
            </a:xfrm>
            <a:custGeom>
              <a:avLst/>
              <a:gdLst/>
              <a:ahLst/>
              <a:cxnLst/>
              <a:rect l="l" t="t" r="r" b="b"/>
              <a:pathLst>
                <a:path w="1524" h="5890" extrusionOk="0">
                  <a:moveTo>
                    <a:pt x="523" y="1529"/>
                  </a:moveTo>
                  <a:cubicBezTo>
                    <a:pt x="437" y="1985"/>
                    <a:pt x="404" y="2355"/>
                    <a:pt x="426" y="2820"/>
                  </a:cubicBezTo>
                  <a:cubicBezTo>
                    <a:pt x="569" y="4520"/>
                    <a:pt x="1457" y="5465"/>
                    <a:pt x="1523" y="5889"/>
                  </a:cubicBezTo>
                  <a:cubicBezTo>
                    <a:pt x="852" y="5578"/>
                    <a:pt x="147" y="3623"/>
                    <a:pt x="43" y="2852"/>
                  </a:cubicBezTo>
                  <a:cubicBezTo>
                    <a:pt x="1" y="2346"/>
                    <a:pt x="25" y="1947"/>
                    <a:pt x="118" y="1450"/>
                  </a:cubicBezTo>
                  <a:cubicBezTo>
                    <a:pt x="155" y="1283"/>
                    <a:pt x="367" y="0"/>
                    <a:pt x="684" y="191"/>
                  </a:cubicBezTo>
                  <a:cubicBezTo>
                    <a:pt x="985" y="242"/>
                    <a:pt x="606" y="1147"/>
                    <a:pt x="523" y="152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65"/>
            <p:cNvSpPr/>
            <p:nvPr/>
          </p:nvSpPr>
          <p:spPr>
            <a:xfrm>
              <a:off x="3818573" y="3601582"/>
              <a:ext cx="148487" cy="263539"/>
            </a:xfrm>
            <a:custGeom>
              <a:avLst/>
              <a:gdLst/>
              <a:ahLst/>
              <a:cxnLst/>
              <a:rect l="l" t="t" r="r" b="b"/>
              <a:pathLst>
                <a:path w="2034" h="3610" extrusionOk="0">
                  <a:moveTo>
                    <a:pt x="1866" y="3427"/>
                  </a:moveTo>
                  <a:lnTo>
                    <a:pt x="1866" y="3426"/>
                  </a:lnTo>
                  <a:cubicBezTo>
                    <a:pt x="1866" y="3426"/>
                    <a:pt x="1866" y="3427"/>
                    <a:pt x="1866" y="3427"/>
                  </a:cubicBezTo>
                  <a:close/>
                  <a:moveTo>
                    <a:pt x="2026" y="3571"/>
                  </a:moveTo>
                  <a:cubicBezTo>
                    <a:pt x="1770" y="3309"/>
                    <a:pt x="1555" y="3046"/>
                    <a:pt x="1339" y="2751"/>
                  </a:cubicBezTo>
                  <a:cubicBezTo>
                    <a:pt x="1069" y="2378"/>
                    <a:pt x="849" y="1988"/>
                    <a:pt x="662" y="1568"/>
                  </a:cubicBezTo>
                  <a:cubicBezTo>
                    <a:pt x="494" y="1187"/>
                    <a:pt x="373" y="838"/>
                    <a:pt x="235" y="448"/>
                  </a:cubicBezTo>
                  <a:cubicBezTo>
                    <a:pt x="221" y="410"/>
                    <a:pt x="112" y="0"/>
                    <a:pt x="61" y="116"/>
                  </a:cubicBezTo>
                  <a:cubicBezTo>
                    <a:pt x="1" y="281"/>
                    <a:pt x="79" y="571"/>
                    <a:pt x="114" y="735"/>
                  </a:cubicBezTo>
                  <a:cubicBezTo>
                    <a:pt x="231" y="1245"/>
                    <a:pt x="455" y="1714"/>
                    <a:pt x="723" y="2161"/>
                  </a:cubicBezTo>
                  <a:cubicBezTo>
                    <a:pt x="937" y="2516"/>
                    <a:pt x="1178" y="2837"/>
                    <a:pt x="1465" y="3134"/>
                  </a:cubicBezTo>
                  <a:cubicBezTo>
                    <a:pt x="1618" y="3293"/>
                    <a:pt x="1778" y="3425"/>
                    <a:pt x="1955" y="3556"/>
                  </a:cubicBezTo>
                  <a:cubicBezTo>
                    <a:pt x="1961" y="3558"/>
                    <a:pt x="2033" y="3610"/>
                    <a:pt x="2026" y="3571"/>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65"/>
            <p:cNvSpPr/>
            <p:nvPr/>
          </p:nvSpPr>
          <p:spPr>
            <a:xfrm>
              <a:off x="3979107" y="3860959"/>
              <a:ext cx="106511" cy="80449"/>
            </a:xfrm>
            <a:custGeom>
              <a:avLst/>
              <a:gdLst/>
              <a:ahLst/>
              <a:cxnLst/>
              <a:rect l="l" t="t" r="r" b="b"/>
              <a:pathLst>
                <a:path w="1459" h="1102" extrusionOk="0">
                  <a:moveTo>
                    <a:pt x="1366" y="1043"/>
                  </a:moveTo>
                  <a:cubicBezTo>
                    <a:pt x="1366" y="1043"/>
                    <a:pt x="1365" y="1043"/>
                    <a:pt x="1365" y="1043"/>
                  </a:cubicBezTo>
                  <a:close/>
                  <a:moveTo>
                    <a:pt x="1456" y="1077"/>
                  </a:moveTo>
                  <a:cubicBezTo>
                    <a:pt x="1316" y="995"/>
                    <a:pt x="1187" y="909"/>
                    <a:pt x="1053" y="817"/>
                  </a:cubicBezTo>
                  <a:cubicBezTo>
                    <a:pt x="887" y="702"/>
                    <a:pt x="741" y="580"/>
                    <a:pt x="590" y="446"/>
                  </a:cubicBezTo>
                  <a:cubicBezTo>
                    <a:pt x="472" y="341"/>
                    <a:pt x="328" y="208"/>
                    <a:pt x="199" y="121"/>
                  </a:cubicBezTo>
                  <a:cubicBezTo>
                    <a:pt x="156" y="93"/>
                    <a:pt x="47" y="1"/>
                    <a:pt x="24" y="75"/>
                  </a:cubicBezTo>
                  <a:cubicBezTo>
                    <a:pt x="1" y="170"/>
                    <a:pt x="79" y="252"/>
                    <a:pt x="135" y="328"/>
                  </a:cubicBezTo>
                  <a:cubicBezTo>
                    <a:pt x="273" y="512"/>
                    <a:pt x="459" y="643"/>
                    <a:pt x="649" y="770"/>
                  </a:cubicBezTo>
                  <a:cubicBezTo>
                    <a:pt x="804" y="874"/>
                    <a:pt x="957" y="959"/>
                    <a:pt x="1131" y="1028"/>
                  </a:cubicBezTo>
                  <a:cubicBezTo>
                    <a:pt x="1228" y="1065"/>
                    <a:pt x="1315" y="1083"/>
                    <a:pt x="1416" y="1099"/>
                  </a:cubicBezTo>
                  <a:cubicBezTo>
                    <a:pt x="1433" y="1101"/>
                    <a:pt x="1458" y="1100"/>
                    <a:pt x="1456" y="1077"/>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65"/>
            <p:cNvSpPr/>
            <p:nvPr/>
          </p:nvSpPr>
          <p:spPr>
            <a:xfrm>
              <a:off x="3811419" y="3030996"/>
              <a:ext cx="992396" cy="906034"/>
            </a:xfrm>
            <a:custGeom>
              <a:avLst/>
              <a:gdLst/>
              <a:ahLst/>
              <a:cxnLst/>
              <a:rect l="l" t="t" r="r" b="b"/>
              <a:pathLst>
                <a:path w="13594" h="12411" extrusionOk="0">
                  <a:moveTo>
                    <a:pt x="8967" y="1697"/>
                  </a:moveTo>
                  <a:cubicBezTo>
                    <a:pt x="9108" y="1617"/>
                    <a:pt x="9094" y="1601"/>
                    <a:pt x="9041" y="1760"/>
                  </a:cubicBezTo>
                  <a:cubicBezTo>
                    <a:pt x="9001" y="1881"/>
                    <a:pt x="8974" y="2046"/>
                    <a:pt x="9248" y="2105"/>
                  </a:cubicBezTo>
                  <a:cubicBezTo>
                    <a:pt x="9641" y="2190"/>
                    <a:pt x="9334" y="2359"/>
                    <a:pt x="9103" y="2390"/>
                  </a:cubicBezTo>
                  <a:cubicBezTo>
                    <a:pt x="8872" y="2420"/>
                    <a:pt x="8830" y="2423"/>
                    <a:pt x="8751" y="2684"/>
                  </a:cubicBezTo>
                  <a:cubicBezTo>
                    <a:pt x="8672" y="2945"/>
                    <a:pt x="7980" y="2733"/>
                    <a:pt x="8138" y="2672"/>
                  </a:cubicBezTo>
                  <a:cubicBezTo>
                    <a:pt x="8296" y="2612"/>
                    <a:pt x="8417" y="2527"/>
                    <a:pt x="8509" y="2186"/>
                  </a:cubicBezTo>
                  <a:cubicBezTo>
                    <a:pt x="8571" y="1951"/>
                    <a:pt x="8819" y="1780"/>
                    <a:pt x="8967" y="1697"/>
                  </a:cubicBezTo>
                  <a:close/>
                  <a:moveTo>
                    <a:pt x="13476" y="8055"/>
                  </a:moveTo>
                  <a:cubicBezTo>
                    <a:pt x="13478" y="8046"/>
                    <a:pt x="13479" y="8036"/>
                    <a:pt x="13481" y="8027"/>
                  </a:cubicBezTo>
                  <a:cubicBezTo>
                    <a:pt x="13479" y="8036"/>
                    <a:pt x="13478" y="8046"/>
                    <a:pt x="13476" y="8055"/>
                  </a:cubicBezTo>
                  <a:close/>
                  <a:moveTo>
                    <a:pt x="13465" y="8110"/>
                  </a:moveTo>
                  <a:cubicBezTo>
                    <a:pt x="13467" y="8102"/>
                    <a:pt x="13468" y="8094"/>
                    <a:pt x="13470" y="8086"/>
                  </a:cubicBezTo>
                  <a:cubicBezTo>
                    <a:pt x="13468" y="8094"/>
                    <a:pt x="13467" y="8102"/>
                    <a:pt x="13465" y="8110"/>
                  </a:cubicBezTo>
                  <a:close/>
                  <a:moveTo>
                    <a:pt x="13454" y="8164"/>
                  </a:moveTo>
                  <a:cubicBezTo>
                    <a:pt x="13456" y="8159"/>
                    <a:pt x="13457" y="8152"/>
                    <a:pt x="13457" y="8146"/>
                  </a:cubicBezTo>
                  <a:cubicBezTo>
                    <a:pt x="13457" y="8152"/>
                    <a:pt x="13456" y="8159"/>
                    <a:pt x="13454" y="8164"/>
                  </a:cubicBezTo>
                  <a:close/>
                  <a:moveTo>
                    <a:pt x="13443" y="8220"/>
                  </a:moveTo>
                  <a:cubicBezTo>
                    <a:pt x="13443" y="8215"/>
                    <a:pt x="13444" y="8211"/>
                    <a:pt x="13445" y="8207"/>
                  </a:cubicBezTo>
                  <a:cubicBezTo>
                    <a:pt x="13444" y="8211"/>
                    <a:pt x="13443" y="8215"/>
                    <a:pt x="13443" y="8220"/>
                  </a:cubicBezTo>
                  <a:close/>
                  <a:moveTo>
                    <a:pt x="9330" y="11103"/>
                  </a:moveTo>
                  <a:cubicBezTo>
                    <a:pt x="9330" y="11103"/>
                    <a:pt x="9355" y="11491"/>
                    <a:pt x="8936" y="11722"/>
                  </a:cubicBezTo>
                  <a:cubicBezTo>
                    <a:pt x="8517" y="11952"/>
                    <a:pt x="8390" y="12141"/>
                    <a:pt x="8390" y="12141"/>
                  </a:cubicBezTo>
                  <a:cubicBezTo>
                    <a:pt x="8390" y="12141"/>
                    <a:pt x="8075" y="12226"/>
                    <a:pt x="8099" y="12074"/>
                  </a:cubicBezTo>
                  <a:cubicBezTo>
                    <a:pt x="8123" y="11923"/>
                    <a:pt x="8365" y="11637"/>
                    <a:pt x="8481" y="11461"/>
                  </a:cubicBezTo>
                  <a:cubicBezTo>
                    <a:pt x="8596" y="11285"/>
                    <a:pt x="8669" y="11273"/>
                    <a:pt x="8851" y="11267"/>
                  </a:cubicBezTo>
                  <a:cubicBezTo>
                    <a:pt x="9033" y="11261"/>
                    <a:pt x="9330" y="11103"/>
                    <a:pt x="9330" y="11103"/>
                  </a:cubicBezTo>
                  <a:close/>
                  <a:moveTo>
                    <a:pt x="2398" y="1712"/>
                  </a:moveTo>
                  <a:cubicBezTo>
                    <a:pt x="2397" y="1709"/>
                    <a:pt x="2396" y="1705"/>
                    <a:pt x="2394" y="1702"/>
                  </a:cubicBezTo>
                  <a:cubicBezTo>
                    <a:pt x="2406" y="1690"/>
                    <a:pt x="2419" y="1679"/>
                    <a:pt x="2432" y="1669"/>
                  </a:cubicBezTo>
                  <a:cubicBezTo>
                    <a:pt x="2936" y="1224"/>
                    <a:pt x="3509" y="854"/>
                    <a:pt x="4131" y="577"/>
                  </a:cubicBezTo>
                  <a:cubicBezTo>
                    <a:pt x="4208" y="543"/>
                    <a:pt x="4284" y="510"/>
                    <a:pt x="4362" y="479"/>
                  </a:cubicBezTo>
                  <a:cubicBezTo>
                    <a:pt x="4629" y="372"/>
                    <a:pt x="4904" y="282"/>
                    <a:pt x="5186" y="210"/>
                  </a:cubicBezTo>
                  <a:cubicBezTo>
                    <a:pt x="5240" y="196"/>
                    <a:pt x="5293" y="182"/>
                    <a:pt x="5347" y="170"/>
                  </a:cubicBezTo>
                  <a:cubicBezTo>
                    <a:pt x="5541" y="126"/>
                    <a:pt x="5738" y="90"/>
                    <a:pt x="5939" y="62"/>
                  </a:cubicBezTo>
                  <a:cubicBezTo>
                    <a:pt x="5977" y="57"/>
                    <a:pt x="6016" y="52"/>
                    <a:pt x="6055" y="47"/>
                  </a:cubicBezTo>
                  <a:cubicBezTo>
                    <a:pt x="6226" y="27"/>
                    <a:pt x="6399" y="13"/>
                    <a:pt x="6574" y="6"/>
                  </a:cubicBezTo>
                  <a:cubicBezTo>
                    <a:pt x="6603" y="5"/>
                    <a:pt x="6632" y="4"/>
                    <a:pt x="6661" y="3"/>
                  </a:cubicBezTo>
                  <a:cubicBezTo>
                    <a:pt x="6724" y="2"/>
                    <a:pt x="6788" y="1"/>
                    <a:pt x="6851" y="1"/>
                  </a:cubicBezTo>
                  <a:cubicBezTo>
                    <a:pt x="6915" y="1"/>
                    <a:pt x="6978" y="2"/>
                    <a:pt x="7042" y="3"/>
                  </a:cubicBezTo>
                  <a:cubicBezTo>
                    <a:pt x="7071" y="4"/>
                    <a:pt x="7099" y="5"/>
                    <a:pt x="7128" y="6"/>
                  </a:cubicBezTo>
                  <a:cubicBezTo>
                    <a:pt x="7304" y="13"/>
                    <a:pt x="7477" y="27"/>
                    <a:pt x="7648" y="47"/>
                  </a:cubicBezTo>
                  <a:cubicBezTo>
                    <a:pt x="7686" y="52"/>
                    <a:pt x="7725" y="57"/>
                    <a:pt x="7764" y="62"/>
                  </a:cubicBezTo>
                  <a:cubicBezTo>
                    <a:pt x="7810" y="69"/>
                    <a:pt x="7855" y="75"/>
                    <a:pt x="7902" y="83"/>
                  </a:cubicBezTo>
                  <a:cubicBezTo>
                    <a:pt x="7874" y="109"/>
                    <a:pt x="7845" y="138"/>
                    <a:pt x="7816" y="167"/>
                  </a:cubicBezTo>
                  <a:cubicBezTo>
                    <a:pt x="7793" y="190"/>
                    <a:pt x="7769" y="215"/>
                    <a:pt x="7745" y="240"/>
                  </a:cubicBezTo>
                  <a:cubicBezTo>
                    <a:pt x="7744" y="242"/>
                    <a:pt x="7743" y="243"/>
                    <a:pt x="7742" y="244"/>
                  </a:cubicBezTo>
                  <a:cubicBezTo>
                    <a:pt x="7545" y="451"/>
                    <a:pt x="7366" y="462"/>
                    <a:pt x="7190" y="442"/>
                  </a:cubicBezTo>
                  <a:cubicBezTo>
                    <a:pt x="7158" y="438"/>
                    <a:pt x="7126" y="434"/>
                    <a:pt x="7095" y="430"/>
                  </a:cubicBezTo>
                  <a:cubicBezTo>
                    <a:pt x="6933" y="405"/>
                    <a:pt x="6772" y="381"/>
                    <a:pt x="6602" y="485"/>
                  </a:cubicBezTo>
                  <a:cubicBezTo>
                    <a:pt x="6600" y="485"/>
                    <a:pt x="6599" y="486"/>
                    <a:pt x="6598" y="487"/>
                  </a:cubicBezTo>
                  <a:cubicBezTo>
                    <a:pt x="6571" y="504"/>
                    <a:pt x="6545" y="521"/>
                    <a:pt x="6520" y="539"/>
                  </a:cubicBezTo>
                  <a:cubicBezTo>
                    <a:pt x="6513" y="544"/>
                    <a:pt x="6506" y="548"/>
                    <a:pt x="6499" y="554"/>
                  </a:cubicBezTo>
                  <a:cubicBezTo>
                    <a:pt x="6458" y="584"/>
                    <a:pt x="6419" y="614"/>
                    <a:pt x="6382" y="644"/>
                  </a:cubicBezTo>
                  <a:cubicBezTo>
                    <a:pt x="6144" y="840"/>
                    <a:pt x="6000" y="1017"/>
                    <a:pt x="5673" y="998"/>
                  </a:cubicBezTo>
                  <a:cubicBezTo>
                    <a:pt x="5671" y="998"/>
                    <a:pt x="5669" y="998"/>
                    <a:pt x="5667" y="998"/>
                  </a:cubicBezTo>
                  <a:cubicBezTo>
                    <a:pt x="5632" y="996"/>
                    <a:pt x="5598" y="995"/>
                    <a:pt x="5565" y="996"/>
                  </a:cubicBezTo>
                  <a:cubicBezTo>
                    <a:pt x="5219" y="1002"/>
                    <a:pt x="5023" y="1149"/>
                    <a:pt x="4846" y="1436"/>
                  </a:cubicBezTo>
                  <a:cubicBezTo>
                    <a:pt x="4710" y="1657"/>
                    <a:pt x="4586" y="1866"/>
                    <a:pt x="4374" y="1889"/>
                  </a:cubicBezTo>
                  <a:cubicBezTo>
                    <a:pt x="4342" y="1893"/>
                    <a:pt x="4307" y="1892"/>
                    <a:pt x="4269" y="1886"/>
                  </a:cubicBezTo>
                  <a:cubicBezTo>
                    <a:pt x="4202" y="1875"/>
                    <a:pt x="4128" y="1848"/>
                    <a:pt x="4042" y="1801"/>
                  </a:cubicBezTo>
                  <a:cubicBezTo>
                    <a:pt x="3702" y="1613"/>
                    <a:pt x="3626" y="1717"/>
                    <a:pt x="3347" y="1841"/>
                  </a:cubicBezTo>
                  <a:cubicBezTo>
                    <a:pt x="3305" y="1861"/>
                    <a:pt x="3257" y="1880"/>
                    <a:pt x="3203" y="1899"/>
                  </a:cubicBezTo>
                  <a:cubicBezTo>
                    <a:pt x="3155" y="1916"/>
                    <a:pt x="3103" y="1932"/>
                    <a:pt x="3044" y="1947"/>
                  </a:cubicBezTo>
                  <a:cubicBezTo>
                    <a:pt x="2770" y="2019"/>
                    <a:pt x="2584" y="1962"/>
                    <a:pt x="2471" y="1827"/>
                  </a:cubicBezTo>
                  <a:cubicBezTo>
                    <a:pt x="2450" y="1803"/>
                    <a:pt x="2432" y="1776"/>
                    <a:pt x="2415" y="1745"/>
                  </a:cubicBezTo>
                  <a:cubicBezTo>
                    <a:pt x="2409" y="1735"/>
                    <a:pt x="2404" y="1724"/>
                    <a:pt x="2398" y="1712"/>
                  </a:cubicBezTo>
                  <a:close/>
                  <a:moveTo>
                    <a:pt x="6534" y="1795"/>
                  </a:moveTo>
                  <a:cubicBezTo>
                    <a:pt x="6730" y="1744"/>
                    <a:pt x="6873" y="1841"/>
                    <a:pt x="6861" y="1920"/>
                  </a:cubicBezTo>
                  <a:cubicBezTo>
                    <a:pt x="6849" y="1999"/>
                    <a:pt x="6812" y="2050"/>
                    <a:pt x="6885" y="2190"/>
                  </a:cubicBezTo>
                  <a:cubicBezTo>
                    <a:pt x="6958" y="2329"/>
                    <a:pt x="6940" y="2326"/>
                    <a:pt x="6782" y="2538"/>
                  </a:cubicBezTo>
                  <a:cubicBezTo>
                    <a:pt x="6624" y="2751"/>
                    <a:pt x="6320" y="2493"/>
                    <a:pt x="6400" y="2468"/>
                  </a:cubicBezTo>
                  <a:cubicBezTo>
                    <a:pt x="6479" y="2445"/>
                    <a:pt x="6600" y="2402"/>
                    <a:pt x="6509" y="2184"/>
                  </a:cubicBezTo>
                  <a:cubicBezTo>
                    <a:pt x="6418" y="1965"/>
                    <a:pt x="6534" y="1795"/>
                    <a:pt x="6534" y="1795"/>
                  </a:cubicBezTo>
                  <a:close/>
                  <a:moveTo>
                    <a:pt x="135" y="6192"/>
                  </a:moveTo>
                  <a:cubicBezTo>
                    <a:pt x="1" y="7712"/>
                    <a:pt x="375" y="9219"/>
                    <a:pt x="1216" y="10495"/>
                  </a:cubicBezTo>
                  <a:cubicBezTo>
                    <a:pt x="1388" y="10351"/>
                    <a:pt x="1489" y="10063"/>
                    <a:pt x="1537" y="9853"/>
                  </a:cubicBezTo>
                  <a:cubicBezTo>
                    <a:pt x="1594" y="9598"/>
                    <a:pt x="1551" y="9325"/>
                    <a:pt x="1561" y="9201"/>
                  </a:cubicBezTo>
                  <a:cubicBezTo>
                    <a:pt x="1570" y="9076"/>
                    <a:pt x="1752" y="8809"/>
                    <a:pt x="1764" y="8706"/>
                  </a:cubicBezTo>
                  <a:cubicBezTo>
                    <a:pt x="1777" y="8603"/>
                    <a:pt x="1510" y="8324"/>
                    <a:pt x="1376" y="8136"/>
                  </a:cubicBezTo>
                  <a:cubicBezTo>
                    <a:pt x="1242" y="7948"/>
                    <a:pt x="909" y="7856"/>
                    <a:pt x="787" y="7523"/>
                  </a:cubicBezTo>
                  <a:cubicBezTo>
                    <a:pt x="666" y="7189"/>
                    <a:pt x="703" y="6992"/>
                    <a:pt x="563" y="6868"/>
                  </a:cubicBezTo>
                  <a:cubicBezTo>
                    <a:pt x="423" y="6743"/>
                    <a:pt x="546" y="6247"/>
                    <a:pt x="197" y="6198"/>
                  </a:cubicBezTo>
                  <a:cubicBezTo>
                    <a:pt x="192" y="6197"/>
                    <a:pt x="169" y="6193"/>
                    <a:pt x="135" y="6192"/>
                  </a:cubicBezTo>
                  <a:close/>
                  <a:moveTo>
                    <a:pt x="3629" y="1947"/>
                  </a:moveTo>
                  <a:cubicBezTo>
                    <a:pt x="4006" y="1704"/>
                    <a:pt x="4079" y="1935"/>
                    <a:pt x="3897" y="2105"/>
                  </a:cubicBezTo>
                  <a:cubicBezTo>
                    <a:pt x="3714" y="2276"/>
                    <a:pt x="3970" y="2312"/>
                    <a:pt x="4030" y="2531"/>
                  </a:cubicBezTo>
                  <a:cubicBezTo>
                    <a:pt x="4091" y="2750"/>
                    <a:pt x="3702" y="2824"/>
                    <a:pt x="3361" y="2677"/>
                  </a:cubicBezTo>
                  <a:cubicBezTo>
                    <a:pt x="3021" y="2531"/>
                    <a:pt x="3167" y="2240"/>
                    <a:pt x="3629" y="1947"/>
                  </a:cubicBezTo>
                  <a:close/>
                  <a:moveTo>
                    <a:pt x="12585" y="10340"/>
                  </a:moveTo>
                  <a:cubicBezTo>
                    <a:pt x="12712" y="10136"/>
                    <a:pt x="12827" y="9926"/>
                    <a:pt x="12932" y="9708"/>
                  </a:cubicBezTo>
                  <a:cubicBezTo>
                    <a:pt x="12854" y="9700"/>
                    <a:pt x="12804" y="9693"/>
                    <a:pt x="12804" y="9693"/>
                  </a:cubicBezTo>
                  <a:cubicBezTo>
                    <a:pt x="12804" y="9693"/>
                    <a:pt x="12494" y="9444"/>
                    <a:pt x="12652" y="9189"/>
                  </a:cubicBezTo>
                  <a:cubicBezTo>
                    <a:pt x="12810" y="8934"/>
                    <a:pt x="12907" y="8740"/>
                    <a:pt x="12907" y="8503"/>
                  </a:cubicBezTo>
                  <a:cubicBezTo>
                    <a:pt x="12907" y="8267"/>
                    <a:pt x="13210" y="8048"/>
                    <a:pt x="13350" y="8018"/>
                  </a:cubicBezTo>
                  <a:cubicBezTo>
                    <a:pt x="13375" y="8012"/>
                    <a:pt x="13423" y="8004"/>
                    <a:pt x="13486" y="7998"/>
                  </a:cubicBezTo>
                  <a:cubicBezTo>
                    <a:pt x="13485" y="8002"/>
                    <a:pt x="13485" y="8007"/>
                    <a:pt x="13484" y="8011"/>
                  </a:cubicBezTo>
                  <a:cubicBezTo>
                    <a:pt x="13556" y="7615"/>
                    <a:pt x="13594" y="7208"/>
                    <a:pt x="13594" y="6792"/>
                  </a:cubicBezTo>
                  <a:cubicBezTo>
                    <a:pt x="13594" y="4712"/>
                    <a:pt x="12652" y="2853"/>
                    <a:pt x="11172" y="1616"/>
                  </a:cubicBezTo>
                  <a:cubicBezTo>
                    <a:pt x="10890" y="1645"/>
                    <a:pt x="10647" y="1562"/>
                    <a:pt x="10436" y="1768"/>
                  </a:cubicBezTo>
                  <a:cubicBezTo>
                    <a:pt x="10193" y="2005"/>
                    <a:pt x="9780" y="2083"/>
                    <a:pt x="9720" y="1980"/>
                  </a:cubicBezTo>
                  <a:cubicBezTo>
                    <a:pt x="9658" y="1877"/>
                    <a:pt x="9865" y="1834"/>
                    <a:pt x="9920" y="1664"/>
                  </a:cubicBezTo>
                  <a:cubicBezTo>
                    <a:pt x="9975" y="1495"/>
                    <a:pt x="9877" y="1416"/>
                    <a:pt x="9519" y="1276"/>
                  </a:cubicBezTo>
                  <a:cubicBezTo>
                    <a:pt x="9161" y="1137"/>
                    <a:pt x="8924" y="925"/>
                    <a:pt x="8609" y="1100"/>
                  </a:cubicBezTo>
                  <a:cubicBezTo>
                    <a:pt x="8294" y="1276"/>
                    <a:pt x="8603" y="1337"/>
                    <a:pt x="8239" y="1507"/>
                  </a:cubicBezTo>
                  <a:cubicBezTo>
                    <a:pt x="7875" y="1676"/>
                    <a:pt x="7589" y="1647"/>
                    <a:pt x="7595" y="1798"/>
                  </a:cubicBezTo>
                  <a:cubicBezTo>
                    <a:pt x="7601" y="1950"/>
                    <a:pt x="7753" y="2028"/>
                    <a:pt x="7984" y="2095"/>
                  </a:cubicBezTo>
                  <a:cubicBezTo>
                    <a:pt x="8214" y="2162"/>
                    <a:pt x="7959" y="2466"/>
                    <a:pt x="7887" y="2441"/>
                  </a:cubicBezTo>
                  <a:cubicBezTo>
                    <a:pt x="7814" y="2417"/>
                    <a:pt x="7584" y="2295"/>
                    <a:pt x="7535" y="2411"/>
                  </a:cubicBezTo>
                  <a:cubicBezTo>
                    <a:pt x="7486" y="2526"/>
                    <a:pt x="7693" y="2514"/>
                    <a:pt x="7353" y="2629"/>
                  </a:cubicBezTo>
                  <a:cubicBezTo>
                    <a:pt x="7013" y="2744"/>
                    <a:pt x="6895" y="2826"/>
                    <a:pt x="6780" y="2894"/>
                  </a:cubicBezTo>
                  <a:cubicBezTo>
                    <a:pt x="6664" y="2960"/>
                    <a:pt x="6513" y="2778"/>
                    <a:pt x="6451" y="2869"/>
                  </a:cubicBezTo>
                  <a:cubicBezTo>
                    <a:pt x="6391" y="2960"/>
                    <a:pt x="6410" y="2924"/>
                    <a:pt x="6313" y="3015"/>
                  </a:cubicBezTo>
                  <a:cubicBezTo>
                    <a:pt x="6215" y="3106"/>
                    <a:pt x="6300" y="3093"/>
                    <a:pt x="6300" y="3276"/>
                  </a:cubicBezTo>
                  <a:cubicBezTo>
                    <a:pt x="6300" y="3458"/>
                    <a:pt x="6185" y="3573"/>
                    <a:pt x="6070" y="3555"/>
                  </a:cubicBezTo>
                  <a:cubicBezTo>
                    <a:pt x="5955" y="3536"/>
                    <a:pt x="5748" y="3242"/>
                    <a:pt x="5538" y="3391"/>
                  </a:cubicBezTo>
                  <a:cubicBezTo>
                    <a:pt x="5329" y="3540"/>
                    <a:pt x="5508" y="3591"/>
                    <a:pt x="5354" y="3758"/>
                  </a:cubicBezTo>
                  <a:cubicBezTo>
                    <a:pt x="5199" y="3925"/>
                    <a:pt x="5214" y="4016"/>
                    <a:pt x="5296" y="4101"/>
                  </a:cubicBezTo>
                  <a:cubicBezTo>
                    <a:pt x="5377" y="4186"/>
                    <a:pt x="5463" y="4289"/>
                    <a:pt x="5760" y="4235"/>
                  </a:cubicBezTo>
                  <a:cubicBezTo>
                    <a:pt x="6058" y="4180"/>
                    <a:pt x="5972" y="4252"/>
                    <a:pt x="6176" y="4052"/>
                  </a:cubicBezTo>
                  <a:cubicBezTo>
                    <a:pt x="6379" y="3852"/>
                    <a:pt x="6439" y="4083"/>
                    <a:pt x="6634" y="3877"/>
                  </a:cubicBezTo>
                  <a:cubicBezTo>
                    <a:pt x="6828" y="3670"/>
                    <a:pt x="6706" y="3776"/>
                    <a:pt x="6937" y="3809"/>
                  </a:cubicBezTo>
                  <a:cubicBezTo>
                    <a:pt x="7167" y="3843"/>
                    <a:pt x="7153" y="3630"/>
                    <a:pt x="7265" y="3813"/>
                  </a:cubicBezTo>
                  <a:cubicBezTo>
                    <a:pt x="7377" y="3995"/>
                    <a:pt x="7525" y="4346"/>
                    <a:pt x="7690" y="4468"/>
                  </a:cubicBezTo>
                  <a:cubicBezTo>
                    <a:pt x="7854" y="4589"/>
                    <a:pt x="7920" y="4322"/>
                    <a:pt x="7871" y="4243"/>
                  </a:cubicBezTo>
                  <a:cubicBezTo>
                    <a:pt x="7823" y="4165"/>
                    <a:pt x="7587" y="4085"/>
                    <a:pt x="7683" y="3916"/>
                  </a:cubicBezTo>
                  <a:cubicBezTo>
                    <a:pt x="7780" y="3746"/>
                    <a:pt x="7708" y="3849"/>
                    <a:pt x="7969" y="4050"/>
                  </a:cubicBezTo>
                  <a:cubicBezTo>
                    <a:pt x="8229" y="4250"/>
                    <a:pt x="8090" y="4462"/>
                    <a:pt x="8084" y="4650"/>
                  </a:cubicBezTo>
                  <a:cubicBezTo>
                    <a:pt x="8078" y="4838"/>
                    <a:pt x="8247" y="4959"/>
                    <a:pt x="8333" y="5020"/>
                  </a:cubicBezTo>
                  <a:cubicBezTo>
                    <a:pt x="8418" y="5081"/>
                    <a:pt x="8648" y="4959"/>
                    <a:pt x="8588" y="4801"/>
                  </a:cubicBezTo>
                  <a:cubicBezTo>
                    <a:pt x="8527" y="4644"/>
                    <a:pt x="8727" y="4456"/>
                    <a:pt x="8800" y="4620"/>
                  </a:cubicBezTo>
                  <a:cubicBezTo>
                    <a:pt x="8873" y="4784"/>
                    <a:pt x="8770" y="5117"/>
                    <a:pt x="8903" y="5202"/>
                  </a:cubicBezTo>
                  <a:cubicBezTo>
                    <a:pt x="9037" y="5287"/>
                    <a:pt x="9255" y="5281"/>
                    <a:pt x="9383" y="5378"/>
                  </a:cubicBezTo>
                  <a:cubicBezTo>
                    <a:pt x="9510" y="5475"/>
                    <a:pt x="9625" y="5311"/>
                    <a:pt x="9673" y="5475"/>
                  </a:cubicBezTo>
                  <a:cubicBezTo>
                    <a:pt x="9722" y="5639"/>
                    <a:pt x="9673" y="6009"/>
                    <a:pt x="9389" y="5973"/>
                  </a:cubicBezTo>
                  <a:cubicBezTo>
                    <a:pt x="9103" y="5936"/>
                    <a:pt x="8527" y="5803"/>
                    <a:pt x="8418" y="5645"/>
                  </a:cubicBezTo>
                  <a:cubicBezTo>
                    <a:pt x="8309" y="5488"/>
                    <a:pt x="8163" y="5378"/>
                    <a:pt x="8072" y="5433"/>
                  </a:cubicBezTo>
                  <a:cubicBezTo>
                    <a:pt x="7981" y="5488"/>
                    <a:pt x="8035" y="5706"/>
                    <a:pt x="7877" y="5718"/>
                  </a:cubicBezTo>
                  <a:cubicBezTo>
                    <a:pt x="7720" y="5730"/>
                    <a:pt x="7422" y="5626"/>
                    <a:pt x="7259" y="5336"/>
                  </a:cubicBezTo>
                  <a:cubicBezTo>
                    <a:pt x="7095" y="5044"/>
                    <a:pt x="7022" y="5026"/>
                    <a:pt x="7034" y="4893"/>
                  </a:cubicBezTo>
                  <a:cubicBezTo>
                    <a:pt x="7046" y="4759"/>
                    <a:pt x="7295" y="4620"/>
                    <a:pt x="6513" y="4608"/>
                  </a:cubicBezTo>
                  <a:cubicBezTo>
                    <a:pt x="5729" y="4595"/>
                    <a:pt x="5784" y="4511"/>
                    <a:pt x="5384" y="4498"/>
                  </a:cubicBezTo>
                  <a:cubicBezTo>
                    <a:pt x="4984" y="4486"/>
                    <a:pt x="4898" y="4766"/>
                    <a:pt x="4752" y="4881"/>
                  </a:cubicBezTo>
                  <a:cubicBezTo>
                    <a:pt x="4607" y="4996"/>
                    <a:pt x="4346" y="4965"/>
                    <a:pt x="4268" y="5117"/>
                  </a:cubicBezTo>
                  <a:cubicBezTo>
                    <a:pt x="4188" y="5268"/>
                    <a:pt x="3655" y="5651"/>
                    <a:pt x="3709" y="5815"/>
                  </a:cubicBezTo>
                  <a:cubicBezTo>
                    <a:pt x="3764" y="5978"/>
                    <a:pt x="3800" y="6112"/>
                    <a:pt x="3672" y="6246"/>
                  </a:cubicBezTo>
                  <a:cubicBezTo>
                    <a:pt x="3545" y="6379"/>
                    <a:pt x="3478" y="6713"/>
                    <a:pt x="3551" y="6871"/>
                  </a:cubicBezTo>
                  <a:cubicBezTo>
                    <a:pt x="3624" y="7029"/>
                    <a:pt x="3684" y="7023"/>
                    <a:pt x="3666" y="7223"/>
                  </a:cubicBezTo>
                  <a:cubicBezTo>
                    <a:pt x="3649" y="7422"/>
                    <a:pt x="3703" y="7581"/>
                    <a:pt x="3933" y="7702"/>
                  </a:cubicBezTo>
                  <a:cubicBezTo>
                    <a:pt x="4164" y="7823"/>
                    <a:pt x="4443" y="7957"/>
                    <a:pt x="4698" y="7963"/>
                  </a:cubicBezTo>
                  <a:cubicBezTo>
                    <a:pt x="4953" y="7969"/>
                    <a:pt x="5238" y="7926"/>
                    <a:pt x="5323" y="8035"/>
                  </a:cubicBezTo>
                  <a:cubicBezTo>
                    <a:pt x="5408" y="8145"/>
                    <a:pt x="5529" y="8255"/>
                    <a:pt x="5669" y="8303"/>
                  </a:cubicBezTo>
                  <a:cubicBezTo>
                    <a:pt x="5809" y="8352"/>
                    <a:pt x="5960" y="8364"/>
                    <a:pt x="5869" y="8745"/>
                  </a:cubicBezTo>
                  <a:cubicBezTo>
                    <a:pt x="5778" y="9128"/>
                    <a:pt x="5766" y="9249"/>
                    <a:pt x="5887" y="9438"/>
                  </a:cubicBezTo>
                  <a:cubicBezTo>
                    <a:pt x="6009" y="9625"/>
                    <a:pt x="5930" y="9710"/>
                    <a:pt x="5948" y="9874"/>
                  </a:cubicBezTo>
                  <a:cubicBezTo>
                    <a:pt x="5966" y="10038"/>
                    <a:pt x="5948" y="10160"/>
                    <a:pt x="5784" y="10305"/>
                  </a:cubicBezTo>
                  <a:cubicBezTo>
                    <a:pt x="5620" y="10451"/>
                    <a:pt x="5614" y="10730"/>
                    <a:pt x="5694" y="10985"/>
                  </a:cubicBezTo>
                  <a:cubicBezTo>
                    <a:pt x="5772" y="11240"/>
                    <a:pt x="5657" y="11464"/>
                    <a:pt x="5717" y="11646"/>
                  </a:cubicBezTo>
                  <a:cubicBezTo>
                    <a:pt x="5778" y="11828"/>
                    <a:pt x="5778" y="11944"/>
                    <a:pt x="5772" y="12071"/>
                  </a:cubicBezTo>
                  <a:cubicBezTo>
                    <a:pt x="5766" y="12199"/>
                    <a:pt x="5924" y="12411"/>
                    <a:pt x="6482" y="12326"/>
                  </a:cubicBezTo>
                  <a:cubicBezTo>
                    <a:pt x="7040" y="12240"/>
                    <a:pt x="6828" y="12077"/>
                    <a:pt x="7046" y="11937"/>
                  </a:cubicBezTo>
                  <a:cubicBezTo>
                    <a:pt x="7264" y="11798"/>
                    <a:pt x="7465" y="11834"/>
                    <a:pt x="7562" y="11555"/>
                  </a:cubicBezTo>
                  <a:cubicBezTo>
                    <a:pt x="7659" y="11276"/>
                    <a:pt x="7622" y="11421"/>
                    <a:pt x="7932" y="11294"/>
                  </a:cubicBezTo>
                  <a:cubicBezTo>
                    <a:pt x="8241" y="11167"/>
                    <a:pt x="8296" y="11154"/>
                    <a:pt x="8424" y="10857"/>
                  </a:cubicBezTo>
                  <a:cubicBezTo>
                    <a:pt x="8551" y="10560"/>
                    <a:pt x="8599" y="10348"/>
                    <a:pt x="8679" y="10141"/>
                  </a:cubicBezTo>
                  <a:cubicBezTo>
                    <a:pt x="8757" y="9935"/>
                    <a:pt x="8842" y="9783"/>
                    <a:pt x="9194" y="9687"/>
                  </a:cubicBezTo>
                  <a:cubicBezTo>
                    <a:pt x="9546" y="9589"/>
                    <a:pt x="10050" y="9340"/>
                    <a:pt x="10195" y="9146"/>
                  </a:cubicBezTo>
                  <a:cubicBezTo>
                    <a:pt x="10341" y="8952"/>
                    <a:pt x="10553" y="8770"/>
                    <a:pt x="10341" y="8758"/>
                  </a:cubicBezTo>
                  <a:cubicBezTo>
                    <a:pt x="10128" y="8745"/>
                    <a:pt x="9789" y="8551"/>
                    <a:pt x="10031" y="8436"/>
                  </a:cubicBezTo>
                  <a:cubicBezTo>
                    <a:pt x="10274" y="8321"/>
                    <a:pt x="10699" y="8375"/>
                    <a:pt x="11027" y="8206"/>
                  </a:cubicBezTo>
                  <a:cubicBezTo>
                    <a:pt x="11354" y="8035"/>
                    <a:pt x="11434" y="8060"/>
                    <a:pt x="11463" y="7914"/>
                  </a:cubicBezTo>
                  <a:cubicBezTo>
                    <a:pt x="11494" y="7769"/>
                    <a:pt x="11572" y="7453"/>
                    <a:pt x="11366" y="7362"/>
                  </a:cubicBezTo>
                  <a:cubicBezTo>
                    <a:pt x="11160" y="7271"/>
                    <a:pt x="11117" y="7399"/>
                    <a:pt x="11027" y="7229"/>
                  </a:cubicBezTo>
                  <a:cubicBezTo>
                    <a:pt x="10936" y="7058"/>
                    <a:pt x="10626" y="6713"/>
                    <a:pt x="10711" y="6562"/>
                  </a:cubicBezTo>
                  <a:cubicBezTo>
                    <a:pt x="10796" y="6410"/>
                    <a:pt x="11027" y="6555"/>
                    <a:pt x="11227" y="6834"/>
                  </a:cubicBezTo>
                  <a:cubicBezTo>
                    <a:pt x="11427" y="7113"/>
                    <a:pt x="11500" y="6949"/>
                    <a:pt x="11640" y="7144"/>
                  </a:cubicBezTo>
                  <a:cubicBezTo>
                    <a:pt x="11779" y="7338"/>
                    <a:pt x="11633" y="7393"/>
                    <a:pt x="11973" y="7490"/>
                  </a:cubicBezTo>
                  <a:cubicBezTo>
                    <a:pt x="12313" y="7587"/>
                    <a:pt x="12222" y="7620"/>
                    <a:pt x="12319" y="7887"/>
                  </a:cubicBezTo>
                  <a:cubicBezTo>
                    <a:pt x="12416" y="8154"/>
                    <a:pt x="12537" y="8145"/>
                    <a:pt x="12537" y="8145"/>
                  </a:cubicBezTo>
                  <a:cubicBezTo>
                    <a:pt x="12537" y="8145"/>
                    <a:pt x="12686" y="8463"/>
                    <a:pt x="12480" y="8985"/>
                  </a:cubicBezTo>
                  <a:cubicBezTo>
                    <a:pt x="12273" y="9508"/>
                    <a:pt x="12352" y="9543"/>
                    <a:pt x="12467" y="9677"/>
                  </a:cubicBezTo>
                  <a:cubicBezTo>
                    <a:pt x="12583" y="9811"/>
                    <a:pt x="12498" y="10010"/>
                    <a:pt x="12492" y="10078"/>
                  </a:cubicBezTo>
                  <a:cubicBezTo>
                    <a:pt x="12489" y="10106"/>
                    <a:pt x="12505" y="10218"/>
                    <a:pt x="12585" y="103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65"/>
            <p:cNvSpPr/>
            <p:nvPr/>
          </p:nvSpPr>
          <p:spPr>
            <a:xfrm>
              <a:off x="3812149" y="3026835"/>
              <a:ext cx="995900" cy="909830"/>
            </a:xfrm>
            <a:custGeom>
              <a:avLst/>
              <a:gdLst/>
              <a:ahLst/>
              <a:cxnLst/>
              <a:rect l="l" t="t" r="r" b="b"/>
              <a:pathLst>
                <a:path w="13642" h="12463" extrusionOk="0">
                  <a:moveTo>
                    <a:pt x="9365" y="2270"/>
                  </a:moveTo>
                  <a:lnTo>
                    <a:pt x="9365" y="2271"/>
                  </a:lnTo>
                  <a:cubicBezTo>
                    <a:pt x="9365" y="2270"/>
                    <a:pt x="9365" y="2270"/>
                    <a:pt x="9365" y="2270"/>
                  </a:cubicBezTo>
                  <a:close/>
                  <a:moveTo>
                    <a:pt x="8443" y="2228"/>
                  </a:moveTo>
                  <a:cubicBezTo>
                    <a:pt x="8541" y="1862"/>
                    <a:pt x="9044" y="1645"/>
                    <a:pt x="9046" y="1645"/>
                  </a:cubicBezTo>
                  <a:lnTo>
                    <a:pt x="9105" y="1619"/>
                  </a:lnTo>
                  <a:lnTo>
                    <a:pt x="9124" y="1681"/>
                  </a:lnTo>
                  <a:cubicBezTo>
                    <a:pt x="9135" y="1719"/>
                    <a:pt x="9121" y="1760"/>
                    <a:pt x="9105" y="1812"/>
                  </a:cubicBezTo>
                  <a:cubicBezTo>
                    <a:pt x="9098" y="1837"/>
                    <a:pt x="9089" y="1865"/>
                    <a:pt x="9084" y="1889"/>
                  </a:cubicBezTo>
                  <a:cubicBezTo>
                    <a:pt x="9064" y="1972"/>
                    <a:pt x="9074" y="2066"/>
                    <a:pt x="9250" y="2105"/>
                  </a:cubicBezTo>
                  <a:cubicBezTo>
                    <a:pt x="9354" y="2129"/>
                    <a:pt x="9416" y="2160"/>
                    <a:pt x="9449" y="2195"/>
                  </a:cubicBezTo>
                  <a:cubicBezTo>
                    <a:pt x="9480" y="2230"/>
                    <a:pt x="9486" y="2268"/>
                    <a:pt x="9474" y="2306"/>
                  </a:cubicBezTo>
                  <a:cubicBezTo>
                    <a:pt x="9464" y="2336"/>
                    <a:pt x="9442" y="2364"/>
                    <a:pt x="9410" y="2388"/>
                  </a:cubicBezTo>
                  <a:cubicBezTo>
                    <a:pt x="9340" y="2443"/>
                    <a:pt x="9212" y="2489"/>
                    <a:pt x="9100" y="2503"/>
                  </a:cubicBezTo>
                  <a:lnTo>
                    <a:pt x="9093" y="2504"/>
                  </a:lnTo>
                  <a:cubicBezTo>
                    <a:pt x="8900" y="2530"/>
                    <a:pt x="8864" y="2535"/>
                    <a:pt x="8796" y="2758"/>
                  </a:cubicBezTo>
                  <a:cubicBezTo>
                    <a:pt x="8751" y="2907"/>
                    <a:pt x="8569" y="2939"/>
                    <a:pt x="8397" y="2921"/>
                  </a:cubicBezTo>
                  <a:cubicBezTo>
                    <a:pt x="8314" y="2912"/>
                    <a:pt x="8232" y="2891"/>
                    <a:pt x="8172" y="2868"/>
                  </a:cubicBezTo>
                  <a:cubicBezTo>
                    <a:pt x="8090" y="2836"/>
                    <a:pt x="8039" y="2789"/>
                    <a:pt x="8048" y="2739"/>
                  </a:cubicBezTo>
                  <a:cubicBezTo>
                    <a:pt x="8053" y="2711"/>
                    <a:pt x="8072" y="2689"/>
                    <a:pt x="8107" y="2676"/>
                  </a:cubicBezTo>
                  <a:cubicBezTo>
                    <a:pt x="8178" y="2648"/>
                    <a:pt x="8241" y="2616"/>
                    <a:pt x="8295" y="2553"/>
                  </a:cubicBezTo>
                  <a:cubicBezTo>
                    <a:pt x="8351" y="2489"/>
                    <a:pt x="8400" y="2390"/>
                    <a:pt x="8443" y="2228"/>
                  </a:cubicBezTo>
                  <a:close/>
                  <a:moveTo>
                    <a:pt x="8988" y="1802"/>
                  </a:moveTo>
                  <a:cubicBezTo>
                    <a:pt x="8982" y="1821"/>
                    <a:pt x="8976" y="1842"/>
                    <a:pt x="8972" y="1864"/>
                  </a:cubicBezTo>
                  <a:cubicBezTo>
                    <a:pt x="8941" y="2001"/>
                    <a:pt x="8953" y="2157"/>
                    <a:pt x="9226" y="2218"/>
                  </a:cubicBezTo>
                  <a:cubicBezTo>
                    <a:pt x="9304" y="2235"/>
                    <a:pt x="9346" y="2254"/>
                    <a:pt x="9363" y="2272"/>
                  </a:cubicBezTo>
                  <a:cubicBezTo>
                    <a:pt x="9364" y="2272"/>
                    <a:pt x="9364" y="2271"/>
                    <a:pt x="9365" y="2271"/>
                  </a:cubicBezTo>
                  <a:lnTo>
                    <a:pt x="9365" y="2270"/>
                  </a:lnTo>
                  <a:cubicBezTo>
                    <a:pt x="9362" y="2277"/>
                    <a:pt x="9353" y="2287"/>
                    <a:pt x="9340" y="2297"/>
                  </a:cubicBezTo>
                  <a:cubicBezTo>
                    <a:pt x="9284" y="2341"/>
                    <a:pt x="9180" y="2378"/>
                    <a:pt x="9085" y="2390"/>
                  </a:cubicBezTo>
                  <a:lnTo>
                    <a:pt x="9078" y="2391"/>
                  </a:lnTo>
                  <a:cubicBezTo>
                    <a:pt x="8822" y="2425"/>
                    <a:pt x="8774" y="2431"/>
                    <a:pt x="8685" y="2724"/>
                  </a:cubicBezTo>
                  <a:cubicBezTo>
                    <a:pt x="8661" y="2806"/>
                    <a:pt x="8533" y="2820"/>
                    <a:pt x="8409" y="2806"/>
                  </a:cubicBezTo>
                  <a:cubicBezTo>
                    <a:pt x="8336" y="2799"/>
                    <a:pt x="8265" y="2781"/>
                    <a:pt x="8214" y="2761"/>
                  </a:cubicBezTo>
                  <a:cubicBezTo>
                    <a:pt x="8210" y="2760"/>
                    <a:pt x="8208" y="2759"/>
                    <a:pt x="8205" y="2758"/>
                  </a:cubicBezTo>
                  <a:cubicBezTo>
                    <a:pt x="8269" y="2729"/>
                    <a:pt x="8327" y="2690"/>
                    <a:pt x="8382" y="2628"/>
                  </a:cubicBezTo>
                  <a:cubicBezTo>
                    <a:pt x="8449" y="2551"/>
                    <a:pt x="8506" y="2437"/>
                    <a:pt x="8554" y="2258"/>
                  </a:cubicBezTo>
                  <a:cubicBezTo>
                    <a:pt x="8612" y="2041"/>
                    <a:pt x="8849" y="1880"/>
                    <a:pt x="8988" y="1802"/>
                  </a:cubicBezTo>
                  <a:close/>
                  <a:moveTo>
                    <a:pt x="13514" y="8166"/>
                  </a:moveTo>
                  <a:lnTo>
                    <a:pt x="13511" y="8177"/>
                  </a:lnTo>
                  <a:lnTo>
                    <a:pt x="13399" y="8155"/>
                  </a:lnTo>
                  <a:lnTo>
                    <a:pt x="13403" y="8133"/>
                  </a:lnTo>
                  <a:lnTo>
                    <a:pt x="13516" y="8154"/>
                  </a:lnTo>
                  <a:lnTo>
                    <a:pt x="13516" y="8154"/>
                  </a:lnTo>
                  <a:close/>
                  <a:moveTo>
                    <a:pt x="13388" y="8209"/>
                  </a:moveTo>
                  <a:lnTo>
                    <a:pt x="13392" y="8192"/>
                  </a:lnTo>
                  <a:lnTo>
                    <a:pt x="13504" y="8216"/>
                  </a:lnTo>
                  <a:lnTo>
                    <a:pt x="13500" y="8232"/>
                  </a:lnTo>
                  <a:close/>
                  <a:moveTo>
                    <a:pt x="13377" y="8264"/>
                  </a:moveTo>
                  <a:lnTo>
                    <a:pt x="13379" y="8252"/>
                  </a:lnTo>
                  <a:lnTo>
                    <a:pt x="13491" y="8276"/>
                  </a:lnTo>
                  <a:lnTo>
                    <a:pt x="13489" y="8288"/>
                  </a:lnTo>
                  <a:close/>
                  <a:moveTo>
                    <a:pt x="8898" y="11729"/>
                  </a:moveTo>
                  <a:cubicBezTo>
                    <a:pt x="8545" y="11924"/>
                    <a:pt x="8390" y="12092"/>
                    <a:pt x="8347" y="12147"/>
                  </a:cubicBezTo>
                  <a:cubicBezTo>
                    <a:pt x="8292" y="12160"/>
                    <a:pt x="8137" y="12193"/>
                    <a:pt x="8145" y="12139"/>
                  </a:cubicBezTo>
                  <a:cubicBezTo>
                    <a:pt x="8161" y="12045"/>
                    <a:pt x="8286" y="11873"/>
                    <a:pt x="8397" y="11722"/>
                  </a:cubicBezTo>
                  <a:cubicBezTo>
                    <a:pt x="8443" y="11659"/>
                    <a:pt x="8486" y="11599"/>
                    <a:pt x="8519" y="11549"/>
                  </a:cubicBezTo>
                  <a:cubicBezTo>
                    <a:pt x="8570" y="11471"/>
                    <a:pt x="8610" y="11430"/>
                    <a:pt x="8655" y="11409"/>
                  </a:cubicBezTo>
                  <a:cubicBezTo>
                    <a:pt x="8701" y="11388"/>
                    <a:pt x="8760" y="11384"/>
                    <a:pt x="8843" y="11382"/>
                  </a:cubicBezTo>
                  <a:cubicBezTo>
                    <a:pt x="8972" y="11377"/>
                    <a:pt x="9150" y="11305"/>
                    <a:pt x="9256" y="11256"/>
                  </a:cubicBezTo>
                  <a:cubicBezTo>
                    <a:pt x="9235" y="11375"/>
                    <a:pt x="9162" y="11583"/>
                    <a:pt x="8898" y="11729"/>
                  </a:cubicBezTo>
                  <a:close/>
                  <a:moveTo>
                    <a:pt x="9378" y="11157"/>
                  </a:moveTo>
                  <a:cubicBezTo>
                    <a:pt x="9378" y="11158"/>
                    <a:pt x="9404" y="11581"/>
                    <a:pt x="8953" y="11829"/>
                  </a:cubicBezTo>
                  <a:cubicBezTo>
                    <a:pt x="8547" y="12053"/>
                    <a:pt x="8428" y="12229"/>
                    <a:pt x="8427" y="12230"/>
                  </a:cubicBezTo>
                  <a:lnTo>
                    <a:pt x="8415" y="12248"/>
                  </a:lnTo>
                  <a:lnTo>
                    <a:pt x="8395" y="12253"/>
                  </a:lnTo>
                  <a:cubicBezTo>
                    <a:pt x="8394" y="12254"/>
                    <a:pt x="7994" y="12361"/>
                    <a:pt x="8032" y="12122"/>
                  </a:cubicBezTo>
                  <a:cubicBezTo>
                    <a:pt x="8052" y="12000"/>
                    <a:pt x="8186" y="11815"/>
                    <a:pt x="8305" y="11654"/>
                  </a:cubicBezTo>
                  <a:cubicBezTo>
                    <a:pt x="8348" y="11594"/>
                    <a:pt x="8390" y="11536"/>
                    <a:pt x="8423" y="11486"/>
                  </a:cubicBezTo>
                  <a:cubicBezTo>
                    <a:pt x="8487" y="11389"/>
                    <a:pt x="8541" y="11336"/>
                    <a:pt x="8607" y="11306"/>
                  </a:cubicBezTo>
                  <a:cubicBezTo>
                    <a:pt x="8671" y="11275"/>
                    <a:pt x="8740" y="11270"/>
                    <a:pt x="8839" y="11266"/>
                  </a:cubicBezTo>
                  <a:cubicBezTo>
                    <a:pt x="9008" y="11261"/>
                    <a:pt x="9293" y="11110"/>
                    <a:pt x="9294" y="11109"/>
                  </a:cubicBezTo>
                  <a:lnTo>
                    <a:pt x="9373" y="11067"/>
                  </a:lnTo>
                  <a:close/>
                  <a:moveTo>
                    <a:pt x="2455" y="1774"/>
                  </a:moveTo>
                  <a:lnTo>
                    <a:pt x="2460" y="1768"/>
                  </a:lnTo>
                  <a:cubicBezTo>
                    <a:pt x="2711" y="1547"/>
                    <a:pt x="2979" y="1344"/>
                    <a:pt x="3262" y="1162"/>
                  </a:cubicBezTo>
                  <a:cubicBezTo>
                    <a:pt x="3543" y="982"/>
                    <a:pt x="3838" y="823"/>
                    <a:pt x="4144" y="687"/>
                  </a:cubicBezTo>
                  <a:cubicBezTo>
                    <a:pt x="4184" y="669"/>
                    <a:pt x="4221" y="652"/>
                    <a:pt x="4259" y="637"/>
                  </a:cubicBezTo>
                  <a:cubicBezTo>
                    <a:pt x="4294" y="621"/>
                    <a:pt x="4333" y="605"/>
                    <a:pt x="4374" y="589"/>
                  </a:cubicBezTo>
                  <a:cubicBezTo>
                    <a:pt x="4506" y="536"/>
                    <a:pt x="4640" y="487"/>
                    <a:pt x="4777" y="442"/>
                  </a:cubicBezTo>
                  <a:cubicBezTo>
                    <a:pt x="4914" y="397"/>
                    <a:pt x="5052" y="357"/>
                    <a:pt x="5190" y="322"/>
                  </a:cubicBezTo>
                  <a:cubicBezTo>
                    <a:pt x="5214" y="315"/>
                    <a:pt x="5240" y="309"/>
                    <a:pt x="5270" y="302"/>
                  </a:cubicBezTo>
                  <a:cubicBezTo>
                    <a:pt x="5293" y="296"/>
                    <a:pt x="5319" y="290"/>
                    <a:pt x="5349" y="283"/>
                  </a:cubicBezTo>
                  <a:cubicBezTo>
                    <a:pt x="5447" y="261"/>
                    <a:pt x="5544" y="241"/>
                    <a:pt x="5642" y="223"/>
                  </a:cubicBezTo>
                  <a:cubicBezTo>
                    <a:pt x="5739" y="205"/>
                    <a:pt x="5837" y="190"/>
                    <a:pt x="5937" y="176"/>
                  </a:cubicBezTo>
                  <a:cubicBezTo>
                    <a:pt x="5960" y="173"/>
                    <a:pt x="5979" y="170"/>
                    <a:pt x="5994" y="169"/>
                  </a:cubicBezTo>
                  <a:cubicBezTo>
                    <a:pt x="6000" y="168"/>
                    <a:pt x="6020" y="165"/>
                    <a:pt x="6051" y="162"/>
                  </a:cubicBezTo>
                  <a:cubicBezTo>
                    <a:pt x="6137" y="151"/>
                    <a:pt x="6222" y="143"/>
                    <a:pt x="6308" y="136"/>
                  </a:cubicBezTo>
                  <a:cubicBezTo>
                    <a:pt x="6396" y="129"/>
                    <a:pt x="6482" y="124"/>
                    <a:pt x="6566" y="121"/>
                  </a:cubicBezTo>
                  <a:cubicBezTo>
                    <a:pt x="6582" y="120"/>
                    <a:pt x="6597" y="119"/>
                    <a:pt x="6609" y="119"/>
                  </a:cubicBezTo>
                  <a:cubicBezTo>
                    <a:pt x="6625" y="118"/>
                    <a:pt x="6639" y="118"/>
                    <a:pt x="6653" y="117"/>
                  </a:cubicBezTo>
                  <a:cubicBezTo>
                    <a:pt x="6685" y="116"/>
                    <a:pt x="6716" y="115"/>
                    <a:pt x="6747" y="115"/>
                  </a:cubicBezTo>
                  <a:cubicBezTo>
                    <a:pt x="6768" y="115"/>
                    <a:pt x="6799" y="115"/>
                    <a:pt x="6841" y="115"/>
                  </a:cubicBezTo>
                  <a:cubicBezTo>
                    <a:pt x="6883" y="115"/>
                    <a:pt x="6915" y="115"/>
                    <a:pt x="6936" y="115"/>
                  </a:cubicBezTo>
                  <a:cubicBezTo>
                    <a:pt x="6966" y="115"/>
                    <a:pt x="6998" y="116"/>
                    <a:pt x="7030" y="117"/>
                  </a:cubicBezTo>
                  <a:cubicBezTo>
                    <a:pt x="7044" y="118"/>
                    <a:pt x="7058" y="118"/>
                    <a:pt x="7073" y="119"/>
                  </a:cubicBezTo>
                  <a:cubicBezTo>
                    <a:pt x="7086" y="119"/>
                    <a:pt x="7100" y="120"/>
                    <a:pt x="7116" y="121"/>
                  </a:cubicBezTo>
                  <a:cubicBezTo>
                    <a:pt x="7200" y="124"/>
                    <a:pt x="7287" y="129"/>
                    <a:pt x="7374" y="136"/>
                  </a:cubicBezTo>
                  <a:cubicBezTo>
                    <a:pt x="7460" y="143"/>
                    <a:pt x="7546" y="151"/>
                    <a:pt x="7631" y="162"/>
                  </a:cubicBezTo>
                  <a:cubicBezTo>
                    <a:pt x="7663" y="165"/>
                    <a:pt x="7682" y="168"/>
                    <a:pt x="7688" y="169"/>
                  </a:cubicBezTo>
                  <a:cubicBezTo>
                    <a:pt x="7703" y="170"/>
                    <a:pt x="7722" y="173"/>
                    <a:pt x="7746" y="176"/>
                  </a:cubicBezTo>
                  <a:lnTo>
                    <a:pt x="7769" y="179"/>
                  </a:lnTo>
                  <a:lnTo>
                    <a:pt x="7765" y="184"/>
                  </a:lnTo>
                  <a:cubicBezTo>
                    <a:pt x="7754" y="196"/>
                    <a:pt x="7742" y="208"/>
                    <a:pt x="7729" y="220"/>
                  </a:cubicBezTo>
                  <a:cubicBezTo>
                    <a:pt x="7717" y="233"/>
                    <a:pt x="7705" y="246"/>
                    <a:pt x="7694" y="258"/>
                  </a:cubicBezTo>
                  <a:lnTo>
                    <a:pt x="7690" y="261"/>
                  </a:lnTo>
                  <a:cubicBezTo>
                    <a:pt x="7600" y="356"/>
                    <a:pt x="7515" y="406"/>
                    <a:pt x="7432" y="430"/>
                  </a:cubicBezTo>
                  <a:cubicBezTo>
                    <a:pt x="7350" y="453"/>
                    <a:pt x="7268" y="452"/>
                    <a:pt x="7186" y="442"/>
                  </a:cubicBezTo>
                  <a:cubicBezTo>
                    <a:pt x="7170" y="440"/>
                    <a:pt x="7155" y="439"/>
                    <a:pt x="7140" y="436"/>
                  </a:cubicBezTo>
                  <a:cubicBezTo>
                    <a:pt x="7131" y="435"/>
                    <a:pt x="7113" y="432"/>
                    <a:pt x="7093" y="429"/>
                  </a:cubicBezTo>
                  <a:lnTo>
                    <a:pt x="7089" y="429"/>
                  </a:lnTo>
                  <a:cubicBezTo>
                    <a:pt x="6918" y="404"/>
                    <a:pt x="6748" y="378"/>
                    <a:pt x="6561" y="493"/>
                  </a:cubicBezTo>
                  <a:lnTo>
                    <a:pt x="6561" y="494"/>
                  </a:lnTo>
                  <a:lnTo>
                    <a:pt x="6558" y="495"/>
                  </a:lnTo>
                  <a:lnTo>
                    <a:pt x="6558" y="495"/>
                  </a:lnTo>
                  <a:cubicBezTo>
                    <a:pt x="6544" y="504"/>
                    <a:pt x="6531" y="513"/>
                    <a:pt x="6517" y="522"/>
                  </a:cubicBezTo>
                  <a:cubicBezTo>
                    <a:pt x="6505" y="529"/>
                    <a:pt x="6493" y="538"/>
                    <a:pt x="6477" y="549"/>
                  </a:cubicBezTo>
                  <a:cubicBezTo>
                    <a:pt x="6468" y="556"/>
                    <a:pt x="6469" y="555"/>
                    <a:pt x="6467" y="556"/>
                  </a:cubicBezTo>
                  <a:lnTo>
                    <a:pt x="6455" y="564"/>
                  </a:lnTo>
                  <a:cubicBezTo>
                    <a:pt x="6431" y="582"/>
                    <a:pt x="6411" y="597"/>
                    <a:pt x="6393" y="611"/>
                  </a:cubicBezTo>
                  <a:cubicBezTo>
                    <a:pt x="6378" y="623"/>
                    <a:pt x="6358" y="638"/>
                    <a:pt x="6336" y="657"/>
                  </a:cubicBezTo>
                  <a:cubicBezTo>
                    <a:pt x="6298" y="687"/>
                    <a:pt x="6265" y="716"/>
                    <a:pt x="6233" y="744"/>
                  </a:cubicBezTo>
                  <a:cubicBezTo>
                    <a:pt x="6059" y="893"/>
                    <a:pt x="5921" y="1013"/>
                    <a:pt x="5666" y="998"/>
                  </a:cubicBezTo>
                  <a:lnTo>
                    <a:pt x="5661" y="997"/>
                  </a:lnTo>
                  <a:cubicBezTo>
                    <a:pt x="5643" y="996"/>
                    <a:pt x="5625" y="996"/>
                    <a:pt x="5606" y="996"/>
                  </a:cubicBezTo>
                  <a:cubicBezTo>
                    <a:pt x="5588" y="996"/>
                    <a:pt x="5571" y="996"/>
                    <a:pt x="5554" y="996"/>
                  </a:cubicBezTo>
                  <a:cubicBezTo>
                    <a:pt x="5370" y="999"/>
                    <a:pt x="5225" y="1040"/>
                    <a:pt x="5101" y="1120"/>
                  </a:cubicBezTo>
                  <a:cubicBezTo>
                    <a:pt x="4979" y="1198"/>
                    <a:pt x="4879" y="1313"/>
                    <a:pt x="4787" y="1464"/>
                  </a:cubicBezTo>
                  <a:lnTo>
                    <a:pt x="4778" y="1478"/>
                  </a:lnTo>
                  <a:cubicBezTo>
                    <a:pt x="4653" y="1681"/>
                    <a:pt x="4537" y="1870"/>
                    <a:pt x="4358" y="1890"/>
                  </a:cubicBezTo>
                  <a:cubicBezTo>
                    <a:pt x="4344" y="1891"/>
                    <a:pt x="4329" y="1891"/>
                    <a:pt x="4315" y="1891"/>
                  </a:cubicBezTo>
                  <a:cubicBezTo>
                    <a:pt x="4301" y="1891"/>
                    <a:pt x="4285" y="1890"/>
                    <a:pt x="4269" y="1887"/>
                  </a:cubicBezTo>
                  <a:cubicBezTo>
                    <a:pt x="4239" y="1882"/>
                    <a:pt x="4208" y="1874"/>
                    <a:pt x="4173" y="1861"/>
                  </a:cubicBezTo>
                  <a:cubicBezTo>
                    <a:pt x="4137" y="1848"/>
                    <a:pt x="4100" y="1830"/>
                    <a:pt x="4060" y="1808"/>
                  </a:cubicBezTo>
                  <a:cubicBezTo>
                    <a:pt x="3748" y="1635"/>
                    <a:pt x="3640" y="1688"/>
                    <a:pt x="3432" y="1790"/>
                  </a:cubicBezTo>
                  <a:cubicBezTo>
                    <a:pt x="3397" y="1808"/>
                    <a:pt x="3358" y="1826"/>
                    <a:pt x="3314" y="1846"/>
                  </a:cubicBezTo>
                  <a:cubicBezTo>
                    <a:pt x="3294" y="1856"/>
                    <a:pt x="3272" y="1864"/>
                    <a:pt x="3248" y="1874"/>
                  </a:cubicBezTo>
                  <a:cubicBezTo>
                    <a:pt x="3225" y="1884"/>
                    <a:pt x="3200" y="1892"/>
                    <a:pt x="3173" y="1902"/>
                  </a:cubicBezTo>
                  <a:cubicBezTo>
                    <a:pt x="3150" y="1911"/>
                    <a:pt x="3125" y="1918"/>
                    <a:pt x="3101" y="1926"/>
                  </a:cubicBezTo>
                  <a:cubicBezTo>
                    <a:pt x="3076" y="1934"/>
                    <a:pt x="3048" y="1941"/>
                    <a:pt x="3021" y="1949"/>
                  </a:cubicBezTo>
                  <a:cubicBezTo>
                    <a:pt x="2897" y="1981"/>
                    <a:pt x="2794" y="1986"/>
                    <a:pt x="2710" y="1968"/>
                  </a:cubicBezTo>
                  <a:cubicBezTo>
                    <a:pt x="2623" y="1950"/>
                    <a:pt x="2555" y="1908"/>
                    <a:pt x="2504" y="1848"/>
                  </a:cubicBezTo>
                  <a:cubicBezTo>
                    <a:pt x="2496" y="1837"/>
                    <a:pt x="2487" y="1826"/>
                    <a:pt x="2479" y="1814"/>
                  </a:cubicBezTo>
                  <a:cubicBezTo>
                    <a:pt x="2470" y="1801"/>
                    <a:pt x="2463" y="1788"/>
                    <a:pt x="2456" y="1775"/>
                  </a:cubicBezTo>
                  <a:close/>
                  <a:moveTo>
                    <a:pt x="6446" y="2263"/>
                  </a:moveTo>
                  <a:cubicBezTo>
                    <a:pt x="6343" y="2015"/>
                    <a:pt x="6475" y="1821"/>
                    <a:pt x="6476" y="1821"/>
                  </a:cubicBezTo>
                  <a:lnTo>
                    <a:pt x="6488" y="1802"/>
                  </a:lnTo>
                  <a:lnTo>
                    <a:pt x="6509" y="1797"/>
                  </a:lnTo>
                  <a:cubicBezTo>
                    <a:pt x="6578" y="1779"/>
                    <a:pt x="6641" y="1777"/>
                    <a:pt x="6695" y="1785"/>
                  </a:cubicBezTo>
                  <a:cubicBezTo>
                    <a:pt x="6749" y="1794"/>
                    <a:pt x="6794" y="1812"/>
                    <a:pt x="6829" y="1836"/>
                  </a:cubicBezTo>
                  <a:cubicBezTo>
                    <a:pt x="6868" y="1863"/>
                    <a:pt x="6895" y="1898"/>
                    <a:pt x="6905" y="1935"/>
                  </a:cubicBezTo>
                  <a:cubicBezTo>
                    <a:pt x="6909" y="1952"/>
                    <a:pt x="6910" y="1969"/>
                    <a:pt x="6908" y="1985"/>
                  </a:cubicBezTo>
                  <a:cubicBezTo>
                    <a:pt x="6905" y="2001"/>
                    <a:pt x="6902" y="2016"/>
                    <a:pt x="6898" y="2032"/>
                  </a:cubicBezTo>
                  <a:cubicBezTo>
                    <a:pt x="6887" y="2081"/>
                    <a:pt x="6877" y="2126"/>
                    <a:pt x="6926" y="2220"/>
                  </a:cubicBezTo>
                  <a:cubicBezTo>
                    <a:pt x="7008" y="2378"/>
                    <a:pt x="6999" y="2390"/>
                    <a:pt x="6862" y="2571"/>
                  </a:cubicBezTo>
                  <a:cubicBezTo>
                    <a:pt x="6846" y="2593"/>
                    <a:pt x="6827" y="2618"/>
                    <a:pt x="6818" y="2629"/>
                  </a:cubicBezTo>
                  <a:cubicBezTo>
                    <a:pt x="6728" y="2751"/>
                    <a:pt x="6602" y="2753"/>
                    <a:pt x="6500" y="2715"/>
                  </a:cubicBezTo>
                  <a:cubicBezTo>
                    <a:pt x="6453" y="2697"/>
                    <a:pt x="6411" y="2671"/>
                    <a:pt x="6380" y="2644"/>
                  </a:cubicBezTo>
                  <a:cubicBezTo>
                    <a:pt x="6342" y="2610"/>
                    <a:pt x="6318" y="2571"/>
                    <a:pt x="6319" y="2539"/>
                  </a:cubicBezTo>
                  <a:cubicBezTo>
                    <a:pt x="6321" y="2506"/>
                    <a:pt x="6338" y="2482"/>
                    <a:pt x="6372" y="2471"/>
                  </a:cubicBezTo>
                  <a:cubicBezTo>
                    <a:pt x="6404" y="2462"/>
                    <a:pt x="6443" y="2448"/>
                    <a:pt x="6461" y="2423"/>
                  </a:cubicBezTo>
                  <a:cubicBezTo>
                    <a:pt x="6480" y="2397"/>
                    <a:pt x="6482" y="2350"/>
                    <a:pt x="6446" y="2263"/>
                  </a:cubicBezTo>
                  <a:close/>
                  <a:moveTo>
                    <a:pt x="6560" y="1903"/>
                  </a:moveTo>
                  <a:cubicBezTo>
                    <a:pt x="6604" y="1894"/>
                    <a:pt x="6643" y="1893"/>
                    <a:pt x="6677" y="1898"/>
                  </a:cubicBezTo>
                  <a:cubicBezTo>
                    <a:pt x="6714" y="1905"/>
                    <a:pt x="6743" y="1916"/>
                    <a:pt x="6765" y="1931"/>
                  </a:cubicBezTo>
                  <a:cubicBezTo>
                    <a:pt x="6781" y="1942"/>
                    <a:pt x="6791" y="1953"/>
                    <a:pt x="6793" y="1964"/>
                  </a:cubicBezTo>
                  <a:cubicBezTo>
                    <a:pt x="6794" y="1966"/>
                    <a:pt x="6794" y="1967"/>
                    <a:pt x="6794" y="1968"/>
                  </a:cubicBezTo>
                  <a:cubicBezTo>
                    <a:pt x="6792" y="1983"/>
                    <a:pt x="6789" y="1995"/>
                    <a:pt x="6786" y="2007"/>
                  </a:cubicBezTo>
                  <a:cubicBezTo>
                    <a:pt x="6771" y="2077"/>
                    <a:pt x="6756" y="2141"/>
                    <a:pt x="6825" y="2273"/>
                  </a:cubicBezTo>
                  <a:cubicBezTo>
                    <a:pt x="6873" y="2366"/>
                    <a:pt x="6867" y="2374"/>
                    <a:pt x="6771" y="2502"/>
                  </a:cubicBezTo>
                  <a:cubicBezTo>
                    <a:pt x="6761" y="2515"/>
                    <a:pt x="6750" y="2530"/>
                    <a:pt x="6726" y="2561"/>
                  </a:cubicBezTo>
                  <a:cubicBezTo>
                    <a:pt x="6675" y="2630"/>
                    <a:pt x="6601" y="2630"/>
                    <a:pt x="6540" y="2607"/>
                  </a:cubicBezTo>
                  <a:cubicBezTo>
                    <a:pt x="6509" y="2596"/>
                    <a:pt x="6481" y="2579"/>
                    <a:pt x="6460" y="2562"/>
                  </a:cubicBezTo>
                  <a:cubicBezTo>
                    <a:pt x="6495" y="2547"/>
                    <a:pt x="6529" y="2525"/>
                    <a:pt x="6555" y="2489"/>
                  </a:cubicBezTo>
                  <a:cubicBezTo>
                    <a:pt x="6594" y="2434"/>
                    <a:pt x="6606" y="2350"/>
                    <a:pt x="6551" y="2219"/>
                  </a:cubicBezTo>
                  <a:cubicBezTo>
                    <a:pt x="6489" y="2069"/>
                    <a:pt x="6537" y="1947"/>
                    <a:pt x="6560" y="1903"/>
                  </a:cubicBezTo>
                  <a:close/>
                  <a:moveTo>
                    <a:pt x="246" y="8511"/>
                  </a:moveTo>
                  <a:cubicBezTo>
                    <a:pt x="61" y="7776"/>
                    <a:pt x="0" y="7011"/>
                    <a:pt x="68" y="6244"/>
                  </a:cubicBezTo>
                  <a:lnTo>
                    <a:pt x="73" y="6190"/>
                  </a:lnTo>
                  <a:lnTo>
                    <a:pt x="127" y="6192"/>
                  </a:lnTo>
                  <a:cubicBezTo>
                    <a:pt x="144" y="6192"/>
                    <a:pt x="157" y="6193"/>
                    <a:pt x="167" y="6194"/>
                  </a:cubicBezTo>
                  <a:cubicBezTo>
                    <a:pt x="180" y="6196"/>
                    <a:pt x="191" y="6198"/>
                    <a:pt x="198" y="6199"/>
                  </a:cubicBezTo>
                  <a:cubicBezTo>
                    <a:pt x="457" y="6236"/>
                    <a:pt x="493" y="6465"/>
                    <a:pt x="525" y="6665"/>
                  </a:cubicBezTo>
                  <a:cubicBezTo>
                    <a:pt x="540" y="6761"/>
                    <a:pt x="554" y="6849"/>
                    <a:pt x="591" y="6882"/>
                  </a:cubicBezTo>
                  <a:cubicBezTo>
                    <a:pt x="688" y="6969"/>
                    <a:pt x="710" y="7076"/>
                    <a:pt x="742" y="7226"/>
                  </a:cubicBezTo>
                  <a:cubicBezTo>
                    <a:pt x="761" y="7319"/>
                    <a:pt x="784" y="7430"/>
                    <a:pt x="832" y="7561"/>
                  </a:cubicBezTo>
                  <a:cubicBezTo>
                    <a:pt x="901" y="7751"/>
                    <a:pt x="1050" y="7859"/>
                    <a:pt x="1183" y="7956"/>
                  </a:cubicBezTo>
                  <a:cubicBezTo>
                    <a:pt x="1273" y="8021"/>
                    <a:pt x="1356" y="8081"/>
                    <a:pt x="1412" y="8160"/>
                  </a:cubicBezTo>
                  <a:cubicBezTo>
                    <a:pt x="1452" y="8216"/>
                    <a:pt x="1505" y="8281"/>
                    <a:pt x="1558" y="8347"/>
                  </a:cubicBezTo>
                  <a:cubicBezTo>
                    <a:pt x="1688" y="8508"/>
                    <a:pt x="1823" y="8675"/>
                    <a:pt x="1811" y="8770"/>
                  </a:cubicBezTo>
                  <a:cubicBezTo>
                    <a:pt x="1804" y="8828"/>
                    <a:pt x="1760" y="8915"/>
                    <a:pt x="1713" y="9007"/>
                  </a:cubicBezTo>
                  <a:cubicBezTo>
                    <a:pt x="1665" y="9104"/>
                    <a:pt x="1612" y="9207"/>
                    <a:pt x="1608" y="9262"/>
                  </a:cubicBezTo>
                  <a:cubicBezTo>
                    <a:pt x="1605" y="9298"/>
                    <a:pt x="1608" y="9351"/>
                    <a:pt x="1610" y="9412"/>
                  </a:cubicBezTo>
                  <a:cubicBezTo>
                    <a:pt x="1616" y="9552"/>
                    <a:pt x="1624" y="9740"/>
                    <a:pt x="1582" y="9923"/>
                  </a:cubicBezTo>
                  <a:cubicBezTo>
                    <a:pt x="1555" y="10046"/>
                    <a:pt x="1510" y="10193"/>
                    <a:pt x="1444" y="10326"/>
                  </a:cubicBezTo>
                  <a:cubicBezTo>
                    <a:pt x="1390" y="10432"/>
                    <a:pt x="1325" y="10528"/>
                    <a:pt x="1243" y="10597"/>
                  </a:cubicBezTo>
                  <a:lnTo>
                    <a:pt x="1193" y="10638"/>
                  </a:lnTo>
                  <a:lnTo>
                    <a:pt x="1158" y="10583"/>
                  </a:lnTo>
                  <a:cubicBezTo>
                    <a:pt x="735" y="9941"/>
                    <a:pt x="429" y="9241"/>
                    <a:pt x="246" y="8511"/>
                  </a:cubicBezTo>
                  <a:moveTo>
                    <a:pt x="178" y="6312"/>
                  </a:moveTo>
                  <a:cubicBezTo>
                    <a:pt x="119" y="7047"/>
                    <a:pt x="180" y="7780"/>
                    <a:pt x="357" y="8483"/>
                  </a:cubicBezTo>
                  <a:cubicBezTo>
                    <a:pt x="532" y="9179"/>
                    <a:pt x="820" y="9847"/>
                    <a:pt x="1216" y="10463"/>
                  </a:cubicBezTo>
                  <a:cubicBezTo>
                    <a:pt x="1264" y="10411"/>
                    <a:pt x="1306" y="10345"/>
                    <a:pt x="1341" y="10275"/>
                  </a:cubicBezTo>
                  <a:cubicBezTo>
                    <a:pt x="1403" y="10151"/>
                    <a:pt x="1445" y="10012"/>
                    <a:pt x="1471" y="9897"/>
                  </a:cubicBezTo>
                  <a:cubicBezTo>
                    <a:pt x="1508" y="9730"/>
                    <a:pt x="1501" y="9551"/>
                    <a:pt x="1496" y="9416"/>
                  </a:cubicBezTo>
                  <a:cubicBezTo>
                    <a:pt x="1493" y="9351"/>
                    <a:pt x="1491" y="9295"/>
                    <a:pt x="1493" y="9254"/>
                  </a:cubicBezTo>
                  <a:cubicBezTo>
                    <a:pt x="1500" y="9175"/>
                    <a:pt x="1557" y="9062"/>
                    <a:pt x="1611" y="8956"/>
                  </a:cubicBezTo>
                  <a:cubicBezTo>
                    <a:pt x="1653" y="8873"/>
                    <a:pt x="1692" y="8794"/>
                    <a:pt x="1697" y="8757"/>
                  </a:cubicBezTo>
                  <a:cubicBezTo>
                    <a:pt x="1703" y="8709"/>
                    <a:pt x="1584" y="8561"/>
                    <a:pt x="1469" y="8418"/>
                  </a:cubicBezTo>
                  <a:cubicBezTo>
                    <a:pt x="1415" y="8351"/>
                    <a:pt x="1361" y="8285"/>
                    <a:pt x="1319" y="8226"/>
                  </a:cubicBezTo>
                  <a:cubicBezTo>
                    <a:pt x="1274" y="8162"/>
                    <a:pt x="1198" y="8108"/>
                    <a:pt x="1117" y="8049"/>
                  </a:cubicBezTo>
                  <a:cubicBezTo>
                    <a:pt x="970" y="7942"/>
                    <a:pt x="805" y="7824"/>
                    <a:pt x="723" y="7599"/>
                  </a:cubicBezTo>
                  <a:cubicBezTo>
                    <a:pt x="673" y="7461"/>
                    <a:pt x="649" y="7346"/>
                    <a:pt x="629" y="7250"/>
                  </a:cubicBezTo>
                  <a:cubicBezTo>
                    <a:pt x="603" y="7122"/>
                    <a:pt x="584" y="7029"/>
                    <a:pt x="515" y="6968"/>
                  </a:cubicBezTo>
                  <a:cubicBezTo>
                    <a:pt x="447" y="6908"/>
                    <a:pt x="431" y="6800"/>
                    <a:pt x="412" y="6683"/>
                  </a:cubicBezTo>
                  <a:cubicBezTo>
                    <a:pt x="386" y="6522"/>
                    <a:pt x="357" y="6337"/>
                    <a:pt x="179" y="6312"/>
                  </a:cubicBezTo>
                  <a:close/>
                  <a:moveTo>
                    <a:pt x="3209" y="2272"/>
                  </a:moveTo>
                  <a:cubicBezTo>
                    <a:pt x="3290" y="2171"/>
                    <a:pt x="3419" y="2063"/>
                    <a:pt x="3588" y="1956"/>
                  </a:cubicBezTo>
                  <a:lnTo>
                    <a:pt x="3588" y="1956"/>
                  </a:lnTo>
                  <a:cubicBezTo>
                    <a:pt x="3703" y="1882"/>
                    <a:pt x="3796" y="1848"/>
                    <a:pt x="3866" y="1843"/>
                  </a:cubicBezTo>
                  <a:cubicBezTo>
                    <a:pt x="3705" y="1783"/>
                    <a:pt x="3619" y="1825"/>
                    <a:pt x="3482" y="1893"/>
                  </a:cubicBezTo>
                  <a:cubicBezTo>
                    <a:pt x="3445" y="1912"/>
                    <a:pt x="3405" y="1932"/>
                    <a:pt x="3360" y="1951"/>
                  </a:cubicBezTo>
                  <a:cubicBezTo>
                    <a:pt x="3337" y="1961"/>
                    <a:pt x="3315" y="1971"/>
                    <a:pt x="3290" y="1980"/>
                  </a:cubicBezTo>
                  <a:cubicBezTo>
                    <a:pt x="3265" y="1991"/>
                    <a:pt x="3239" y="2001"/>
                    <a:pt x="3212" y="2010"/>
                  </a:cubicBezTo>
                  <a:cubicBezTo>
                    <a:pt x="3188" y="2019"/>
                    <a:pt x="3163" y="2027"/>
                    <a:pt x="3135" y="2035"/>
                  </a:cubicBezTo>
                  <a:cubicBezTo>
                    <a:pt x="3108" y="2044"/>
                    <a:pt x="3080" y="2052"/>
                    <a:pt x="3049" y="2060"/>
                  </a:cubicBezTo>
                  <a:cubicBezTo>
                    <a:pt x="2909" y="2097"/>
                    <a:pt x="2788" y="2101"/>
                    <a:pt x="2687" y="2080"/>
                  </a:cubicBezTo>
                  <a:cubicBezTo>
                    <a:pt x="2573" y="2056"/>
                    <a:pt x="2484" y="2001"/>
                    <a:pt x="2417" y="1922"/>
                  </a:cubicBezTo>
                  <a:cubicBezTo>
                    <a:pt x="2405" y="1908"/>
                    <a:pt x="2394" y="1893"/>
                    <a:pt x="2384" y="1878"/>
                  </a:cubicBezTo>
                  <a:cubicBezTo>
                    <a:pt x="2374" y="1863"/>
                    <a:pt x="2364" y="1847"/>
                    <a:pt x="2354" y="1830"/>
                  </a:cubicBezTo>
                  <a:cubicBezTo>
                    <a:pt x="2352" y="1824"/>
                    <a:pt x="2348" y="1818"/>
                    <a:pt x="2346" y="1811"/>
                  </a:cubicBezTo>
                  <a:cubicBezTo>
                    <a:pt x="2342" y="1804"/>
                    <a:pt x="2339" y="1798"/>
                    <a:pt x="2336" y="1793"/>
                  </a:cubicBezTo>
                  <a:lnTo>
                    <a:pt x="2333" y="1787"/>
                  </a:lnTo>
                  <a:lnTo>
                    <a:pt x="2332" y="1781"/>
                  </a:lnTo>
                  <a:lnTo>
                    <a:pt x="2315" y="1744"/>
                  </a:lnTo>
                  <a:lnTo>
                    <a:pt x="2365" y="1699"/>
                  </a:lnTo>
                  <a:cubicBezTo>
                    <a:pt x="2395" y="1672"/>
                    <a:pt x="2367" y="1697"/>
                    <a:pt x="2384" y="1682"/>
                  </a:cubicBezTo>
                  <a:cubicBezTo>
                    <a:pt x="2640" y="1457"/>
                    <a:pt x="2912" y="1251"/>
                    <a:pt x="3200" y="1066"/>
                  </a:cubicBezTo>
                  <a:cubicBezTo>
                    <a:pt x="3485" y="883"/>
                    <a:pt x="3785" y="721"/>
                    <a:pt x="4098" y="582"/>
                  </a:cubicBezTo>
                  <a:cubicBezTo>
                    <a:pt x="4136" y="565"/>
                    <a:pt x="4174" y="548"/>
                    <a:pt x="4214" y="531"/>
                  </a:cubicBezTo>
                  <a:cubicBezTo>
                    <a:pt x="4255" y="514"/>
                    <a:pt x="4294" y="497"/>
                    <a:pt x="4331" y="483"/>
                  </a:cubicBezTo>
                  <a:cubicBezTo>
                    <a:pt x="4466" y="428"/>
                    <a:pt x="4604" y="378"/>
                    <a:pt x="4742" y="333"/>
                  </a:cubicBezTo>
                  <a:cubicBezTo>
                    <a:pt x="4879" y="288"/>
                    <a:pt x="5019" y="247"/>
                    <a:pt x="5162" y="211"/>
                  </a:cubicBezTo>
                  <a:cubicBezTo>
                    <a:pt x="5192" y="204"/>
                    <a:pt x="5219" y="197"/>
                    <a:pt x="5243" y="191"/>
                  </a:cubicBezTo>
                  <a:cubicBezTo>
                    <a:pt x="5273" y="184"/>
                    <a:pt x="5300" y="177"/>
                    <a:pt x="5324" y="171"/>
                  </a:cubicBezTo>
                  <a:cubicBezTo>
                    <a:pt x="5422" y="150"/>
                    <a:pt x="5520" y="129"/>
                    <a:pt x="5621" y="110"/>
                  </a:cubicBezTo>
                  <a:cubicBezTo>
                    <a:pt x="5720" y="92"/>
                    <a:pt x="5821" y="76"/>
                    <a:pt x="5921" y="62"/>
                  </a:cubicBezTo>
                  <a:cubicBezTo>
                    <a:pt x="5936" y="60"/>
                    <a:pt x="5956" y="58"/>
                    <a:pt x="5980" y="54"/>
                  </a:cubicBezTo>
                  <a:cubicBezTo>
                    <a:pt x="6012" y="51"/>
                    <a:pt x="6031" y="48"/>
                    <a:pt x="6038" y="47"/>
                  </a:cubicBezTo>
                  <a:cubicBezTo>
                    <a:pt x="6125" y="37"/>
                    <a:pt x="6212" y="28"/>
                    <a:pt x="6299" y="21"/>
                  </a:cubicBezTo>
                  <a:cubicBezTo>
                    <a:pt x="6384" y="15"/>
                    <a:pt x="6471" y="10"/>
                    <a:pt x="6562" y="5"/>
                  </a:cubicBezTo>
                  <a:cubicBezTo>
                    <a:pt x="6575" y="5"/>
                    <a:pt x="6589" y="5"/>
                    <a:pt x="6606" y="5"/>
                  </a:cubicBezTo>
                  <a:cubicBezTo>
                    <a:pt x="6620" y="4"/>
                    <a:pt x="6634" y="4"/>
                    <a:pt x="6649" y="3"/>
                  </a:cubicBezTo>
                  <a:cubicBezTo>
                    <a:pt x="6681" y="2"/>
                    <a:pt x="6712" y="1"/>
                    <a:pt x="6745" y="1"/>
                  </a:cubicBezTo>
                  <a:cubicBezTo>
                    <a:pt x="6788" y="0"/>
                    <a:pt x="6820" y="0"/>
                    <a:pt x="6841" y="0"/>
                  </a:cubicBezTo>
                  <a:cubicBezTo>
                    <a:pt x="6862" y="0"/>
                    <a:pt x="6895" y="0"/>
                    <a:pt x="6937" y="1"/>
                  </a:cubicBezTo>
                  <a:cubicBezTo>
                    <a:pt x="6970" y="1"/>
                    <a:pt x="7002" y="2"/>
                    <a:pt x="7033" y="3"/>
                  </a:cubicBezTo>
                  <a:cubicBezTo>
                    <a:pt x="7048" y="4"/>
                    <a:pt x="7063" y="4"/>
                    <a:pt x="7077" y="5"/>
                  </a:cubicBezTo>
                  <a:cubicBezTo>
                    <a:pt x="7093" y="5"/>
                    <a:pt x="7108" y="5"/>
                    <a:pt x="7121" y="5"/>
                  </a:cubicBezTo>
                  <a:cubicBezTo>
                    <a:pt x="7211" y="10"/>
                    <a:pt x="7298" y="15"/>
                    <a:pt x="7383" y="21"/>
                  </a:cubicBezTo>
                  <a:cubicBezTo>
                    <a:pt x="7471" y="28"/>
                    <a:pt x="7558" y="37"/>
                    <a:pt x="7645" y="47"/>
                  </a:cubicBezTo>
                  <a:cubicBezTo>
                    <a:pt x="7651" y="48"/>
                    <a:pt x="7670" y="51"/>
                    <a:pt x="7703" y="54"/>
                  </a:cubicBezTo>
                  <a:cubicBezTo>
                    <a:pt x="7727" y="58"/>
                    <a:pt x="7746" y="60"/>
                    <a:pt x="7761" y="62"/>
                  </a:cubicBezTo>
                  <a:cubicBezTo>
                    <a:pt x="7790" y="67"/>
                    <a:pt x="7814" y="70"/>
                    <a:pt x="7831" y="72"/>
                  </a:cubicBezTo>
                  <a:cubicBezTo>
                    <a:pt x="7845" y="74"/>
                    <a:pt x="7867" y="78"/>
                    <a:pt x="7900" y="83"/>
                  </a:cubicBezTo>
                  <a:lnTo>
                    <a:pt x="8015" y="101"/>
                  </a:lnTo>
                  <a:lnTo>
                    <a:pt x="7932" y="181"/>
                  </a:lnTo>
                  <a:cubicBezTo>
                    <a:pt x="7917" y="195"/>
                    <a:pt x="7903" y="208"/>
                    <a:pt x="7889" y="222"/>
                  </a:cubicBezTo>
                  <a:cubicBezTo>
                    <a:pt x="7875" y="236"/>
                    <a:pt x="7861" y="250"/>
                    <a:pt x="7847" y="264"/>
                  </a:cubicBezTo>
                  <a:cubicBezTo>
                    <a:pt x="7836" y="276"/>
                    <a:pt x="7824" y="287"/>
                    <a:pt x="7811" y="300"/>
                  </a:cubicBezTo>
                  <a:cubicBezTo>
                    <a:pt x="7801" y="312"/>
                    <a:pt x="7789" y="323"/>
                    <a:pt x="7776" y="336"/>
                  </a:cubicBezTo>
                  <a:lnTo>
                    <a:pt x="7773" y="340"/>
                  </a:lnTo>
                  <a:cubicBezTo>
                    <a:pt x="7667" y="452"/>
                    <a:pt x="7564" y="512"/>
                    <a:pt x="7464" y="541"/>
                  </a:cubicBezTo>
                  <a:cubicBezTo>
                    <a:pt x="7363" y="569"/>
                    <a:pt x="7268" y="567"/>
                    <a:pt x="7173" y="556"/>
                  </a:cubicBezTo>
                  <a:cubicBezTo>
                    <a:pt x="7159" y="555"/>
                    <a:pt x="7143" y="552"/>
                    <a:pt x="7124" y="550"/>
                  </a:cubicBezTo>
                  <a:cubicBezTo>
                    <a:pt x="7102" y="547"/>
                    <a:pt x="7088" y="545"/>
                    <a:pt x="7076" y="543"/>
                  </a:cubicBezTo>
                  <a:lnTo>
                    <a:pt x="7073" y="542"/>
                  </a:lnTo>
                  <a:cubicBezTo>
                    <a:pt x="6922" y="520"/>
                    <a:pt x="6772" y="498"/>
                    <a:pt x="6621" y="591"/>
                  </a:cubicBezTo>
                  <a:lnTo>
                    <a:pt x="6621" y="590"/>
                  </a:lnTo>
                  <a:lnTo>
                    <a:pt x="6618" y="593"/>
                  </a:lnTo>
                  <a:lnTo>
                    <a:pt x="6618" y="593"/>
                  </a:lnTo>
                  <a:cubicBezTo>
                    <a:pt x="6605" y="602"/>
                    <a:pt x="6592" y="610"/>
                    <a:pt x="6579" y="618"/>
                  </a:cubicBezTo>
                  <a:cubicBezTo>
                    <a:pt x="6565" y="628"/>
                    <a:pt x="6552" y="636"/>
                    <a:pt x="6543" y="643"/>
                  </a:cubicBezTo>
                  <a:cubicBezTo>
                    <a:pt x="6540" y="645"/>
                    <a:pt x="6542" y="643"/>
                    <a:pt x="6533" y="650"/>
                  </a:cubicBezTo>
                  <a:lnTo>
                    <a:pt x="6523" y="657"/>
                  </a:lnTo>
                  <a:cubicBezTo>
                    <a:pt x="6505" y="670"/>
                    <a:pt x="6485" y="685"/>
                    <a:pt x="6464" y="701"/>
                  </a:cubicBezTo>
                  <a:cubicBezTo>
                    <a:pt x="6441" y="719"/>
                    <a:pt x="6423" y="733"/>
                    <a:pt x="6408" y="745"/>
                  </a:cubicBezTo>
                  <a:cubicBezTo>
                    <a:pt x="6374" y="773"/>
                    <a:pt x="6340" y="803"/>
                    <a:pt x="6308" y="831"/>
                  </a:cubicBezTo>
                  <a:cubicBezTo>
                    <a:pt x="6114" y="997"/>
                    <a:pt x="5960" y="1130"/>
                    <a:pt x="5660" y="1113"/>
                  </a:cubicBezTo>
                  <a:lnTo>
                    <a:pt x="5654" y="1113"/>
                  </a:lnTo>
                  <a:cubicBezTo>
                    <a:pt x="5636" y="1111"/>
                    <a:pt x="5619" y="1111"/>
                    <a:pt x="5604" y="1110"/>
                  </a:cubicBezTo>
                  <a:cubicBezTo>
                    <a:pt x="5588" y="1110"/>
                    <a:pt x="5572" y="1110"/>
                    <a:pt x="5556" y="1110"/>
                  </a:cubicBezTo>
                  <a:cubicBezTo>
                    <a:pt x="5395" y="1113"/>
                    <a:pt x="5269" y="1148"/>
                    <a:pt x="5163" y="1216"/>
                  </a:cubicBezTo>
                  <a:cubicBezTo>
                    <a:pt x="5057" y="1284"/>
                    <a:pt x="4968" y="1387"/>
                    <a:pt x="4885" y="1524"/>
                  </a:cubicBezTo>
                  <a:lnTo>
                    <a:pt x="4876" y="1538"/>
                  </a:lnTo>
                  <a:cubicBezTo>
                    <a:pt x="4735" y="1766"/>
                    <a:pt x="4605" y="1977"/>
                    <a:pt x="4371" y="2003"/>
                  </a:cubicBezTo>
                  <a:cubicBezTo>
                    <a:pt x="4352" y="2006"/>
                    <a:pt x="4333" y="2006"/>
                    <a:pt x="4313" y="2006"/>
                  </a:cubicBezTo>
                  <a:cubicBezTo>
                    <a:pt x="4293" y="2005"/>
                    <a:pt x="4272" y="2003"/>
                    <a:pt x="4251" y="2000"/>
                  </a:cubicBezTo>
                  <a:cubicBezTo>
                    <a:pt x="4213" y="1994"/>
                    <a:pt x="4174" y="1984"/>
                    <a:pt x="4133" y="1968"/>
                  </a:cubicBezTo>
                  <a:cubicBezTo>
                    <a:pt x="4099" y="1956"/>
                    <a:pt x="4063" y="1939"/>
                    <a:pt x="4025" y="1919"/>
                  </a:cubicBezTo>
                  <a:cubicBezTo>
                    <a:pt x="4035" y="1940"/>
                    <a:pt x="4040" y="1964"/>
                    <a:pt x="4039" y="1990"/>
                  </a:cubicBezTo>
                  <a:cubicBezTo>
                    <a:pt x="4039" y="2055"/>
                    <a:pt x="3999" y="2136"/>
                    <a:pt x="3926" y="2205"/>
                  </a:cubicBezTo>
                  <a:cubicBezTo>
                    <a:pt x="3857" y="2269"/>
                    <a:pt x="3891" y="2305"/>
                    <a:pt x="3939" y="2356"/>
                  </a:cubicBezTo>
                  <a:cubicBezTo>
                    <a:pt x="3989" y="2410"/>
                    <a:pt x="4048" y="2473"/>
                    <a:pt x="4076" y="2573"/>
                  </a:cubicBezTo>
                  <a:cubicBezTo>
                    <a:pt x="4086" y="2608"/>
                    <a:pt x="4087" y="2641"/>
                    <a:pt x="4081" y="2671"/>
                  </a:cubicBezTo>
                  <a:cubicBezTo>
                    <a:pt x="4067" y="2735"/>
                    <a:pt x="4023" y="2784"/>
                    <a:pt x="3957" y="2817"/>
                  </a:cubicBezTo>
                  <a:cubicBezTo>
                    <a:pt x="3901" y="2847"/>
                    <a:pt x="3826" y="2863"/>
                    <a:pt x="3743" y="2867"/>
                  </a:cubicBezTo>
                  <a:cubicBezTo>
                    <a:pt x="3618" y="2872"/>
                    <a:pt x="3469" y="2848"/>
                    <a:pt x="3329" y="2787"/>
                  </a:cubicBezTo>
                  <a:cubicBezTo>
                    <a:pt x="3266" y="2760"/>
                    <a:pt x="3218" y="2729"/>
                    <a:pt x="3182" y="2692"/>
                  </a:cubicBezTo>
                  <a:cubicBezTo>
                    <a:pt x="3124" y="2634"/>
                    <a:pt x="3101" y="2565"/>
                    <a:pt x="3109" y="2490"/>
                  </a:cubicBezTo>
                  <a:cubicBezTo>
                    <a:pt x="3116" y="2421"/>
                    <a:pt x="3151" y="2347"/>
                    <a:pt x="3209" y="2272"/>
                  </a:cubicBezTo>
                  <a:moveTo>
                    <a:pt x="3649" y="2053"/>
                  </a:moveTo>
                  <a:lnTo>
                    <a:pt x="3650" y="2053"/>
                  </a:lnTo>
                  <a:cubicBezTo>
                    <a:pt x="3771" y="1974"/>
                    <a:pt x="3853" y="1950"/>
                    <a:pt x="3899" y="1957"/>
                  </a:cubicBezTo>
                  <a:cubicBezTo>
                    <a:pt x="3909" y="1959"/>
                    <a:pt x="3916" y="1962"/>
                    <a:pt x="3920" y="1967"/>
                  </a:cubicBezTo>
                  <a:cubicBezTo>
                    <a:pt x="3923" y="1971"/>
                    <a:pt x="3925" y="1978"/>
                    <a:pt x="3925" y="1987"/>
                  </a:cubicBezTo>
                  <a:cubicBezTo>
                    <a:pt x="3924" y="2024"/>
                    <a:pt x="3898" y="2074"/>
                    <a:pt x="3847" y="2120"/>
                  </a:cubicBezTo>
                  <a:cubicBezTo>
                    <a:pt x="3695" y="2263"/>
                    <a:pt x="3762" y="2335"/>
                    <a:pt x="3855" y="2435"/>
                  </a:cubicBezTo>
                  <a:cubicBezTo>
                    <a:pt x="3896" y="2479"/>
                    <a:pt x="3945" y="2531"/>
                    <a:pt x="3965" y="2604"/>
                  </a:cubicBezTo>
                  <a:cubicBezTo>
                    <a:pt x="3970" y="2620"/>
                    <a:pt x="3970" y="2635"/>
                    <a:pt x="3968" y="2648"/>
                  </a:cubicBezTo>
                  <a:cubicBezTo>
                    <a:pt x="3963" y="2675"/>
                    <a:pt x="3940" y="2697"/>
                    <a:pt x="3906" y="2715"/>
                  </a:cubicBezTo>
                  <a:cubicBezTo>
                    <a:pt x="3863" y="2737"/>
                    <a:pt x="3805" y="2750"/>
                    <a:pt x="3738" y="2752"/>
                  </a:cubicBezTo>
                  <a:cubicBezTo>
                    <a:pt x="3629" y="2757"/>
                    <a:pt x="3498" y="2735"/>
                    <a:pt x="3374" y="2682"/>
                  </a:cubicBezTo>
                  <a:cubicBezTo>
                    <a:pt x="3325" y="2661"/>
                    <a:pt x="3289" y="2637"/>
                    <a:pt x="3263" y="2612"/>
                  </a:cubicBezTo>
                  <a:cubicBezTo>
                    <a:pt x="3232" y="2579"/>
                    <a:pt x="3218" y="2542"/>
                    <a:pt x="3222" y="2501"/>
                  </a:cubicBezTo>
                  <a:cubicBezTo>
                    <a:pt x="3227" y="2455"/>
                    <a:pt x="3254" y="2401"/>
                    <a:pt x="3299" y="2344"/>
                  </a:cubicBezTo>
                  <a:cubicBezTo>
                    <a:pt x="3372" y="2252"/>
                    <a:pt x="3491" y="2152"/>
                    <a:pt x="3649" y="2053"/>
                  </a:cubicBezTo>
                  <a:close/>
                  <a:moveTo>
                    <a:pt x="6764" y="3866"/>
                  </a:moveTo>
                  <a:cubicBezTo>
                    <a:pt x="6770" y="3865"/>
                    <a:pt x="6766" y="3866"/>
                    <a:pt x="6763" y="3867"/>
                  </a:cubicBezTo>
                  <a:cubicBezTo>
                    <a:pt x="6764" y="3866"/>
                    <a:pt x="6764" y="3866"/>
                    <a:pt x="6764" y="3866"/>
                  </a:cubicBezTo>
                  <a:close/>
                  <a:moveTo>
                    <a:pt x="12807" y="10114"/>
                  </a:moveTo>
                  <a:cubicBezTo>
                    <a:pt x="12750" y="10219"/>
                    <a:pt x="12689" y="10323"/>
                    <a:pt x="12624" y="10427"/>
                  </a:cubicBezTo>
                  <a:lnTo>
                    <a:pt x="12577" y="10503"/>
                  </a:lnTo>
                  <a:lnTo>
                    <a:pt x="12528" y="10429"/>
                  </a:lnTo>
                  <a:cubicBezTo>
                    <a:pt x="12493" y="10377"/>
                    <a:pt x="12470" y="10325"/>
                    <a:pt x="12454" y="10281"/>
                  </a:cubicBezTo>
                  <a:cubicBezTo>
                    <a:pt x="12429" y="10210"/>
                    <a:pt x="12423" y="10151"/>
                    <a:pt x="12425" y="10129"/>
                  </a:cubicBezTo>
                  <a:cubicBezTo>
                    <a:pt x="12427" y="10111"/>
                    <a:pt x="12431" y="10090"/>
                    <a:pt x="12437" y="10066"/>
                  </a:cubicBezTo>
                  <a:cubicBezTo>
                    <a:pt x="12456" y="9986"/>
                    <a:pt x="12487" y="9855"/>
                    <a:pt x="12415" y="9771"/>
                  </a:cubicBezTo>
                  <a:cubicBezTo>
                    <a:pt x="12405" y="9761"/>
                    <a:pt x="12399" y="9754"/>
                    <a:pt x="12393" y="9747"/>
                  </a:cubicBezTo>
                  <a:cubicBezTo>
                    <a:pt x="12276" y="9614"/>
                    <a:pt x="12210" y="9542"/>
                    <a:pt x="12416" y="9021"/>
                  </a:cubicBezTo>
                  <a:cubicBezTo>
                    <a:pt x="12580" y="8608"/>
                    <a:pt x="12513" y="8333"/>
                    <a:pt x="12485" y="8251"/>
                  </a:cubicBezTo>
                  <a:cubicBezTo>
                    <a:pt x="12429" y="8233"/>
                    <a:pt x="12331" y="8170"/>
                    <a:pt x="12255" y="7963"/>
                  </a:cubicBezTo>
                  <a:cubicBezTo>
                    <a:pt x="12231" y="7897"/>
                    <a:pt x="12218" y="7844"/>
                    <a:pt x="12208" y="7803"/>
                  </a:cubicBezTo>
                  <a:cubicBezTo>
                    <a:pt x="12181" y="7697"/>
                    <a:pt x="12174" y="7666"/>
                    <a:pt x="11947" y="7602"/>
                  </a:cubicBezTo>
                  <a:cubicBezTo>
                    <a:pt x="11693" y="7529"/>
                    <a:pt x="11677" y="7473"/>
                    <a:pt x="11648" y="7374"/>
                  </a:cubicBezTo>
                  <a:cubicBezTo>
                    <a:pt x="11637" y="7337"/>
                    <a:pt x="11625" y="7293"/>
                    <a:pt x="11583" y="7234"/>
                  </a:cubicBezTo>
                  <a:cubicBezTo>
                    <a:pt x="11531" y="7163"/>
                    <a:pt x="11491" y="7150"/>
                    <a:pt x="11446" y="7138"/>
                  </a:cubicBezTo>
                  <a:cubicBezTo>
                    <a:pt x="11372" y="7116"/>
                    <a:pt x="11291" y="7094"/>
                    <a:pt x="11170" y="6925"/>
                  </a:cubicBezTo>
                  <a:lnTo>
                    <a:pt x="11170" y="6925"/>
                  </a:lnTo>
                  <a:cubicBezTo>
                    <a:pt x="11075" y="6791"/>
                    <a:pt x="10974" y="6692"/>
                    <a:pt x="10887" y="6643"/>
                  </a:cubicBezTo>
                  <a:cubicBezTo>
                    <a:pt x="10859" y="6627"/>
                    <a:pt x="10832" y="6618"/>
                    <a:pt x="10811" y="6615"/>
                  </a:cubicBezTo>
                  <a:cubicBezTo>
                    <a:pt x="10794" y="6613"/>
                    <a:pt x="10781" y="6616"/>
                    <a:pt x="10770" y="6624"/>
                  </a:cubicBezTo>
                  <a:lnTo>
                    <a:pt x="10770" y="6623"/>
                  </a:lnTo>
                  <a:cubicBezTo>
                    <a:pt x="10763" y="6628"/>
                    <a:pt x="10757" y="6636"/>
                    <a:pt x="10751" y="6647"/>
                  </a:cubicBezTo>
                  <a:cubicBezTo>
                    <a:pt x="10707" y="6726"/>
                    <a:pt x="10843" y="6923"/>
                    <a:pt x="10954" y="7083"/>
                  </a:cubicBezTo>
                  <a:cubicBezTo>
                    <a:pt x="10999" y="7149"/>
                    <a:pt x="11041" y="7210"/>
                    <a:pt x="11067" y="7259"/>
                  </a:cubicBezTo>
                  <a:cubicBezTo>
                    <a:pt x="11103" y="7326"/>
                    <a:pt x="11127" y="7325"/>
                    <a:pt x="11165" y="7325"/>
                  </a:cubicBezTo>
                  <a:cubicBezTo>
                    <a:pt x="11216" y="7324"/>
                    <a:pt x="11280" y="7323"/>
                    <a:pt x="11380" y="7367"/>
                  </a:cubicBezTo>
                  <a:cubicBezTo>
                    <a:pt x="11618" y="7472"/>
                    <a:pt x="11550" y="7791"/>
                    <a:pt x="11514" y="7961"/>
                  </a:cubicBezTo>
                  <a:lnTo>
                    <a:pt x="11510" y="7983"/>
                  </a:lnTo>
                  <a:cubicBezTo>
                    <a:pt x="11483" y="8113"/>
                    <a:pt x="11431" y="8135"/>
                    <a:pt x="11277" y="8202"/>
                  </a:cubicBezTo>
                  <a:cubicBezTo>
                    <a:pt x="11218" y="8229"/>
                    <a:pt x="11142" y="8262"/>
                    <a:pt x="11043" y="8313"/>
                  </a:cubicBezTo>
                  <a:cubicBezTo>
                    <a:pt x="10853" y="8412"/>
                    <a:pt x="10637" y="8438"/>
                    <a:pt x="10440" y="8462"/>
                  </a:cubicBezTo>
                  <a:cubicBezTo>
                    <a:pt x="10287" y="8480"/>
                    <a:pt x="10146" y="8498"/>
                    <a:pt x="10046" y="8545"/>
                  </a:cubicBezTo>
                  <a:cubicBezTo>
                    <a:pt x="10018" y="8559"/>
                    <a:pt x="10002" y="8571"/>
                    <a:pt x="9997" y="8582"/>
                  </a:cubicBezTo>
                  <a:cubicBezTo>
                    <a:pt x="9994" y="8588"/>
                    <a:pt x="9995" y="8594"/>
                    <a:pt x="9999" y="8602"/>
                  </a:cubicBezTo>
                  <a:cubicBezTo>
                    <a:pt x="10008" y="8619"/>
                    <a:pt x="10026" y="8636"/>
                    <a:pt x="10049" y="8654"/>
                  </a:cubicBezTo>
                  <a:cubicBezTo>
                    <a:pt x="10123" y="8709"/>
                    <a:pt x="10242" y="8753"/>
                    <a:pt x="10334" y="8758"/>
                  </a:cubicBezTo>
                  <a:cubicBezTo>
                    <a:pt x="10442" y="8764"/>
                    <a:pt x="10481" y="8807"/>
                    <a:pt x="10478" y="8875"/>
                  </a:cubicBezTo>
                  <a:cubicBezTo>
                    <a:pt x="10474" y="8943"/>
                    <a:pt x="10405" y="9025"/>
                    <a:pt x="10327" y="9118"/>
                  </a:cubicBezTo>
                  <a:cubicBezTo>
                    <a:pt x="10295" y="9158"/>
                    <a:pt x="10260" y="9199"/>
                    <a:pt x="10231" y="9237"/>
                  </a:cubicBezTo>
                  <a:cubicBezTo>
                    <a:pt x="10157" y="9337"/>
                    <a:pt x="10001" y="9446"/>
                    <a:pt x="9820" y="9544"/>
                  </a:cubicBezTo>
                  <a:cubicBezTo>
                    <a:pt x="9621" y="9651"/>
                    <a:pt x="9389" y="9746"/>
                    <a:pt x="9200" y="9799"/>
                  </a:cubicBezTo>
                  <a:cubicBezTo>
                    <a:pt x="9035" y="9844"/>
                    <a:pt x="8933" y="9902"/>
                    <a:pt x="8864" y="9971"/>
                  </a:cubicBezTo>
                  <a:cubicBezTo>
                    <a:pt x="8797" y="10039"/>
                    <a:pt x="8760" y="10122"/>
                    <a:pt x="8722" y="10219"/>
                  </a:cubicBezTo>
                  <a:cubicBezTo>
                    <a:pt x="8692" y="10299"/>
                    <a:pt x="8666" y="10377"/>
                    <a:pt x="8639" y="10461"/>
                  </a:cubicBezTo>
                  <a:cubicBezTo>
                    <a:pt x="8595" y="10600"/>
                    <a:pt x="8546" y="10752"/>
                    <a:pt x="8466" y="10937"/>
                  </a:cubicBezTo>
                  <a:cubicBezTo>
                    <a:pt x="8334" y="11244"/>
                    <a:pt x="8276" y="11268"/>
                    <a:pt x="7980" y="11389"/>
                  </a:cubicBezTo>
                  <a:lnTo>
                    <a:pt x="7944" y="11404"/>
                  </a:lnTo>
                  <a:cubicBezTo>
                    <a:pt x="7831" y="11451"/>
                    <a:pt x="7761" y="11463"/>
                    <a:pt x="7714" y="11471"/>
                  </a:cubicBezTo>
                  <a:cubicBezTo>
                    <a:pt x="7662" y="11480"/>
                    <a:pt x="7659" y="11480"/>
                    <a:pt x="7606" y="11631"/>
                  </a:cubicBezTo>
                  <a:cubicBezTo>
                    <a:pt x="7531" y="11845"/>
                    <a:pt x="7407" y="11894"/>
                    <a:pt x="7260" y="11952"/>
                  </a:cubicBezTo>
                  <a:cubicBezTo>
                    <a:pt x="7198" y="11975"/>
                    <a:pt x="7132" y="12001"/>
                    <a:pt x="7067" y="12043"/>
                  </a:cubicBezTo>
                  <a:cubicBezTo>
                    <a:pt x="7005" y="12083"/>
                    <a:pt x="6985" y="12127"/>
                    <a:pt x="6965" y="12170"/>
                  </a:cubicBezTo>
                  <a:cubicBezTo>
                    <a:pt x="6917" y="12278"/>
                    <a:pt x="6872" y="12380"/>
                    <a:pt x="6481" y="12440"/>
                  </a:cubicBezTo>
                  <a:cubicBezTo>
                    <a:pt x="6365" y="12457"/>
                    <a:pt x="6264" y="12462"/>
                    <a:pt x="6179" y="12458"/>
                  </a:cubicBezTo>
                  <a:cubicBezTo>
                    <a:pt x="6020" y="12450"/>
                    <a:pt x="5910" y="12411"/>
                    <a:pt x="5835" y="12359"/>
                  </a:cubicBezTo>
                  <a:cubicBezTo>
                    <a:pt x="5755" y="12303"/>
                    <a:pt x="5717" y="12231"/>
                    <a:pt x="5707" y="12167"/>
                  </a:cubicBezTo>
                  <a:cubicBezTo>
                    <a:pt x="5705" y="12153"/>
                    <a:pt x="5704" y="12139"/>
                    <a:pt x="5705" y="12125"/>
                  </a:cubicBezTo>
                  <a:cubicBezTo>
                    <a:pt x="5708" y="12063"/>
                    <a:pt x="5709" y="12005"/>
                    <a:pt x="5703" y="11941"/>
                  </a:cubicBezTo>
                  <a:cubicBezTo>
                    <a:pt x="5697" y="11877"/>
                    <a:pt x="5682" y="11808"/>
                    <a:pt x="5653" y="11721"/>
                  </a:cubicBezTo>
                  <a:cubicBezTo>
                    <a:pt x="5621" y="11624"/>
                    <a:pt x="5631" y="11525"/>
                    <a:pt x="5643" y="11417"/>
                  </a:cubicBezTo>
                  <a:cubicBezTo>
                    <a:pt x="5655" y="11306"/>
                    <a:pt x="5667" y="11183"/>
                    <a:pt x="5629" y="11058"/>
                  </a:cubicBezTo>
                  <a:cubicBezTo>
                    <a:pt x="5584" y="10916"/>
                    <a:pt x="5566" y="10766"/>
                    <a:pt x="5583" y="10632"/>
                  </a:cubicBezTo>
                  <a:cubicBezTo>
                    <a:pt x="5600" y="10508"/>
                    <a:pt x="5648" y="10398"/>
                    <a:pt x="5736" y="10319"/>
                  </a:cubicBezTo>
                  <a:cubicBezTo>
                    <a:pt x="5809" y="10253"/>
                    <a:pt x="5850" y="10195"/>
                    <a:pt x="5870" y="10136"/>
                  </a:cubicBezTo>
                  <a:cubicBezTo>
                    <a:pt x="5890" y="10076"/>
                    <a:pt x="5890" y="10012"/>
                    <a:pt x="5881" y="9937"/>
                  </a:cubicBezTo>
                  <a:cubicBezTo>
                    <a:pt x="5874" y="9877"/>
                    <a:pt x="5879" y="9828"/>
                    <a:pt x="5884" y="9781"/>
                  </a:cubicBezTo>
                  <a:cubicBezTo>
                    <a:pt x="5892" y="9704"/>
                    <a:pt x="5899" y="9634"/>
                    <a:pt x="5829" y="9525"/>
                  </a:cubicBezTo>
                  <a:cubicBezTo>
                    <a:pt x="5762" y="9422"/>
                    <a:pt x="5732" y="9336"/>
                    <a:pt x="5732" y="9221"/>
                  </a:cubicBezTo>
                  <a:cubicBezTo>
                    <a:pt x="5731" y="9113"/>
                    <a:pt x="5757" y="8984"/>
                    <a:pt x="5803" y="8789"/>
                  </a:cubicBezTo>
                  <a:cubicBezTo>
                    <a:pt x="5875" y="8490"/>
                    <a:pt x="5778" y="8459"/>
                    <a:pt x="5676" y="8426"/>
                  </a:cubicBezTo>
                  <a:cubicBezTo>
                    <a:pt x="5664" y="8422"/>
                    <a:pt x="5652" y="8418"/>
                    <a:pt x="5640" y="8414"/>
                  </a:cubicBezTo>
                  <a:cubicBezTo>
                    <a:pt x="5569" y="8389"/>
                    <a:pt x="5503" y="8351"/>
                    <a:pt x="5443" y="8305"/>
                  </a:cubicBezTo>
                  <a:cubicBezTo>
                    <a:pt x="5375" y="8252"/>
                    <a:pt x="5316" y="8190"/>
                    <a:pt x="5268" y="8128"/>
                  </a:cubicBezTo>
                  <a:cubicBezTo>
                    <a:pt x="5221" y="8068"/>
                    <a:pt x="5057" y="8071"/>
                    <a:pt x="4879" y="8076"/>
                  </a:cubicBezTo>
                  <a:cubicBezTo>
                    <a:pt x="4816" y="8078"/>
                    <a:pt x="4750" y="8078"/>
                    <a:pt x="4686" y="8077"/>
                  </a:cubicBezTo>
                  <a:cubicBezTo>
                    <a:pt x="4552" y="8074"/>
                    <a:pt x="4412" y="8037"/>
                    <a:pt x="4276" y="7987"/>
                  </a:cubicBezTo>
                  <a:cubicBezTo>
                    <a:pt x="4143" y="7936"/>
                    <a:pt x="4014" y="7872"/>
                    <a:pt x="3897" y="7810"/>
                  </a:cubicBezTo>
                  <a:cubicBezTo>
                    <a:pt x="3771" y="7743"/>
                    <a:pt x="3691" y="7665"/>
                    <a:pt x="3646" y="7575"/>
                  </a:cubicBezTo>
                  <a:cubicBezTo>
                    <a:pt x="3600" y="7485"/>
                    <a:pt x="3590" y="7385"/>
                    <a:pt x="3599" y="7274"/>
                  </a:cubicBezTo>
                  <a:cubicBezTo>
                    <a:pt x="3611" y="7156"/>
                    <a:pt x="3589" y="7122"/>
                    <a:pt x="3555" y="7068"/>
                  </a:cubicBezTo>
                  <a:cubicBezTo>
                    <a:pt x="3536" y="7039"/>
                    <a:pt x="3513" y="7004"/>
                    <a:pt x="3489" y="6952"/>
                  </a:cubicBezTo>
                  <a:cubicBezTo>
                    <a:pt x="3447" y="6862"/>
                    <a:pt x="3445" y="6727"/>
                    <a:pt x="3470" y="6597"/>
                  </a:cubicBezTo>
                  <a:cubicBezTo>
                    <a:pt x="3496" y="6467"/>
                    <a:pt x="3550" y="6338"/>
                    <a:pt x="3621" y="6263"/>
                  </a:cubicBezTo>
                  <a:cubicBezTo>
                    <a:pt x="3674" y="6208"/>
                    <a:pt x="3692" y="6155"/>
                    <a:pt x="3692" y="6099"/>
                  </a:cubicBezTo>
                  <a:cubicBezTo>
                    <a:pt x="3692" y="6036"/>
                    <a:pt x="3670" y="5967"/>
                    <a:pt x="3645" y="5890"/>
                  </a:cubicBezTo>
                  <a:cubicBezTo>
                    <a:pt x="3599" y="5752"/>
                    <a:pt x="3811" y="5551"/>
                    <a:pt x="3994" y="5375"/>
                  </a:cubicBezTo>
                  <a:cubicBezTo>
                    <a:pt x="4092" y="5281"/>
                    <a:pt x="4181" y="5196"/>
                    <a:pt x="4206" y="5147"/>
                  </a:cubicBezTo>
                  <a:cubicBezTo>
                    <a:pt x="4263" y="5039"/>
                    <a:pt x="4378" y="5009"/>
                    <a:pt x="4498" y="4976"/>
                  </a:cubicBezTo>
                  <a:cubicBezTo>
                    <a:pt x="4575" y="4956"/>
                    <a:pt x="4653" y="4935"/>
                    <a:pt x="4707" y="4892"/>
                  </a:cubicBezTo>
                  <a:cubicBezTo>
                    <a:pt x="4741" y="4866"/>
                    <a:pt x="4772" y="4828"/>
                    <a:pt x="4807" y="4786"/>
                  </a:cubicBezTo>
                  <a:cubicBezTo>
                    <a:pt x="4918" y="4651"/>
                    <a:pt x="5051" y="4488"/>
                    <a:pt x="5375" y="4498"/>
                  </a:cubicBezTo>
                  <a:cubicBezTo>
                    <a:pt x="5544" y="4503"/>
                    <a:pt x="5633" y="4520"/>
                    <a:pt x="5734" y="4540"/>
                  </a:cubicBezTo>
                  <a:cubicBezTo>
                    <a:pt x="5877" y="4568"/>
                    <a:pt x="6044" y="4600"/>
                    <a:pt x="6503" y="4607"/>
                  </a:cubicBezTo>
                  <a:cubicBezTo>
                    <a:pt x="7026" y="4616"/>
                    <a:pt x="7130" y="4694"/>
                    <a:pt x="7129" y="4798"/>
                  </a:cubicBezTo>
                  <a:cubicBezTo>
                    <a:pt x="7128" y="4834"/>
                    <a:pt x="7115" y="4864"/>
                    <a:pt x="7102" y="4895"/>
                  </a:cubicBezTo>
                  <a:cubicBezTo>
                    <a:pt x="7092" y="4917"/>
                    <a:pt x="7082" y="4939"/>
                    <a:pt x="7081" y="4955"/>
                  </a:cubicBezTo>
                  <a:cubicBezTo>
                    <a:pt x="7075" y="5018"/>
                    <a:pt x="7098" y="5052"/>
                    <a:pt x="7151" y="5130"/>
                  </a:cubicBezTo>
                  <a:cubicBezTo>
                    <a:pt x="7188" y="5183"/>
                    <a:pt x="7238" y="5256"/>
                    <a:pt x="7299" y="5365"/>
                  </a:cubicBezTo>
                  <a:cubicBezTo>
                    <a:pt x="7365" y="5483"/>
                    <a:pt x="7454" y="5566"/>
                    <a:pt x="7547" y="5623"/>
                  </a:cubicBezTo>
                  <a:cubicBezTo>
                    <a:pt x="7665" y="5697"/>
                    <a:pt x="7784" y="5724"/>
                    <a:pt x="7864" y="5718"/>
                  </a:cubicBezTo>
                  <a:cubicBezTo>
                    <a:pt x="7914" y="5714"/>
                    <a:pt x="7928" y="5656"/>
                    <a:pt x="7942" y="5601"/>
                  </a:cubicBezTo>
                  <a:cubicBezTo>
                    <a:pt x="7959" y="5538"/>
                    <a:pt x="7974" y="5476"/>
                    <a:pt x="8032" y="5441"/>
                  </a:cubicBezTo>
                  <a:cubicBezTo>
                    <a:pt x="8096" y="5402"/>
                    <a:pt x="8173" y="5415"/>
                    <a:pt x="8249" y="5462"/>
                  </a:cubicBezTo>
                  <a:cubicBezTo>
                    <a:pt x="8320" y="5505"/>
                    <a:pt x="8393" y="5580"/>
                    <a:pt x="8455" y="5669"/>
                  </a:cubicBezTo>
                  <a:cubicBezTo>
                    <a:pt x="8493" y="5724"/>
                    <a:pt x="8611" y="5780"/>
                    <a:pt x="8756" y="5829"/>
                  </a:cubicBezTo>
                  <a:cubicBezTo>
                    <a:pt x="8966" y="5900"/>
                    <a:pt x="9224" y="5952"/>
                    <a:pt x="9386" y="5973"/>
                  </a:cubicBezTo>
                  <a:cubicBezTo>
                    <a:pt x="9417" y="5977"/>
                    <a:pt x="9445" y="5975"/>
                    <a:pt x="9469" y="5968"/>
                  </a:cubicBezTo>
                  <a:cubicBezTo>
                    <a:pt x="9512" y="5955"/>
                    <a:pt x="9545" y="5924"/>
                    <a:pt x="9569" y="5884"/>
                  </a:cubicBezTo>
                  <a:cubicBezTo>
                    <a:pt x="9596" y="5840"/>
                    <a:pt x="9612" y="5785"/>
                    <a:pt x="9619" y="5730"/>
                  </a:cubicBezTo>
                  <a:cubicBezTo>
                    <a:pt x="9628" y="5662"/>
                    <a:pt x="9622" y="5595"/>
                    <a:pt x="9608" y="5548"/>
                  </a:cubicBezTo>
                  <a:cubicBezTo>
                    <a:pt x="9597" y="5508"/>
                    <a:pt x="9573" y="5512"/>
                    <a:pt x="9544" y="5518"/>
                  </a:cubicBezTo>
                  <a:cubicBezTo>
                    <a:pt x="9484" y="5528"/>
                    <a:pt x="9415" y="5540"/>
                    <a:pt x="9338" y="5481"/>
                  </a:cubicBezTo>
                  <a:cubicBezTo>
                    <a:pt x="9280" y="5436"/>
                    <a:pt x="9193" y="5415"/>
                    <a:pt x="9106" y="5394"/>
                  </a:cubicBezTo>
                  <a:cubicBezTo>
                    <a:pt x="9020" y="5373"/>
                    <a:pt x="8933" y="5353"/>
                    <a:pt x="8863" y="5307"/>
                  </a:cubicBezTo>
                  <a:cubicBezTo>
                    <a:pt x="8759" y="5242"/>
                    <a:pt x="8760" y="5096"/>
                    <a:pt x="8762" y="4947"/>
                  </a:cubicBezTo>
                  <a:cubicBezTo>
                    <a:pt x="8763" y="4853"/>
                    <a:pt x="8764" y="4758"/>
                    <a:pt x="8738" y="4699"/>
                  </a:cubicBezTo>
                  <a:cubicBezTo>
                    <a:pt x="8728" y="4679"/>
                    <a:pt x="8719" y="4671"/>
                    <a:pt x="8711" y="4671"/>
                  </a:cubicBezTo>
                  <a:cubicBezTo>
                    <a:pt x="8705" y="4671"/>
                    <a:pt x="8698" y="4672"/>
                    <a:pt x="8690" y="4677"/>
                  </a:cubicBezTo>
                  <a:cubicBezTo>
                    <a:pt x="8679" y="4682"/>
                    <a:pt x="8670" y="4691"/>
                    <a:pt x="8660" y="4701"/>
                  </a:cubicBezTo>
                  <a:cubicBezTo>
                    <a:pt x="8630" y="4736"/>
                    <a:pt x="8612" y="4790"/>
                    <a:pt x="8631" y="4838"/>
                  </a:cubicBezTo>
                  <a:cubicBezTo>
                    <a:pt x="8659" y="4911"/>
                    <a:pt x="8643" y="4978"/>
                    <a:pt x="8605" y="5031"/>
                  </a:cubicBezTo>
                  <a:cubicBezTo>
                    <a:pt x="8588" y="5055"/>
                    <a:pt x="8567" y="5075"/>
                    <a:pt x="8544" y="5092"/>
                  </a:cubicBezTo>
                  <a:cubicBezTo>
                    <a:pt x="8521" y="5109"/>
                    <a:pt x="8496" y="5122"/>
                    <a:pt x="8471" y="5133"/>
                  </a:cubicBezTo>
                  <a:cubicBezTo>
                    <a:pt x="8406" y="5157"/>
                    <a:pt x="8336" y="5157"/>
                    <a:pt x="8290" y="5124"/>
                  </a:cubicBezTo>
                  <a:cubicBezTo>
                    <a:pt x="8244" y="5091"/>
                    <a:pt x="8177" y="5043"/>
                    <a:pt x="8120" y="4977"/>
                  </a:cubicBezTo>
                  <a:cubicBezTo>
                    <a:pt x="8060" y="4906"/>
                    <a:pt x="8013" y="4816"/>
                    <a:pt x="8017" y="4706"/>
                  </a:cubicBezTo>
                  <a:cubicBezTo>
                    <a:pt x="8018" y="4653"/>
                    <a:pt x="8028" y="4604"/>
                    <a:pt x="8038" y="4554"/>
                  </a:cubicBezTo>
                  <a:cubicBezTo>
                    <a:pt x="8065" y="4422"/>
                    <a:pt x="8093" y="4281"/>
                    <a:pt x="7924" y="4152"/>
                  </a:cubicBezTo>
                  <a:cubicBezTo>
                    <a:pt x="7814" y="4067"/>
                    <a:pt x="7760" y="3999"/>
                    <a:pt x="7728" y="3959"/>
                  </a:cubicBezTo>
                  <a:cubicBezTo>
                    <a:pt x="7719" y="3947"/>
                    <a:pt x="7720" y="3942"/>
                    <a:pt x="7716" y="3941"/>
                  </a:cubicBezTo>
                  <a:cubicBezTo>
                    <a:pt x="7683" y="3925"/>
                    <a:pt x="7745" y="3963"/>
                    <a:pt x="7733" y="3983"/>
                  </a:cubicBezTo>
                  <a:lnTo>
                    <a:pt x="7723" y="4001"/>
                  </a:lnTo>
                  <a:lnTo>
                    <a:pt x="7723" y="4001"/>
                  </a:lnTo>
                  <a:cubicBezTo>
                    <a:pt x="7680" y="4078"/>
                    <a:pt x="7756" y="4135"/>
                    <a:pt x="7818" y="4183"/>
                  </a:cubicBezTo>
                  <a:cubicBezTo>
                    <a:pt x="7856" y="4212"/>
                    <a:pt x="7891" y="4238"/>
                    <a:pt x="7911" y="4271"/>
                  </a:cubicBezTo>
                  <a:cubicBezTo>
                    <a:pt x="7939" y="4316"/>
                    <a:pt x="7941" y="4401"/>
                    <a:pt x="7919" y="4472"/>
                  </a:cubicBezTo>
                  <a:cubicBezTo>
                    <a:pt x="7908" y="4503"/>
                    <a:pt x="7893" y="4533"/>
                    <a:pt x="7873" y="4556"/>
                  </a:cubicBezTo>
                  <a:cubicBezTo>
                    <a:pt x="7850" y="4584"/>
                    <a:pt x="7821" y="4604"/>
                    <a:pt x="7784" y="4611"/>
                  </a:cubicBezTo>
                  <a:cubicBezTo>
                    <a:pt x="7742" y="4619"/>
                    <a:pt x="7696" y="4609"/>
                    <a:pt x="7646" y="4571"/>
                  </a:cubicBezTo>
                  <a:cubicBezTo>
                    <a:pt x="7517" y="4476"/>
                    <a:pt x="7405" y="4264"/>
                    <a:pt x="7308" y="4082"/>
                  </a:cubicBezTo>
                  <a:cubicBezTo>
                    <a:pt x="7271" y="4013"/>
                    <a:pt x="7237" y="3949"/>
                    <a:pt x="7206" y="3900"/>
                  </a:cubicBezTo>
                  <a:cubicBezTo>
                    <a:pt x="7178" y="3853"/>
                    <a:pt x="7171" y="3858"/>
                    <a:pt x="7158" y="3866"/>
                  </a:cubicBezTo>
                  <a:cubicBezTo>
                    <a:pt x="7113" y="3898"/>
                    <a:pt x="7047" y="3942"/>
                    <a:pt x="6919" y="3923"/>
                  </a:cubicBezTo>
                  <a:cubicBezTo>
                    <a:pt x="6828" y="3910"/>
                    <a:pt x="6785" y="3887"/>
                    <a:pt x="6758" y="3872"/>
                  </a:cubicBezTo>
                  <a:cubicBezTo>
                    <a:pt x="6751" y="3880"/>
                    <a:pt x="6736" y="3898"/>
                    <a:pt x="6706" y="3929"/>
                  </a:cubicBezTo>
                  <a:cubicBezTo>
                    <a:pt x="6696" y="3941"/>
                    <a:pt x="6682" y="3955"/>
                    <a:pt x="6666" y="3973"/>
                  </a:cubicBezTo>
                  <a:cubicBezTo>
                    <a:pt x="6549" y="4097"/>
                    <a:pt x="6470" y="4089"/>
                    <a:pt x="6391" y="4080"/>
                  </a:cubicBezTo>
                  <a:cubicBezTo>
                    <a:pt x="6340" y="4075"/>
                    <a:pt x="6288" y="4070"/>
                    <a:pt x="6206" y="4150"/>
                  </a:cubicBezTo>
                  <a:lnTo>
                    <a:pt x="6180" y="4176"/>
                  </a:lnTo>
                  <a:cubicBezTo>
                    <a:pt x="6102" y="4252"/>
                    <a:pt x="6069" y="4285"/>
                    <a:pt x="6028" y="4303"/>
                  </a:cubicBezTo>
                  <a:cubicBezTo>
                    <a:pt x="5997" y="4316"/>
                    <a:pt x="5969" y="4320"/>
                    <a:pt x="5924" y="4324"/>
                  </a:cubicBezTo>
                  <a:cubicBezTo>
                    <a:pt x="5887" y="4328"/>
                    <a:pt x="5835" y="4334"/>
                    <a:pt x="5760" y="4348"/>
                  </a:cubicBezTo>
                  <a:cubicBezTo>
                    <a:pt x="5444" y="4406"/>
                    <a:pt x="5343" y="4300"/>
                    <a:pt x="5254" y="4207"/>
                  </a:cubicBezTo>
                  <a:lnTo>
                    <a:pt x="5244" y="4197"/>
                  </a:lnTo>
                  <a:cubicBezTo>
                    <a:pt x="5192" y="4143"/>
                    <a:pt x="5161" y="4086"/>
                    <a:pt x="5169" y="4011"/>
                  </a:cubicBezTo>
                  <a:cubicBezTo>
                    <a:pt x="5175" y="3945"/>
                    <a:pt x="5215" y="3869"/>
                    <a:pt x="5301" y="3776"/>
                  </a:cubicBezTo>
                  <a:cubicBezTo>
                    <a:pt x="5358" y="3715"/>
                    <a:pt x="5358" y="3674"/>
                    <a:pt x="5358" y="3636"/>
                  </a:cubicBezTo>
                  <a:cubicBezTo>
                    <a:pt x="5359" y="3564"/>
                    <a:pt x="5359" y="3498"/>
                    <a:pt x="5495" y="3401"/>
                  </a:cubicBezTo>
                  <a:cubicBezTo>
                    <a:pt x="5671" y="3276"/>
                    <a:pt x="5831" y="3393"/>
                    <a:pt x="5958" y="3487"/>
                  </a:cubicBezTo>
                  <a:cubicBezTo>
                    <a:pt x="6005" y="3522"/>
                    <a:pt x="6046" y="3551"/>
                    <a:pt x="6069" y="3555"/>
                  </a:cubicBezTo>
                  <a:cubicBezTo>
                    <a:pt x="6072" y="3556"/>
                    <a:pt x="6077" y="3556"/>
                    <a:pt x="6083" y="3556"/>
                  </a:cubicBezTo>
                  <a:cubicBezTo>
                    <a:pt x="6114" y="3556"/>
                    <a:pt x="6145" y="3542"/>
                    <a:pt x="6170" y="3515"/>
                  </a:cubicBezTo>
                  <a:cubicBezTo>
                    <a:pt x="6199" y="3485"/>
                    <a:pt x="6221" y="3441"/>
                    <a:pt x="6228" y="3386"/>
                  </a:cubicBezTo>
                  <a:cubicBezTo>
                    <a:pt x="6231" y="3371"/>
                    <a:pt x="6233" y="3352"/>
                    <a:pt x="6233" y="3333"/>
                  </a:cubicBezTo>
                  <a:cubicBezTo>
                    <a:pt x="6233" y="3267"/>
                    <a:pt x="6221" y="3231"/>
                    <a:pt x="6211" y="3205"/>
                  </a:cubicBezTo>
                  <a:cubicBezTo>
                    <a:pt x="6188" y="3137"/>
                    <a:pt x="6179" y="3109"/>
                    <a:pt x="6263" y="3030"/>
                  </a:cubicBezTo>
                  <a:cubicBezTo>
                    <a:pt x="6297" y="2998"/>
                    <a:pt x="6318" y="2981"/>
                    <a:pt x="6333" y="2969"/>
                  </a:cubicBezTo>
                  <a:cubicBezTo>
                    <a:pt x="6354" y="2951"/>
                    <a:pt x="6359" y="2947"/>
                    <a:pt x="6394" y="2895"/>
                  </a:cubicBezTo>
                  <a:lnTo>
                    <a:pt x="6394" y="2894"/>
                  </a:lnTo>
                  <a:cubicBezTo>
                    <a:pt x="6451" y="2809"/>
                    <a:pt x="6525" y="2841"/>
                    <a:pt x="6608" y="2876"/>
                  </a:cubicBezTo>
                  <a:cubicBezTo>
                    <a:pt x="6655" y="2896"/>
                    <a:pt x="6709" y="2919"/>
                    <a:pt x="6741" y="2901"/>
                  </a:cubicBezTo>
                  <a:cubicBezTo>
                    <a:pt x="6751" y="2895"/>
                    <a:pt x="6766" y="2886"/>
                    <a:pt x="6782" y="2876"/>
                  </a:cubicBezTo>
                  <a:cubicBezTo>
                    <a:pt x="6889" y="2813"/>
                    <a:pt x="7019" y="2736"/>
                    <a:pt x="7324" y="2632"/>
                  </a:cubicBezTo>
                  <a:cubicBezTo>
                    <a:pt x="7463" y="2585"/>
                    <a:pt x="7489" y="2595"/>
                    <a:pt x="7487" y="2588"/>
                  </a:cubicBezTo>
                  <a:cubicBezTo>
                    <a:pt x="7487" y="2587"/>
                    <a:pt x="7485" y="2584"/>
                    <a:pt x="7483" y="2580"/>
                  </a:cubicBezTo>
                  <a:cubicBezTo>
                    <a:pt x="7466" y="2549"/>
                    <a:pt x="7445" y="2511"/>
                    <a:pt x="7473" y="2446"/>
                  </a:cubicBezTo>
                  <a:cubicBezTo>
                    <a:pt x="7535" y="2297"/>
                    <a:pt x="7735" y="2379"/>
                    <a:pt x="7850" y="2427"/>
                  </a:cubicBezTo>
                  <a:cubicBezTo>
                    <a:pt x="7870" y="2435"/>
                    <a:pt x="7887" y="2442"/>
                    <a:pt x="7895" y="2444"/>
                  </a:cubicBezTo>
                  <a:cubicBezTo>
                    <a:pt x="7903" y="2447"/>
                    <a:pt x="7938" y="2408"/>
                    <a:pt x="7970" y="2362"/>
                  </a:cubicBezTo>
                  <a:cubicBezTo>
                    <a:pt x="7983" y="2344"/>
                    <a:pt x="7994" y="2324"/>
                    <a:pt x="8002" y="2304"/>
                  </a:cubicBezTo>
                  <a:cubicBezTo>
                    <a:pt x="8008" y="2287"/>
                    <a:pt x="8012" y="2270"/>
                    <a:pt x="8011" y="2256"/>
                  </a:cubicBezTo>
                  <a:cubicBezTo>
                    <a:pt x="8010" y="2236"/>
                    <a:pt x="7995" y="2218"/>
                    <a:pt x="7958" y="2208"/>
                  </a:cubicBezTo>
                  <a:cubicBezTo>
                    <a:pt x="7837" y="2173"/>
                    <a:pt x="7736" y="2133"/>
                    <a:pt x="7663" y="2083"/>
                  </a:cubicBezTo>
                  <a:cubicBezTo>
                    <a:pt x="7581" y="2025"/>
                    <a:pt x="7532" y="1953"/>
                    <a:pt x="7529" y="1857"/>
                  </a:cubicBezTo>
                  <a:cubicBezTo>
                    <a:pt x="7523" y="1722"/>
                    <a:pt x="7639" y="1691"/>
                    <a:pt x="7822" y="1643"/>
                  </a:cubicBezTo>
                  <a:cubicBezTo>
                    <a:pt x="7928" y="1615"/>
                    <a:pt x="8061" y="1579"/>
                    <a:pt x="8204" y="1512"/>
                  </a:cubicBezTo>
                  <a:cubicBezTo>
                    <a:pt x="8365" y="1437"/>
                    <a:pt x="8370" y="1394"/>
                    <a:pt x="8376" y="1349"/>
                  </a:cubicBezTo>
                  <a:lnTo>
                    <a:pt x="8376" y="1349"/>
                  </a:lnTo>
                  <a:cubicBezTo>
                    <a:pt x="8385" y="1278"/>
                    <a:pt x="8394" y="1206"/>
                    <a:pt x="8571" y="1107"/>
                  </a:cubicBezTo>
                  <a:cubicBezTo>
                    <a:pt x="8838" y="958"/>
                    <a:pt x="9046" y="1057"/>
                    <a:pt x="9299" y="1177"/>
                  </a:cubicBezTo>
                  <a:cubicBezTo>
                    <a:pt x="9372" y="1212"/>
                    <a:pt x="9449" y="1248"/>
                    <a:pt x="9530" y="1280"/>
                  </a:cubicBezTo>
                  <a:cubicBezTo>
                    <a:pt x="9716" y="1353"/>
                    <a:pt x="9835" y="1410"/>
                    <a:pt x="9903" y="1474"/>
                  </a:cubicBezTo>
                  <a:cubicBezTo>
                    <a:pt x="9985" y="1551"/>
                    <a:pt x="9999" y="1630"/>
                    <a:pt x="9965" y="1740"/>
                  </a:cubicBezTo>
                  <a:cubicBezTo>
                    <a:pt x="9934" y="1834"/>
                    <a:pt x="9868" y="1891"/>
                    <a:pt x="9813" y="1939"/>
                  </a:cubicBezTo>
                  <a:cubicBezTo>
                    <a:pt x="9778" y="1970"/>
                    <a:pt x="9751" y="1994"/>
                    <a:pt x="9758" y="2008"/>
                  </a:cubicBezTo>
                  <a:cubicBezTo>
                    <a:pt x="9758" y="2008"/>
                    <a:pt x="9758" y="2008"/>
                    <a:pt x="9759" y="2008"/>
                  </a:cubicBezTo>
                  <a:cubicBezTo>
                    <a:pt x="9779" y="2028"/>
                    <a:pt x="9840" y="2030"/>
                    <a:pt x="9921" y="2016"/>
                  </a:cubicBezTo>
                  <a:cubicBezTo>
                    <a:pt x="10014" y="2001"/>
                    <a:pt x="10126" y="1962"/>
                    <a:pt x="10230" y="1901"/>
                  </a:cubicBezTo>
                  <a:cubicBezTo>
                    <a:pt x="10286" y="1868"/>
                    <a:pt x="10339" y="1829"/>
                    <a:pt x="10385" y="1784"/>
                  </a:cubicBezTo>
                  <a:cubicBezTo>
                    <a:pt x="10554" y="1619"/>
                    <a:pt x="10734" y="1621"/>
                    <a:pt x="10934" y="1623"/>
                  </a:cubicBezTo>
                  <a:cubicBezTo>
                    <a:pt x="11005" y="1623"/>
                    <a:pt x="11080" y="1624"/>
                    <a:pt x="11156" y="1616"/>
                  </a:cubicBezTo>
                  <a:lnTo>
                    <a:pt x="11181" y="1613"/>
                  </a:lnTo>
                  <a:lnTo>
                    <a:pt x="11199" y="1629"/>
                  </a:lnTo>
                  <a:cubicBezTo>
                    <a:pt x="11960" y="2264"/>
                    <a:pt x="12580" y="3063"/>
                    <a:pt x="13004" y="3971"/>
                  </a:cubicBezTo>
                  <a:cubicBezTo>
                    <a:pt x="13413" y="4845"/>
                    <a:pt x="13641" y="5821"/>
                    <a:pt x="13641" y="6849"/>
                  </a:cubicBezTo>
                  <a:cubicBezTo>
                    <a:pt x="13641" y="7056"/>
                    <a:pt x="13632" y="7262"/>
                    <a:pt x="13613" y="7467"/>
                  </a:cubicBezTo>
                  <a:cubicBezTo>
                    <a:pt x="13598" y="7644"/>
                    <a:pt x="13575" y="7818"/>
                    <a:pt x="13546" y="7990"/>
                  </a:cubicBezTo>
                  <a:lnTo>
                    <a:pt x="13546" y="7990"/>
                  </a:lnTo>
                  <a:lnTo>
                    <a:pt x="13535" y="8055"/>
                  </a:lnTo>
                  <a:lnTo>
                    <a:pt x="13530" y="8078"/>
                  </a:lnTo>
                  <a:lnTo>
                    <a:pt x="13478" y="8069"/>
                  </a:lnTo>
                  <a:lnTo>
                    <a:pt x="13480" y="8085"/>
                  </a:lnTo>
                  <a:lnTo>
                    <a:pt x="13528" y="8094"/>
                  </a:lnTo>
                  <a:lnTo>
                    <a:pt x="13525" y="8108"/>
                  </a:lnTo>
                  <a:lnTo>
                    <a:pt x="13525" y="8108"/>
                  </a:lnTo>
                  <a:lnTo>
                    <a:pt x="13523" y="8122"/>
                  </a:lnTo>
                  <a:lnTo>
                    <a:pt x="13471" y="8113"/>
                  </a:lnTo>
                  <a:cubicBezTo>
                    <a:pt x="13450" y="8115"/>
                    <a:pt x="13430" y="8118"/>
                    <a:pt x="13412" y="8120"/>
                  </a:cubicBezTo>
                  <a:cubicBezTo>
                    <a:pt x="13385" y="8124"/>
                    <a:pt x="13365" y="8128"/>
                    <a:pt x="13352" y="8131"/>
                  </a:cubicBezTo>
                  <a:cubicBezTo>
                    <a:pt x="13282" y="8147"/>
                    <a:pt x="13160" y="8219"/>
                    <a:pt x="13069" y="8319"/>
                  </a:cubicBezTo>
                  <a:cubicBezTo>
                    <a:pt x="13003" y="8391"/>
                    <a:pt x="12955" y="8476"/>
                    <a:pt x="12955" y="8560"/>
                  </a:cubicBezTo>
                  <a:cubicBezTo>
                    <a:pt x="12955" y="8686"/>
                    <a:pt x="12929" y="8801"/>
                    <a:pt x="12883" y="8918"/>
                  </a:cubicBezTo>
                  <a:cubicBezTo>
                    <a:pt x="12837" y="9031"/>
                    <a:pt x="12772" y="9145"/>
                    <a:pt x="12691" y="9276"/>
                  </a:cubicBezTo>
                  <a:cubicBezTo>
                    <a:pt x="12577" y="9461"/>
                    <a:pt x="12768" y="9649"/>
                    <a:pt x="12819" y="9695"/>
                  </a:cubicBezTo>
                  <a:cubicBezTo>
                    <a:pt x="12839" y="9697"/>
                    <a:pt x="12876" y="9703"/>
                    <a:pt x="12929" y="9709"/>
                  </a:cubicBezTo>
                  <a:lnTo>
                    <a:pt x="13008" y="9718"/>
                  </a:lnTo>
                  <a:lnTo>
                    <a:pt x="12973" y="9791"/>
                  </a:lnTo>
                  <a:cubicBezTo>
                    <a:pt x="12920" y="9902"/>
                    <a:pt x="12864" y="10009"/>
                    <a:pt x="12807" y="10114"/>
                  </a:cubicBezTo>
                  <a:moveTo>
                    <a:pt x="12578" y="10283"/>
                  </a:moveTo>
                  <a:cubicBezTo>
                    <a:pt x="12621" y="10210"/>
                    <a:pt x="12665" y="10135"/>
                    <a:pt x="12707" y="10059"/>
                  </a:cubicBezTo>
                  <a:cubicBezTo>
                    <a:pt x="12752" y="9977"/>
                    <a:pt x="12794" y="9895"/>
                    <a:pt x="12835" y="9813"/>
                  </a:cubicBezTo>
                  <a:cubicBezTo>
                    <a:pt x="12804" y="9809"/>
                    <a:pt x="12787" y="9806"/>
                    <a:pt x="12786" y="9806"/>
                  </a:cubicBezTo>
                  <a:lnTo>
                    <a:pt x="12770" y="9804"/>
                  </a:lnTo>
                  <a:lnTo>
                    <a:pt x="12758" y="9793"/>
                  </a:lnTo>
                  <a:cubicBezTo>
                    <a:pt x="12757" y="9793"/>
                    <a:pt x="12409" y="9514"/>
                    <a:pt x="12594" y="9215"/>
                  </a:cubicBezTo>
                  <a:cubicBezTo>
                    <a:pt x="12671" y="9091"/>
                    <a:pt x="12733" y="8981"/>
                    <a:pt x="12776" y="8875"/>
                  </a:cubicBezTo>
                  <a:cubicBezTo>
                    <a:pt x="12817" y="8772"/>
                    <a:pt x="12840" y="8670"/>
                    <a:pt x="12840" y="8560"/>
                  </a:cubicBezTo>
                  <a:cubicBezTo>
                    <a:pt x="12840" y="8443"/>
                    <a:pt x="12901" y="8333"/>
                    <a:pt x="12984" y="8242"/>
                  </a:cubicBezTo>
                  <a:cubicBezTo>
                    <a:pt x="13091" y="8124"/>
                    <a:pt x="13239" y="8038"/>
                    <a:pt x="13328" y="8018"/>
                  </a:cubicBezTo>
                  <a:cubicBezTo>
                    <a:pt x="13343" y="8016"/>
                    <a:pt x="13365" y="8011"/>
                    <a:pt x="13395" y="8007"/>
                  </a:cubicBezTo>
                  <a:cubicBezTo>
                    <a:pt x="13405" y="8005"/>
                    <a:pt x="13415" y="8004"/>
                    <a:pt x="13427" y="8003"/>
                  </a:cubicBezTo>
                  <a:cubicBezTo>
                    <a:pt x="13459" y="7823"/>
                    <a:pt x="13482" y="7641"/>
                    <a:pt x="13500" y="7457"/>
                  </a:cubicBezTo>
                  <a:cubicBezTo>
                    <a:pt x="13517" y="7258"/>
                    <a:pt x="13527" y="7055"/>
                    <a:pt x="13527" y="6849"/>
                  </a:cubicBezTo>
                  <a:cubicBezTo>
                    <a:pt x="13527" y="5837"/>
                    <a:pt x="13303" y="4878"/>
                    <a:pt x="12900" y="4019"/>
                  </a:cubicBezTo>
                  <a:cubicBezTo>
                    <a:pt x="12486" y="3135"/>
                    <a:pt x="11884" y="2355"/>
                    <a:pt x="11144" y="1733"/>
                  </a:cubicBezTo>
                  <a:cubicBezTo>
                    <a:pt x="11071" y="1739"/>
                    <a:pt x="11001" y="1738"/>
                    <a:pt x="10933" y="1737"/>
                  </a:cubicBezTo>
                  <a:cubicBezTo>
                    <a:pt x="10758" y="1735"/>
                    <a:pt x="10600" y="1734"/>
                    <a:pt x="10466" y="1866"/>
                  </a:cubicBezTo>
                  <a:cubicBezTo>
                    <a:pt x="10412" y="1918"/>
                    <a:pt x="10351" y="1962"/>
                    <a:pt x="10288" y="2000"/>
                  </a:cubicBezTo>
                  <a:cubicBezTo>
                    <a:pt x="10171" y="2068"/>
                    <a:pt x="10046" y="2111"/>
                    <a:pt x="9940" y="2130"/>
                  </a:cubicBezTo>
                  <a:cubicBezTo>
                    <a:pt x="9822" y="2149"/>
                    <a:pt x="9724" y="2136"/>
                    <a:pt x="9676" y="2088"/>
                  </a:cubicBezTo>
                  <a:cubicBezTo>
                    <a:pt x="9670" y="2082"/>
                    <a:pt x="9665" y="2074"/>
                    <a:pt x="9660" y="2066"/>
                  </a:cubicBezTo>
                  <a:cubicBezTo>
                    <a:pt x="9604" y="1971"/>
                    <a:pt x="9662" y="1919"/>
                    <a:pt x="9738" y="1853"/>
                  </a:cubicBezTo>
                  <a:cubicBezTo>
                    <a:pt x="9782" y="1815"/>
                    <a:pt x="9834" y="1768"/>
                    <a:pt x="9855" y="1704"/>
                  </a:cubicBezTo>
                  <a:cubicBezTo>
                    <a:pt x="9875" y="1643"/>
                    <a:pt x="9868" y="1598"/>
                    <a:pt x="9825" y="1558"/>
                  </a:cubicBezTo>
                  <a:cubicBezTo>
                    <a:pt x="9769" y="1506"/>
                    <a:pt x="9661" y="1454"/>
                    <a:pt x="9489" y="1387"/>
                  </a:cubicBezTo>
                  <a:cubicBezTo>
                    <a:pt x="9401" y="1353"/>
                    <a:pt x="9324" y="1316"/>
                    <a:pt x="9250" y="1281"/>
                  </a:cubicBezTo>
                  <a:cubicBezTo>
                    <a:pt x="9026" y="1175"/>
                    <a:pt x="8843" y="1087"/>
                    <a:pt x="8627" y="1208"/>
                  </a:cubicBezTo>
                  <a:cubicBezTo>
                    <a:pt x="8500" y="1278"/>
                    <a:pt x="8495" y="1321"/>
                    <a:pt x="8490" y="1363"/>
                  </a:cubicBezTo>
                  <a:lnTo>
                    <a:pt x="8490" y="1363"/>
                  </a:lnTo>
                  <a:cubicBezTo>
                    <a:pt x="8480" y="1440"/>
                    <a:pt x="8471" y="1514"/>
                    <a:pt x="8253" y="1616"/>
                  </a:cubicBezTo>
                  <a:cubicBezTo>
                    <a:pt x="8100" y="1688"/>
                    <a:pt x="7961" y="1724"/>
                    <a:pt x="7851" y="1753"/>
                  </a:cubicBezTo>
                  <a:cubicBezTo>
                    <a:pt x="7722" y="1788"/>
                    <a:pt x="7641" y="1809"/>
                    <a:pt x="7643" y="1853"/>
                  </a:cubicBezTo>
                  <a:cubicBezTo>
                    <a:pt x="7646" y="1908"/>
                    <a:pt x="7676" y="1952"/>
                    <a:pt x="7728" y="1988"/>
                  </a:cubicBezTo>
                  <a:cubicBezTo>
                    <a:pt x="7790" y="2032"/>
                    <a:pt x="7880" y="2066"/>
                    <a:pt x="7990" y="2097"/>
                  </a:cubicBezTo>
                  <a:cubicBezTo>
                    <a:pt x="8084" y="2125"/>
                    <a:pt x="8121" y="2182"/>
                    <a:pt x="8126" y="2249"/>
                  </a:cubicBezTo>
                  <a:cubicBezTo>
                    <a:pt x="8127" y="2281"/>
                    <a:pt x="8121" y="2313"/>
                    <a:pt x="8109" y="2345"/>
                  </a:cubicBezTo>
                  <a:cubicBezTo>
                    <a:pt x="8098" y="2373"/>
                    <a:pt x="8082" y="2402"/>
                    <a:pt x="8064" y="2428"/>
                  </a:cubicBezTo>
                  <a:cubicBezTo>
                    <a:pt x="8005" y="2511"/>
                    <a:pt x="7913" y="2571"/>
                    <a:pt x="7859" y="2552"/>
                  </a:cubicBezTo>
                  <a:cubicBezTo>
                    <a:pt x="7842" y="2547"/>
                    <a:pt x="7826" y="2540"/>
                    <a:pt x="7807" y="2532"/>
                  </a:cubicBezTo>
                  <a:cubicBezTo>
                    <a:pt x="7729" y="2501"/>
                    <a:pt x="7596" y="2447"/>
                    <a:pt x="7577" y="2490"/>
                  </a:cubicBezTo>
                  <a:cubicBezTo>
                    <a:pt x="7572" y="2504"/>
                    <a:pt x="7578" y="2516"/>
                    <a:pt x="7583" y="2524"/>
                  </a:cubicBezTo>
                  <a:cubicBezTo>
                    <a:pt x="7588" y="2533"/>
                    <a:pt x="7592" y="2542"/>
                    <a:pt x="7596" y="2552"/>
                  </a:cubicBezTo>
                  <a:cubicBezTo>
                    <a:pt x="7618" y="2615"/>
                    <a:pt x="7594" y="2662"/>
                    <a:pt x="7362" y="2741"/>
                  </a:cubicBezTo>
                  <a:cubicBezTo>
                    <a:pt x="7067" y="2841"/>
                    <a:pt x="6944" y="2914"/>
                    <a:pt x="6840" y="2975"/>
                  </a:cubicBezTo>
                  <a:cubicBezTo>
                    <a:pt x="6827" y="2983"/>
                    <a:pt x="6815" y="2991"/>
                    <a:pt x="6799" y="3000"/>
                  </a:cubicBezTo>
                  <a:cubicBezTo>
                    <a:pt x="6716" y="3047"/>
                    <a:pt x="6635" y="3013"/>
                    <a:pt x="6563" y="2982"/>
                  </a:cubicBezTo>
                  <a:cubicBezTo>
                    <a:pt x="6526" y="2966"/>
                    <a:pt x="6495" y="2952"/>
                    <a:pt x="6489" y="2958"/>
                  </a:cubicBezTo>
                  <a:cubicBezTo>
                    <a:pt x="6445" y="3025"/>
                    <a:pt x="6438" y="3030"/>
                    <a:pt x="6406" y="3057"/>
                  </a:cubicBezTo>
                  <a:cubicBezTo>
                    <a:pt x="6393" y="3068"/>
                    <a:pt x="6374" y="3082"/>
                    <a:pt x="6342" y="3114"/>
                  </a:cubicBezTo>
                  <a:cubicBezTo>
                    <a:pt x="6311" y="3142"/>
                    <a:pt x="6314" y="3150"/>
                    <a:pt x="6320" y="3168"/>
                  </a:cubicBezTo>
                  <a:cubicBezTo>
                    <a:pt x="6331" y="3201"/>
                    <a:pt x="6348" y="3249"/>
                    <a:pt x="6348" y="3333"/>
                  </a:cubicBezTo>
                  <a:cubicBezTo>
                    <a:pt x="6348" y="3357"/>
                    <a:pt x="6345" y="3380"/>
                    <a:pt x="6342" y="3404"/>
                  </a:cubicBezTo>
                  <a:cubicBezTo>
                    <a:pt x="6330" y="3483"/>
                    <a:pt x="6297" y="3549"/>
                    <a:pt x="6253" y="3594"/>
                  </a:cubicBezTo>
                  <a:cubicBezTo>
                    <a:pt x="6206" y="3644"/>
                    <a:pt x="6145" y="3671"/>
                    <a:pt x="6083" y="3671"/>
                  </a:cubicBezTo>
                  <a:cubicBezTo>
                    <a:pt x="6074" y="3671"/>
                    <a:pt x="6063" y="3670"/>
                    <a:pt x="6051" y="3668"/>
                  </a:cubicBezTo>
                  <a:cubicBezTo>
                    <a:pt x="6000" y="3660"/>
                    <a:pt x="5948" y="3623"/>
                    <a:pt x="5891" y="3579"/>
                  </a:cubicBezTo>
                  <a:cubicBezTo>
                    <a:pt x="5793" y="3508"/>
                    <a:pt x="5670" y="3418"/>
                    <a:pt x="5562" y="3495"/>
                  </a:cubicBezTo>
                  <a:cubicBezTo>
                    <a:pt x="5473" y="3557"/>
                    <a:pt x="5473" y="3596"/>
                    <a:pt x="5473" y="3637"/>
                  </a:cubicBezTo>
                  <a:cubicBezTo>
                    <a:pt x="5472" y="3696"/>
                    <a:pt x="5472" y="3761"/>
                    <a:pt x="5386" y="3854"/>
                  </a:cubicBezTo>
                  <a:cubicBezTo>
                    <a:pt x="5318" y="3928"/>
                    <a:pt x="5287" y="3981"/>
                    <a:pt x="5283" y="4023"/>
                  </a:cubicBezTo>
                  <a:cubicBezTo>
                    <a:pt x="5279" y="4057"/>
                    <a:pt x="5298" y="4087"/>
                    <a:pt x="5327" y="4118"/>
                  </a:cubicBezTo>
                  <a:lnTo>
                    <a:pt x="5337" y="4128"/>
                  </a:lnTo>
                  <a:cubicBezTo>
                    <a:pt x="5406" y="4200"/>
                    <a:pt x="5484" y="4282"/>
                    <a:pt x="5739" y="4235"/>
                  </a:cubicBezTo>
                  <a:cubicBezTo>
                    <a:pt x="5821" y="4220"/>
                    <a:pt x="5873" y="4214"/>
                    <a:pt x="5911" y="4210"/>
                  </a:cubicBezTo>
                  <a:cubicBezTo>
                    <a:pt x="5946" y="4206"/>
                    <a:pt x="5967" y="4204"/>
                    <a:pt x="5981" y="4198"/>
                  </a:cubicBezTo>
                  <a:cubicBezTo>
                    <a:pt x="6004" y="4188"/>
                    <a:pt x="6032" y="4161"/>
                    <a:pt x="6100" y="4093"/>
                  </a:cubicBezTo>
                  <a:lnTo>
                    <a:pt x="6125" y="4068"/>
                  </a:lnTo>
                  <a:cubicBezTo>
                    <a:pt x="6246" y="3950"/>
                    <a:pt x="6325" y="3958"/>
                    <a:pt x="6403" y="3966"/>
                  </a:cubicBezTo>
                  <a:cubicBezTo>
                    <a:pt x="6454" y="3972"/>
                    <a:pt x="6503" y="3977"/>
                    <a:pt x="6582" y="3894"/>
                  </a:cubicBezTo>
                  <a:cubicBezTo>
                    <a:pt x="6596" y="3880"/>
                    <a:pt x="6610" y="3865"/>
                    <a:pt x="6622" y="3851"/>
                  </a:cubicBezTo>
                  <a:cubicBezTo>
                    <a:pt x="6682" y="3786"/>
                    <a:pt x="6706" y="3761"/>
                    <a:pt x="6739" y="3754"/>
                  </a:cubicBezTo>
                  <a:cubicBezTo>
                    <a:pt x="6771" y="3747"/>
                    <a:pt x="6786" y="3756"/>
                    <a:pt x="6813" y="3770"/>
                  </a:cubicBezTo>
                  <a:cubicBezTo>
                    <a:pt x="6832" y="3782"/>
                    <a:pt x="6864" y="3799"/>
                    <a:pt x="6936" y="3810"/>
                  </a:cubicBezTo>
                  <a:cubicBezTo>
                    <a:pt x="7019" y="3822"/>
                    <a:pt x="7063" y="3792"/>
                    <a:pt x="7094" y="3771"/>
                  </a:cubicBezTo>
                  <a:cubicBezTo>
                    <a:pt x="7171" y="3718"/>
                    <a:pt x="7212" y="3690"/>
                    <a:pt x="7303" y="3839"/>
                  </a:cubicBezTo>
                  <a:cubicBezTo>
                    <a:pt x="7336" y="3893"/>
                    <a:pt x="7371" y="3958"/>
                    <a:pt x="7408" y="4028"/>
                  </a:cubicBezTo>
                  <a:cubicBezTo>
                    <a:pt x="7500" y="4199"/>
                    <a:pt x="7606" y="4399"/>
                    <a:pt x="7714" y="4479"/>
                  </a:cubicBezTo>
                  <a:cubicBezTo>
                    <a:pt x="7735" y="4495"/>
                    <a:pt x="7752" y="4500"/>
                    <a:pt x="7763" y="4499"/>
                  </a:cubicBezTo>
                  <a:cubicBezTo>
                    <a:pt x="7771" y="4497"/>
                    <a:pt x="7778" y="4492"/>
                    <a:pt x="7785" y="4483"/>
                  </a:cubicBezTo>
                  <a:cubicBezTo>
                    <a:pt x="7796" y="4471"/>
                    <a:pt x="7804" y="4454"/>
                    <a:pt x="7810" y="4437"/>
                  </a:cubicBezTo>
                  <a:cubicBezTo>
                    <a:pt x="7823" y="4395"/>
                    <a:pt x="7824" y="4350"/>
                    <a:pt x="7812" y="4330"/>
                  </a:cubicBezTo>
                  <a:cubicBezTo>
                    <a:pt x="7804" y="4316"/>
                    <a:pt x="7777" y="4296"/>
                    <a:pt x="7749" y="4274"/>
                  </a:cubicBezTo>
                  <a:cubicBezTo>
                    <a:pt x="7650" y="4199"/>
                    <a:pt x="7530" y="4107"/>
                    <a:pt x="7624" y="3944"/>
                  </a:cubicBezTo>
                  <a:lnTo>
                    <a:pt x="7624" y="3944"/>
                  </a:lnTo>
                  <a:lnTo>
                    <a:pt x="7633" y="3927"/>
                  </a:lnTo>
                  <a:cubicBezTo>
                    <a:pt x="7684" y="3839"/>
                    <a:pt x="7701" y="3807"/>
                    <a:pt x="7764" y="3837"/>
                  </a:cubicBezTo>
                  <a:cubicBezTo>
                    <a:pt x="7785" y="3846"/>
                    <a:pt x="7798" y="3863"/>
                    <a:pt x="7818" y="3888"/>
                  </a:cubicBezTo>
                  <a:cubicBezTo>
                    <a:pt x="7846" y="3924"/>
                    <a:pt x="7894" y="3984"/>
                    <a:pt x="7994" y="4060"/>
                  </a:cubicBezTo>
                  <a:cubicBezTo>
                    <a:pt x="8219" y="4234"/>
                    <a:pt x="8184" y="4410"/>
                    <a:pt x="8151" y="4576"/>
                  </a:cubicBezTo>
                  <a:cubicBezTo>
                    <a:pt x="8141" y="4623"/>
                    <a:pt x="8133" y="4669"/>
                    <a:pt x="8131" y="4709"/>
                  </a:cubicBezTo>
                  <a:cubicBezTo>
                    <a:pt x="8128" y="4786"/>
                    <a:pt x="8163" y="4850"/>
                    <a:pt x="8208" y="4903"/>
                  </a:cubicBezTo>
                  <a:cubicBezTo>
                    <a:pt x="8256" y="4959"/>
                    <a:pt x="8316" y="5002"/>
                    <a:pt x="8356" y="5030"/>
                  </a:cubicBezTo>
                  <a:cubicBezTo>
                    <a:pt x="8370" y="5040"/>
                    <a:pt x="8399" y="5037"/>
                    <a:pt x="8430" y="5025"/>
                  </a:cubicBezTo>
                  <a:cubicBezTo>
                    <a:pt x="8445" y="5019"/>
                    <a:pt x="8461" y="5010"/>
                    <a:pt x="8476" y="5000"/>
                  </a:cubicBezTo>
                  <a:cubicBezTo>
                    <a:pt x="8490" y="4990"/>
                    <a:pt x="8502" y="4978"/>
                    <a:pt x="8512" y="4965"/>
                  </a:cubicBezTo>
                  <a:cubicBezTo>
                    <a:pt x="8529" y="4940"/>
                    <a:pt x="8536" y="4911"/>
                    <a:pt x="8524" y="4879"/>
                  </a:cubicBezTo>
                  <a:cubicBezTo>
                    <a:pt x="8489" y="4788"/>
                    <a:pt x="8520" y="4689"/>
                    <a:pt x="8574" y="4627"/>
                  </a:cubicBezTo>
                  <a:cubicBezTo>
                    <a:pt x="8591" y="4606"/>
                    <a:pt x="8613" y="4589"/>
                    <a:pt x="8635" y="4576"/>
                  </a:cubicBezTo>
                  <a:cubicBezTo>
                    <a:pt x="8660" y="4562"/>
                    <a:pt x="8687" y="4555"/>
                    <a:pt x="8714" y="4556"/>
                  </a:cubicBezTo>
                  <a:cubicBezTo>
                    <a:pt x="8766" y="4558"/>
                    <a:pt x="8813" y="4587"/>
                    <a:pt x="8843" y="4653"/>
                  </a:cubicBezTo>
                  <a:cubicBezTo>
                    <a:pt x="8878" y="4734"/>
                    <a:pt x="8877" y="4842"/>
                    <a:pt x="8877" y="4947"/>
                  </a:cubicBezTo>
                  <a:cubicBezTo>
                    <a:pt x="8875" y="5064"/>
                    <a:pt x="8874" y="5179"/>
                    <a:pt x="8924" y="5211"/>
                  </a:cubicBezTo>
                  <a:cubicBezTo>
                    <a:pt x="8979" y="5246"/>
                    <a:pt x="9056" y="5264"/>
                    <a:pt x="9133" y="5284"/>
                  </a:cubicBezTo>
                  <a:cubicBezTo>
                    <a:pt x="9232" y="5307"/>
                    <a:pt x="9331" y="5331"/>
                    <a:pt x="9407" y="5389"/>
                  </a:cubicBezTo>
                  <a:cubicBezTo>
                    <a:pt x="9445" y="5418"/>
                    <a:pt x="9487" y="5411"/>
                    <a:pt x="9524" y="5404"/>
                  </a:cubicBezTo>
                  <a:cubicBezTo>
                    <a:pt x="9609" y="5389"/>
                    <a:pt x="9677" y="5377"/>
                    <a:pt x="9718" y="5516"/>
                  </a:cubicBezTo>
                  <a:cubicBezTo>
                    <a:pt x="9737" y="5576"/>
                    <a:pt x="9743" y="5661"/>
                    <a:pt x="9732" y="5745"/>
                  </a:cubicBezTo>
                  <a:cubicBezTo>
                    <a:pt x="9724" y="5814"/>
                    <a:pt x="9703" y="5884"/>
                    <a:pt x="9668" y="5943"/>
                  </a:cubicBezTo>
                  <a:cubicBezTo>
                    <a:pt x="9630" y="6006"/>
                    <a:pt x="9575" y="6055"/>
                    <a:pt x="9501" y="6078"/>
                  </a:cubicBezTo>
                  <a:cubicBezTo>
                    <a:pt x="9462" y="6089"/>
                    <a:pt x="9420" y="6093"/>
                    <a:pt x="9372" y="6087"/>
                  </a:cubicBezTo>
                  <a:cubicBezTo>
                    <a:pt x="9203" y="6065"/>
                    <a:pt x="8937" y="6011"/>
                    <a:pt x="8720" y="5938"/>
                  </a:cubicBezTo>
                  <a:cubicBezTo>
                    <a:pt x="8554" y="5882"/>
                    <a:pt x="8415" y="5813"/>
                    <a:pt x="8361" y="5735"/>
                  </a:cubicBezTo>
                  <a:cubicBezTo>
                    <a:pt x="8307" y="5658"/>
                    <a:pt x="8246" y="5594"/>
                    <a:pt x="8189" y="5559"/>
                  </a:cubicBezTo>
                  <a:cubicBezTo>
                    <a:pt x="8149" y="5535"/>
                    <a:pt x="8114" y="5525"/>
                    <a:pt x="8091" y="5539"/>
                  </a:cubicBezTo>
                  <a:cubicBezTo>
                    <a:pt x="8074" y="5549"/>
                    <a:pt x="8065" y="5588"/>
                    <a:pt x="8054" y="5629"/>
                  </a:cubicBezTo>
                  <a:cubicBezTo>
                    <a:pt x="8031" y="5724"/>
                    <a:pt x="8005" y="5821"/>
                    <a:pt x="7872" y="5832"/>
                  </a:cubicBezTo>
                  <a:cubicBezTo>
                    <a:pt x="7773" y="5840"/>
                    <a:pt x="7626" y="5807"/>
                    <a:pt x="7487" y="5721"/>
                  </a:cubicBezTo>
                  <a:cubicBezTo>
                    <a:pt x="7379" y="5655"/>
                    <a:pt x="7275" y="5557"/>
                    <a:pt x="7198" y="5421"/>
                  </a:cubicBezTo>
                  <a:cubicBezTo>
                    <a:pt x="7139" y="5315"/>
                    <a:pt x="7092" y="5246"/>
                    <a:pt x="7057" y="5195"/>
                  </a:cubicBezTo>
                  <a:cubicBezTo>
                    <a:pt x="6987" y="5092"/>
                    <a:pt x="6957" y="5050"/>
                    <a:pt x="6967" y="4945"/>
                  </a:cubicBezTo>
                  <a:cubicBezTo>
                    <a:pt x="6971" y="4909"/>
                    <a:pt x="6984" y="4879"/>
                    <a:pt x="6996" y="4850"/>
                  </a:cubicBezTo>
                  <a:cubicBezTo>
                    <a:pt x="7005" y="4829"/>
                    <a:pt x="7013" y="4809"/>
                    <a:pt x="7014" y="4796"/>
                  </a:cubicBezTo>
                  <a:cubicBezTo>
                    <a:pt x="7014" y="4758"/>
                    <a:pt x="6929" y="4728"/>
                    <a:pt x="6502" y="4722"/>
                  </a:cubicBezTo>
                  <a:cubicBezTo>
                    <a:pt x="6031" y="4714"/>
                    <a:pt x="5859" y="4681"/>
                    <a:pt x="5712" y="4653"/>
                  </a:cubicBezTo>
                  <a:cubicBezTo>
                    <a:pt x="5615" y="4634"/>
                    <a:pt x="5530" y="4617"/>
                    <a:pt x="5372" y="4612"/>
                  </a:cubicBezTo>
                  <a:cubicBezTo>
                    <a:pt x="5104" y="4604"/>
                    <a:pt x="4990" y="4743"/>
                    <a:pt x="4895" y="4858"/>
                  </a:cubicBezTo>
                  <a:cubicBezTo>
                    <a:pt x="4857" y="4905"/>
                    <a:pt x="4821" y="4948"/>
                    <a:pt x="4778" y="4982"/>
                  </a:cubicBezTo>
                  <a:cubicBezTo>
                    <a:pt x="4706" y="5040"/>
                    <a:pt x="4615" y="5064"/>
                    <a:pt x="4528" y="5087"/>
                  </a:cubicBezTo>
                  <a:cubicBezTo>
                    <a:pt x="4432" y="5112"/>
                    <a:pt x="4342" y="5137"/>
                    <a:pt x="4308" y="5201"/>
                  </a:cubicBezTo>
                  <a:cubicBezTo>
                    <a:pt x="4274" y="5265"/>
                    <a:pt x="4178" y="5357"/>
                    <a:pt x="4074" y="5458"/>
                  </a:cubicBezTo>
                  <a:cubicBezTo>
                    <a:pt x="3914" y="5610"/>
                    <a:pt x="3730" y="5786"/>
                    <a:pt x="3753" y="5854"/>
                  </a:cubicBezTo>
                  <a:cubicBezTo>
                    <a:pt x="3782" y="5941"/>
                    <a:pt x="3806" y="6020"/>
                    <a:pt x="3806" y="6099"/>
                  </a:cubicBezTo>
                  <a:cubicBezTo>
                    <a:pt x="3806" y="6184"/>
                    <a:pt x="3779" y="6263"/>
                    <a:pt x="3704" y="6343"/>
                  </a:cubicBezTo>
                  <a:cubicBezTo>
                    <a:pt x="3648" y="6401"/>
                    <a:pt x="3605" y="6508"/>
                    <a:pt x="3583" y="6619"/>
                  </a:cubicBezTo>
                  <a:cubicBezTo>
                    <a:pt x="3562" y="6728"/>
                    <a:pt x="3563" y="6837"/>
                    <a:pt x="3593" y="6904"/>
                  </a:cubicBezTo>
                  <a:cubicBezTo>
                    <a:pt x="3614" y="6949"/>
                    <a:pt x="3634" y="6979"/>
                    <a:pt x="3651" y="7006"/>
                  </a:cubicBezTo>
                  <a:cubicBezTo>
                    <a:pt x="3699" y="7080"/>
                    <a:pt x="3728" y="7126"/>
                    <a:pt x="3714" y="7285"/>
                  </a:cubicBezTo>
                  <a:cubicBezTo>
                    <a:pt x="3705" y="7375"/>
                    <a:pt x="3713" y="7454"/>
                    <a:pt x="3748" y="7523"/>
                  </a:cubicBezTo>
                  <a:cubicBezTo>
                    <a:pt x="3783" y="7592"/>
                    <a:pt x="3847" y="7653"/>
                    <a:pt x="3950" y="7708"/>
                  </a:cubicBezTo>
                  <a:cubicBezTo>
                    <a:pt x="4064" y="7769"/>
                    <a:pt x="4190" y="7830"/>
                    <a:pt x="4317" y="7879"/>
                  </a:cubicBezTo>
                  <a:cubicBezTo>
                    <a:pt x="4442" y="7927"/>
                    <a:pt x="4569" y="7960"/>
                    <a:pt x="4689" y="7962"/>
                  </a:cubicBezTo>
                  <a:cubicBezTo>
                    <a:pt x="4751" y="7964"/>
                    <a:pt x="4815" y="7962"/>
                    <a:pt x="4877" y="7961"/>
                  </a:cubicBezTo>
                  <a:cubicBezTo>
                    <a:pt x="5085" y="7957"/>
                    <a:pt x="5277" y="7953"/>
                    <a:pt x="5359" y="8058"/>
                  </a:cubicBezTo>
                  <a:cubicBezTo>
                    <a:pt x="5402" y="8113"/>
                    <a:pt x="5454" y="8168"/>
                    <a:pt x="5513" y="8214"/>
                  </a:cubicBezTo>
                  <a:cubicBezTo>
                    <a:pt x="5564" y="8253"/>
                    <a:pt x="5619" y="8285"/>
                    <a:pt x="5677" y="8305"/>
                  </a:cubicBezTo>
                  <a:cubicBezTo>
                    <a:pt x="5689" y="8310"/>
                    <a:pt x="5700" y="8313"/>
                    <a:pt x="5712" y="8317"/>
                  </a:cubicBezTo>
                  <a:cubicBezTo>
                    <a:pt x="5865" y="8367"/>
                    <a:pt x="6011" y="8414"/>
                    <a:pt x="5915" y="8816"/>
                  </a:cubicBezTo>
                  <a:cubicBezTo>
                    <a:pt x="5870" y="9003"/>
                    <a:pt x="5845" y="9126"/>
                    <a:pt x="5846" y="9221"/>
                  </a:cubicBezTo>
                  <a:cubicBezTo>
                    <a:pt x="5847" y="9310"/>
                    <a:pt x="5871" y="9379"/>
                    <a:pt x="5925" y="9463"/>
                  </a:cubicBezTo>
                  <a:cubicBezTo>
                    <a:pt x="6017" y="9606"/>
                    <a:pt x="6008" y="9695"/>
                    <a:pt x="5998" y="9793"/>
                  </a:cubicBezTo>
                  <a:cubicBezTo>
                    <a:pt x="5994" y="9833"/>
                    <a:pt x="5990" y="9876"/>
                    <a:pt x="5995" y="9925"/>
                  </a:cubicBezTo>
                  <a:cubicBezTo>
                    <a:pt x="6005" y="10014"/>
                    <a:pt x="6005" y="10093"/>
                    <a:pt x="5979" y="10171"/>
                  </a:cubicBezTo>
                  <a:cubicBezTo>
                    <a:pt x="5953" y="10250"/>
                    <a:pt x="5903" y="10325"/>
                    <a:pt x="5813" y="10405"/>
                  </a:cubicBezTo>
                  <a:cubicBezTo>
                    <a:pt x="5746" y="10464"/>
                    <a:pt x="5710" y="10549"/>
                    <a:pt x="5697" y="10646"/>
                  </a:cubicBezTo>
                  <a:cubicBezTo>
                    <a:pt x="5681" y="10763"/>
                    <a:pt x="5698" y="10897"/>
                    <a:pt x="5738" y="11024"/>
                  </a:cubicBezTo>
                  <a:cubicBezTo>
                    <a:pt x="5784" y="11172"/>
                    <a:pt x="5770" y="11306"/>
                    <a:pt x="5757" y="11429"/>
                  </a:cubicBezTo>
                  <a:cubicBezTo>
                    <a:pt x="5746" y="11524"/>
                    <a:pt x="5738" y="11612"/>
                    <a:pt x="5762" y="11685"/>
                  </a:cubicBezTo>
                  <a:cubicBezTo>
                    <a:pt x="5794" y="11781"/>
                    <a:pt x="5809" y="11859"/>
                    <a:pt x="5817" y="11930"/>
                  </a:cubicBezTo>
                  <a:cubicBezTo>
                    <a:pt x="5824" y="12001"/>
                    <a:pt x="5822" y="12064"/>
                    <a:pt x="5819" y="12131"/>
                  </a:cubicBezTo>
                  <a:cubicBezTo>
                    <a:pt x="5819" y="12136"/>
                    <a:pt x="5820" y="12143"/>
                    <a:pt x="5821" y="12151"/>
                  </a:cubicBezTo>
                  <a:cubicBezTo>
                    <a:pt x="5826" y="12187"/>
                    <a:pt x="5850" y="12229"/>
                    <a:pt x="5902" y="12265"/>
                  </a:cubicBezTo>
                  <a:cubicBezTo>
                    <a:pt x="5959" y="12306"/>
                    <a:pt x="6050" y="12338"/>
                    <a:pt x="6184" y="12344"/>
                  </a:cubicBezTo>
                  <a:cubicBezTo>
                    <a:pt x="6262" y="12347"/>
                    <a:pt x="6354" y="12342"/>
                    <a:pt x="6463" y="12326"/>
                  </a:cubicBezTo>
                  <a:cubicBezTo>
                    <a:pt x="6793" y="12276"/>
                    <a:pt x="6826" y="12202"/>
                    <a:pt x="6861" y="12124"/>
                  </a:cubicBezTo>
                  <a:cubicBezTo>
                    <a:pt x="6887" y="12065"/>
                    <a:pt x="6914" y="12005"/>
                    <a:pt x="7005" y="11946"/>
                  </a:cubicBezTo>
                  <a:cubicBezTo>
                    <a:pt x="7081" y="11898"/>
                    <a:pt x="7152" y="11870"/>
                    <a:pt x="7218" y="11844"/>
                  </a:cubicBezTo>
                  <a:cubicBezTo>
                    <a:pt x="7339" y="11797"/>
                    <a:pt x="7440" y="11757"/>
                    <a:pt x="7498" y="11593"/>
                  </a:cubicBezTo>
                  <a:cubicBezTo>
                    <a:pt x="7572" y="11379"/>
                    <a:pt x="7581" y="11377"/>
                    <a:pt x="7695" y="11358"/>
                  </a:cubicBezTo>
                  <a:cubicBezTo>
                    <a:pt x="7737" y="11350"/>
                    <a:pt x="7799" y="11340"/>
                    <a:pt x="7900" y="11298"/>
                  </a:cubicBezTo>
                  <a:lnTo>
                    <a:pt x="7936" y="11283"/>
                  </a:lnTo>
                  <a:cubicBezTo>
                    <a:pt x="8196" y="11176"/>
                    <a:pt x="8248" y="11155"/>
                    <a:pt x="8361" y="10892"/>
                  </a:cubicBezTo>
                  <a:cubicBezTo>
                    <a:pt x="8438" y="10711"/>
                    <a:pt x="8486" y="10562"/>
                    <a:pt x="8530" y="10426"/>
                  </a:cubicBezTo>
                  <a:cubicBezTo>
                    <a:pt x="8558" y="10339"/>
                    <a:pt x="8585" y="10257"/>
                    <a:pt x="8615" y="10177"/>
                  </a:cubicBezTo>
                  <a:cubicBezTo>
                    <a:pt x="8657" y="10068"/>
                    <a:pt x="8700" y="9973"/>
                    <a:pt x="8783" y="9889"/>
                  </a:cubicBezTo>
                  <a:cubicBezTo>
                    <a:pt x="8865" y="9806"/>
                    <a:pt x="8982" y="9739"/>
                    <a:pt x="9169" y="9688"/>
                  </a:cubicBezTo>
                  <a:cubicBezTo>
                    <a:pt x="9351" y="9638"/>
                    <a:pt x="9573" y="9546"/>
                    <a:pt x="9765" y="9443"/>
                  </a:cubicBezTo>
                  <a:cubicBezTo>
                    <a:pt x="9934" y="9352"/>
                    <a:pt x="10076" y="9254"/>
                    <a:pt x="10139" y="9169"/>
                  </a:cubicBezTo>
                  <a:cubicBezTo>
                    <a:pt x="10173" y="9124"/>
                    <a:pt x="10207" y="9083"/>
                    <a:pt x="10239" y="9045"/>
                  </a:cubicBezTo>
                  <a:cubicBezTo>
                    <a:pt x="10304" y="8967"/>
                    <a:pt x="10362" y="8898"/>
                    <a:pt x="10364" y="8869"/>
                  </a:cubicBezTo>
                  <a:cubicBezTo>
                    <a:pt x="10364" y="8865"/>
                    <a:pt x="10353" y="8873"/>
                    <a:pt x="10328" y="8872"/>
                  </a:cubicBezTo>
                  <a:cubicBezTo>
                    <a:pt x="10216" y="8866"/>
                    <a:pt x="10071" y="8813"/>
                    <a:pt x="9981" y="8746"/>
                  </a:cubicBezTo>
                  <a:cubicBezTo>
                    <a:pt x="9944" y="8719"/>
                    <a:pt x="9916" y="8689"/>
                    <a:pt x="9898" y="8656"/>
                  </a:cubicBezTo>
                  <a:cubicBezTo>
                    <a:pt x="9876" y="8616"/>
                    <a:pt x="9873" y="8574"/>
                    <a:pt x="9893" y="8532"/>
                  </a:cubicBezTo>
                  <a:cubicBezTo>
                    <a:pt x="9910" y="8498"/>
                    <a:pt x="9944" y="8467"/>
                    <a:pt x="9997" y="8442"/>
                  </a:cubicBezTo>
                  <a:cubicBezTo>
                    <a:pt x="10115" y="8386"/>
                    <a:pt x="10264" y="8367"/>
                    <a:pt x="10426" y="8348"/>
                  </a:cubicBezTo>
                  <a:cubicBezTo>
                    <a:pt x="10614" y="8326"/>
                    <a:pt x="10818" y="8300"/>
                    <a:pt x="10990" y="8211"/>
                  </a:cubicBezTo>
                  <a:cubicBezTo>
                    <a:pt x="11093" y="8159"/>
                    <a:pt x="11171" y="8124"/>
                    <a:pt x="11231" y="8098"/>
                  </a:cubicBezTo>
                  <a:cubicBezTo>
                    <a:pt x="11345" y="8048"/>
                    <a:pt x="11383" y="8031"/>
                    <a:pt x="11397" y="7960"/>
                  </a:cubicBezTo>
                  <a:lnTo>
                    <a:pt x="11403" y="7936"/>
                  </a:lnTo>
                  <a:cubicBezTo>
                    <a:pt x="11431" y="7799"/>
                    <a:pt x="11486" y="7540"/>
                    <a:pt x="11334" y="7472"/>
                  </a:cubicBezTo>
                  <a:cubicBezTo>
                    <a:pt x="11257" y="7438"/>
                    <a:pt x="11205" y="7438"/>
                    <a:pt x="11166" y="7439"/>
                  </a:cubicBezTo>
                  <a:cubicBezTo>
                    <a:pt x="11084" y="7440"/>
                    <a:pt x="11035" y="7441"/>
                    <a:pt x="10966" y="7313"/>
                  </a:cubicBezTo>
                  <a:cubicBezTo>
                    <a:pt x="10943" y="7270"/>
                    <a:pt x="10903" y="7212"/>
                    <a:pt x="10860" y="7149"/>
                  </a:cubicBezTo>
                  <a:cubicBezTo>
                    <a:pt x="10730" y="6962"/>
                    <a:pt x="10571" y="6732"/>
                    <a:pt x="10651" y="6590"/>
                  </a:cubicBezTo>
                  <a:cubicBezTo>
                    <a:pt x="10665" y="6565"/>
                    <a:pt x="10683" y="6545"/>
                    <a:pt x="10703" y="6530"/>
                  </a:cubicBezTo>
                  <a:lnTo>
                    <a:pt x="10703" y="6530"/>
                  </a:lnTo>
                  <a:cubicBezTo>
                    <a:pt x="10737" y="6505"/>
                    <a:pt x="10777" y="6496"/>
                    <a:pt x="10822" y="6501"/>
                  </a:cubicBezTo>
                  <a:cubicBezTo>
                    <a:pt x="10860" y="6505"/>
                    <a:pt x="10901" y="6519"/>
                    <a:pt x="10943" y="6543"/>
                  </a:cubicBezTo>
                  <a:cubicBezTo>
                    <a:pt x="11044" y="6599"/>
                    <a:pt x="11158" y="6711"/>
                    <a:pt x="11264" y="6858"/>
                  </a:cubicBezTo>
                  <a:lnTo>
                    <a:pt x="11264" y="6858"/>
                  </a:lnTo>
                  <a:cubicBezTo>
                    <a:pt x="11362" y="6994"/>
                    <a:pt x="11423" y="7011"/>
                    <a:pt x="11478" y="7027"/>
                  </a:cubicBezTo>
                  <a:cubicBezTo>
                    <a:pt x="11542" y="7046"/>
                    <a:pt x="11601" y="7063"/>
                    <a:pt x="11676" y="7167"/>
                  </a:cubicBezTo>
                  <a:cubicBezTo>
                    <a:pt x="11729" y="7241"/>
                    <a:pt x="11745" y="7297"/>
                    <a:pt x="11758" y="7342"/>
                  </a:cubicBezTo>
                  <a:cubicBezTo>
                    <a:pt x="11775" y="7402"/>
                    <a:pt x="11785" y="7436"/>
                    <a:pt x="11979" y="7492"/>
                  </a:cubicBezTo>
                  <a:cubicBezTo>
                    <a:pt x="12270" y="7575"/>
                    <a:pt x="12280" y="7618"/>
                    <a:pt x="12319" y="7775"/>
                  </a:cubicBezTo>
                  <a:cubicBezTo>
                    <a:pt x="12329" y="7815"/>
                    <a:pt x="12341" y="7864"/>
                    <a:pt x="12363" y="7925"/>
                  </a:cubicBezTo>
                  <a:cubicBezTo>
                    <a:pt x="12445" y="8151"/>
                    <a:pt x="12525" y="8145"/>
                    <a:pt x="12525" y="8145"/>
                  </a:cubicBezTo>
                  <a:lnTo>
                    <a:pt x="12564" y="8142"/>
                  </a:lnTo>
                  <a:lnTo>
                    <a:pt x="12580" y="8178"/>
                  </a:lnTo>
                  <a:cubicBezTo>
                    <a:pt x="12580" y="8180"/>
                    <a:pt x="12738" y="8519"/>
                    <a:pt x="12524" y="9063"/>
                  </a:cubicBezTo>
                  <a:cubicBezTo>
                    <a:pt x="12343" y="9519"/>
                    <a:pt x="12392" y="9572"/>
                    <a:pt x="12478" y="9671"/>
                  </a:cubicBezTo>
                  <a:cubicBezTo>
                    <a:pt x="12487" y="9681"/>
                    <a:pt x="12496" y="9690"/>
                    <a:pt x="12501" y="9696"/>
                  </a:cubicBezTo>
                  <a:cubicBezTo>
                    <a:pt x="12612" y="9825"/>
                    <a:pt x="12573" y="9992"/>
                    <a:pt x="12549" y="10092"/>
                  </a:cubicBezTo>
                  <a:cubicBezTo>
                    <a:pt x="12544" y="10113"/>
                    <a:pt x="12539" y="10131"/>
                    <a:pt x="12539" y="10140"/>
                  </a:cubicBezTo>
                  <a:cubicBezTo>
                    <a:pt x="12538" y="10152"/>
                    <a:pt x="12543" y="10189"/>
                    <a:pt x="12562" y="10243"/>
                  </a:cubicBezTo>
                  <a:cubicBezTo>
                    <a:pt x="12566" y="10256"/>
                    <a:pt x="12572" y="10269"/>
                    <a:pt x="12578" y="10283"/>
                  </a:cubicBez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65"/>
            <p:cNvSpPr/>
            <p:nvPr/>
          </p:nvSpPr>
          <p:spPr>
            <a:xfrm>
              <a:off x="3845000" y="3055525"/>
              <a:ext cx="932023" cy="850041"/>
            </a:xfrm>
            <a:custGeom>
              <a:avLst/>
              <a:gdLst/>
              <a:ahLst/>
              <a:cxnLst/>
              <a:rect l="l" t="t" r="r" b="b"/>
              <a:pathLst>
                <a:path w="12767" h="11644" extrusionOk="0">
                  <a:moveTo>
                    <a:pt x="5372" y="3515"/>
                  </a:moveTo>
                  <a:cubicBezTo>
                    <a:pt x="5337" y="3520"/>
                    <a:pt x="5302" y="3525"/>
                    <a:pt x="5267" y="3531"/>
                  </a:cubicBezTo>
                  <a:cubicBezTo>
                    <a:pt x="5278" y="3509"/>
                    <a:pt x="5288" y="3487"/>
                    <a:pt x="5296" y="3466"/>
                  </a:cubicBezTo>
                  <a:cubicBezTo>
                    <a:pt x="5322" y="3483"/>
                    <a:pt x="5346" y="3501"/>
                    <a:pt x="5372" y="3515"/>
                  </a:cubicBezTo>
                  <a:close/>
                  <a:moveTo>
                    <a:pt x="8988" y="1319"/>
                  </a:moveTo>
                  <a:cubicBezTo>
                    <a:pt x="8991" y="1316"/>
                    <a:pt x="8993" y="1313"/>
                    <a:pt x="8996" y="1311"/>
                  </a:cubicBezTo>
                  <a:cubicBezTo>
                    <a:pt x="8993" y="1309"/>
                    <a:pt x="8991" y="1308"/>
                    <a:pt x="8988" y="1307"/>
                  </a:cubicBezTo>
                  <a:cubicBezTo>
                    <a:pt x="8988" y="1312"/>
                    <a:pt x="8988" y="1315"/>
                    <a:pt x="8988" y="1319"/>
                  </a:cubicBezTo>
                  <a:close/>
                  <a:moveTo>
                    <a:pt x="5810" y="1"/>
                  </a:moveTo>
                  <a:cubicBezTo>
                    <a:pt x="5750" y="6"/>
                    <a:pt x="5691" y="12"/>
                    <a:pt x="5632" y="19"/>
                  </a:cubicBezTo>
                  <a:cubicBezTo>
                    <a:pt x="5594" y="24"/>
                    <a:pt x="5558" y="29"/>
                    <a:pt x="5521" y="34"/>
                  </a:cubicBezTo>
                  <a:cubicBezTo>
                    <a:pt x="5331" y="59"/>
                    <a:pt x="5143" y="94"/>
                    <a:pt x="4956" y="137"/>
                  </a:cubicBezTo>
                  <a:cubicBezTo>
                    <a:pt x="4905" y="149"/>
                    <a:pt x="4854" y="161"/>
                    <a:pt x="4803" y="174"/>
                  </a:cubicBezTo>
                  <a:cubicBezTo>
                    <a:pt x="4536" y="243"/>
                    <a:pt x="4274" y="328"/>
                    <a:pt x="4018" y="431"/>
                  </a:cubicBezTo>
                  <a:cubicBezTo>
                    <a:pt x="3944" y="461"/>
                    <a:pt x="3871" y="492"/>
                    <a:pt x="3797" y="524"/>
                  </a:cubicBezTo>
                  <a:cubicBezTo>
                    <a:pt x="3326" y="734"/>
                    <a:pt x="2881" y="1002"/>
                    <a:pt x="2474" y="1319"/>
                  </a:cubicBezTo>
                  <a:cubicBezTo>
                    <a:pt x="2486" y="1316"/>
                    <a:pt x="2497" y="1313"/>
                    <a:pt x="2507" y="1311"/>
                  </a:cubicBezTo>
                  <a:cubicBezTo>
                    <a:pt x="2551" y="1299"/>
                    <a:pt x="2596" y="1286"/>
                    <a:pt x="2639" y="1271"/>
                  </a:cubicBezTo>
                  <a:cubicBezTo>
                    <a:pt x="2681" y="1256"/>
                    <a:pt x="2721" y="1240"/>
                    <a:pt x="2761" y="1222"/>
                  </a:cubicBezTo>
                  <a:cubicBezTo>
                    <a:pt x="2892" y="1163"/>
                    <a:pt x="3009" y="1091"/>
                    <a:pt x="3153" y="1063"/>
                  </a:cubicBezTo>
                  <a:cubicBezTo>
                    <a:pt x="3364" y="1023"/>
                    <a:pt x="3552" y="1093"/>
                    <a:pt x="3734" y="1194"/>
                  </a:cubicBezTo>
                  <a:cubicBezTo>
                    <a:pt x="3769" y="1214"/>
                    <a:pt x="3817" y="1237"/>
                    <a:pt x="3858" y="1243"/>
                  </a:cubicBezTo>
                  <a:cubicBezTo>
                    <a:pt x="3865" y="1244"/>
                    <a:pt x="3873" y="1246"/>
                    <a:pt x="3880" y="1245"/>
                  </a:cubicBezTo>
                  <a:cubicBezTo>
                    <a:pt x="3945" y="1237"/>
                    <a:pt x="4090" y="989"/>
                    <a:pt x="4121" y="938"/>
                  </a:cubicBezTo>
                  <a:cubicBezTo>
                    <a:pt x="4353" y="560"/>
                    <a:pt x="4647" y="357"/>
                    <a:pt x="5099" y="349"/>
                  </a:cubicBezTo>
                  <a:cubicBezTo>
                    <a:pt x="5141" y="349"/>
                    <a:pt x="5183" y="349"/>
                    <a:pt x="5225" y="352"/>
                  </a:cubicBezTo>
                  <a:cubicBezTo>
                    <a:pt x="5227" y="352"/>
                    <a:pt x="5229" y="352"/>
                    <a:pt x="5231" y="352"/>
                  </a:cubicBezTo>
                  <a:cubicBezTo>
                    <a:pt x="5297" y="356"/>
                    <a:pt x="5351" y="349"/>
                    <a:pt x="5410" y="318"/>
                  </a:cubicBezTo>
                  <a:cubicBezTo>
                    <a:pt x="5514" y="263"/>
                    <a:pt x="5633" y="144"/>
                    <a:pt x="5725" y="68"/>
                  </a:cubicBezTo>
                  <a:cubicBezTo>
                    <a:pt x="5753" y="46"/>
                    <a:pt x="5781" y="23"/>
                    <a:pt x="5810" y="1"/>
                  </a:cubicBezTo>
                  <a:close/>
                  <a:moveTo>
                    <a:pt x="1" y="7189"/>
                  </a:moveTo>
                  <a:cubicBezTo>
                    <a:pt x="95" y="8013"/>
                    <a:pt x="348" y="8814"/>
                    <a:pt x="748" y="9546"/>
                  </a:cubicBezTo>
                  <a:cubicBezTo>
                    <a:pt x="759" y="9510"/>
                    <a:pt x="767" y="9477"/>
                    <a:pt x="774" y="9448"/>
                  </a:cubicBezTo>
                  <a:cubicBezTo>
                    <a:pt x="795" y="9351"/>
                    <a:pt x="799" y="9248"/>
                    <a:pt x="796" y="9148"/>
                  </a:cubicBezTo>
                  <a:cubicBezTo>
                    <a:pt x="795" y="9048"/>
                    <a:pt x="784" y="8941"/>
                    <a:pt x="791" y="8842"/>
                  </a:cubicBezTo>
                  <a:cubicBezTo>
                    <a:pt x="801" y="8718"/>
                    <a:pt x="863" y="8592"/>
                    <a:pt x="919" y="8482"/>
                  </a:cubicBezTo>
                  <a:cubicBezTo>
                    <a:pt x="933" y="8452"/>
                    <a:pt x="954" y="8414"/>
                    <a:pt x="973" y="8377"/>
                  </a:cubicBezTo>
                  <a:cubicBezTo>
                    <a:pt x="932" y="8316"/>
                    <a:pt x="869" y="8243"/>
                    <a:pt x="836" y="8201"/>
                  </a:cubicBezTo>
                  <a:cubicBezTo>
                    <a:pt x="777" y="8129"/>
                    <a:pt x="717" y="8056"/>
                    <a:pt x="663" y="7980"/>
                  </a:cubicBezTo>
                  <a:cubicBezTo>
                    <a:pt x="628" y="7930"/>
                    <a:pt x="481" y="7835"/>
                    <a:pt x="429" y="7795"/>
                  </a:cubicBezTo>
                  <a:cubicBezTo>
                    <a:pt x="251" y="7659"/>
                    <a:pt x="114" y="7507"/>
                    <a:pt x="36" y="7293"/>
                  </a:cubicBezTo>
                  <a:cubicBezTo>
                    <a:pt x="23" y="7258"/>
                    <a:pt x="11" y="7224"/>
                    <a:pt x="1" y="7189"/>
                  </a:cubicBezTo>
                  <a:moveTo>
                    <a:pt x="3076" y="2075"/>
                  </a:moveTo>
                  <a:cubicBezTo>
                    <a:pt x="3090" y="2079"/>
                    <a:pt x="3104" y="2083"/>
                    <a:pt x="3120" y="2087"/>
                  </a:cubicBezTo>
                  <a:cubicBezTo>
                    <a:pt x="3113" y="2076"/>
                    <a:pt x="3107" y="2064"/>
                    <a:pt x="3101" y="2052"/>
                  </a:cubicBezTo>
                  <a:cubicBezTo>
                    <a:pt x="3092" y="2060"/>
                    <a:pt x="3084" y="2068"/>
                    <a:pt x="3076" y="2075"/>
                  </a:cubicBezTo>
                  <a:close/>
                  <a:moveTo>
                    <a:pt x="9303" y="2050"/>
                  </a:moveTo>
                  <a:cubicBezTo>
                    <a:pt x="9294" y="2072"/>
                    <a:pt x="9282" y="2093"/>
                    <a:pt x="9269" y="2113"/>
                  </a:cubicBezTo>
                  <a:cubicBezTo>
                    <a:pt x="9245" y="2151"/>
                    <a:pt x="9214" y="2185"/>
                    <a:pt x="9180" y="2215"/>
                  </a:cubicBezTo>
                  <a:cubicBezTo>
                    <a:pt x="9171" y="2224"/>
                    <a:pt x="9162" y="2232"/>
                    <a:pt x="9151" y="2240"/>
                  </a:cubicBezTo>
                  <a:cubicBezTo>
                    <a:pt x="9028" y="2336"/>
                    <a:pt x="8846" y="2398"/>
                    <a:pt x="8690" y="2419"/>
                  </a:cubicBezTo>
                  <a:lnTo>
                    <a:pt x="8684" y="2420"/>
                  </a:lnTo>
                  <a:cubicBezTo>
                    <a:pt x="8675" y="2420"/>
                    <a:pt x="8663" y="2421"/>
                    <a:pt x="8653" y="2423"/>
                  </a:cubicBezTo>
                  <a:cubicBezTo>
                    <a:pt x="8649" y="2434"/>
                    <a:pt x="8646" y="2446"/>
                    <a:pt x="8643" y="2455"/>
                  </a:cubicBezTo>
                  <a:cubicBezTo>
                    <a:pt x="8572" y="2690"/>
                    <a:pt x="8365" y="2813"/>
                    <a:pt x="8131" y="2838"/>
                  </a:cubicBezTo>
                  <a:cubicBezTo>
                    <a:pt x="8082" y="2843"/>
                    <a:pt x="8034" y="2844"/>
                    <a:pt x="7985" y="2841"/>
                  </a:cubicBezTo>
                  <a:cubicBezTo>
                    <a:pt x="7961" y="2840"/>
                    <a:pt x="7938" y="2839"/>
                    <a:pt x="7915" y="2836"/>
                  </a:cubicBezTo>
                  <a:cubicBezTo>
                    <a:pt x="7813" y="2826"/>
                    <a:pt x="7705" y="2802"/>
                    <a:pt x="7609" y="2764"/>
                  </a:cubicBezTo>
                  <a:cubicBezTo>
                    <a:pt x="7477" y="2713"/>
                    <a:pt x="7361" y="2620"/>
                    <a:pt x="7312" y="2495"/>
                  </a:cubicBezTo>
                  <a:cubicBezTo>
                    <a:pt x="7226" y="2562"/>
                    <a:pt x="7116" y="2606"/>
                    <a:pt x="7011" y="2641"/>
                  </a:cubicBezTo>
                  <a:cubicBezTo>
                    <a:pt x="7008" y="2643"/>
                    <a:pt x="7003" y="2644"/>
                    <a:pt x="7000" y="2646"/>
                  </a:cubicBezTo>
                  <a:cubicBezTo>
                    <a:pt x="6970" y="2655"/>
                    <a:pt x="6940" y="2667"/>
                    <a:pt x="6910" y="2677"/>
                  </a:cubicBezTo>
                  <a:cubicBezTo>
                    <a:pt x="6777" y="2727"/>
                    <a:pt x="6669" y="2778"/>
                    <a:pt x="6549" y="2849"/>
                  </a:cubicBezTo>
                  <a:cubicBezTo>
                    <a:pt x="6534" y="2858"/>
                    <a:pt x="6519" y="2867"/>
                    <a:pt x="6504" y="2875"/>
                  </a:cubicBezTo>
                  <a:cubicBezTo>
                    <a:pt x="6403" y="2934"/>
                    <a:pt x="6306" y="2950"/>
                    <a:pt x="6208" y="2937"/>
                  </a:cubicBezTo>
                  <a:lnTo>
                    <a:pt x="6208" y="2940"/>
                  </a:lnTo>
                  <a:cubicBezTo>
                    <a:pt x="6208" y="2965"/>
                    <a:pt x="6207" y="2991"/>
                    <a:pt x="6204" y="3016"/>
                  </a:cubicBezTo>
                  <a:cubicBezTo>
                    <a:pt x="6203" y="3031"/>
                    <a:pt x="6201" y="3045"/>
                    <a:pt x="6198" y="3060"/>
                  </a:cubicBezTo>
                  <a:cubicBezTo>
                    <a:pt x="6198" y="3060"/>
                    <a:pt x="6198" y="3062"/>
                    <a:pt x="6198" y="3064"/>
                  </a:cubicBezTo>
                  <a:cubicBezTo>
                    <a:pt x="6205" y="3061"/>
                    <a:pt x="6214" y="3060"/>
                    <a:pt x="6223" y="3058"/>
                  </a:cubicBezTo>
                  <a:cubicBezTo>
                    <a:pt x="6326" y="3035"/>
                    <a:pt x="6412" y="3053"/>
                    <a:pt x="6502" y="3100"/>
                  </a:cubicBezTo>
                  <a:cubicBezTo>
                    <a:pt x="6570" y="3056"/>
                    <a:pt x="6637" y="3027"/>
                    <a:pt x="6725" y="3026"/>
                  </a:cubicBezTo>
                  <a:cubicBezTo>
                    <a:pt x="6855" y="3022"/>
                    <a:pt x="6955" y="3081"/>
                    <a:pt x="7034" y="3170"/>
                  </a:cubicBezTo>
                  <a:lnTo>
                    <a:pt x="7058" y="3128"/>
                  </a:lnTo>
                  <a:lnTo>
                    <a:pt x="7115" y="3160"/>
                  </a:lnTo>
                  <a:cubicBezTo>
                    <a:pt x="7133" y="3151"/>
                    <a:pt x="7151" y="3144"/>
                    <a:pt x="7171" y="3138"/>
                  </a:cubicBezTo>
                  <a:cubicBezTo>
                    <a:pt x="7264" y="3109"/>
                    <a:pt x="7359" y="3122"/>
                    <a:pt x="7446" y="3163"/>
                  </a:cubicBezTo>
                  <a:cubicBezTo>
                    <a:pt x="7518" y="3196"/>
                    <a:pt x="7564" y="3242"/>
                    <a:pt x="7612" y="3303"/>
                  </a:cubicBezTo>
                  <a:cubicBezTo>
                    <a:pt x="7650" y="3350"/>
                    <a:pt x="7684" y="3384"/>
                    <a:pt x="7732" y="3421"/>
                  </a:cubicBezTo>
                  <a:cubicBezTo>
                    <a:pt x="7904" y="3553"/>
                    <a:pt x="8008" y="3716"/>
                    <a:pt x="8030" y="3914"/>
                  </a:cubicBezTo>
                  <a:cubicBezTo>
                    <a:pt x="8033" y="3913"/>
                    <a:pt x="8035" y="3912"/>
                    <a:pt x="8036" y="3911"/>
                  </a:cubicBezTo>
                  <a:cubicBezTo>
                    <a:pt x="8043" y="3907"/>
                    <a:pt x="8049" y="3904"/>
                    <a:pt x="8056" y="3900"/>
                  </a:cubicBezTo>
                  <a:cubicBezTo>
                    <a:pt x="8124" y="3867"/>
                    <a:pt x="8200" y="3851"/>
                    <a:pt x="8275" y="3853"/>
                  </a:cubicBezTo>
                  <a:cubicBezTo>
                    <a:pt x="8304" y="3854"/>
                    <a:pt x="8333" y="3858"/>
                    <a:pt x="8362" y="3865"/>
                  </a:cubicBezTo>
                  <a:cubicBezTo>
                    <a:pt x="8507" y="3899"/>
                    <a:pt x="8616" y="4000"/>
                    <a:pt x="8676" y="4134"/>
                  </a:cubicBezTo>
                  <a:cubicBezTo>
                    <a:pt x="8717" y="4229"/>
                    <a:pt x="8732" y="4328"/>
                    <a:pt x="8736" y="4430"/>
                  </a:cubicBezTo>
                  <a:cubicBezTo>
                    <a:pt x="8737" y="4469"/>
                    <a:pt x="8737" y="4506"/>
                    <a:pt x="8737" y="4544"/>
                  </a:cubicBezTo>
                  <a:cubicBezTo>
                    <a:pt x="8737" y="4548"/>
                    <a:pt x="8737" y="4553"/>
                    <a:pt x="8737" y="4557"/>
                  </a:cubicBezTo>
                  <a:cubicBezTo>
                    <a:pt x="8737" y="4565"/>
                    <a:pt x="8737" y="4574"/>
                    <a:pt x="8737" y="4584"/>
                  </a:cubicBezTo>
                  <a:cubicBezTo>
                    <a:pt x="8744" y="4586"/>
                    <a:pt x="8751" y="4587"/>
                    <a:pt x="8757" y="4588"/>
                  </a:cubicBezTo>
                  <a:cubicBezTo>
                    <a:pt x="8868" y="4616"/>
                    <a:pt x="8971" y="4643"/>
                    <a:pt x="9067" y="4698"/>
                  </a:cubicBezTo>
                  <a:cubicBezTo>
                    <a:pt x="9136" y="4689"/>
                    <a:pt x="9199" y="4689"/>
                    <a:pt x="9271" y="4710"/>
                  </a:cubicBezTo>
                  <a:cubicBezTo>
                    <a:pt x="9428" y="4757"/>
                    <a:pt x="9522" y="4883"/>
                    <a:pt x="9566" y="5035"/>
                  </a:cubicBezTo>
                  <a:cubicBezTo>
                    <a:pt x="9599" y="5147"/>
                    <a:pt x="9604" y="5276"/>
                    <a:pt x="9590" y="5391"/>
                  </a:cubicBezTo>
                  <a:cubicBezTo>
                    <a:pt x="9576" y="5503"/>
                    <a:pt x="9542" y="5613"/>
                    <a:pt x="9484" y="5710"/>
                  </a:cubicBezTo>
                  <a:cubicBezTo>
                    <a:pt x="9405" y="5841"/>
                    <a:pt x="9288" y="5938"/>
                    <a:pt x="9139" y="5982"/>
                  </a:cubicBezTo>
                  <a:cubicBezTo>
                    <a:pt x="9055" y="6007"/>
                    <a:pt x="8969" y="6013"/>
                    <a:pt x="8882" y="6001"/>
                  </a:cubicBezTo>
                  <a:cubicBezTo>
                    <a:pt x="8682" y="5976"/>
                    <a:pt x="8472" y="5930"/>
                    <a:pt x="8278" y="5873"/>
                  </a:cubicBezTo>
                  <a:cubicBezTo>
                    <a:pt x="8242" y="5862"/>
                    <a:pt x="8207" y="5851"/>
                    <a:pt x="8171" y="5839"/>
                  </a:cubicBezTo>
                  <a:cubicBezTo>
                    <a:pt x="8169" y="5838"/>
                    <a:pt x="8168" y="5838"/>
                    <a:pt x="8166" y="5837"/>
                  </a:cubicBezTo>
                  <a:cubicBezTo>
                    <a:pt x="8026" y="5790"/>
                    <a:pt x="7865" y="5723"/>
                    <a:pt x="7747" y="5620"/>
                  </a:cubicBezTo>
                  <a:cubicBezTo>
                    <a:pt x="7675" y="5692"/>
                    <a:pt x="7577" y="5738"/>
                    <a:pt x="7446" y="5749"/>
                  </a:cubicBezTo>
                  <a:cubicBezTo>
                    <a:pt x="7251" y="5764"/>
                    <a:pt x="7038" y="5694"/>
                    <a:pt x="6873" y="5593"/>
                  </a:cubicBezTo>
                  <a:cubicBezTo>
                    <a:pt x="6847" y="5576"/>
                    <a:pt x="6822" y="5559"/>
                    <a:pt x="6797" y="5541"/>
                  </a:cubicBezTo>
                  <a:cubicBezTo>
                    <a:pt x="6748" y="5504"/>
                    <a:pt x="6702" y="5465"/>
                    <a:pt x="6659" y="5421"/>
                  </a:cubicBezTo>
                  <a:cubicBezTo>
                    <a:pt x="6589" y="5349"/>
                    <a:pt x="6528" y="5268"/>
                    <a:pt x="6478" y="5180"/>
                  </a:cubicBezTo>
                  <a:cubicBezTo>
                    <a:pt x="6438" y="5110"/>
                    <a:pt x="6397" y="5043"/>
                    <a:pt x="6350" y="4977"/>
                  </a:cubicBezTo>
                  <a:cubicBezTo>
                    <a:pt x="6270" y="4859"/>
                    <a:pt x="6218" y="4767"/>
                    <a:pt x="6207" y="4643"/>
                  </a:cubicBezTo>
                  <a:cubicBezTo>
                    <a:pt x="6154" y="4641"/>
                    <a:pt x="6100" y="4640"/>
                    <a:pt x="6046" y="4639"/>
                  </a:cubicBezTo>
                  <a:cubicBezTo>
                    <a:pt x="6000" y="4638"/>
                    <a:pt x="5953" y="4637"/>
                    <a:pt x="5907" y="4636"/>
                  </a:cubicBezTo>
                  <a:cubicBezTo>
                    <a:pt x="5872" y="4635"/>
                    <a:pt x="5838" y="4634"/>
                    <a:pt x="5804" y="4632"/>
                  </a:cubicBezTo>
                  <a:cubicBezTo>
                    <a:pt x="5596" y="4623"/>
                    <a:pt x="5407" y="4604"/>
                    <a:pt x="5204" y="4565"/>
                  </a:cubicBezTo>
                  <a:cubicBezTo>
                    <a:pt x="5103" y="4545"/>
                    <a:pt x="5016" y="4533"/>
                    <a:pt x="4913" y="4530"/>
                  </a:cubicBezTo>
                  <a:cubicBezTo>
                    <a:pt x="4860" y="4528"/>
                    <a:pt x="4814" y="4533"/>
                    <a:pt x="4773" y="4568"/>
                  </a:cubicBezTo>
                  <a:cubicBezTo>
                    <a:pt x="4750" y="4586"/>
                    <a:pt x="4729" y="4610"/>
                    <a:pt x="4710" y="4633"/>
                  </a:cubicBezTo>
                  <a:cubicBezTo>
                    <a:pt x="4710" y="4633"/>
                    <a:pt x="4709" y="4633"/>
                    <a:pt x="4709" y="4634"/>
                  </a:cubicBezTo>
                  <a:cubicBezTo>
                    <a:pt x="4701" y="4643"/>
                    <a:pt x="4693" y="4653"/>
                    <a:pt x="4685" y="4663"/>
                  </a:cubicBezTo>
                  <a:cubicBezTo>
                    <a:pt x="4660" y="4693"/>
                    <a:pt x="4635" y="4723"/>
                    <a:pt x="4608" y="4752"/>
                  </a:cubicBezTo>
                  <a:cubicBezTo>
                    <a:pt x="4581" y="4781"/>
                    <a:pt x="4553" y="4808"/>
                    <a:pt x="4521" y="4833"/>
                  </a:cubicBezTo>
                  <a:cubicBezTo>
                    <a:pt x="4410" y="4921"/>
                    <a:pt x="4291" y="4959"/>
                    <a:pt x="4157" y="4994"/>
                  </a:cubicBezTo>
                  <a:cubicBezTo>
                    <a:pt x="4141" y="4999"/>
                    <a:pt x="4118" y="5004"/>
                    <a:pt x="4098" y="5010"/>
                  </a:cubicBezTo>
                  <a:cubicBezTo>
                    <a:pt x="4028" y="5112"/>
                    <a:pt x="3922" y="5209"/>
                    <a:pt x="3837" y="5290"/>
                  </a:cubicBezTo>
                  <a:cubicBezTo>
                    <a:pt x="3791" y="5334"/>
                    <a:pt x="3697" y="5419"/>
                    <a:pt x="3636" y="5488"/>
                  </a:cubicBezTo>
                  <a:cubicBezTo>
                    <a:pt x="3654" y="5559"/>
                    <a:pt x="3667" y="5630"/>
                    <a:pt x="3667" y="5706"/>
                  </a:cubicBezTo>
                  <a:cubicBezTo>
                    <a:pt x="3667" y="5772"/>
                    <a:pt x="3658" y="5836"/>
                    <a:pt x="3638" y="5899"/>
                  </a:cubicBezTo>
                  <a:cubicBezTo>
                    <a:pt x="3617" y="5969"/>
                    <a:pt x="3582" y="6033"/>
                    <a:pt x="3539" y="6093"/>
                  </a:cubicBezTo>
                  <a:cubicBezTo>
                    <a:pt x="3520" y="6116"/>
                    <a:pt x="3501" y="6140"/>
                    <a:pt x="3481" y="6161"/>
                  </a:cubicBezTo>
                  <a:cubicBezTo>
                    <a:pt x="3461" y="6188"/>
                    <a:pt x="3444" y="6254"/>
                    <a:pt x="3438" y="6285"/>
                  </a:cubicBezTo>
                  <a:cubicBezTo>
                    <a:pt x="3432" y="6310"/>
                    <a:pt x="3425" y="6361"/>
                    <a:pt x="3430" y="6390"/>
                  </a:cubicBezTo>
                  <a:cubicBezTo>
                    <a:pt x="3439" y="6409"/>
                    <a:pt x="3451" y="6427"/>
                    <a:pt x="3462" y="6446"/>
                  </a:cubicBezTo>
                  <a:cubicBezTo>
                    <a:pt x="3534" y="6558"/>
                    <a:pt x="3572" y="6648"/>
                    <a:pt x="3577" y="6787"/>
                  </a:cubicBezTo>
                  <a:cubicBezTo>
                    <a:pt x="3579" y="6831"/>
                    <a:pt x="3576" y="6875"/>
                    <a:pt x="3573" y="6920"/>
                  </a:cubicBezTo>
                  <a:cubicBezTo>
                    <a:pt x="3573" y="6921"/>
                    <a:pt x="3573" y="6922"/>
                    <a:pt x="3573" y="6923"/>
                  </a:cubicBezTo>
                  <a:cubicBezTo>
                    <a:pt x="3571" y="6936"/>
                    <a:pt x="3569" y="6978"/>
                    <a:pt x="3575" y="6990"/>
                  </a:cubicBezTo>
                  <a:cubicBezTo>
                    <a:pt x="3583" y="7006"/>
                    <a:pt x="3631" y="7033"/>
                    <a:pt x="3644" y="7040"/>
                  </a:cubicBezTo>
                  <a:cubicBezTo>
                    <a:pt x="3753" y="7097"/>
                    <a:pt x="3863" y="7153"/>
                    <a:pt x="3976" y="7196"/>
                  </a:cubicBezTo>
                  <a:cubicBezTo>
                    <a:pt x="4059" y="7227"/>
                    <a:pt x="4158" y="7258"/>
                    <a:pt x="4247" y="7259"/>
                  </a:cubicBezTo>
                  <a:cubicBezTo>
                    <a:pt x="4305" y="7261"/>
                    <a:pt x="4362" y="7259"/>
                    <a:pt x="4420" y="7258"/>
                  </a:cubicBezTo>
                  <a:cubicBezTo>
                    <a:pt x="4422" y="7258"/>
                    <a:pt x="4423" y="7258"/>
                    <a:pt x="4425" y="7258"/>
                  </a:cubicBezTo>
                  <a:cubicBezTo>
                    <a:pt x="4459" y="7257"/>
                    <a:pt x="4494" y="7257"/>
                    <a:pt x="4529" y="7256"/>
                  </a:cubicBezTo>
                  <a:cubicBezTo>
                    <a:pt x="4758" y="7254"/>
                    <a:pt x="5001" y="7279"/>
                    <a:pt x="5153" y="7474"/>
                  </a:cubicBezTo>
                  <a:cubicBezTo>
                    <a:pt x="5182" y="7511"/>
                    <a:pt x="5216" y="7547"/>
                    <a:pt x="5254" y="7575"/>
                  </a:cubicBezTo>
                  <a:cubicBezTo>
                    <a:pt x="5275" y="7593"/>
                    <a:pt x="5303" y="7610"/>
                    <a:pt x="5330" y="7619"/>
                  </a:cubicBezTo>
                  <a:cubicBezTo>
                    <a:pt x="5338" y="7623"/>
                    <a:pt x="5348" y="7625"/>
                    <a:pt x="5357" y="7629"/>
                  </a:cubicBezTo>
                  <a:cubicBezTo>
                    <a:pt x="5442" y="7656"/>
                    <a:pt x="5518" y="7685"/>
                    <a:pt x="5592" y="7739"/>
                  </a:cubicBezTo>
                  <a:cubicBezTo>
                    <a:pt x="5754" y="7859"/>
                    <a:pt x="5813" y="8041"/>
                    <a:pt x="5805" y="8237"/>
                  </a:cubicBezTo>
                  <a:cubicBezTo>
                    <a:pt x="5804" y="8284"/>
                    <a:pt x="5798" y="8329"/>
                    <a:pt x="5792" y="8373"/>
                  </a:cubicBezTo>
                  <a:cubicBezTo>
                    <a:pt x="5785" y="8415"/>
                    <a:pt x="5777" y="8455"/>
                    <a:pt x="5767" y="8495"/>
                  </a:cubicBezTo>
                  <a:cubicBezTo>
                    <a:pt x="5745" y="8586"/>
                    <a:pt x="5706" y="8733"/>
                    <a:pt x="5706" y="8826"/>
                  </a:cubicBezTo>
                  <a:cubicBezTo>
                    <a:pt x="5707" y="8856"/>
                    <a:pt x="5720" y="8876"/>
                    <a:pt x="5736" y="8902"/>
                  </a:cubicBezTo>
                  <a:cubicBezTo>
                    <a:pt x="5852" y="9081"/>
                    <a:pt x="5878" y="9226"/>
                    <a:pt x="5857" y="9432"/>
                  </a:cubicBezTo>
                  <a:cubicBezTo>
                    <a:pt x="5855" y="9452"/>
                    <a:pt x="5851" y="9477"/>
                    <a:pt x="5853" y="9497"/>
                  </a:cubicBezTo>
                  <a:cubicBezTo>
                    <a:pt x="5857" y="9531"/>
                    <a:pt x="5860" y="9565"/>
                    <a:pt x="5861" y="9599"/>
                  </a:cubicBezTo>
                  <a:cubicBezTo>
                    <a:pt x="5862" y="9651"/>
                    <a:pt x="5860" y="9702"/>
                    <a:pt x="5853" y="9754"/>
                  </a:cubicBezTo>
                  <a:cubicBezTo>
                    <a:pt x="5847" y="9795"/>
                    <a:pt x="5837" y="9836"/>
                    <a:pt x="5824" y="9875"/>
                  </a:cubicBezTo>
                  <a:cubicBezTo>
                    <a:pt x="5775" y="10023"/>
                    <a:pt x="5684" y="10142"/>
                    <a:pt x="5570" y="10243"/>
                  </a:cubicBezTo>
                  <a:cubicBezTo>
                    <a:pt x="5562" y="10253"/>
                    <a:pt x="5557" y="10283"/>
                    <a:pt x="5555" y="10295"/>
                  </a:cubicBezTo>
                  <a:cubicBezTo>
                    <a:pt x="5544" y="10373"/>
                    <a:pt x="5562" y="10466"/>
                    <a:pt x="5585" y="10540"/>
                  </a:cubicBezTo>
                  <a:cubicBezTo>
                    <a:pt x="5632" y="10693"/>
                    <a:pt x="5637" y="10840"/>
                    <a:pt x="5622" y="10998"/>
                  </a:cubicBezTo>
                  <a:cubicBezTo>
                    <a:pt x="5620" y="11022"/>
                    <a:pt x="5618" y="11044"/>
                    <a:pt x="5615" y="11068"/>
                  </a:cubicBezTo>
                  <a:cubicBezTo>
                    <a:pt x="5614" y="11078"/>
                    <a:pt x="5613" y="11090"/>
                    <a:pt x="5613" y="11100"/>
                  </a:cubicBezTo>
                  <a:cubicBezTo>
                    <a:pt x="5610" y="11124"/>
                    <a:pt x="5604" y="11174"/>
                    <a:pt x="5607" y="11197"/>
                  </a:cubicBezTo>
                  <a:cubicBezTo>
                    <a:pt x="5640" y="11299"/>
                    <a:pt x="5665" y="11401"/>
                    <a:pt x="5675" y="11506"/>
                  </a:cubicBezTo>
                  <a:cubicBezTo>
                    <a:pt x="5680" y="11549"/>
                    <a:pt x="5681" y="11591"/>
                    <a:pt x="5682" y="11634"/>
                  </a:cubicBezTo>
                  <a:cubicBezTo>
                    <a:pt x="5708" y="11637"/>
                    <a:pt x="5734" y="11640"/>
                    <a:pt x="5749" y="11641"/>
                  </a:cubicBezTo>
                  <a:cubicBezTo>
                    <a:pt x="5812" y="11643"/>
                    <a:pt x="5879" y="11638"/>
                    <a:pt x="5943" y="11629"/>
                  </a:cubicBezTo>
                  <a:cubicBezTo>
                    <a:pt x="5950" y="11629"/>
                    <a:pt x="5958" y="11627"/>
                    <a:pt x="5967" y="11626"/>
                  </a:cubicBezTo>
                  <a:cubicBezTo>
                    <a:pt x="5986" y="11623"/>
                    <a:pt x="6005" y="11620"/>
                    <a:pt x="6025" y="11616"/>
                  </a:cubicBezTo>
                  <a:cubicBezTo>
                    <a:pt x="6050" y="11611"/>
                    <a:pt x="6100" y="11601"/>
                    <a:pt x="6134" y="11590"/>
                  </a:cubicBezTo>
                  <a:cubicBezTo>
                    <a:pt x="6193" y="11460"/>
                    <a:pt x="6264" y="11371"/>
                    <a:pt x="6389" y="11292"/>
                  </a:cubicBezTo>
                  <a:cubicBezTo>
                    <a:pt x="6463" y="11243"/>
                    <a:pt x="6540" y="11208"/>
                    <a:pt x="6621" y="11175"/>
                  </a:cubicBezTo>
                  <a:cubicBezTo>
                    <a:pt x="6632" y="11171"/>
                    <a:pt x="6644" y="11167"/>
                    <a:pt x="6655" y="11162"/>
                  </a:cubicBezTo>
                  <a:cubicBezTo>
                    <a:pt x="6674" y="11154"/>
                    <a:pt x="6693" y="11147"/>
                    <a:pt x="6713" y="11139"/>
                  </a:cubicBezTo>
                  <a:cubicBezTo>
                    <a:pt x="6721" y="11135"/>
                    <a:pt x="6737" y="11128"/>
                    <a:pt x="6743" y="11123"/>
                  </a:cubicBezTo>
                  <a:cubicBezTo>
                    <a:pt x="6748" y="11117"/>
                    <a:pt x="6753" y="11104"/>
                    <a:pt x="6755" y="11098"/>
                  </a:cubicBezTo>
                  <a:cubicBezTo>
                    <a:pt x="6768" y="11060"/>
                    <a:pt x="6781" y="11023"/>
                    <a:pt x="6796" y="10986"/>
                  </a:cubicBezTo>
                  <a:cubicBezTo>
                    <a:pt x="6831" y="10894"/>
                    <a:pt x="6875" y="10815"/>
                    <a:pt x="6954" y="10752"/>
                  </a:cubicBezTo>
                  <a:cubicBezTo>
                    <a:pt x="7028" y="10693"/>
                    <a:pt x="7102" y="10674"/>
                    <a:pt x="7193" y="10658"/>
                  </a:cubicBezTo>
                  <a:cubicBezTo>
                    <a:pt x="7244" y="10650"/>
                    <a:pt x="7284" y="10638"/>
                    <a:pt x="7333" y="10618"/>
                  </a:cubicBezTo>
                  <a:lnTo>
                    <a:pt x="7368" y="10603"/>
                  </a:lnTo>
                  <a:cubicBezTo>
                    <a:pt x="7406" y="10588"/>
                    <a:pt x="7521" y="10545"/>
                    <a:pt x="7551" y="10519"/>
                  </a:cubicBezTo>
                  <a:cubicBezTo>
                    <a:pt x="7574" y="10498"/>
                    <a:pt x="7614" y="10404"/>
                    <a:pt x="7626" y="10376"/>
                  </a:cubicBezTo>
                  <a:cubicBezTo>
                    <a:pt x="7644" y="10333"/>
                    <a:pt x="7662" y="10288"/>
                    <a:pt x="7679" y="10244"/>
                  </a:cubicBezTo>
                  <a:cubicBezTo>
                    <a:pt x="7718" y="10143"/>
                    <a:pt x="7752" y="10041"/>
                    <a:pt x="7785" y="9938"/>
                  </a:cubicBezTo>
                  <a:cubicBezTo>
                    <a:pt x="7808" y="9863"/>
                    <a:pt x="7833" y="9788"/>
                    <a:pt x="7860" y="9715"/>
                  </a:cubicBezTo>
                  <a:cubicBezTo>
                    <a:pt x="7864" y="9701"/>
                    <a:pt x="7870" y="9688"/>
                    <a:pt x="7875" y="9674"/>
                  </a:cubicBezTo>
                  <a:cubicBezTo>
                    <a:pt x="7901" y="9605"/>
                    <a:pt x="7930" y="9537"/>
                    <a:pt x="7966" y="9473"/>
                  </a:cubicBezTo>
                  <a:cubicBezTo>
                    <a:pt x="8000" y="9413"/>
                    <a:pt x="8039" y="9358"/>
                    <a:pt x="8083" y="9309"/>
                  </a:cubicBezTo>
                  <a:cubicBezTo>
                    <a:pt x="8093" y="9298"/>
                    <a:pt x="8103" y="9288"/>
                    <a:pt x="8112" y="9278"/>
                  </a:cubicBezTo>
                  <a:cubicBezTo>
                    <a:pt x="8257" y="9132"/>
                    <a:pt x="8441" y="9049"/>
                    <a:pt x="8636" y="8996"/>
                  </a:cubicBezTo>
                  <a:cubicBezTo>
                    <a:pt x="8815" y="8946"/>
                    <a:pt x="9005" y="8864"/>
                    <a:pt x="9168" y="8777"/>
                  </a:cubicBezTo>
                  <a:cubicBezTo>
                    <a:pt x="9209" y="8755"/>
                    <a:pt x="9249" y="8731"/>
                    <a:pt x="9288" y="8707"/>
                  </a:cubicBezTo>
                  <a:cubicBezTo>
                    <a:pt x="9319" y="8688"/>
                    <a:pt x="9350" y="8667"/>
                    <a:pt x="9378" y="8645"/>
                  </a:cubicBezTo>
                  <a:cubicBezTo>
                    <a:pt x="9383" y="8642"/>
                    <a:pt x="9387" y="8638"/>
                    <a:pt x="9392" y="8635"/>
                  </a:cubicBezTo>
                  <a:cubicBezTo>
                    <a:pt x="9384" y="8628"/>
                    <a:pt x="9375" y="8623"/>
                    <a:pt x="9367" y="8617"/>
                  </a:cubicBezTo>
                  <a:cubicBezTo>
                    <a:pt x="9360" y="8612"/>
                    <a:pt x="9353" y="8608"/>
                    <a:pt x="9346" y="8602"/>
                  </a:cubicBezTo>
                  <a:cubicBezTo>
                    <a:pt x="9276" y="8551"/>
                    <a:pt x="9216" y="8487"/>
                    <a:pt x="9175" y="8410"/>
                  </a:cubicBezTo>
                  <a:cubicBezTo>
                    <a:pt x="9123" y="8314"/>
                    <a:pt x="9106" y="8206"/>
                    <a:pt x="9130" y="8099"/>
                  </a:cubicBezTo>
                  <a:cubicBezTo>
                    <a:pt x="9137" y="8066"/>
                    <a:pt x="9150" y="8034"/>
                    <a:pt x="9164" y="8003"/>
                  </a:cubicBezTo>
                  <a:cubicBezTo>
                    <a:pt x="9212" y="7906"/>
                    <a:pt x="9289" y="7834"/>
                    <a:pt x="9383" y="7784"/>
                  </a:cubicBezTo>
                  <a:cubicBezTo>
                    <a:pt x="9393" y="7778"/>
                    <a:pt x="9404" y="7773"/>
                    <a:pt x="9414" y="7768"/>
                  </a:cubicBezTo>
                  <a:cubicBezTo>
                    <a:pt x="9432" y="7760"/>
                    <a:pt x="9449" y="7752"/>
                    <a:pt x="9467" y="7745"/>
                  </a:cubicBezTo>
                  <a:cubicBezTo>
                    <a:pt x="9514" y="7727"/>
                    <a:pt x="9562" y="7712"/>
                    <a:pt x="9611" y="7699"/>
                  </a:cubicBezTo>
                  <a:cubicBezTo>
                    <a:pt x="9718" y="7673"/>
                    <a:pt x="9829" y="7660"/>
                    <a:pt x="9939" y="7647"/>
                  </a:cubicBezTo>
                  <a:cubicBezTo>
                    <a:pt x="10081" y="7630"/>
                    <a:pt x="10268" y="7610"/>
                    <a:pt x="10397" y="7543"/>
                  </a:cubicBezTo>
                  <a:cubicBezTo>
                    <a:pt x="10483" y="7499"/>
                    <a:pt x="10568" y="7459"/>
                    <a:pt x="10657" y="7421"/>
                  </a:cubicBezTo>
                  <a:cubicBezTo>
                    <a:pt x="10658" y="7420"/>
                    <a:pt x="10659" y="7419"/>
                    <a:pt x="10661" y="7418"/>
                  </a:cubicBezTo>
                  <a:cubicBezTo>
                    <a:pt x="10664" y="7399"/>
                    <a:pt x="10669" y="7376"/>
                    <a:pt x="10671" y="7355"/>
                  </a:cubicBezTo>
                  <a:cubicBezTo>
                    <a:pt x="10471" y="7347"/>
                    <a:pt x="10345" y="7258"/>
                    <a:pt x="10243" y="7066"/>
                  </a:cubicBezTo>
                  <a:cubicBezTo>
                    <a:pt x="10235" y="7052"/>
                    <a:pt x="10227" y="7039"/>
                    <a:pt x="10218" y="7027"/>
                  </a:cubicBezTo>
                  <a:cubicBezTo>
                    <a:pt x="10199" y="6997"/>
                    <a:pt x="10178" y="6968"/>
                    <a:pt x="10158" y="6938"/>
                  </a:cubicBezTo>
                  <a:cubicBezTo>
                    <a:pt x="10157" y="6936"/>
                    <a:pt x="10155" y="6934"/>
                    <a:pt x="10154" y="6932"/>
                  </a:cubicBezTo>
                  <a:cubicBezTo>
                    <a:pt x="9982" y="6683"/>
                    <a:pt x="9758" y="6352"/>
                    <a:pt x="9930" y="6046"/>
                  </a:cubicBezTo>
                  <a:cubicBezTo>
                    <a:pt x="9935" y="6038"/>
                    <a:pt x="9939" y="6031"/>
                    <a:pt x="9943" y="6024"/>
                  </a:cubicBezTo>
                  <a:lnTo>
                    <a:pt x="9943" y="5978"/>
                  </a:lnTo>
                  <a:lnTo>
                    <a:pt x="10072" y="5885"/>
                  </a:lnTo>
                  <a:cubicBezTo>
                    <a:pt x="10169" y="5815"/>
                    <a:pt x="10286" y="5787"/>
                    <a:pt x="10404" y="5799"/>
                  </a:cubicBezTo>
                  <a:cubicBezTo>
                    <a:pt x="10489" y="5808"/>
                    <a:pt x="10570" y="5837"/>
                    <a:pt x="10645" y="5879"/>
                  </a:cubicBezTo>
                  <a:cubicBezTo>
                    <a:pt x="10764" y="5945"/>
                    <a:pt x="10872" y="6047"/>
                    <a:pt x="10965" y="6155"/>
                  </a:cubicBezTo>
                  <a:lnTo>
                    <a:pt x="10973" y="6155"/>
                  </a:lnTo>
                  <a:lnTo>
                    <a:pt x="11066" y="6284"/>
                  </a:lnTo>
                  <a:cubicBezTo>
                    <a:pt x="11075" y="6297"/>
                    <a:pt x="11092" y="6321"/>
                    <a:pt x="11106" y="6334"/>
                  </a:cubicBezTo>
                  <a:cubicBezTo>
                    <a:pt x="11109" y="6335"/>
                    <a:pt x="11112" y="6336"/>
                    <a:pt x="11114" y="6336"/>
                  </a:cubicBezTo>
                  <a:cubicBezTo>
                    <a:pt x="11125" y="6339"/>
                    <a:pt x="11136" y="6343"/>
                    <a:pt x="11147" y="6346"/>
                  </a:cubicBezTo>
                  <a:cubicBezTo>
                    <a:pt x="11223" y="6370"/>
                    <a:pt x="11288" y="6403"/>
                    <a:pt x="11349" y="6453"/>
                  </a:cubicBezTo>
                  <a:cubicBezTo>
                    <a:pt x="11369" y="6469"/>
                    <a:pt x="11387" y="6486"/>
                    <a:pt x="11404" y="6504"/>
                  </a:cubicBezTo>
                  <a:cubicBezTo>
                    <a:pt x="11431" y="6532"/>
                    <a:pt x="11456" y="6562"/>
                    <a:pt x="11478" y="6593"/>
                  </a:cubicBezTo>
                  <a:cubicBezTo>
                    <a:pt x="11492" y="6613"/>
                    <a:pt x="11506" y="6633"/>
                    <a:pt x="11518" y="6654"/>
                  </a:cubicBezTo>
                  <a:cubicBezTo>
                    <a:pt x="11545" y="6700"/>
                    <a:pt x="11566" y="6744"/>
                    <a:pt x="11583" y="6791"/>
                  </a:cubicBezTo>
                  <a:cubicBezTo>
                    <a:pt x="11594" y="6794"/>
                    <a:pt x="11605" y="6797"/>
                    <a:pt x="11614" y="6800"/>
                  </a:cubicBezTo>
                  <a:cubicBezTo>
                    <a:pt x="11794" y="6852"/>
                    <a:pt x="11975" y="6912"/>
                    <a:pt x="12082" y="7078"/>
                  </a:cubicBezTo>
                  <a:cubicBezTo>
                    <a:pt x="12130" y="7151"/>
                    <a:pt x="12150" y="7224"/>
                    <a:pt x="12171" y="7307"/>
                  </a:cubicBezTo>
                  <a:cubicBezTo>
                    <a:pt x="12180" y="7348"/>
                    <a:pt x="12191" y="7386"/>
                    <a:pt x="12205" y="7425"/>
                  </a:cubicBezTo>
                  <a:cubicBezTo>
                    <a:pt x="12206" y="7428"/>
                    <a:pt x="12206" y="7431"/>
                    <a:pt x="12208" y="7434"/>
                  </a:cubicBezTo>
                  <a:lnTo>
                    <a:pt x="12309" y="7429"/>
                  </a:lnTo>
                  <a:lnTo>
                    <a:pt x="12373" y="7571"/>
                  </a:lnTo>
                  <a:cubicBezTo>
                    <a:pt x="12440" y="7510"/>
                    <a:pt x="12514" y="7456"/>
                    <a:pt x="12591" y="7412"/>
                  </a:cubicBezTo>
                  <a:cubicBezTo>
                    <a:pt x="12626" y="7391"/>
                    <a:pt x="12664" y="7373"/>
                    <a:pt x="12703" y="7356"/>
                  </a:cubicBezTo>
                  <a:cubicBezTo>
                    <a:pt x="12709" y="7312"/>
                    <a:pt x="12715" y="7268"/>
                    <a:pt x="12721" y="7224"/>
                  </a:cubicBezTo>
                  <a:cubicBezTo>
                    <a:pt x="12725" y="7187"/>
                    <a:pt x="12729" y="7150"/>
                    <a:pt x="12733" y="7114"/>
                  </a:cubicBezTo>
                  <a:cubicBezTo>
                    <a:pt x="12736" y="7087"/>
                    <a:pt x="12738" y="7062"/>
                    <a:pt x="12740" y="7036"/>
                  </a:cubicBezTo>
                  <a:cubicBezTo>
                    <a:pt x="12753" y="6899"/>
                    <a:pt x="12761" y="6761"/>
                    <a:pt x="12764" y="6623"/>
                  </a:cubicBezTo>
                  <a:cubicBezTo>
                    <a:pt x="12764" y="6595"/>
                    <a:pt x="12765" y="6567"/>
                    <a:pt x="12765" y="6540"/>
                  </a:cubicBezTo>
                  <a:cubicBezTo>
                    <a:pt x="12766" y="6512"/>
                    <a:pt x="12766" y="6484"/>
                    <a:pt x="12766" y="6456"/>
                  </a:cubicBezTo>
                  <a:lnTo>
                    <a:pt x="12766" y="6447"/>
                  </a:lnTo>
                  <a:cubicBezTo>
                    <a:pt x="12766" y="6357"/>
                    <a:pt x="12764" y="6267"/>
                    <a:pt x="12760" y="6176"/>
                  </a:cubicBezTo>
                  <a:cubicBezTo>
                    <a:pt x="12759" y="6148"/>
                    <a:pt x="12757" y="6120"/>
                    <a:pt x="12756" y="6092"/>
                  </a:cubicBezTo>
                  <a:cubicBezTo>
                    <a:pt x="12747" y="5924"/>
                    <a:pt x="12730" y="5756"/>
                    <a:pt x="12708" y="5589"/>
                  </a:cubicBezTo>
                  <a:cubicBezTo>
                    <a:pt x="12702" y="5552"/>
                    <a:pt x="12697" y="5515"/>
                    <a:pt x="12692" y="5478"/>
                  </a:cubicBezTo>
                  <a:cubicBezTo>
                    <a:pt x="12688" y="5455"/>
                    <a:pt x="12685" y="5434"/>
                    <a:pt x="12681" y="5411"/>
                  </a:cubicBezTo>
                  <a:cubicBezTo>
                    <a:pt x="12653" y="5238"/>
                    <a:pt x="12617" y="5065"/>
                    <a:pt x="12574" y="4895"/>
                  </a:cubicBezTo>
                  <a:cubicBezTo>
                    <a:pt x="12561" y="4843"/>
                    <a:pt x="12547" y="4792"/>
                    <a:pt x="12533" y="4740"/>
                  </a:cubicBezTo>
                  <a:cubicBezTo>
                    <a:pt x="12487" y="4574"/>
                    <a:pt x="12433" y="4410"/>
                    <a:pt x="12374" y="4249"/>
                  </a:cubicBezTo>
                  <a:cubicBezTo>
                    <a:pt x="12332" y="4134"/>
                    <a:pt x="12287" y="4022"/>
                    <a:pt x="12238" y="3911"/>
                  </a:cubicBezTo>
                  <a:cubicBezTo>
                    <a:pt x="12216" y="3859"/>
                    <a:pt x="12192" y="3809"/>
                    <a:pt x="12169" y="3758"/>
                  </a:cubicBezTo>
                  <a:cubicBezTo>
                    <a:pt x="12158" y="3735"/>
                    <a:pt x="12147" y="3712"/>
                    <a:pt x="12137" y="3689"/>
                  </a:cubicBezTo>
                  <a:cubicBezTo>
                    <a:pt x="12007" y="3423"/>
                    <a:pt x="11861" y="3165"/>
                    <a:pt x="11696" y="2919"/>
                  </a:cubicBezTo>
                  <a:cubicBezTo>
                    <a:pt x="11537" y="2682"/>
                    <a:pt x="11362" y="2454"/>
                    <a:pt x="11173" y="2239"/>
                  </a:cubicBezTo>
                  <a:cubicBezTo>
                    <a:pt x="11074" y="2128"/>
                    <a:pt x="10972" y="2021"/>
                    <a:pt x="10867" y="1917"/>
                  </a:cubicBezTo>
                  <a:cubicBezTo>
                    <a:pt x="10856" y="1905"/>
                    <a:pt x="10845" y="1895"/>
                    <a:pt x="10835" y="1884"/>
                  </a:cubicBezTo>
                  <a:cubicBezTo>
                    <a:pt x="10754" y="1806"/>
                    <a:pt x="10670" y="1729"/>
                    <a:pt x="10585" y="1655"/>
                  </a:cubicBezTo>
                  <a:cubicBezTo>
                    <a:pt x="10563" y="1655"/>
                    <a:pt x="10541" y="1655"/>
                    <a:pt x="10520" y="1655"/>
                  </a:cubicBezTo>
                  <a:cubicBezTo>
                    <a:pt x="10506" y="1655"/>
                    <a:pt x="10493" y="1655"/>
                    <a:pt x="10480" y="1655"/>
                  </a:cubicBezTo>
                  <a:cubicBezTo>
                    <a:pt x="10412" y="1654"/>
                    <a:pt x="10286" y="1642"/>
                    <a:pt x="10232" y="1695"/>
                  </a:cubicBezTo>
                  <a:cubicBezTo>
                    <a:pt x="10224" y="1703"/>
                    <a:pt x="10217" y="1710"/>
                    <a:pt x="10210" y="1717"/>
                  </a:cubicBezTo>
                  <a:cubicBezTo>
                    <a:pt x="10176" y="1747"/>
                    <a:pt x="10141" y="1776"/>
                    <a:pt x="10104" y="1803"/>
                  </a:cubicBezTo>
                  <a:cubicBezTo>
                    <a:pt x="10069" y="1828"/>
                    <a:pt x="10032" y="1852"/>
                    <a:pt x="9995" y="1875"/>
                  </a:cubicBezTo>
                  <a:cubicBezTo>
                    <a:pt x="9858" y="1955"/>
                    <a:pt x="9699" y="2016"/>
                    <a:pt x="9542" y="2042"/>
                  </a:cubicBezTo>
                  <a:cubicBezTo>
                    <a:pt x="9464" y="2055"/>
                    <a:pt x="9382" y="2060"/>
                    <a:pt x="9303" y="205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65"/>
            <p:cNvSpPr/>
            <p:nvPr/>
          </p:nvSpPr>
          <p:spPr>
            <a:xfrm>
              <a:off x="3749877" y="2957556"/>
              <a:ext cx="1123435" cy="1123508"/>
            </a:xfrm>
            <a:custGeom>
              <a:avLst/>
              <a:gdLst/>
              <a:ahLst/>
              <a:cxnLst/>
              <a:rect l="l" t="t" r="r" b="b"/>
              <a:pathLst>
                <a:path w="15389" h="15390" extrusionOk="0">
                  <a:moveTo>
                    <a:pt x="7694" y="300"/>
                  </a:moveTo>
                  <a:cubicBezTo>
                    <a:pt x="3610" y="300"/>
                    <a:pt x="300" y="3611"/>
                    <a:pt x="300" y="7695"/>
                  </a:cubicBezTo>
                  <a:cubicBezTo>
                    <a:pt x="300" y="11780"/>
                    <a:pt x="3610" y="15091"/>
                    <a:pt x="7694" y="15091"/>
                  </a:cubicBezTo>
                  <a:cubicBezTo>
                    <a:pt x="11778" y="15091"/>
                    <a:pt x="15089" y="11780"/>
                    <a:pt x="15089" y="7695"/>
                  </a:cubicBezTo>
                  <a:cubicBezTo>
                    <a:pt x="15089" y="3611"/>
                    <a:pt x="11778" y="300"/>
                    <a:pt x="7694" y="300"/>
                  </a:cubicBezTo>
                  <a:close/>
                  <a:moveTo>
                    <a:pt x="8160" y="129"/>
                  </a:moveTo>
                  <a:cubicBezTo>
                    <a:pt x="10248" y="258"/>
                    <a:pt x="12088" y="1222"/>
                    <a:pt x="13373" y="2675"/>
                  </a:cubicBezTo>
                  <a:cubicBezTo>
                    <a:pt x="14658" y="4128"/>
                    <a:pt x="15388" y="6072"/>
                    <a:pt x="15260" y="8160"/>
                  </a:cubicBezTo>
                  <a:cubicBezTo>
                    <a:pt x="15132" y="10250"/>
                    <a:pt x="14169" y="12090"/>
                    <a:pt x="12715" y="13374"/>
                  </a:cubicBezTo>
                  <a:cubicBezTo>
                    <a:pt x="11261" y="14659"/>
                    <a:pt x="9317" y="15390"/>
                    <a:pt x="7229" y="15262"/>
                  </a:cubicBezTo>
                  <a:cubicBezTo>
                    <a:pt x="5140" y="15132"/>
                    <a:pt x="3301" y="14169"/>
                    <a:pt x="2015" y="12716"/>
                  </a:cubicBezTo>
                  <a:cubicBezTo>
                    <a:pt x="730" y="11263"/>
                    <a:pt x="0" y="9319"/>
                    <a:pt x="129" y="7231"/>
                  </a:cubicBezTo>
                  <a:cubicBezTo>
                    <a:pt x="257" y="5141"/>
                    <a:pt x="1220" y="3301"/>
                    <a:pt x="2674" y="2016"/>
                  </a:cubicBezTo>
                  <a:cubicBezTo>
                    <a:pt x="4127" y="732"/>
                    <a:pt x="6070" y="1"/>
                    <a:pt x="8160" y="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9" name="Google Shape;2289;p65"/>
            <p:cNvGrpSpPr/>
            <p:nvPr/>
          </p:nvGrpSpPr>
          <p:grpSpPr>
            <a:xfrm>
              <a:off x="3665413" y="3253726"/>
              <a:ext cx="108336" cy="108993"/>
              <a:chOff x="3665413" y="3253726"/>
              <a:chExt cx="108336" cy="108993"/>
            </a:xfrm>
          </p:grpSpPr>
          <p:sp>
            <p:nvSpPr>
              <p:cNvPr id="2290" name="Google Shape;2290;p65"/>
              <p:cNvSpPr/>
              <p:nvPr/>
            </p:nvSpPr>
            <p:spPr>
              <a:xfrm>
                <a:off x="3674392" y="3254456"/>
                <a:ext cx="95122" cy="108263"/>
              </a:xfrm>
              <a:custGeom>
                <a:avLst/>
                <a:gdLst/>
                <a:ahLst/>
                <a:cxnLst/>
                <a:rect l="l" t="t" r="r" b="b"/>
                <a:pathLst>
                  <a:path w="1303" h="1483" extrusionOk="0">
                    <a:moveTo>
                      <a:pt x="16" y="1389"/>
                    </a:moveTo>
                    <a:cubicBezTo>
                      <a:pt x="1" y="1322"/>
                      <a:pt x="103" y="773"/>
                      <a:pt x="138" y="673"/>
                    </a:cubicBezTo>
                    <a:cubicBezTo>
                      <a:pt x="319" y="179"/>
                      <a:pt x="835" y="0"/>
                      <a:pt x="1302" y="95"/>
                    </a:cubicBezTo>
                    <a:cubicBezTo>
                      <a:pt x="1233" y="321"/>
                      <a:pt x="1213" y="429"/>
                      <a:pt x="1130" y="697"/>
                    </a:cubicBezTo>
                    <a:cubicBezTo>
                      <a:pt x="888" y="1483"/>
                      <a:pt x="35" y="1471"/>
                      <a:pt x="16" y="13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65"/>
              <p:cNvSpPr/>
              <p:nvPr/>
            </p:nvSpPr>
            <p:spPr>
              <a:xfrm>
                <a:off x="3687606" y="3263728"/>
                <a:ext cx="80741" cy="94830"/>
              </a:xfrm>
              <a:custGeom>
                <a:avLst/>
                <a:gdLst/>
                <a:ahLst/>
                <a:cxnLst/>
                <a:rect l="l" t="t" r="r" b="b"/>
                <a:pathLst>
                  <a:path w="1106" h="1299" extrusionOk="0">
                    <a:moveTo>
                      <a:pt x="1106" y="22"/>
                    </a:moveTo>
                    <a:cubicBezTo>
                      <a:pt x="1049" y="213"/>
                      <a:pt x="1025" y="324"/>
                      <a:pt x="949" y="570"/>
                    </a:cubicBezTo>
                    <a:cubicBezTo>
                      <a:pt x="771" y="1146"/>
                      <a:pt x="265" y="1293"/>
                      <a:pt x="0" y="1299"/>
                    </a:cubicBezTo>
                    <a:cubicBezTo>
                      <a:pt x="8" y="1153"/>
                      <a:pt x="91" y="711"/>
                      <a:pt x="123" y="622"/>
                    </a:cubicBezTo>
                    <a:cubicBezTo>
                      <a:pt x="281" y="192"/>
                      <a:pt x="693" y="1"/>
                      <a:pt x="1106" y="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65"/>
              <p:cNvSpPr/>
              <p:nvPr/>
            </p:nvSpPr>
            <p:spPr>
              <a:xfrm>
                <a:off x="3671107" y="3253726"/>
                <a:ext cx="102642" cy="108920"/>
              </a:xfrm>
              <a:custGeom>
                <a:avLst/>
                <a:gdLst/>
                <a:ahLst/>
                <a:cxnLst/>
                <a:rect l="l" t="t" r="r" b="b"/>
                <a:pathLst>
                  <a:path w="1406" h="1492" extrusionOk="0">
                    <a:moveTo>
                      <a:pt x="44" y="1086"/>
                    </a:moveTo>
                    <a:cubicBezTo>
                      <a:pt x="18" y="1236"/>
                      <a:pt x="1" y="1376"/>
                      <a:pt x="10" y="1414"/>
                    </a:cubicBezTo>
                    <a:cubicBezTo>
                      <a:pt x="17" y="1443"/>
                      <a:pt x="44" y="1465"/>
                      <a:pt x="87" y="1476"/>
                    </a:cubicBezTo>
                    <a:cubicBezTo>
                      <a:pt x="125" y="1487"/>
                      <a:pt x="183" y="1492"/>
                      <a:pt x="252" y="1488"/>
                    </a:cubicBezTo>
                    <a:cubicBezTo>
                      <a:pt x="320" y="1485"/>
                      <a:pt x="399" y="1473"/>
                      <a:pt x="484" y="1449"/>
                    </a:cubicBezTo>
                    <a:cubicBezTo>
                      <a:pt x="758" y="1372"/>
                      <a:pt x="1087" y="1170"/>
                      <a:pt x="1226" y="720"/>
                    </a:cubicBezTo>
                    <a:cubicBezTo>
                      <a:pt x="1271" y="575"/>
                      <a:pt x="1297" y="478"/>
                      <a:pt x="1322" y="384"/>
                    </a:cubicBezTo>
                    <a:cubicBezTo>
                      <a:pt x="1345" y="302"/>
                      <a:pt x="1367" y="222"/>
                      <a:pt x="1397" y="123"/>
                    </a:cubicBezTo>
                    <a:cubicBezTo>
                      <a:pt x="1398" y="120"/>
                      <a:pt x="1398" y="118"/>
                      <a:pt x="1399" y="116"/>
                    </a:cubicBezTo>
                    <a:cubicBezTo>
                      <a:pt x="1406" y="87"/>
                      <a:pt x="1389" y="59"/>
                      <a:pt x="1360" y="53"/>
                    </a:cubicBezTo>
                    <a:cubicBezTo>
                      <a:pt x="1104" y="1"/>
                      <a:pt x="832" y="28"/>
                      <a:pt x="604" y="141"/>
                    </a:cubicBezTo>
                    <a:cubicBezTo>
                      <a:pt x="396" y="244"/>
                      <a:pt x="225" y="419"/>
                      <a:pt x="134" y="668"/>
                    </a:cubicBezTo>
                    <a:cubicBezTo>
                      <a:pt x="114" y="724"/>
                      <a:pt x="73" y="914"/>
                      <a:pt x="44" y="1086"/>
                    </a:cubicBezTo>
                    <a:close/>
                    <a:moveTo>
                      <a:pt x="113" y="1385"/>
                    </a:moveTo>
                    <a:cubicBezTo>
                      <a:pt x="108" y="1361"/>
                      <a:pt x="125" y="1237"/>
                      <a:pt x="149" y="1098"/>
                    </a:cubicBezTo>
                    <a:cubicBezTo>
                      <a:pt x="177" y="931"/>
                      <a:pt x="215" y="751"/>
                      <a:pt x="233" y="700"/>
                    </a:cubicBezTo>
                    <a:cubicBezTo>
                      <a:pt x="314" y="480"/>
                      <a:pt x="464" y="327"/>
                      <a:pt x="646" y="236"/>
                    </a:cubicBezTo>
                    <a:cubicBezTo>
                      <a:pt x="837" y="142"/>
                      <a:pt x="1062" y="114"/>
                      <a:pt x="1280" y="148"/>
                    </a:cubicBezTo>
                    <a:cubicBezTo>
                      <a:pt x="1257" y="229"/>
                      <a:pt x="1238" y="295"/>
                      <a:pt x="1221" y="361"/>
                    </a:cubicBezTo>
                    <a:cubicBezTo>
                      <a:pt x="1195" y="455"/>
                      <a:pt x="1168" y="552"/>
                      <a:pt x="1125" y="694"/>
                    </a:cubicBezTo>
                    <a:cubicBezTo>
                      <a:pt x="1001" y="1096"/>
                      <a:pt x="706" y="1277"/>
                      <a:pt x="460" y="1346"/>
                    </a:cubicBezTo>
                    <a:cubicBezTo>
                      <a:pt x="384" y="1368"/>
                      <a:pt x="313" y="1378"/>
                      <a:pt x="252" y="1382"/>
                    </a:cubicBezTo>
                    <a:cubicBezTo>
                      <a:pt x="194" y="1384"/>
                      <a:pt x="148" y="1381"/>
                      <a:pt x="119" y="1373"/>
                    </a:cubicBezTo>
                    <a:cubicBezTo>
                      <a:pt x="113" y="1371"/>
                      <a:pt x="115" y="1395"/>
                      <a:pt x="113" y="13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65"/>
              <p:cNvSpPr/>
              <p:nvPr/>
            </p:nvSpPr>
            <p:spPr>
              <a:xfrm>
                <a:off x="3665413" y="3259932"/>
                <a:ext cx="105489" cy="102277"/>
              </a:xfrm>
              <a:custGeom>
                <a:avLst/>
                <a:gdLst/>
                <a:ahLst/>
                <a:cxnLst/>
                <a:rect l="l" t="t" r="r" b="b"/>
                <a:pathLst>
                  <a:path w="1445" h="1401" extrusionOk="0">
                    <a:moveTo>
                      <a:pt x="1424" y="55"/>
                    </a:moveTo>
                    <a:cubicBezTo>
                      <a:pt x="1438" y="49"/>
                      <a:pt x="1445" y="33"/>
                      <a:pt x="1439" y="19"/>
                    </a:cubicBezTo>
                    <a:cubicBezTo>
                      <a:pt x="1434" y="6"/>
                      <a:pt x="1418" y="0"/>
                      <a:pt x="1405" y="6"/>
                    </a:cubicBezTo>
                    <a:cubicBezTo>
                      <a:pt x="1090" y="147"/>
                      <a:pt x="907" y="412"/>
                      <a:pt x="722" y="676"/>
                    </a:cubicBezTo>
                    <a:cubicBezTo>
                      <a:pt x="536" y="946"/>
                      <a:pt x="349" y="1216"/>
                      <a:pt x="22" y="1346"/>
                    </a:cubicBezTo>
                    <a:cubicBezTo>
                      <a:pt x="8" y="1351"/>
                      <a:pt x="0" y="1367"/>
                      <a:pt x="6" y="1381"/>
                    </a:cubicBezTo>
                    <a:cubicBezTo>
                      <a:pt x="10" y="1394"/>
                      <a:pt x="25" y="1401"/>
                      <a:pt x="39" y="1395"/>
                    </a:cubicBezTo>
                    <a:cubicBezTo>
                      <a:pt x="382" y="1258"/>
                      <a:pt x="574" y="982"/>
                      <a:pt x="765" y="705"/>
                    </a:cubicBezTo>
                    <a:cubicBezTo>
                      <a:pt x="944" y="447"/>
                      <a:pt x="1123" y="189"/>
                      <a:pt x="1424" y="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65"/>
              <p:cNvSpPr/>
              <p:nvPr/>
            </p:nvSpPr>
            <p:spPr>
              <a:xfrm>
                <a:off x="3707828" y="3288183"/>
                <a:ext cx="50737" cy="63877"/>
              </a:xfrm>
              <a:custGeom>
                <a:avLst/>
                <a:gdLst/>
                <a:ahLst/>
                <a:cxnLst/>
                <a:rect l="l" t="t" r="r" b="b"/>
                <a:pathLst>
                  <a:path w="695" h="875" extrusionOk="0">
                    <a:moveTo>
                      <a:pt x="261" y="713"/>
                    </a:moveTo>
                    <a:cubicBezTo>
                      <a:pt x="355" y="640"/>
                      <a:pt x="418" y="570"/>
                      <a:pt x="485" y="472"/>
                    </a:cubicBezTo>
                    <a:cubicBezTo>
                      <a:pt x="528" y="403"/>
                      <a:pt x="694" y="60"/>
                      <a:pt x="624" y="0"/>
                    </a:cubicBezTo>
                    <a:cubicBezTo>
                      <a:pt x="616" y="6"/>
                      <a:pt x="452" y="366"/>
                      <a:pt x="413" y="422"/>
                    </a:cubicBezTo>
                    <a:cubicBezTo>
                      <a:pt x="347" y="505"/>
                      <a:pt x="286" y="566"/>
                      <a:pt x="203" y="630"/>
                    </a:cubicBezTo>
                    <a:cubicBezTo>
                      <a:pt x="119" y="690"/>
                      <a:pt x="0" y="726"/>
                      <a:pt x="28" y="782"/>
                    </a:cubicBezTo>
                    <a:cubicBezTo>
                      <a:pt x="47" y="875"/>
                      <a:pt x="222" y="739"/>
                      <a:pt x="261" y="713"/>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65"/>
              <p:cNvSpPr/>
              <p:nvPr/>
            </p:nvSpPr>
            <p:spPr>
              <a:xfrm>
                <a:off x="3705856" y="3262998"/>
                <a:ext cx="53000" cy="62490"/>
              </a:xfrm>
              <a:custGeom>
                <a:avLst/>
                <a:gdLst/>
                <a:ahLst/>
                <a:cxnLst/>
                <a:rect l="l" t="t" r="r" b="b"/>
                <a:pathLst>
                  <a:path w="726" h="856" extrusionOk="0">
                    <a:moveTo>
                      <a:pt x="258" y="53"/>
                    </a:moveTo>
                    <a:cubicBezTo>
                      <a:pt x="271" y="46"/>
                      <a:pt x="276" y="30"/>
                      <a:pt x="269" y="17"/>
                    </a:cubicBezTo>
                    <a:cubicBezTo>
                      <a:pt x="262" y="5"/>
                      <a:pt x="245" y="0"/>
                      <a:pt x="233" y="8"/>
                    </a:cubicBezTo>
                    <a:cubicBezTo>
                      <a:pt x="232" y="9"/>
                      <a:pt x="24" y="130"/>
                      <a:pt x="8" y="366"/>
                    </a:cubicBezTo>
                    <a:cubicBezTo>
                      <a:pt x="1" y="471"/>
                      <a:pt x="15" y="542"/>
                      <a:pt x="29" y="605"/>
                    </a:cubicBezTo>
                    <a:cubicBezTo>
                      <a:pt x="43" y="675"/>
                      <a:pt x="56" y="735"/>
                      <a:pt x="30" y="822"/>
                    </a:cubicBezTo>
                    <a:cubicBezTo>
                      <a:pt x="25" y="837"/>
                      <a:pt x="33" y="851"/>
                      <a:pt x="47" y="854"/>
                    </a:cubicBezTo>
                    <a:cubicBezTo>
                      <a:pt x="51" y="855"/>
                      <a:pt x="54" y="856"/>
                      <a:pt x="58" y="855"/>
                    </a:cubicBezTo>
                    <a:lnTo>
                      <a:pt x="58" y="855"/>
                    </a:lnTo>
                    <a:cubicBezTo>
                      <a:pt x="168" y="834"/>
                      <a:pt x="279" y="806"/>
                      <a:pt x="389" y="762"/>
                    </a:cubicBezTo>
                    <a:cubicBezTo>
                      <a:pt x="498" y="718"/>
                      <a:pt x="606" y="658"/>
                      <a:pt x="712" y="573"/>
                    </a:cubicBezTo>
                    <a:cubicBezTo>
                      <a:pt x="723" y="564"/>
                      <a:pt x="726" y="547"/>
                      <a:pt x="717" y="535"/>
                    </a:cubicBezTo>
                    <a:cubicBezTo>
                      <a:pt x="708" y="525"/>
                      <a:pt x="691" y="523"/>
                      <a:pt x="680" y="532"/>
                    </a:cubicBezTo>
                    <a:cubicBezTo>
                      <a:pt x="580" y="612"/>
                      <a:pt x="476" y="670"/>
                      <a:pt x="371" y="713"/>
                    </a:cubicBezTo>
                    <a:cubicBezTo>
                      <a:pt x="278" y="749"/>
                      <a:pt x="184" y="776"/>
                      <a:pt x="90" y="795"/>
                    </a:cubicBezTo>
                    <a:cubicBezTo>
                      <a:pt x="106" y="716"/>
                      <a:pt x="94" y="658"/>
                      <a:pt x="80" y="592"/>
                    </a:cubicBezTo>
                    <a:cubicBezTo>
                      <a:pt x="68" y="532"/>
                      <a:pt x="54" y="464"/>
                      <a:pt x="60" y="367"/>
                    </a:cubicBezTo>
                    <a:cubicBezTo>
                      <a:pt x="75" y="161"/>
                      <a:pt x="258" y="54"/>
                      <a:pt x="258"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65"/>
              <p:cNvSpPr/>
              <p:nvPr/>
            </p:nvSpPr>
            <p:spPr>
              <a:xfrm>
                <a:off x="3686657" y="3285482"/>
                <a:ext cx="64169" cy="63512"/>
              </a:xfrm>
              <a:custGeom>
                <a:avLst/>
                <a:gdLst/>
                <a:ahLst/>
                <a:cxnLst/>
                <a:rect l="l" t="t" r="r" b="b"/>
                <a:pathLst>
                  <a:path w="879" h="870" extrusionOk="0">
                    <a:moveTo>
                      <a:pt x="108" y="38"/>
                    </a:moveTo>
                    <a:cubicBezTo>
                      <a:pt x="114" y="23"/>
                      <a:pt x="107" y="8"/>
                      <a:pt x="93" y="5"/>
                    </a:cubicBezTo>
                    <a:cubicBezTo>
                      <a:pt x="79" y="0"/>
                      <a:pt x="64" y="8"/>
                      <a:pt x="59" y="22"/>
                    </a:cubicBezTo>
                    <a:cubicBezTo>
                      <a:pt x="5" y="175"/>
                      <a:pt x="17" y="283"/>
                      <a:pt x="29" y="402"/>
                    </a:cubicBezTo>
                    <a:cubicBezTo>
                      <a:pt x="40" y="518"/>
                      <a:pt x="53" y="645"/>
                      <a:pt x="5" y="835"/>
                    </a:cubicBezTo>
                    <a:cubicBezTo>
                      <a:pt x="0" y="850"/>
                      <a:pt x="9" y="864"/>
                      <a:pt x="23" y="867"/>
                    </a:cubicBezTo>
                    <a:cubicBezTo>
                      <a:pt x="32" y="869"/>
                      <a:pt x="42" y="866"/>
                      <a:pt x="48" y="859"/>
                    </a:cubicBezTo>
                    <a:cubicBezTo>
                      <a:pt x="52" y="856"/>
                      <a:pt x="66" y="858"/>
                      <a:pt x="98" y="852"/>
                    </a:cubicBezTo>
                    <a:cubicBezTo>
                      <a:pt x="173" y="839"/>
                      <a:pt x="306" y="815"/>
                      <a:pt x="479" y="758"/>
                    </a:cubicBezTo>
                    <a:cubicBezTo>
                      <a:pt x="699" y="687"/>
                      <a:pt x="741" y="647"/>
                      <a:pt x="817" y="578"/>
                    </a:cubicBezTo>
                    <a:cubicBezTo>
                      <a:pt x="831" y="565"/>
                      <a:pt x="847" y="550"/>
                      <a:pt x="865" y="534"/>
                    </a:cubicBezTo>
                    <a:cubicBezTo>
                      <a:pt x="877" y="524"/>
                      <a:pt x="879" y="508"/>
                      <a:pt x="870" y="496"/>
                    </a:cubicBezTo>
                    <a:cubicBezTo>
                      <a:pt x="860" y="486"/>
                      <a:pt x="844" y="485"/>
                      <a:pt x="832" y="495"/>
                    </a:cubicBezTo>
                    <a:cubicBezTo>
                      <a:pt x="813" y="511"/>
                      <a:pt x="796" y="526"/>
                      <a:pt x="782" y="540"/>
                    </a:cubicBezTo>
                    <a:cubicBezTo>
                      <a:pt x="713" y="603"/>
                      <a:pt x="673" y="640"/>
                      <a:pt x="465" y="708"/>
                    </a:cubicBezTo>
                    <a:cubicBezTo>
                      <a:pt x="296" y="763"/>
                      <a:pt x="165" y="786"/>
                      <a:pt x="92" y="799"/>
                    </a:cubicBezTo>
                    <a:cubicBezTo>
                      <a:pt x="82" y="801"/>
                      <a:pt x="73" y="803"/>
                      <a:pt x="66" y="804"/>
                    </a:cubicBezTo>
                    <a:cubicBezTo>
                      <a:pt x="105" y="627"/>
                      <a:pt x="93" y="506"/>
                      <a:pt x="81" y="394"/>
                    </a:cubicBezTo>
                    <a:cubicBezTo>
                      <a:pt x="70" y="282"/>
                      <a:pt x="60" y="179"/>
                      <a:pt x="108" y="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65"/>
              <p:cNvSpPr/>
              <p:nvPr/>
            </p:nvSpPr>
            <p:spPr>
              <a:xfrm>
                <a:off x="3727246" y="3257668"/>
                <a:ext cx="36939" cy="39786"/>
              </a:xfrm>
              <a:custGeom>
                <a:avLst/>
                <a:gdLst/>
                <a:ahLst/>
                <a:cxnLst/>
                <a:rect l="l" t="t" r="r" b="b"/>
                <a:pathLst>
                  <a:path w="506" h="545" extrusionOk="0">
                    <a:moveTo>
                      <a:pt x="274" y="56"/>
                    </a:moveTo>
                    <a:cubicBezTo>
                      <a:pt x="288" y="54"/>
                      <a:pt x="299" y="40"/>
                      <a:pt x="297" y="25"/>
                    </a:cubicBezTo>
                    <a:cubicBezTo>
                      <a:pt x="295" y="11"/>
                      <a:pt x="282" y="1"/>
                      <a:pt x="268" y="3"/>
                    </a:cubicBezTo>
                    <a:cubicBezTo>
                      <a:pt x="222" y="11"/>
                      <a:pt x="183" y="35"/>
                      <a:pt x="150" y="68"/>
                    </a:cubicBezTo>
                    <a:cubicBezTo>
                      <a:pt x="95" y="123"/>
                      <a:pt x="56" y="205"/>
                      <a:pt x="33" y="284"/>
                    </a:cubicBezTo>
                    <a:cubicBezTo>
                      <a:pt x="9" y="363"/>
                      <a:pt x="0" y="441"/>
                      <a:pt x="6" y="487"/>
                    </a:cubicBezTo>
                    <a:cubicBezTo>
                      <a:pt x="8" y="509"/>
                      <a:pt x="14" y="525"/>
                      <a:pt x="24" y="535"/>
                    </a:cubicBezTo>
                    <a:cubicBezTo>
                      <a:pt x="31" y="543"/>
                      <a:pt x="42" y="545"/>
                      <a:pt x="52" y="541"/>
                    </a:cubicBezTo>
                    <a:cubicBezTo>
                      <a:pt x="126" y="516"/>
                      <a:pt x="194" y="497"/>
                      <a:pt x="263" y="480"/>
                    </a:cubicBezTo>
                    <a:cubicBezTo>
                      <a:pt x="332" y="464"/>
                      <a:pt x="402" y="452"/>
                      <a:pt x="480" y="442"/>
                    </a:cubicBezTo>
                    <a:cubicBezTo>
                      <a:pt x="495" y="439"/>
                      <a:pt x="505" y="426"/>
                      <a:pt x="504" y="411"/>
                    </a:cubicBezTo>
                    <a:cubicBezTo>
                      <a:pt x="503" y="397"/>
                      <a:pt x="490" y="387"/>
                      <a:pt x="475" y="388"/>
                    </a:cubicBezTo>
                    <a:cubicBezTo>
                      <a:pt x="395" y="400"/>
                      <a:pt x="323" y="412"/>
                      <a:pt x="254" y="429"/>
                    </a:cubicBezTo>
                    <a:cubicBezTo>
                      <a:pt x="191" y="443"/>
                      <a:pt x="128" y="461"/>
                      <a:pt x="59" y="484"/>
                    </a:cubicBezTo>
                    <a:lnTo>
                      <a:pt x="58" y="478"/>
                    </a:lnTo>
                    <a:cubicBezTo>
                      <a:pt x="54" y="438"/>
                      <a:pt x="62" y="369"/>
                      <a:pt x="83" y="298"/>
                    </a:cubicBezTo>
                    <a:cubicBezTo>
                      <a:pt x="105" y="226"/>
                      <a:pt x="139" y="153"/>
                      <a:pt x="186" y="105"/>
                    </a:cubicBezTo>
                    <a:cubicBezTo>
                      <a:pt x="212" y="79"/>
                      <a:pt x="240" y="61"/>
                      <a:pt x="274" y="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8" name="Google Shape;2298;p65"/>
            <p:cNvGrpSpPr/>
            <p:nvPr/>
          </p:nvGrpSpPr>
          <p:grpSpPr>
            <a:xfrm rot="-6865186">
              <a:off x="3617769" y="3565416"/>
              <a:ext cx="108331" cy="108988"/>
              <a:chOff x="3665413" y="3253726"/>
              <a:chExt cx="108336" cy="108993"/>
            </a:xfrm>
          </p:grpSpPr>
          <p:sp>
            <p:nvSpPr>
              <p:cNvPr id="2299" name="Google Shape;2299;p65"/>
              <p:cNvSpPr/>
              <p:nvPr/>
            </p:nvSpPr>
            <p:spPr>
              <a:xfrm>
                <a:off x="3674392" y="3254456"/>
                <a:ext cx="95122" cy="108263"/>
              </a:xfrm>
              <a:custGeom>
                <a:avLst/>
                <a:gdLst/>
                <a:ahLst/>
                <a:cxnLst/>
                <a:rect l="l" t="t" r="r" b="b"/>
                <a:pathLst>
                  <a:path w="1303" h="1483" extrusionOk="0">
                    <a:moveTo>
                      <a:pt x="16" y="1389"/>
                    </a:moveTo>
                    <a:cubicBezTo>
                      <a:pt x="1" y="1322"/>
                      <a:pt x="103" y="773"/>
                      <a:pt x="138" y="673"/>
                    </a:cubicBezTo>
                    <a:cubicBezTo>
                      <a:pt x="319" y="179"/>
                      <a:pt x="835" y="0"/>
                      <a:pt x="1302" y="95"/>
                    </a:cubicBezTo>
                    <a:cubicBezTo>
                      <a:pt x="1233" y="321"/>
                      <a:pt x="1213" y="429"/>
                      <a:pt x="1130" y="697"/>
                    </a:cubicBezTo>
                    <a:cubicBezTo>
                      <a:pt x="888" y="1483"/>
                      <a:pt x="35" y="1471"/>
                      <a:pt x="16" y="13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65"/>
              <p:cNvSpPr/>
              <p:nvPr/>
            </p:nvSpPr>
            <p:spPr>
              <a:xfrm>
                <a:off x="3687606" y="3263728"/>
                <a:ext cx="80741" cy="94830"/>
              </a:xfrm>
              <a:custGeom>
                <a:avLst/>
                <a:gdLst/>
                <a:ahLst/>
                <a:cxnLst/>
                <a:rect l="l" t="t" r="r" b="b"/>
                <a:pathLst>
                  <a:path w="1106" h="1299" extrusionOk="0">
                    <a:moveTo>
                      <a:pt x="1106" y="22"/>
                    </a:moveTo>
                    <a:cubicBezTo>
                      <a:pt x="1049" y="213"/>
                      <a:pt x="1025" y="324"/>
                      <a:pt x="949" y="570"/>
                    </a:cubicBezTo>
                    <a:cubicBezTo>
                      <a:pt x="771" y="1146"/>
                      <a:pt x="265" y="1293"/>
                      <a:pt x="0" y="1299"/>
                    </a:cubicBezTo>
                    <a:cubicBezTo>
                      <a:pt x="8" y="1153"/>
                      <a:pt x="91" y="711"/>
                      <a:pt x="123" y="622"/>
                    </a:cubicBezTo>
                    <a:cubicBezTo>
                      <a:pt x="281" y="192"/>
                      <a:pt x="693" y="1"/>
                      <a:pt x="1106" y="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65"/>
              <p:cNvSpPr/>
              <p:nvPr/>
            </p:nvSpPr>
            <p:spPr>
              <a:xfrm>
                <a:off x="3671107" y="3253726"/>
                <a:ext cx="102642" cy="108920"/>
              </a:xfrm>
              <a:custGeom>
                <a:avLst/>
                <a:gdLst/>
                <a:ahLst/>
                <a:cxnLst/>
                <a:rect l="l" t="t" r="r" b="b"/>
                <a:pathLst>
                  <a:path w="1406" h="1492" extrusionOk="0">
                    <a:moveTo>
                      <a:pt x="44" y="1086"/>
                    </a:moveTo>
                    <a:cubicBezTo>
                      <a:pt x="18" y="1236"/>
                      <a:pt x="1" y="1376"/>
                      <a:pt x="10" y="1414"/>
                    </a:cubicBezTo>
                    <a:cubicBezTo>
                      <a:pt x="17" y="1443"/>
                      <a:pt x="44" y="1465"/>
                      <a:pt x="87" y="1476"/>
                    </a:cubicBezTo>
                    <a:cubicBezTo>
                      <a:pt x="125" y="1487"/>
                      <a:pt x="183" y="1492"/>
                      <a:pt x="252" y="1488"/>
                    </a:cubicBezTo>
                    <a:cubicBezTo>
                      <a:pt x="320" y="1485"/>
                      <a:pt x="399" y="1473"/>
                      <a:pt x="484" y="1449"/>
                    </a:cubicBezTo>
                    <a:cubicBezTo>
                      <a:pt x="758" y="1372"/>
                      <a:pt x="1087" y="1170"/>
                      <a:pt x="1226" y="720"/>
                    </a:cubicBezTo>
                    <a:cubicBezTo>
                      <a:pt x="1271" y="575"/>
                      <a:pt x="1297" y="478"/>
                      <a:pt x="1322" y="384"/>
                    </a:cubicBezTo>
                    <a:cubicBezTo>
                      <a:pt x="1345" y="302"/>
                      <a:pt x="1367" y="222"/>
                      <a:pt x="1397" y="123"/>
                    </a:cubicBezTo>
                    <a:cubicBezTo>
                      <a:pt x="1398" y="120"/>
                      <a:pt x="1398" y="118"/>
                      <a:pt x="1399" y="116"/>
                    </a:cubicBezTo>
                    <a:cubicBezTo>
                      <a:pt x="1406" y="87"/>
                      <a:pt x="1389" y="59"/>
                      <a:pt x="1360" y="53"/>
                    </a:cubicBezTo>
                    <a:cubicBezTo>
                      <a:pt x="1104" y="1"/>
                      <a:pt x="832" y="28"/>
                      <a:pt x="604" y="141"/>
                    </a:cubicBezTo>
                    <a:cubicBezTo>
                      <a:pt x="396" y="244"/>
                      <a:pt x="225" y="419"/>
                      <a:pt x="134" y="668"/>
                    </a:cubicBezTo>
                    <a:cubicBezTo>
                      <a:pt x="114" y="724"/>
                      <a:pt x="73" y="914"/>
                      <a:pt x="44" y="1086"/>
                    </a:cubicBezTo>
                    <a:close/>
                    <a:moveTo>
                      <a:pt x="113" y="1385"/>
                    </a:moveTo>
                    <a:cubicBezTo>
                      <a:pt x="108" y="1361"/>
                      <a:pt x="125" y="1237"/>
                      <a:pt x="149" y="1098"/>
                    </a:cubicBezTo>
                    <a:cubicBezTo>
                      <a:pt x="177" y="931"/>
                      <a:pt x="215" y="751"/>
                      <a:pt x="233" y="700"/>
                    </a:cubicBezTo>
                    <a:cubicBezTo>
                      <a:pt x="314" y="480"/>
                      <a:pt x="464" y="327"/>
                      <a:pt x="646" y="236"/>
                    </a:cubicBezTo>
                    <a:cubicBezTo>
                      <a:pt x="837" y="142"/>
                      <a:pt x="1062" y="114"/>
                      <a:pt x="1280" y="148"/>
                    </a:cubicBezTo>
                    <a:cubicBezTo>
                      <a:pt x="1257" y="229"/>
                      <a:pt x="1238" y="295"/>
                      <a:pt x="1221" y="361"/>
                    </a:cubicBezTo>
                    <a:cubicBezTo>
                      <a:pt x="1195" y="455"/>
                      <a:pt x="1168" y="552"/>
                      <a:pt x="1125" y="694"/>
                    </a:cubicBezTo>
                    <a:cubicBezTo>
                      <a:pt x="1001" y="1096"/>
                      <a:pt x="706" y="1277"/>
                      <a:pt x="460" y="1346"/>
                    </a:cubicBezTo>
                    <a:cubicBezTo>
                      <a:pt x="384" y="1368"/>
                      <a:pt x="313" y="1378"/>
                      <a:pt x="252" y="1382"/>
                    </a:cubicBezTo>
                    <a:cubicBezTo>
                      <a:pt x="194" y="1384"/>
                      <a:pt x="148" y="1381"/>
                      <a:pt x="119" y="1373"/>
                    </a:cubicBezTo>
                    <a:cubicBezTo>
                      <a:pt x="113" y="1371"/>
                      <a:pt x="115" y="1395"/>
                      <a:pt x="113" y="13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65"/>
              <p:cNvSpPr/>
              <p:nvPr/>
            </p:nvSpPr>
            <p:spPr>
              <a:xfrm>
                <a:off x="3665413" y="3259932"/>
                <a:ext cx="105489" cy="102277"/>
              </a:xfrm>
              <a:custGeom>
                <a:avLst/>
                <a:gdLst/>
                <a:ahLst/>
                <a:cxnLst/>
                <a:rect l="l" t="t" r="r" b="b"/>
                <a:pathLst>
                  <a:path w="1445" h="1401" extrusionOk="0">
                    <a:moveTo>
                      <a:pt x="1424" y="55"/>
                    </a:moveTo>
                    <a:cubicBezTo>
                      <a:pt x="1438" y="49"/>
                      <a:pt x="1445" y="33"/>
                      <a:pt x="1439" y="19"/>
                    </a:cubicBezTo>
                    <a:cubicBezTo>
                      <a:pt x="1434" y="6"/>
                      <a:pt x="1418" y="0"/>
                      <a:pt x="1405" y="6"/>
                    </a:cubicBezTo>
                    <a:cubicBezTo>
                      <a:pt x="1090" y="147"/>
                      <a:pt x="907" y="412"/>
                      <a:pt x="722" y="676"/>
                    </a:cubicBezTo>
                    <a:cubicBezTo>
                      <a:pt x="536" y="946"/>
                      <a:pt x="349" y="1216"/>
                      <a:pt x="22" y="1346"/>
                    </a:cubicBezTo>
                    <a:cubicBezTo>
                      <a:pt x="8" y="1351"/>
                      <a:pt x="0" y="1367"/>
                      <a:pt x="6" y="1381"/>
                    </a:cubicBezTo>
                    <a:cubicBezTo>
                      <a:pt x="10" y="1394"/>
                      <a:pt x="25" y="1401"/>
                      <a:pt x="39" y="1395"/>
                    </a:cubicBezTo>
                    <a:cubicBezTo>
                      <a:pt x="382" y="1258"/>
                      <a:pt x="574" y="982"/>
                      <a:pt x="765" y="705"/>
                    </a:cubicBezTo>
                    <a:cubicBezTo>
                      <a:pt x="944" y="447"/>
                      <a:pt x="1123" y="189"/>
                      <a:pt x="1424" y="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65"/>
              <p:cNvSpPr/>
              <p:nvPr/>
            </p:nvSpPr>
            <p:spPr>
              <a:xfrm>
                <a:off x="3707828" y="3288183"/>
                <a:ext cx="50737" cy="63877"/>
              </a:xfrm>
              <a:custGeom>
                <a:avLst/>
                <a:gdLst/>
                <a:ahLst/>
                <a:cxnLst/>
                <a:rect l="l" t="t" r="r" b="b"/>
                <a:pathLst>
                  <a:path w="695" h="875" extrusionOk="0">
                    <a:moveTo>
                      <a:pt x="261" y="713"/>
                    </a:moveTo>
                    <a:cubicBezTo>
                      <a:pt x="355" y="640"/>
                      <a:pt x="418" y="570"/>
                      <a:pt x="485" y="472"/>
                    </a:cubicBezTo>
                    <a:cubicBezTo>
                      <a:pt x="528" y="403"/>
                      <a:pt x="694" y="60"/>
                      <a:pt x="624" y="0"/>
                    </a:cubicBezTo>
                    <a:cubicBezTo>
                      <a:pt x="616" y="6"/>
                      <a:pt x="452" y="366"/>
                      <a:pt x="413" y="422"/>
                    </a:cubicBezTo>
                    <a:cubicBezTo>
                      <a:pt x="347" y="505"/>
                      <a:pt x="286" y="566"/>
                      <a:pt x="203" y="630"/>
                    </a:cubicBezTo>
                    <a:cubicBezTo>
                      <a:pt x="119" y="690"/>
                      <a:pt x="0" y="726"/>
                      <a:pt x="28" y="782"/>
                    </a:cubicBezTo>
                    <a:cubicBezTo>
                      <a:pt x="47" y="875"/>
                      <a:pt x="222" y="739"/>
                      <a:pt x="261" y="713"/>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65"/>
              <p:cNvSpPr/>
              <p:nvPr/>
            </p:nvSpPr>
            <p:spPr>
              <a:xfrm>
                <a:off x="3705856" y="3262998"/>
                <a:ext cx="53000" cy="62490"/>
              </a:xfrm>
              <a:custGeom>
                <a:avLst/>
                <a:gdLst/>
                <a:ahLst/>
                <a:cxnLst/>
                <a:rect l="l" t="t" r="r" b="b"/>
                <a:pathLst>
                  <a:path w="726" h="856" extrusionOk="0">
                    <a:moveTo>
                      <a:pt x="258" y="53"/>
                    </a:moveTo>
                    <a:cubicBezTo>
                      <a:pt x="271" y="46"/>
                      <a:pt x="276" y="30"/>
                      <a:pt x="269" y="17"/>
                    </a:cubicBezTo>
                    <a:cubicBezTo>
                      <a:pt x="262" y="5"/>
                      <a:pt x="245" y="0"/>
                      <a:pt x="233" y="8"/>
                    </a:cubicBezTo>
                    <a:cubicBezTo>
                      <a:pt x="232" y="9"/>
                      <a:pt x="24" y="130"/>
                      <a:pt x="8" y="366"/>
                    </a:cubicBezTo>
                    <a:cubicBezTo>
                      <a:pt x="1" y="471"/>
                      <a:pt x="15" y="542"/>
                      <a:pt x="29" y="605"/>
                    </a:cubicBezTo>
                    <a:cubicBezTo>
                      <a:pt x="43" y="675"/>
                      <a:pt x="56" y="735"/>
                      <a:pt x="30" y="822"/>
                    </a:cubicBezTo>
                    <a:cubicBezTo>
                      <a:pt x="25" y="837"/>
                      <a:pt x="33" y="851"/>
                      <a:pt x="47" y="854"/>
                    </a:cubicBezTo>
                    <a:cubicBezTo>
                      <a:pt x="51" y="855"/>
                      <a:pt x="54" y="856"/>
                      <a:pt x="58" y="855"/>
                    </a:cubicBezTo>
                    <a:lnTo>
                      <a:pt x="58" y="855"/>
                    </a:lnTo>
                    <a:cubicBezTo>
                      <a:pt x="168" y="834"/>
                      <a:pt x="279" y="806"/>
                      <a:pt x="389" y="762"/>
                    </a:cubicBezTo>
                    <a:cubicBezTo>
                      <a:pt x="498" y="718"/>
                      <a:pt x="606" y="658"/>
                      <a:pt x="712" y="573"/>
                    </a:cubicBezTo>
                    <a:cubicBezTo>
                      <a:pt x="723" y="564"/>
                      <a:pt x="726" y="547"/>
                      <a:pt x="717" y="535"/>
                    </a:cubicBezTo>
                    <a:cubicBezTo>
                      <a:pt x="708" y="525"/>
                      <a:pt x="691" y="523"/>
                      <a:pt x="680" y="532"/>
                    </a:cubicBezTo>
                    <a:cubicBezTo>
                      <a:pt x="580" y="612"/>
                      <a:pt x="476" y="670"/>
                      <a:pt x="371" y="713"/>
                    </a:cubicBezTo>
                    <a:cubicBezTo>
                      <a:pt x="278" y="749"/>
                      <a:pt x="184" y="776"/>
                      <a:pt x="90" y="795"/>
                    </a:cubicBezTo>
                    <a:cubicBezTo>
                      <a:pt x="106" y="716"/>
                      <a:pt x="94" y="658"/>
                      <a:pt x="80" y="592"/>
                    </a:cubicBezTo>
                    <a:cubicBezTo>
                      <a:pt x="68" y="532"/>
                      <a:pt x="54" y="464"/>
                      <a:pt x="60" y="367"/>
                    </a:cubicBezTo>
                    <a:cubicBezTo>
                      <a:pt x="75" y="161"/>
                      <a:pt x="258" y="54"/>
                      <a:pt x="258"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65"/>
              <p:cNvSpPr/>
              <p:nvPr/>
            </p:nvSpPr>
            <p:spPr>
              <a:xfrm>
                <a:off x="3686657" y="3285482"/>
                <a:ext cx="64169" cy="63512"/>
              </a:xfrm>
              <a:custGeom>
                <a:avLst/>
                <a:gdLst/>
                <a:ahLst/>
                <a:cxnLst/>
                <a:rect l="l" t="t" r="r" b="b"/>
                <a:pathLst>
                  <a:path w="879" h="870" extrusionOk="0">
                    <a:moveTo>
                      <a:pt x="108" y="38"/>
                    </a:moveTo>
                    <a:cubicBezTo>
                      <a:pt x="114" y="23"/>
                      <a:pt x="107" y="8"/>
                      <a:pt x="93" y="5"/>
                    </a:cubicBezTo>
                    <a:cubicBezTo>
                      <a:pt x="79" y="0"/>
                      <a:pt x="64" y="8"/>
                      <a:pt x="59" y="22"/>
                    </a:cubicBezTo>
                    <a:cubicBezTo>
                      <a:pt x="5" y="175"/>
                      <a:pt x="17" y="283"/>
                      <a:pt x="29" y="402"/>
                    </a:cubicBezTo>
                    <a:cubicBezTo>
                      <a:pt x="40" y="518"/>
                      <a:pt x="53" y="645"/>
                      <a:pt x="5" y="835"/>
                    </a:cubicBezTo>
                    <a:cubicBezTo>
                      <a:pt x="0" y="850"/>
                      <a:pt x="9" y="864"/>
                      <a:pt x="23" y="867"/>
                    </a:cubicBezTo>
                    <a:cubicBezTo>
                      <a:pt x="32" y="869"/>
                      <a:pt x="42" y="866"/>
                      <a:pt x="48" y="859"/>
                    </a:cubicBezTo>
                    <a:cubicBezTo>
                      <a:pt x="52" y="856"/>
                      <a:pt x="66" y="858"/>
                      <a:pt x="98" y="852"/>
                    </a:cubicBezTo>
                    <a:cubicBezTo>
                      <a:pt x="173" y="839"/>
                      <a:pt x="306" y="815"/>
                      <a:pt x="479" y="758"/>
                    </a:cubicBezTo>
                    <a:cubicBezTo>
                      <a:pt x="699" y="687"/>
                      <a:pt x="741" y="647"/>
                      <a:pt x="817" y="578"/>
                    </a:cubicBezTo>
                    <a:cubicBezTo>
                      <a:pt x="831" y="565"/>
                      <a:pt x="847" y="550"/>
                      <a:pt x="865" y="534"/>
                    </a:cubicBezTo>
                    <a:cubicBezTo>
                      <a:pt x="877" y="524"/>
                      <a:pt x="879" y="508"/>
                      <a:pt x="870" y="496"/>
                    </a:cubicBezTo>
                    <a:cubicBezTo>
                      <a:pt x="860" y="486"/>
                      <a:pt x="844" y="485"/>
                      <a:pt x="832" y="495"/>
                    </a:cubicBezTo>
                    <a:cubicBezTo>
                      <a:pt x="813" y="511"/>
                      <a:pt x="796" y="526"/>
                      <a:pt x="782" y="540"/>
                    </a:cubicBezTo>
                    <a:cubicBezTo>
                      <a:pt x="713" y="603"/>
                      <a:pt x="673" y="640"/>
                      <a:pt x="465" y="708"/>
                    </a:cubicBezTo>
                    <a:cubicBezTo>
                      <a:pt x="296" y="763"/>
                      <a:pt x="165" y="786"/>
                      <a:pt x="92" y="799"/>
                    </a:cubicBezTo>
                    <a:cubicBezTo>
                      <a:pt x="82" y="801"/>
                      <a:pt x="73" y="803"/>
                      <a:pt x="66" y="804"/>
                    </a:cubicBezTo>
                    <a:cubicBezTo>
                      <a:pt x="105" y="627"/>
                      <a:pt x="93" y="506"/>
                      <a:pt x="81" y="394"/>
                    </a:cubicBezTo>
                    <a:cubicBezTo>
                      <a:pt x="70" y="282"/>
                      <a:pt x="60" y="179"/>
                      <a:pt x="108" y="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65"/>
              <p:cNvSpPr/>
              <p:nvPr/>
            </p:nvSpPr>
            <p:spPr>
              <a:xfrm>
                <a:off x="3727246" y="3257668"/>
                <a:ext cx="36939" cy="39786"/>
              </a:xfrm>
              <a:custGeom>
                <a:avLst/>
                <a:gdLst/>
                <a:ahLst/>
                <a:cxnLst/>
                <a:rect l="l" t="t" r="r" b="b"/>
                <a:pathLst>
                  <a:path w="506" h="545" extrusionOk="0">
                    <a:moveTo>
                      <a:pt x="274" y="56"/>
                    </a:moveTo>
                    <a:cubicBezTo>
                      <a:pt x="288" y="54"/>
                      <a:pt x="299" y="40"/>
                      <a:pt x="297" y="25"/>
                    </a:cubicBezTo>
                    <a:cubicBezTo>
                      <a:pt x="295" y="11"/>
                      <a:pt x="282" y="1"/>
                      <a:pt x="268" y="3"/>
                    </a:cubicBezTo>
                    <a:cubicBezTo>
                      <a:pt x="222" y="11"/>
                      <a:pt x="183" y="35"/>
                      <a:pt x="150" y="68"/>
                    </a:cubicBezTo>
                    <a:cubicBezTo>
                      <a:pt x="95" y="123"/>
                      <a:pt x="56" y="205"/>
                      <a:pt x="33" y="284"/>
                    </a:cubicBezTo>
                    <a:cubicBezTo>
                      <a:pt x="9" y="363"/>
                      <a:pt x="0" y="441"/>
                      <a:pt x="6" y="487"/>
                    </a:cubicBezTo>
                    <a:cubicBezTo>
                      <a:pt x="8" y="509"/>
                      <a:pt x="14" y="525"/>
                      <a:pt x="24" y="535"/>
                    </a:cubicBezTo>
                    <a:cubicBezTo>
                      <a:pt x="31" y="543"/>
                      <a:pt x="42" y="545"/>
                      <a:pt x="52" y="541"/>
                    </a:cubicBezTo>
                    <a:cubicBezTo>
                      <a:pt x="126" y="516"/>
                      <a:pt x="194" y="497"/>
                      <a:pt x="263" y="480"/>
                    </a:cubicBezTo>
                    <a:cubicBezTo>
                      <a:pt x="332" y="464"/>
                      <a:pt x="402" y="452"/>
                      <a:pt x="480" y="442"/>
                    </a:cubicBezTo>
                    <a:cubicBezTo>
                      <a:pt x="495" y="439"/>
                      <a:pt x="505" y="426"/>
                      <a:pt x="504" y="411"/>
                    </a:cubicBezTo>
                    <a:cubicBezTo>
                      <a:pt x="503" y="397"/>
                      <a:pt x="490" y="387"/>
                      <a:pt x="475" y="388"/>
                    </a:cubicBezTo>
                    <a:cubicBezTo>
                      <a:pt x="395" y="400"/>
                      <a:pt x="323" y="412"/>
                      <a:pt x="254" y="429"/>
                    </a:cubicBezTo>
                    <a:cubicBezTo>
                      <a:pt x="191" y="443"/>
                      <a:pt x="128" y="461"/>
                      <a:pt x="59" y="484"/>
                    </a:cubicBezTo>
                    <a:lnTo>
                      <a:pt x="58" y="478"/>
                    </a:lnTo>
                    <a:cubicBezTo>
                      <a:pt x="54" y="438"/>
                      <a:pt x="62" y="369"/>
                      <a:pt x="83" y="298"/>
                    </a:cubicBezTo>
                    <a:cubicBezTo>
                      <a:pt x="105" y="226"/>
                      <a:pt x="139" y="153"/>
                      <a:pt x="186" y="105"/>
                    </a:cubicBezTo>
                    <a:cubicBezTo>
                      <a:pt x="212" y="79"/>
                      <a:pt x="240" y="61"/>
                      <a:pt x="274" y="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7" name="Google Shape;2307;p65"/>
            <p:cNvGrpSpPr/>
            <p:nvPr/>
          </p:nvGrpSpPr>
          <p:grpSpPr>
            <a:xfrm rot="-10039957">
              <a:off x="3697354" y="3899850"/>
              <a:ext cx="108340" cy="108997"/>
              <a:chOff x="3665413" y="3253726"/>
              <a:chExt cx="108336" cy="108993"/>
            </a:xfrm>
          </p:grpSpPr>
          <p:sp>
            <p:nvSpPr>
              <p:cNvPr id="2308" name="Google Shape;2308;p65"/>
              <p:cNvSpPr/>
              <p:nvPr/>
            </p:nvSpPr>
            <p:spPr>
              <a:xfrm>
                <a:off x="3674392" y="3254456"/>
                <a:ext cx="95122" cy="108263"/>
              </a:xfrm>
              <a:custGeom>
                <a:avLst/>
                <a:gdLst/>
                <a:ahLst/>
                <a:cxnLst/>
                <a:rect l="l" t="t" r="r" b="b"/>
                <a:pathLst>
                  <a:path w="1303" h="1483" extrusionOk="0">
                    <a:moveTo>
                      <a:pt x="16" y="1389"/>
                    </a:moveTo>
                    <a:cubicBezTo>
                      <a:pt x="1" y="1322"/>
                      <a:pt x="103" y="773"/>
                      <a:pt x="138" y="673"/>
                    </a:cubicBezTo>
                    <a:cubicBezTo>
                      <a:pt x="319" y="179"/>
                      <a:pt x="835" y="0"/>
                      <a:pt x="1302" y="95"/>
                    </a:cubicBezTo>
                    <a:cubicBezTo>
                      <a:pt x="1233" y="321"/>
                      <a:pt x="1213" y="429"/>
                      <a:pt x="1130" y="697"/>
                    </a:cubicBezTo>
                    <a:cubicBezTo>
                      <a:pt x="888" y="1483"/>
                      <a:pt x="35" y="1471"/>
                      <a:pt x="16" y="13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65"/>
              <p:cNvSpPr/>
              <p:nvPr/>
            </p:nvSpPr>
            <p:spPr>
              <a:xfrm>
                <a:off x="3687606" y="3263728"/>
                <a:ext cx="80741" cy="94830"/>
              </a:xfrm>
              <a:custGeom>
                <a:avLst/>
                <a:gdLst/>
                <a:ahLst/>
                <a:cxnLst/>
                <a:rect l="l" t="t" r="r" b="b"/>
                <a:pathLst>
                  <a:path w="1106" h="1299" extrusionOk="0">
                    <a:moveTo>
                      <a:pt x="1106" y="22"/>
                    </a:moveTo>
                    <a:cubicBezTo>
                      <a:pt x="1049" y="213"/>
                      <a:pt x="1025" y="324"/>
                      <a:pt x="949" y="570"/>
                    </a:cubicBezTo>
                    <a:cubicBezTo>
                      <a:pt x="771" y="1146"/>
                      <a:pt x="265" y="1293"/>
                      <a:pt x="0" y="1299"/>
                    </a:cubicBezTo>
                    <a:cubicBezTo>
                      <a:pt x="8" y="1153"/>
                      <a:pt x="91" y="711"/>
                      <a:pt x="123" y="622"/>
                    </a:cubicBezTo>
                    <a:cubicBezTo>
                      <a:pt x="281" y="192"/>
                      <a:pt x="693" y="1"/>
                      <a:pt x="1106" y="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65"/>
              <p:cNvSpPr/>
              <p:nvPr/>
            </p:nvSpPr>
            <p:spPr>
              <a:xfrm>
                <a:off x="3671107" y="3253726"/>
                <a:ext cx="102642" cy="108920"/>
              </a:xfrm>
              <a:custGeom>
                <a:avLst/>
                <a:gdLst/>
                <a:ahLst/>
                <a:cxnLst/>
                <a:rect l="l" t="t" r="r" b="b"/>
                <a:pathLst>
                  <a:path w="1406" h="1492" extrusionOk="0">
                    <a:moveTo>
                      <a:pt x="44" y="1086"/>
                    </a:moveTo>
                    <a:cubicBezTo>
                      <a:pt x="18" y="1236"/>
                      <a:pt x="1" y="1376"/>
                      <a:pt x="10" y="1414"/>
                    </a:cubicBezTo>
                    <a:cubicBezTo>
                      <a:pt x="17" y="1443"/>
                      <a:pt x="44" y="1465"/>
                      <a:pt x="87" y="1476"/>
                    </a:cubicBezTo>
                    <a:cubicBezTo>
                      <a:pt x="125" y="1487"/>
                      <a:pt x="183" y="1492"/>
                      <a:pt x="252" y="1488"/>
                    </a:cubicBezTo>
                    <a:cubicBezTo>
                      <a:pt x="320" y="1485"/>
                      <a:pt x="399" y="1473"/>
                      <a:pt x="484" y="1449"/>
                    </a:cubicBezTo>
                    <a:cubicBezTo>
                      <a:pt x="758" y="1372"/>
                      <a:pt x="1087" y="1170"/>
                      <a:pt x="1226" y="720"/>
                    </a:cubicBezTo>
                    <a:cubicBezTo>
                      <a:pt x="1271" y="575"/>
                      <a:pt x="1297" y="478"/>
                      <a:pt x="1322" y="384"/>
                    </a:cubicBezTo>
                    <a:cubicBezTo>
                      <a:pt x="1345" y="302"/>
                      <a:pt x="1367" y="222"/>
                      <a:pt x="1397" y="123"/>
                    </a:cubicBezTo>
                    <a:cubicBezTo>
                      <a:pt x="1398" y="120"/>
                      <a:pt x="1398" y="118"/>
                      <a:pt x="1399" y="116"/>
                    </a:cubicBezTo>
                    <a:cubicBezTo>
                      <a:pt x="1406" y="87"/>
                      <a:pt x="1389" y="59"/>
                      <a:pt x="1360" y="53"/>
                    </a:cubicBezTo>
                    <a:cubicBezTo>
                      <a:pt x="1104" y="1"/>
                      <a:pt x="832" y="28"/>
                      <a:pt x="604" y="141"/>
                    </a:cubicBezTo>
                    <a:cubicBezTo>
                      <a:pt x="396" y="244"/>
                      <a:pt x="225" y="419"/>
                      <a:pt x="134" y="668"/>
                    </a:cubicBezTo>
                    <a:cubicBezTo>
                      <a:pt x="114" y="724"/>
                      <a:pt x="73" y="914"/>
                      <a:pt x="44" y="1086"/>
                    </a:cubicBezTo>
                    <a:close/>
                    <a:moveTo>
                      <a:pt x="113" y="1385"/>
                    </a:moveTo>
                    <a:cubicBezTo>
                      <a:pt x="108" y="1361"/>
                      <a:pt x="125" y="1237"/>
                      <a:pt x="149" y="1098"/>
                    </a:cubicBezTo>
                    <a:cubicBezTo>
                      <a:pt x="177" y="931"/>
                      <a:pt x="215" y="751"/>
                      <a:pt x="233" y="700"/>
                    </a:cubicBezTo>
                    <a:cubicBezTo>
                      <a:pt x="314" y="480"/>
                      <a:pt x="464" y="327"/>
                      <a:pt x="646" y="236"/>
                    </a:cubicBezTo>
                    <a:cubicBezTo>
                      <a:pt x="837" y="142"/>
                      <a:pt x="1062" y="114"/>
                      <a:pt x="1280" y="148"/>
                    </a:cubicBezTo>
                    <a:cubicBezTo>
                      <a:pt x="1257" y="229"/>
                      <a:pt x="1238" y="295"/>
                      <a:pt x="1221" y="361"/>
                    </a:cubicBezTo>
                    <a:cubicBezTo>
                      <a:pt x="1195" y="455"/>
                      <a:pt x="1168" y="552"/>
                      <a:pt x="1125" y="694"/>
                    </a:cubicBezTo>
                    <a:cubicBezTo>
                      <a:pt x="1001" y="1096"/>
                      <a:pt x="706" y="1277"/>
                      <a:pt x="460" y="1346"/>
                    </a:cubicBezTo>
                    <a:cubicBezTo>
                      <a:pt x="384" y="1368"/>
                      <a:pt x="313" y="1378"/>
                      <a:pt x="252" y="1382"/>
                    </a:cubicBezTo>
                    <a:cubicBezTo>
                      <a:pt x="194" y="1384"/>
                      <a:pt x="148" y="1381"/>
                      <a:pt x="119" y="1373"/>
                    </a:cubicBezTo>
                    <a:cubicBezTo>
                      <a:pt x="113" y="1371"/>
                      <a:pt x="115" y="1395"/>
                      <a:pt x="113" y="13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65"/>
              <p:cNvSpPr/>
              <p:nvPr/>
            </p:nvSpPr>
            <p:spPr>
              <a:xfrm>
                <a:off x="3665413" y="3259932"/>
                <a:ext cx="105489" cy="102277"/>
              </a:xfrm>
              <a:custGeom>
                <a:avLst/>
                <a:gdLst/>
                <a:ahLst/>
                <a:cxnLst/>
                <a:rect l="l" t="t" r="r" b="b"/>
                <a:pathLst>
                  <a:path w="1445" h="1401" extrusionOk="0">
                    <a:moveTo>
                      <a:pt x="1424" y="55"/>
                    </a:moveTo>
                    <a:cubicBezTo>
                      <a:pt x="1438" y="49"/>
                      <a:pt x="1445" y="33"/>
                      <a:pt x="1439" y="19"/>
                    </a:cubicBezTo>
                    <a:cubicBezTo>
                      <a:pt x="1434" y="6"/>
                      <a:pt x="1418" y="0"/>
                      <a:pt x="1405" y="6"/>
                    </a:cubicBezTo>
                    <a:cubicBezTo>
                      <a:pt x="1090" y="147"/>
                      <a:pt x="907" y="412"/>
                      <a:pt x="722" y="676"/>
                    </a:cubicBezTo>
                    <a:cubicBezTo>
                      <a:pt x="536" y="946"/>
                      <a:pt x="349" y="1216"/>
                      <a:pt x="22" y="1346"/>
                    </a:cubicBezTo>
                    <a:cubicBezTo>
                      <a:pt x="8" y="1351"/>
                      <a:pt x="0" y="1367"/>
                      <a:pt x="6" y="1381"/>
                    </a:cubicBezTo>
                    <a:cubicBezTo>
                      <a:pt x="10" y="1394"/>
                      <a:pt x="25" y="1401"/>
                      <a:pt x="39" y="1395"/>
                    </a:cubicBezTo>
                    <a:cubicBezTo>
                      <a:pt x="382" y="1258"/>
                      <a:pt x="574" y="982"/>
                      <a:pt x="765" y="705"/>
                    </a:cubicBezTo>
                    <a:cubicBezTo>
                      <a:pt x="944" y="447"/>
                      <a:pt x="1123" y="189"/>
                      <a:pt x="1424" y="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65"/>
              <p:cNvSpPr/>
              <p:nvPr/>
            </p:nvSpPr>
            <p:spPr>
              <a:xfrm>
                <a:off x="3707828" y="3288183"/>
                <a:ext cx="50737" cy="63877"/>
              </a:xfrm>
              <a:custGeom>
                <a:avLst/>
                <a:gdLst/>
                <a:ahLst/>
                <a:cxnLst/>
                <a:rect l="l" t="t" r="r" b="b"/>
                <a:pathLst>
                  <a:path w="695" h="875" extrusionOk="0">
                    <a:moveTo>
                      <a:pt x="261" y="713"/>
                    </a:moveTo>
                    <a:cubicBezTo>
                      <a:pt x="355" y="640"/>
                      <a:pt x="418" y="570"/>
                      <a:pt x="485" y="472"/>
                    </a:cubicBezTo>
                    <a:cubicBezTo>
                      <a:pt x="528" y="403"/>
                      <a:pt x="694" y="60"/>
                      <a:pt x="624" y="0"/>
                    </a:cubicBezTo>
                    <a:cubicBezTo>
                      <a:pt x="616" y="6"/>
                      <a:pt x="452" y="366"/>
                      <a:pt x="413" y="422"/>
                    </a:cubicBezTo>
                    <a:cubicBezTo>
                      <a:pt x="347" y="505"/>
                      <a:pt x="286" y="566"/>
                      <a:pt x="203" y="630"/>
                    </a:cubicBezTo>
                    <a:cubicBezTo>
                      <a:pt x="119" y="690"/>
                      <a:pt x="0" y="726"/>
                      <a:pt x="28" y="782"/>
                    </a:cubicBezTo>
                    <a:cubicBezTo>
                      <a:pt x="47" y="875"/>
                      <a:pt x="222" y="739"/>
                      <a:pt x="261" y="713"/>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65"/>
              <p:cNvSpPr/>
              <p:nvPr/>
            </p:nvSpPr>
            <p:spPr>
              <a:xfrm>
                <a:off x="3705856" y="3262998"/>
                <a:ext cx="53000" cy="62490"/>
              </a:xfrm>
              <a:custGeom>
                <a:avLst/>
                <a:gdLst/>
                <a:ahLst/>
                <a:cxnLst/>
                <a:rect l="l" t="t" r="r" b="b"/>
                <a:pathLst>
                  <a:path w="726" h="856" extrusionOk="0">
                    <a:moveTo>
                      <a:pt x="258" y="53"/>
                    </a:moveTo>
                    <a:cubicBezTo>
                      <a:pt x="271" y="46"/>
                      <a:pt x="276" y="30"/>
                      <a:pt x="269" y="17"/>
                    </a:cubicBezTo>
                    <a:cubicBezTo>
                      <a:pt x="262" y="5"/>
                      <a:pt x="245" y="0"/>
                      <a:pt x="233" y="8"/>
                    </a:cubicBezTo>
                    <a:cubicBezTo>
                      <a:pt x="232" y="9"/>
                      <a:pt x="24" y="130"/>
                      <a:pt x="8" y="366"/>
                    </a:cubicBezTo>
                    <a:cubicBezTo>
                      <a:pt x="1" y="471"/>
                      <a:pt x="15" y="542"/>
                      <a:pt x="29" y="605"/>
                    </a:cubicBezTo>
                    <a:cubicBezTo>
                      <a:pt x="43" y="675"/>
                      <a:pt x="56" y="735"/>
                      <a:pt x="30" y="822"/>
                    </a:cubicBezTo>
                    <a:cubicBezTo>
                      <a:pt x="25" y="837"/>
                      <a:pt x="33" y="851"/>
                      <a:pt x="47" y="854"/>
                    </a:cubicBezTo>
                    <a:cubicBezTo>
                      <a:pt x="51" y="855"/>
                      <a:pt x="54" y="856"/>
                      <a:pt x="58" y="855"/>
                    </a:cubicBezTo>
                    <a:lnTo>
                      <a:pt x="58" y="855"/>
                    </a:lnTo>
                    <a:cubicBezTo>
                      <a:pt x="168" y="834"/>
                      <a:pt x="279" y="806"/>
                      <a:pt x="389" y="762"/>
                    </a:cubicBezTo>
                    <a:cubicBezTo>
                      <a:pt x="498" y="718"/>
                      <a:pt x="606" y="658"/>
                      <a:pt x="712" y="573"/>
                    </a:cubicBezTo>
                    <a:cubicBezTo>
                      <a:pt x="723" y="564"/>
                      <a:pt x="726" y="547"/>
                      <a:pt x="717" y="535"/>
                    </a:cubicBezTo>
                    <a:cubicBezTo>
                      <a:pt x="708" y="525"/>
                      <a:pt x="691" y="523"/>
                      <a:pt x="680" y="532"/>
                    </a:cubicBezTo>
                    <a:cubicBezTo>
                      <a:pt x="580" y="612"/>
                      <a:pt x="476" y="670"/>
                      <a:pt x="371" y="713"/>
                    </a:cubicBezTo>
                    <a:cubicBezTo>
                      <a:pt x="278" y="749"/>
                      <a:pt x="184" y="776"/>
                      <a:pt x="90" y="795"/>
                    </a:cubicBezTo>
                    <a:cubicBezTo>
                      <a:pt x="106" y="716"/>
                      <a:pt x="94" y="658"/>
                      <a:pt x="80" y="592"/>
                    </a:cubicBezTo>
                    <a:cubicBezTo>
                      <a:pt x="68" y="532"/>
                      <a:pt x="54" y="464"/>
                      <a:pt x="60" y="367"/>
                    </a:cubicBezTo>
                    <a:cubicBezTo>
                      <a:pt x="75" y="161"/>
                      <a:pt x="258" y="54"/>
                      <a:pt x="258"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65"/>
              <p:cNvSpPr/>
              <p:nvPr/>
            </p:nvSpPr>
            <p:spPr>
              <a:xfrm>
                <a:off x="3686657" y="3285482"/>
                <a:ext cx="64169" cy="63512"/>
              </a:xfrm>
              <a:custGeom>
                <a:avLst/>
                <a:gdLst/>
                <a:ahLst/>
                <a:cxnLst/>
                <a:rect l="l" t="t" r="r" b="b"/>
                <a:pathLst>
                  <a:path w="879" h="870" extrusionOk="0">
                    <a:moveTo>
                      <a:pt x="108" y="38"/>
                    </a:moveTo>
                    <a:cubicBezTo>
                      <a:pt x="114" y="23"/>
                      <a:pt x="107" y="8"/>
                      <a:pt x="93" y="5"/>
                    </a:cubicBezTo>
                    <a:cubicBezTo>
                      <a:pt x="79" y="0"/>
                      <a:pt x="64" y="8"/>
                      <a:pt x="59" y="22"/>
                    </a:cubicBezTo>
                    <a:cubicBezTo>
                      <a:pt x="5" y="175"/>
                      <a:pt x="17" y="283"/>
                      <a:pt x="29" y="402"/>
                    </a:cubicBezTo>
                    <a:cubicBezTo>
                      <a:pt x="40" y="518"/>
                      <a:pt x="53" y="645"/>
                      <a:pt x="5" y="835"/>
                    </a:cubicBezTo>
                    <a:cubicBezTo>
                      <a:pt x="0" y="850"/>
                      <a:pt x="9" y="864"/>
                      <a:pt x="23" y="867"/>
                    </a:cubicBezTo>
                    <a:cubicBezTo>
                      <a:pt x="32" y="869"/>
                      <a:pt x="42" y="866"/>
                      <a:pt x="48" y="859"/>
                    </a:cubicBezTo>
                    <a:cubicBezTo>
                      <a:pt x="52" y="856"/>
                      <a:pt x="66" y="858"/>
                      <a:pt x="98" y="852"/>
                    </a:cubicBezTo>
                    <a:cubicBezTo>
                      <a:pt x="173" y="839"/>
                      <a:pt x="306" y="815"/>
                      <a:pt x="479" y="758"/>
                    </a:cubicBezTo>
                    <a:cubicBezTo>
                      <a:pt x="699" y="687"/>
                      <a:pt x="741" y="647"/>
                      <a:pt x="817" y="578"/>
                    </a:cubicBezTo>
                    <a:cubicBezTo>
                      <a:pt x="831" y="565"/>
                      <a:pt x="847" y="550"/>
                      <a:pt x="865" y="534"/>
                    </a:cubicBezTo>
                    <a:cubicBezTo>
                      <a:pt x="877" y="524"/>
                      <a:pt x="879" y="508"/>
                      <a:pt x="870" y="496"/>
                    </a:cubicBezTo>
                    <a:cubicBezTo>
                      <a:pt x="860" y="486"/>
                      <a:pt x="844" y="485"/>
                      <a:pt x="832" y="495"/>
                    </a:cubicBezTo>
                    <a:cubicBezTo>
                      <a:pt x="813" y="511"/>
                      <a:pt x="796" y="526"/>
                      <a:pt x="782" y="540"/>
                    </a:cubicBezTo>
                    <a:cubicBezTo>
                      <a:pt x="713" y="603"/>
                      <a:pt x="673" y="640"/>
                      <a:pt x="465" y="708"/>
                    </a:cubicBezTo>
                    <a:cubicBezTo>
                      <a:pt x="296" y="763"/>
                      <a:pt x="165" y="786"/>
                      <a:pt x="92" y="799"/>
                    </a:cubicBezTo>
                    <a:cubicBezTo>
                      <a:pt x="82" y="801"/>
                      <a:pt x="73" y="803"/>
                      <a:pt x="66" y="804"/>
                    </a:cubicBezTo>
                    <a:cubicBezTo>
                      <a:pt x="105" y="627"/>
                      <a:pt x="93" y="506"/>
                      <a:pt x="81" y="394"/>
                    </a:cubicBezTo>
                    <a:cubicBezTo>
                      <a:pt x="70" y="282"/>
                      <a:pt x="60" y="179"/>
                      <a:pt x="108" y="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65"/>
              <p:cNvSpPr/>
              <p:nvPr/>
            </p:nvSpPr>
            <p:spPr>
              <a:xfrm>
                <a:off x="3727246" y="3257668"/>
                <a:ext cx="36939" cy="39786"/>
              </a:xfrm>
              <a:custGeom>
                <a:avLst/>
                <a:gdLst/>
                <a:ahLst/>
                <a:cxnLst/>
                <a:rect l="l" t="t" r="r" b="b"/>
                <a:pathLst>
                  <a:path w="506" h="545" extrusionOk="0">
                    <a:moveTo>
                      <a:pt x="274" y="56"/>
                    </a:moveTo>
                    <a:cubicBezTo>
                      <a:pt x="288" y="54"/>
                      <a:pt x="299" y="40"/>
                      <a:pt x="297" y="25"/>
                    </a:cubicBezTo>
                    <a:cubicBezTo>
                      <a:pt x="295" y="11"/>
                      <a:pt x="282" y="1"/>
                      <a:pt x="268" y="3"/>
                    </a:cubicBezTo>
                    <a:cubicBezTo>
                      <a:pt x="222" y="11"/>
                      <a:pt x="183" y="35"/>
                      <a:pt x="150" y="68"/>
                    </a:cubicBezTo>
                    <a:cubicBezTo>
                      <a:pt x="95" y="123"/>
                      <a:pt x="56" y="205"/>
                      <a:pt x="33" y="284"/>
                    </a:cubicBezTo>
                    <a:cubicBezTo>
                      <a:pt x="9" y="363"/>
                      <a:pt x="0" y="441"/>
                      <a:pt x="6" y="487"/>
                    </a:cubicBezTo>
                    <a:cubicBezTo>
                      <a:pt x="8" y="509"/>
                      <a:pt x="14" y="525"/>
                      <a:pt x="24" y="535"/>
                    </a:cubicBezTo>
                    <a:cubicBezTo>
                      <a:pt x="31" y="543"/>
                      <a:pt x="42" y="545"/>
                      <a:pt x="52" y="541"/>
                    </a:cubicBezTo>
                    <a:cubicBezTo>
                      <a:pt x="126" y="516"/>
                      <a:pt x="194" y="497"/>
                      <a:pt x="263" y="480"/>
                    </a:cubicBezTo>
                    <a:cubicBezTo>
                      <a:pt x="332" y="464"/>
                      <a:pt x="402" y="452"/>
                      <a:pt x="480" y="442"/>
                    </a:cubicBezTo>
                    <a:cubicBezTo>
                      <a:pt x="495" y="439"/>
                      <a:pt x="505" y="426"/>
                      <a:pt x="504" y="411"/>
                    </a:cubicBezTo>
                    <a:cubicBezTo>
                      <a:pt x="503" y="397"/>
                      <a:pt x="490" y="387"/>
                      <a:pt x="475" y="388"/>
                    </a:cubicBezTo>
                    <a:cubicBezTo>
                      <a:pt x="395" y="400"/>
                      <a:pt x="323" y="412"/>
                      <a:pt x="254" y="429"/>
                    </a:cubicBezTo>
                    <a:cubicBezTo>
                      <a:pt x="191" y="443"/>
                      <a:pt x="128" y="461"/>
                      <a:pt x="59" y="484"/>
                    </a:cubicBezTo>
                    <a:lnTo>
                      <a:pt x="58" y="478"/>
                    </a:lnTo>
                    <a:cubicBezTo>
                      <a:pt x="54" y="438"/>
                      <a:pt x="62" y="369"/>
                      <a:pt x="83" y="298"/>
                    </a:cubicBezTo>
                    <a:cubicBezTo>
                      <a:pt x="105" y="226"/>
                      <a:pt x="139" y="153"/>
                      <a:pt x="186" y="105"/>
                    </a:cubicBezTo>
                    <a:cubicBezTo>
                      <a:pt x="212" y="79"/>
                      <a:pt x="240" y="61"/>
                      <a:pt x="274" y="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6" name="Google Shape;2316;p65"/>
            <p:cNvGrpSpPr/>
            <p:nvPr/>
          </p:nvGrpSpPr>
          <p:grpSpPr>
            <a:xfrm rot="7027726">
              <a:off x="4902864" y="3522844"/>
              <a:ext cx="108338" cy="108995"/>
              <a:chOff x="3665413" y="3253726"/>
              <a:chExt cx="108336" cy="108993"/>
            </a:xfrm>
          </p:grpSpPr>
          <p:sp>
            <p:nvSpPr>
              <p:cNvPr id="2317" name="Google Shape;2317;p65"/>
              <p:cNvSpPr/>
              <p:nvPr/>
            </p:nvSpPr>
            <p:spPr>
              <a:xfrm>
                <a:off x="3674392" y="3254456"/>
                <a:ext cx="95122" cy="108263"/>
              </a:xfrm>
              <a:custGeom>
                <a:avLst/>
                <a:gdLst/>
                <a:ahLst/>
                <a:cxnLst/>
                <a:rect l="l" t="t" r="r" b="b"/>
                <a:pathLst>
                  <a:path w="1303" h="1483" extrusionOk="0">
                    <a:moveTo>
                      <a:pt x="16" y="1389"/>
                    </a:moveTo>
                    <a:cubicBezTo>
                      <a:pt x="1" y="1322"/>
                      <a:pt x="103" y="773"/>
                      <a:pt x="138" y="673"/>
                    </a:cubicBezTo>
                    <a:cubicBezTo>
                      <a:pt x="319" y="179"/>
                      <a:pt x="835" y="0"/>
                      <a:pt x="1302" y="95"/>
                    </a:cubicBezTo>
                    <a:cubicBezTo>
                      <a:pt x="1233" y="321"/>
                      <a:pt x="1213" y="429"/>
                      <a:pt x="1130" y="697"/>
                    </a:cubicBezTo>
                    <a:cubicBezTo>
                      <a:pt x="888" y="1483"/>
                      <a:pt x="35" y="1471"/>
                      <a:pt x="16" y="13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65"/>
              <p:cNvSpPr/>
              <p:nvPr/>
            </p:nvSpPr>
            <p:spPr>
              <a:xfrm>
                <a:off x="3687606" y="3263728"/>
                <a:ext cx="80741" cy="94830"/>
              </a:xfrm>
              <a:custGeom>
                <a:avLst/>
                <a:gdLst/>
                <a:ahLst/>
                <a:cxnLst/>
                <a:rect l="l" t="t" r="r" b="b"/>
                <a:pathLst>
                  <a:path w="1106" h="1299" extrusionOk="0">
                    <a:moveTo>
                      <a:pt x="1106" y="22"/>
                    </a:moveTo>
                    <a:cubicBezTo>
                      <a:pt x="1049" y="213"/>
                      <a:pt x="1025" y="324"/>
                      <a:pt x="949" y="570"/>
                    </a:cubicBezTo>
                    <a:cubicBezTo>
                      <a:pt x="771" y="1146"/>
                      <a:pt x="265" y="1293"/>
                      <a:pt x="0" y="1299"/>
                    </a:cubicBezTo>
                    <a:cubicBezTo>
                      <a:pt x="8" y="1153"/>
                      <a:pt x="91" y="711"/>
                      <a:pt x="123" y="622"/>
                    </a:cubicBezTo>
                    <a:cubicBezTo>
                      <a:pt x="281" y="192"/>
                      <a:pt x="693" y="1"/>
                      <a:pt x="1106" y="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65"/>
              <p:cNvSpPr/>
              <p:nvPr/>
            </p:nvSpPr>
            <p:spPr>
              <a:xfrm>
                <a:off x="3671107" y="3253726"/>
                <a:ext cx="102642" cy="108920"/>
              </a:xfrm>
              <a:custGeom>
                <a:avLst/>
                <a:gdLst/>
                <a:ahLst/>
                <a:cxnLst/>
                <a:rect l="l" t="t" r="r" b="b"/>
                <a:pathLst>
                  <a:path w="1406" h="1492" extrusionOk="0">
                    <a:moveTo>
                      <a:pt x="44" y="1086"/>
                    </a:moveTo>
                    <a:cubicBezTo>
                      <a:pt x="18" y="1236"/>
                      <a:pt x="1" y="1376"/>
                      <a:pt x="10" y="1414"/>
                    </a:cubicBezTo>
                    <a:cubicBezTo>
                      <a:pt x="17" y="1443"/>
                      <a:pt x="44" y="1465"/>
                      <a:pt x="87" y="1476"/>
                    </a:cubicBezTo>
                    <a:cubicBezTo>
                      <a:pt x="125" y="1487"/>
                      <a:pt x="183" y="1492"/>
                      <a:pt x="252" y="1488"/>
                    </a:cubicBezTo>
                    <a:cubicBezTo>
                      <a:pt x="320" y="1485"/>
                      <a:pt x="399" y="1473"/>
                      <a:pt x="484" y="1449"/>
                    </a:cubicBezTo>
                    <a:cubicBezTo>
                      <a:pt x="758" y="1372"/>
                      <a:pt x="1087" y="1170"/>
                      <a:pt x="1226" y="720"/>
                    </a:cubicBezTo>
                    <a:cubicBezTo>
                      <a:pt x="1271" y="575"/>
                      <a:pt x="1297" y="478"/>
                      <a:pt x="1322" y="384"/>
                    </a:cubicBezTo>
                    <a:cubicBezTo>
                      <a:pt x="1345" y="302"/>
                      <a:pt x="1367" y="222"/>
                      <a:pt x="1397" y="123"/>
                    </a:cubicBezTo>
                    <a:cubicBezTo>
                      <a:pt x="1398" y="120"/>
                      <a:pt x="1398" y="118"/>
                      <a:pt x="1399" y="116"/>
                    </a:cubicBezTo>
                    <a:cubicBezTo>
                      <a:pt x="1406" y="87"/>
                      <a:pt x="1389" y="59"/>
                      <a:pt x="1360" y="53"/>
                    </a:cubicBezTo>
                    <a:cubicBezTo>
                      <a:pt x="1104" y="1"/>
                      <a:pt x="832" y="28"/>
                      <a:pt x="604" y="141"/>
                    </a:cubicBezTo>
                    <a:cubicBezTo>
                      <a:pt x="396" y="244"/>
                      <a:pt x="225" y="419"/>
                      <a:pt x="134" y="668"/>
                    </a:cubicBezTo>
                    <a:cubicBezTo>
                      <a:pt x="114" y="724"/>
                      <a:pt x="73" y="914"/>
                      <a:pt x="44" y="1086"/>
                    </a:cubicBezTo>
                    <a:close/>
                    <a:moveTo>
                      <a:pt x="113" y="1385"/>
                    </a:moveTo>
                    <a:cubicBezTo>
                      <a:pt x="108" y="1361"/>
                      <a:pt x="125" y="1237"/>
                      <a:pt x="149" y="1098"/>
                    </a:cubicBezTo>
                    <a:cubicBezTo>
                      <a:pt x="177" y="931"/>
                      <a:pt x="215" y="751"/>
                      <a:pt x="233" y="700"/>
                    </a:cubicBezTo>
                    <a:cubicBezTo>
                      <a:pt x="314" y="480"/>
                      <a:pt x="464" y="327"/>
                      <a:pt x="646" y="236"/>
                    </a:cubicBezTo>
                    <a:cubicBezTo>
                      <a:pt x="837" y="142"/>
                      <a:pt x="1062" y="114"/>
                      <a:pt x="1280" y="148"/>
                    </a:cubicBezTo>
                    <a:cubicBezTo>
                      <a:pt x="1257" y="229"/>
                      <a:pt x="1238" y="295"/>
                      <a:pt x="1221" y="361"/>
                    </a:cubicBezTo>
                    <a:cubicBezTo>
                      <a:pt x="1195" y="455"/>
                      <a:pt x="1168" y="552"/>
                      <a:pt x="1125" y="694"/>
                    </a:cubicBezTo>
                    <a:cubicBezTo>
                      <a:pt x="1001" y="1096"/>
                      <a:pt x="706" y="1277"/>
                      <a:pt x="460" y="1346"/>
                    </a:cubicBezTo>
                    <a:cubicBezTo>
                      <a:pt x="384" y="1368"/>
                      <a:pt x="313" y="1378"/>
                      <a:pt x="252" y="1382"/>
                    </a:cubicBezTo>
                    <a:cubicBezTo>
                      <a:pt x="194" y="1384"/>
                      <a:pt x="148" y="1381"/>
                      <a:pt x="119" y="1373"/>
                    </a:cubicBezTo>
                    <a:cubicBezTo>
                      <a:pt x="113" y="1371"/>
                      <a:pt x="115" y="1395"/>
                      <a:pt x="113" y="13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65"/>
              <p:cNvSpPr/>
              <p:nvPr/>
            </p:nvSpPr>
            <p:spPr>
              <a:xfrm>
                <a:off x="3665413" y="3259932"/>
                <a:ext cx="105489" cy="102277"/>
              </a:xfrm>
              <a:custGeom>
                <a:avLst/>
                <a:gdLst/>
                <a:ahLst/>
                <a:cxnLst/>
                <a:rect l="l" t="t" r="r" b="b"/>
                <a:pathLst>
                  <a:path w="1445" h="1401" extrusionOk="0">
                    <a:moveTo>
                      <a:pt x="1424" y="55"/>
                    </a:moveTo>
                    <a:cubicBezTo>
                      <a:pt x="1438" y="49"/>
                      <a:pt x="1445" y="33"/>
                      <a:pt x="1439" y="19"/>
                    </a:cubicBezTo>
                    <a:cubicBezTo>
                      <a:pt x="1434" y="6"/>
                      <a:pt x="1418" y="0"/>
                      <a:pt x="1405" y="6"/>
                    </a:cubicBezTo>
                    <a:cubicBezTo>
                      <a:pt x="1090" y="147"/>
                      <a:pt x="907" y="412"/>
                      <a:pt x="722" y="676"/>
                    </a:cubicBezTo>
                    <a:cubicBezTo>
                      <a:pt x="536" y="946"/>
                      <a:pt x="349" y="1216"/>
                      <a:pt x="22" y="1346"/>
                    </a:cubicBezTo>
                    <a:cubicBezTo>
                      <a:pt x="8" y="1351"/>
                      <a:pt x="0" y="1367"/>
                      <a:pt x="6" y="1381"/>
                    </a:cubicBezTo>
                    <a:cubicBezTo>
                      <a:pt x="10" y="1394"/>
                      <a:pt x="25" y="1401"/>
                      <a:pt x="39" y="1395"/>
                    </a:cubicBezTo>
                    <a:cubicBezTo>
                      <a:pt x="382" y="1258"/>
                      <a:pt x="574" y="982"/>
                      <a:pt x="765" y="705"/>
                    </a:cubicBezTo>
                    <a:cubicBezTo>
                      <a:pt x="944" y="447"/>
                      <a:pt x="1123" y="189"/>
                      <a:pt x="1424" y="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65"/>
              <p:cNvSpPr/>
              <p:nvPr/>
            </p:nvSpPr>
            <p:spPr>
              <a:xfrm>
                <a:off x="3707828" y="3288183"/>
                <a:ext cx="50737" cy="63877"/>
              </a:xfrm>
              <a:custGeom>
                <a:avLst/>
                <a:gdLst/>
                <a:ahLst/>
                <a:cxnLst/>
                <a:rect l="l" t="t" r="r" b="b"/>
                <a:pathLst>
                  <a:path w="695" h="875" extrusionOk="0">
                    <a:moveTo>
                      <a:pt x="261" y="713"/>
                    </a:moveTo>
                    <a:cubicBezTo>
                      <a:pt x="355" y="640"/>
                      <a:pt x="418" y="570"/>
                      <a:pt x="485" y="472"/>
                    </a:cubicBezTo>
                    <a:cubicBezTo>
                      <a:pt x="528" y="403"/>
                      <a:pt x="694" y="60"/>
                      <a:pt x="624" y="0"/>
                    </a:cubicBezTo>
                    <a:cubicBezTo>
                      <a:pt x="616" y="6"/>
                      <a:pt x="452" y="366"/>
                      <a:pt x="413" y="422"/>
                    </a:cubicBezTo>
                    <a:cubicBezTo>
                      <a:pt x="347" y="505"/>
                      <a:pt x="286" y="566"/>
                      <a:pt x="203" y="630"/>
                    </a:cubicBezTo>
                    <a:cubicBezTo>
                      <a:pt x="119" y="690"/>
                      <a:pt x="0" y="726"/>
                      <a:pt x="28" y="782"/>
                    </a:cubicBezTo>
                    <a:cubicBezTo>
                      <a:pt x="47" y="875"/>
                      <a:pt x="222" y="739"/>
                      <a:pt x="261" y="713"/>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65"/>
              <p:cNvSpPr/>
              <p:nvPr/>
            </p:nvSpPr>
            <p:spPr>
              <a:xfrm>
                <a:off x="3705856" y="3262998"/>
                <a:ext cx="53000" cy="62490"/>
              </a:xfrm>
              <a:custGeom>
                <a:avLst/>
                <a:gdLst/>
                <a:ahLst/>
                <a:cxnLst/>
                <a:rect l="l" t="t" r="r" b="b"/>
                <a:pathLst>
                  <a:path w="726" h="856" extrusionOk="0">
                    <a:moveTo>
                      <a:pt x="258" y="53"/>
                    </a:moveTo>
                    <a:cubicBezTo>
                      <a:pt x="271" y="46"/>
                      <a:pt x="276" y="30"/>
                      <a:pt x="269" y="17"/>
                    </a:cubicBezTo>
                    <a:cubicBezTo>
                      <a:pt x="262" y="5"/>
                      <a:pt x="245" y="0"/>
                      <a:pt x="233" y="8"/>
                    </a:cubicBezTo>
                    <a:cubicBezTo>
                      <a:pt x="232" y="9"/>
                      <a:pt x="24" y="130"/>
                      <a:pt x="8" y="366"/>
                    </a:cubicBezTo>
                    <a:cubicBezTo>
                      <a:pt x="1" y="471"/>
                      <a:pt x="15" y="542"/>
                      <a:pt x="29" y="605"/>
                    </a:cubicBezTo>
                    <a:cubicBezTo>
                      <a:pt x="43" y="675"/>
                      <a:pt x="56" y="735"/>
                      <a:pt x="30" y="822"/>
                    </a:cubicBezTo>
                    <a:cubicBezTo>
                      <a:pt x="25" y="837"/>
                      <a:pt x="33" y="851"/>
                      <a:pt x="47" y="854"/>
                    </a:cubicBezTo>
                    <a:cubicBezTo>
                      <a:pt x="51" y="855"/>
                      <a:pt x="54" y="856"/>
                      <a:pt x="58" y="855"/>
                    </a:cubicBezTo>
                    <a:lnTo>
                      <a:pt x="58" y="855"/>
                    </a:lnTo>
                    <a:cubicBezTo>
                      <a:pt x="168" y="834"/>
                      <a:pt x="279" y="806"/>
                      <a:pt x="389" y="762"/>
                    </a:cubicBezTo>
                    <a:cubicBezTo>
                      <a:pt x="498" y="718"/>
                      <a:pt x="606" y="658"/>
                      <a:pt x="712" y="573"/>
                    </a:cubicBezTo>
                    <a:cubicBezTo>
                      <a:pt x="723" y="564"/>
                      <a:pt x="726" y="547"/>
                      <a:pt x="717" y="535"/>
                    </a:cubicBezTo>
                    <a:cubicBezTo>
                      <a:pt x="708" y="525"/>
                      <a:pt x="691" y="523"/>
                      <a:pt x="680" y="532"/>
                    </a:cubicBezTo>
                    <a:cubicBezTo>
                      <a:pt x="580" y="612"/>
                      <a:pt x="476" y="670"/>
                      <a:pt x="371" y="713"/>
                    </a:cubicBezTo>
                    <a:cubicBezTo>
                      <a:pt x="278" y="749"/>
                      <a:pt x="184" y="776"/>
                      <a:pt x="90" y="795"/>
                    </a:cubicBezTo>
                    <a:cubicBezTo>
                      <a:pt x="106" y="716"/>
                      <a:pt x="94" y="658"/>
                      <a:pt x="80" y="592"/>
                    </a:cubicBezTo>
                    <a:cubicBezTo>
                      <a:pt x="68" y="532"/>
                      <a:pt x="54" y="464"/>
                      <a:pt x="60" y="367"/>
                    </a:cubicBezTo>
                    <a:cubicBezTo>
                      <a:pt x="75" y="161"/>
                      <a:pt x="258" y="54"/>
                      <a:pt x="258"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65"/>
              <p:cNvSpPr/>
              <p:nvPr/>
            </p:nvSpPr>
            <p:spPr>
              <a:xfrm>
                <a:off x="3686657" y="3285482"/>
                <a:ext cx="64169" cy="63512"/>
              </a:xfrm>
              <a:custGeom>
                <a:avLst/>
                <a:gdLst/>
                <a:ahLst/>
                <a:cxnLst/>
                <a:rect l="l" t="t" r="r" b="b"/>
                <a:pathLst>
                  <a:path w="879" h="870" extrusionOk="0">
                    <a:moveTo>
                      <a:pt x="108" y="38"/>
                    </a:moveTo>
                    <a:cubicBezTo>
                      <a:pt x="114" y="23"/>
                      <a:pt x="107" y="8"/>
                      <a:pt x="93" y="5"/>
                    </a:cubicBezTo>
                    <a:cubicBezTo>
                      <a:pt x="79" y="0"/>
                      <a:pt x="64" y="8"/>
                      <a:pt x="59" y="22"/>
                    </a:cubicBezTo>
                    <a:cubicBezTo>
                      <a:pt x="5" y="175"/>
                      <a:pt x="17" y="283"/>
                      <a:pt x="29" y="402"/>
                    </a:cubicBezTo>
                    <a:cubicBezTo>
                      <a:pt x="40" y="518"/>
                      <a:pt x="53" y="645"/>
                      <a:pt x="5" y="835"/>
                    </a:cubicBezTo>
                    <a:cubicBezTo>
                      <a:pt x="0" y="850"/>
                      <a:pt x="9" y="864"/>
                      <a:pt x="23" y="867"/>
                    </a:cubicBezTo>
                    <a:cubicBezTo>
                      <a:pt x="32" y="869"/>
                      <a:pt x="42" y="866"/>
                      <a:pt x="48" y="859"/>
                    </a:cubicBezTo>
                    <a:cubicBezTo>
                      <a:pt x="52" y="856"/>
                      <a:pt x="66" y="858"/>
                      <a:pt x="98" y="852"/>
                    </a:cubicBezTo>
                    <a:cubicBezTo>
                      <a:pt x="173" y="839"/>
                      <a:pt x="306" y="815"/>
                      <a:pt x="479" y="758"/>
                    </a:cubicBezTo>
                    <a:cubicBezTo>
                      <a:pt x="699" y="687"/>
                      <a:pt x="741" y="647"/>
                      <a:pt x="817" y="578"/>
                    </a:cubicBezTo>
                    <a:cubicBezTo>
                      <a:pt x="831" y="565"/>
                      <a:pt x="847" y="550"/>
                      <a:pt x="865" y="534"/>
                    </a:cubicBezTo>
                    <a:cubicBezTo>
                      <a:pt x="877" y="524"/>
                      <a:pt x="879" y="508"/>
                      <a:pt x="870" y="496"/>
                    </a:cubicBezTo>
                    <a:cubicBezTo>
                      <a:pt x="860" y="486"/>
                      <a:pt x="844" y="485"/>
                      <a:pt x="832" y="495"/>
                    </a:cubicBezTo>
                    <a:cubicBezTo>
                      <a:pt x="813" y="511"/>
                      <a:pt x="796" y="526"/>
                      <a:pt x="782" y="540"/>
                    </a:cubicBezTo>
                    <a:cubicBezTo>
                      <a:pt x="713" y="603"/>
                      <a:pt x="673" y="640"/>
                      <a:pt x="465" y="708"/>
                    </a:cubicBezTo>
                    <a:cubicBezTo>
                      <a:pt x="296" y="763"/>
                      <a:pt x="165" y="786"/>
                      <a:pt x="92" y="799"/>
                    </a:cubicBezTo>
                    <a:cubicBezTo>
                      <a:pt x="82" y="801"/>
                      <a:pt x="73" y="803"/>
                      <a:pt x="66" y="804"/>
                    </a:cubicBezTo>
                    <a:cubicBezTo>
                      <a:pt x="105" y="627"/>
                      <a:pt x="93" y="506"/>
                      <a:pt x="81" y="394"/>
                    </a:cubicBezTo>
                    <a:cubicBezTo>
                      <a:pt x="70" y="282"/>
                      <a:pt x="60" y="179"/>
                      <a:pt x="108" y="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65"/>
              <p:cNvSpPr/>
              <p:nvPr/>
            </p:nvSpPr>
            <p:spPr>
              <a:xfrm>
                <a:off x="3727246" y="3257668"/>
                <a:ext cx="36939" cy="39786"/>
              </a:xfrm>
              <a:custGeom>
                <a:avLst/>
                <a:gdLst/>
                <a:ahLst/>
                <a:cxnLst/>
                <a:rect l="l" t="t" r="r" b="b"/>
                <a:pathLst>
                  <a:path w="506" h="545" extrusionOk="0">
                    <a:moveTo>
                      <a:pt x="274" y="56"/>
                    </a:moveTo>
                    <a:cubicBezTo>
                      <a:pt x="288" y="54"/>
                      <a:pt x="299" y="40"/>
                      <a:pt x="297" y="25"/>
                    </a:cubicBezTo>
                    <a:cubicBezTo>
                      <a:pt x="295" y="11"/>
                      <a:pt x="282" y="1"/>
                      <a:pt x="268" y="3"/>
                    </a:cubicBezTo>
                    <a:cubicBezTo>
                      <a:pt x="222" y="11"/>
                      <a:pt x="183" y="35"/>
                      <a:pt x="150" y="68"/>
                    </a:cubicBezTo>
                    <a:cubicBezTo>
                      <a:pt x="95" y="123"/>
                      <a:pt x="56" y="205"/>
                      <a:pt x="33" y="284"/>
                    </a:cubicBezTo>
                    <a:cubicBezTo>
                      <a:pt x="9" y="363"/>
                      <a:pt x="0" y="441"/>
                      <a:pt x="6" y="487"/>
                    </a:cubicBezTo>
                    <a:cubicBezTo>
                      <a:pt x="8" y="509"/>
                      <a:pt x="14" y="525"/>
                      <a:pt x="24" y="535"/>
                    </a:cubicBezTo>
                    <a:cubicBezTo>
                      <a:pt x="31" y="543"/>
                      <a:pt x="42" y="545"/>
                      <a:pt x="52" y="541"/>
                    </a:cubicBezTo>
                    <a:cubicBezTo>
                      <a:pt x="126" y="516"/>
                      <a:pt x="194" y="497"/>
                      <a:pt x="263" y="480"/>
                    </a:cubicBezTo>
                    <a:cubicBezTo>
                      <a:pt x="332" y="464"/>
                      <a:pt x="402" y="452"/>
                      <a:pt x="480" y="442"/>
                    </a:cubicBezTo>
                    <a:cubicBezTo>
                      <a:pt x="495" y="439"/>
                      <a:pt x="505" y="426"/>
                      <a:pt x="504" y="411"/>
                    </a:cubicBezTo>
                    <a:cubicBezTo>
                      <a:pt x="503" y="397"/>
                      <a:pt x="490" y="387"/>
                      <a:pt x="475" y="388"/>
                    </a:cubicBezTo>
                    <a:cubicBezTo>
                      <a:pt x="395" y="400"/>
                      <a:pt x="323" y="412"/>
                      <a:pt x="254" y="429"/>
                    </a:cubicBezTo>
                    <a:cubicBezTo>
                      <a:pt x="191" y="443"/>
                      <a:pt x="128" y="461"/>
                      <a:pt x="59" y="484"/>
                    </a:cubicBezTo>
                    <a:lnTo>
                      <a:pt x="58" y="478"/>
                    </a:lnTo>
                    <a:cubicBezTo>
                      <a:pt x="54" y="438"/>
                      <a:pt x="62" y="369"/>
                      <a:pt x="83" y="298"/>
                    </a:cubicBezTo>
                    <a:cubicBezTo>
                      <a:pt x="105" y="226"/>
                      <a:pt x="139" y="153"/>
                      <a:pt x="186" y="105"/>
                    </a:cubicBezTo>
                    <a:cubicBezTo>
                      <a:pt x="212" y="79"/>
                      <a:pt x="240" y="61"/>
                      <a:pt x="274" y="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5" name="Google Shape;2325;p65"/>
            <p:cNvGrpSpPr/>
            <p:nvPr/>
          </p:nvGrpSpPr>
          <p:grpSpPr>
            <a:xfrm rot="-6090799">
              <a:off x="4811248" y="3167475"/>
              <a:ext cx="108338" cy="108995"/>
              <a:chOff x="3665413" y="3253726"/>
              <a:chExt cx="108336" cy="108993"/>
            </a:xfrm>
          </p:grpSpPr>
          <p:sp>
            <p:nvSpPr>
              <p:cNvPr id="2326" name="Google Shape;2326;p65"/>
              <p:cNvSpPr/>
              <p:nvPr/>
            </p:nvSpPr>
            <p:spPr>
              <a:xfrm>
                <a:off x="3674392" y="3254456"/>
                <a:ext cx="95122" cy="108263"/>
              </a:xfrm>
              <a:custGeom>
                <a:avLst/>
                <a:gdLst/>
                <a:ahLst/>
                <a:cxnLst/>
                <a:rect l="l" t="t" r="r" b="b"/>
                <a:pathLst>
                  <a:path w="1303" h="1483" extrusionOk="0">
                    <a:moveTo>
                      <a:pt x="16" y="1389"/>
                    </a:moveTo>
                    <a:cubicBezTo>
                      <a:pt x="1" y="1322"/>
                      <a:pt x="103" y="773"/>
                      <a:pt x="138" y="673"/>
                    </a:cubicBezTo>
                    <a:cubicBezTo>
                      <a:pt x="319" y="179"/>
                      <a:pt x="835" y="0"/>
                      <a:pt x="1302" y="95"/>
                    </a:cubicBezTo>
                    <a:cubicBezTo>
                      <a:pt x="1233" y="321"/>
                      <a:pt x="1213" y="429"/>
                      <a:pt x="1130" y="697"/>
                    </a:cubicBezTo>
                    <a:cubicBezTo>
                      <a:pt x="888" y="1483"/>
                      <a:pt x="35" y="1471"/>
                      <a:pt x="16" y="13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65"/>
              <p:cNvSpPr/>
              <p:nvPr/>
            </p:nvSpPr>
            <p:spPr>
              <a:xfrm>
                <a:off x="3687606" y="3263728"/>
                <a:ext cx="80741" cy="94830"/>
              </a:xfrm>
              <a:custGeom>
                <a:avLst/>
                <a:gdLst/>
                <a:ahLst/>
                <a:cxnLst/>
                <a:rect l="l" t="t" r="r" b="b"/>
                <a:pathLst>
                  <a:path w="1106" h="1299" extrusionOk="0">
                    <a:moveTo>
                      <a:pt x="1106" y="22"/>
                    </a:moveTo>
                    <a:cubicBezTo>
                      <a:pt x="1049" y="213"/>
                      <a:pt x="1025" y="324"/>
                      <a:pt x="949" y="570"/>
                    </a:cubicBezTo>
                    <a:cubicBezTo>
                      <a:pt x="771" y="1146"/>
                      <a:pt x="265" y="1293"/>
                      <a:pt x="0" y="1299"/>
                    </a:cubicBezTo>
                    <a:cubicBezTo>
                      <a:pt x="8" y="1153"/>
                      <a:pt x="91" y="711"/>
                      <a:pt x="123" y="622"/>
                    </a:cubicBezTo>
                    <a:cubicBezTo>
                      <a:pt x="281" y="192"/>
                      <a:pt x="693" y="1"/>
                      <a:pt x="1106" y="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65"/>
              <p:cNvSpPr/>
              <p:nvPr/>
            </p:nvSpPr>
            <p:spPr>
              <a:xfrm>
                <a:off x="3671107" y="3253726"/>
                <a:ext cx="102642" cy="108920"/>
              </a:xfrm>
              <a:custGeom>
                <a:avLst/>
                <a:gdLst/>
                <a:ahLst/>
                <a:cxnLst/>
                <a:rect l="l" t="t" r="r" b="b"/>
                <a:pathLst>
                  <a:path w="1406" h="1492" extrusionOk="0">
                    <a:moveTo>
                      <a:pt x="44" y="1086"/>
                    </a:moveTo>
                    <a:cubicBezTo>
                      <a:pt x="18" y="1236"/>
                      <a:pt x="1" y="1376"/>
                      <a:pt x="10" y="1414"/>
                    </a:cubicBezTo>
                    <a:cubicBezTo>
                      <a:pt x="17" y="1443"/>
                      <a:pt x="44" y="1465"/>
                      <a:pt x="87" y="1476"/>
                    </a:cubicBezTo>
                    <a:cubicBezTo>
                      <a:pt x="125" y="1487"/>
                      <a:pt x="183" y="1492"/>
                      <a:pt x="252" y="1488"/>
                    </a:cubicBezTo>
                    <a:cubicBezTo>
                      <a:pt x="320" y="1485"/>
                      <a:pt x="399" y="1473"/>
                      <a:pt x="484" y="1449"/>
                    </a:cubicBezTo>
                    <a:cubicBezTo>
                      <a:pt x="758" y="1372"/>
                      <a:pt x="1087" y="1170"/>
                      <a:pt x="1226" y="720"/>
                    </a:cubicBezTo>
                    <a:cubicBezTo>
                      <a:pt x="1271" y="575"/>
                      <a:pt x="1297" y="478"/>
                      <a:pt x="1322" y="384"/>
                    </a:cubicBezTo>
                    <a:cubicBezTo>
                      <a:pt x="1345" y="302"/>
                      <a:pt x="1367" y="222"/>
                      <a:pt x="1397" y="123"/>
                    </a:cubicBezTo>
                    <a:cubicBezTo>
                      <a:pt x="1398" y="120"/>
                      <a:pt x="1398" y="118"/>
                      <a:pt x="1399" y="116"/>
                    </a:cubicBezTo>
                    <a:cubicBezTo>
                      <a:pt x="1406" y="87"/>
                      <a:pt x="1389" y="59"/>
                      <a:pt x="1360" y="53"/>
                    </a:cubicBezTo>
                    <a:cubicBezTo>
                      <a:pt x="1104" y="1"/>
                      <a:pt x="832" y="28"/>
                      <a:pt x="604" y="141"/>
                    </a:cubicBezTo>
                    <a:cubicBezTo>
                      <a:pt x="396" y="244"/>
                      <a:pt x="225" y="419"/>
                      <a:pt x="134" y="668"/>
                    </a:cubicBezTo>
                    <a:cubicBezTo>
                      <a:pt x="114" y="724"/>
                      <a:pt x="73" y="914"/>
                      <a:pt x="44" y="1086"/>
                    </a:cubicBezTo>
                    <a:close/>
                    <a:moveTo>
                      <a:pt x="113" y="1385"/>
                    </a:moveTo>
                    <a:cubicBezTo>
                      <a:pt x="108" y="1361"/>
                      <a:pt x="125" y="1237"/>
                      <a:pt x="149" y="1098"/>
                    </a:cubicBezTo>
                    <a:cubicBezTo>
                      <a:pt x="177" y="931"/>
                      <a:pt x="215" y="751"/>
                      <a:pt x="233" y="700"/>
                    </a:cubicBezTo>
                    <a:cubicBezTo>
                      <a:pt x="314" y="480"/>
                      <a:pt x="464" y="327"/>
                      <a:pt x="646" y="236"/>
                    </a:cubicBezTo>
                    <a:cubicBezTo>
                      <a:pt x="837" y="142"/>
                      <a:pt x="1062" y="114"/>
                      <a:pt x="1280" y="148"/>
                    </a:cubicBezTo>
                    <a:cubicBezTo>
                      <a:pt x="1257" y="229"/>
                      <a:pt x="1238" y="295"/>
                      <a:pt x="1221" y="361"/>
                    </a:cubicBezTo>
                    <a:cubicBezTo>
                      <a:pt x="1195" y="455"/>
                      <a:pt x="1168" y="552"/>
                      <a:pt x="1125" y="694"/>
                    </a:cubicBezTo>
                    <a:cubicBezTo>
                      <a:pt x="1001" y="1096"/>
                      <a:pt x="706" y="1277"/>
                      <a:pt x="460" y="1346"/>
                    </a:cubicBezTo>
                    <a:cubicBezTo>
                      <a:pt x="384" y="1368"/>
                      <a:pt x="313" y="1378"/>
                      <a:pt x="252" y="1382"/>
                    </a:cubicBezTo>
                    <a:cubicBezTo>
                      <a:pt x="194" y="1384"/>
                      <a:pt x="148" y="1381"/>
                      <a:pt x="119" y="1373"/>
                    </a:cubicBezTo>
                    <a:cubicBezTo>
                      <a:pt x="113" y="1371"/>
                      <a:pt x="115" y="1395"/>
                      <a:pt x="113" y="13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65"/>
              <p:cNvSpPr/>
              <p:nvPr/>
            </p:nvSpPr>
            <p:spPr>
              <a:xfrm>
                <a:off x="3665413" y="3259932"/>
                <a:ext cx="105489" cy="102277"/>
              </a:xfrm>
              <a:custGeom>
                <a:avLst/>
                <a:gdLst/>
                <a:ahLst/>
                <a:cxnLst/>
                <a:rect l="l" t="t" r="r" b="b"/>
                <a:pathLst>
                  <a:path w="1445" h="1401" extrusionOk="0">
                    <a:moveTo>
                      <a:pt x="1424" y="55"/>
                    </a:moveTo>
                    <a:cubicBezTo>
                      <a:pt x="1438" y="49"/>
                      <a:pt x="1445" y="33"/>
                      <a:pt x="1439" y="19"/>
                    </a:cubicBezTo>
                    <a:cubicBezTo>
                      <a:pt x="1434" y="6"/>
                      <a:pt x="1418" y="0"/>
                      <a:pt x="1405" y="6"/>
                    </a:cubicBezTo>
                    <a:cubicBezTo>
                      <a:pt x="1090" y="147"/>
                      <a:pt x="907" y="412"/>
                      <a:pt x="722" y="676"/>
                    </a:cubicBezTo>
                    <a:cubicBezTo>
                      <a:pt x="536" y="946"/>
                      <a:pt x="349" y="1216"/>
                      <a:pt x="22" y="1346"/>
                    </a:cubicBezTo>
                    <a:cubicBezTo>
                      <a:pt x="8" y="1351"/>
                      <a:pt x="0" y="1367"/>
                      <a:pt x="6" y="1381"/>
                    </a:cubicBezTo>
                    <a:cubicBezTo>
                      <a:pt x="10" y="1394"/>
                      <a:pt x="25" y="1401"/>
                      <a:pt x="39" y="1395"/>
                    </a:cubicBezTo>
                    <a:cubicBezTo>
                      <a:pt x="382" y="1258"/>
                      <a:pt x="574" y="982"/>
                      <a:pt x="765" y="705"/>
                    </a:cubicBezTo>
                    <a:cubicBezTo>
                      <a:pt x="944" y="447"/>
                      <a:pt x="1123" y="189"/>
                      <a:pt x="1424" y="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65"/>
              <p:cNvSpPr/>
              <p:nvPr/>
            </p:nvSpPr>
            <p:spPr>
              <a:xfrm>
                <a:off x="3707828" y="3288183"/>
                <a:ext cx="50737" cy="63877"/>
              </a:xfrm>
              <a:custGeom>
                <a:avLst/>
                <a:gdLst/>
                <a:ahLst/>
                <a:cxnLst/>
                <a:rect l="l" t="t" r="r" b="b"/>
                <a:pathLst>
                  <a:path w="695" h="875" extrusionOk="0">
                    <a:moveTo>
                      <a:pt x="261" y="713"/>
                    </a:moveTo>
                    <a:cubicBezTo>
                      <a:pt x="355" y="640"/>
                      <a:pt x="418" y="570"/>
                      <a:pt x="485" y="472"/>
                    </a:cubicBezTo>
                    <a:cubicBezTo>
                      <a:pt x="528" y="403"/>
                      <a:pt x="694" y="60"/>
                      <a:pt x="624" y="0"/>
                    </a:cubicBezTo>
                    <a:cubicBezTo>
                      <a:pt x="616" y="6"/>
                      <a:pt x="452" y="366"/>
                      <a:pt x="413" y="422"/>
                    </a:cubicBezTo>
                    <a:cubicBezTo>
                      <a:pt x="347" y="505"/>
                      <a:pt x="286" y="566"/>
                      <a:pt x="203" y="630"/>
                    </a:cubicBezTo>
                    <a:cubicBezTo>
                      <a:pt x="119" y="690"/>
                      <a:pt x="0" y="726"/>
                      <a:pt x="28" y="782"/>
                    </a:cubicBezTo>
                    <a:cubicBezTo>
                      <a:pt x="47" y="875"/>
                      <a:pt x="222" y="739"/>
                      <a:pt x="261" y="713"/>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65"/>
              <p:cNvSpPr/>
              <p:nvPr/>
            </p:nvSpPr>
            <p:spPr>
              <a:xfrm>
                <a:off x="3705856" y="3262998"/>
                <a:ext cx="53000" cy="62490"/>
              </a:xfrm>
              <a:custGeom>
                <a:avLst/>
                <a:gdLst/>
                <a:ahLst/>
                <a:cxnLst/>
                <a:rect l="l" t="t" r="r" b="b"/>
                <a:pathLst>
                  <a:path w="726" h="856" extrusionOk="0">
                    <a:moveTo>
                      <a:pt x="258" y="53"/>
                    </a:moveTo>
                    <a:cubicBezTo>
                      <a:pt x="271" y="46"/>
                      <a:pt x="276" y="30"/>
                      <a:pt x="269" y="17"/>
                    </a:cubicBezTo>
                    <a:cubicBezTo>
                      <a:pt x="262" y="5"/>
                      <a:pt x="245" y="0"/>
                      <a:pt x="233" y="8"/>
                    </a:cubicBezTo>
                    <a:cubicBezTo>
                      <a:pt x="232" y="9"/>
                      <a:pt x="24" y="130"/>
                      <a:pt x="8" y="366"/>
                    </a:cubicBezTo>
                    <a:cubicBezTo>
                      <a:pt x="1" y="471"/>
                      <a:pt x="15" y="542"/>
                      <a:pt x="29" y="605"/>
                    </a:cubicBezTo>
                    <a:cubicBezTo>
                      <a:pt x="43" y="675"/>
                      <a:pt x="56" y="735"/>
                      <a:pt x="30" y="822"/>
                    </a:cubicBezTo>
                    <a:cubicBezTo>
                      <a:pt x="25" y="837"/>
                      <a:pt x="33" y="851"/>
                      <a:pt x="47" y="854"/>
                    </a:cubicBezTo>
                    <a:cubicBezTo>
                      <a:pt x="51" y="855"/>
                      <a:pt x="54" y="856"/>
                      <a:pt x="58" y="855"/>
                    </a:cubicBezTo>
                    <a:lnTo>
                      <a:pt x="58" y="855"/>
                    </a:lnTo>
                    <a:cubicBezTo>
                      <a:pt x="168" y="834"/>
                      <a:pt x="279" y="806"/>
                      <a:pt x="389" y="762"/>
                    </a:cubicBezTo>
                    <a:cubicBezTo>
                      <a:pt x="498" y="718"/>
                      <a:pt x="606" y="658"/>
                      <a:pt x="712" y="573"/>
                    </a:cubicBezTo>
                    <a:cubicBezTo>
                      <a:pt x="723" y="564"/>
                      <a:pt x="726" y="547"/>
                      <a:pt x="717" y="535"/>
                    </a:cubicBezTo>
                    <a:cubicBezTo>
                      <a:pt x="708" y="525"/>
                      <a:pt x="691" y="523"/>
                      <a:pt x="680" y="532"/>
                    </a:cubicBezTo>
                    <a:cubicBezTo>
                      <a:pt x="580" y="612"/>
                      <a:pt x="476" y="670"/>
                      <a:pt x="371" y="713"/>
                    </a:cubicBezTo>
                    <a:cubicBezTo>
                      <a:pt x="278" y="749"/>
                      <a:pt x="184" y="776"/>
                      <a:pt x="90" y="795"/>
                    </a:cubicBezTo>
                    <a:cubicBezTo>
                      <a:pt x="106" y="716"/>
                      <a:pt x="94" y="658"/>
                      <a:pt x="80" y="592"/>
                    </a:cubicBezTo>
                    <a:cubicBezTo>
                      <a:pt x="68" y="532"/>
                      <a:pt x="54" y="464"/>
                      <a:pt x="60" y="367"/>
                    </a:cubicBezTo>
                    <a:cubicBezTo>
                      <a:pt x="75" y="161"/>
                      <a:pt x="258" y="54"/>
                      <a:pt x="258"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65"/>
              <p:cNvSpPr/>
              <p:nvPr/>
            </p:nvSpPr>
            <p:spPr>
              <a:xfrm>
                <a:off x="3686657" y="3285482"/>
                <a:ext cx="64169" cy="63512"/>
              </a:xfrm>
              <a:custGeom>
                <a:avLst/>
                <a:gdLst/>
                <a:ahLst/>
                <a:cxnLst/>
                <a:rect l="l" t="t" r="r" b="b"/>
                <a:pathLst>
                  <a:path w="879" h="870" extrusionOk="0">
                    <a:moveTo>
                      <a:pt x="108" y="38"/>
                    </a:moveTo>
                    <a:cubicBezTo>
                      <a:pt x="114" y="23"/>
                      <a:pt x="107" y="8"/>
                      <a:pt x="93" y="5"/>
                    </a:cubicBezTo>
                    <a:cubicBezTo>
                      <a:pt x="79" y="0"/>
                      <a:pt x="64" y="8"/>
                      <a:pt x="59" y="22"/>
                    </a:cubicBezTo>
                    <a:cubicBezTo>
                      <a:pt x="5" y="175"/>
                      <a:pt x="17" y="283"/>
                      <a:pt x="29" y="402"/>
                    </a:cubicBezTo>
                    <a:cubicBezTo>
                      <a:pt x="40" y="518"/>
                      <a:pt x="53" y="645"/>
                      <a:pt x="5" y="835"/>
                    </a:cubicBezTo>
                    <a:cubicBezTo>
                      <a:pt x="0" y="850"/>
                      <a:pt x="9" y="864"/>
                      <a:pt x="23" y="867"/>
                    </a:cubicBezTo>
                    <a:cubicBezTo>
                      <a:pt x="32" y="869"/>
                      <a:pt x="42" y="866"/>
                      <a:pt x="48" y="859"/>
                    </a:cubicBezTo>
                    <a:cubicBezTo>
                      <a:pt x="52" y="856"/>
                      <a:pt x="66" y="858"/>
                      <a:pt x="98" y="852"/>
                    </a:cubicBezTo>
                    <a:cubicBezTo>
                      <a:pt x="173" y="839"/>
                      <a:pt x="306" y="815"/>
                      <a:pt x="479" y="758"/>
                    </a:cubicBezTo>
                    <a:cubicBezTo>
                      <a:pt x="699" y="687"/>
                      <a:pt x="741" y="647"/>
                      <a:pt x="817" y="578"/>
                    </a:cubicBezTo>
                    <a:cubicBezTo>
                      <a:pt x="831" y="565"/>
                      <a:pt x="847" y="550"/>
                      <a:pt x="865" y="534"/>
                    </a:cubicBezTo>
                    <a:cubicBezTo>
                      <a:pt x="877" y="524"/>
                      <a:pt x="879" y="508"/>
                      <a:pt x="870" y="496"/>
                    </a:cubicBezTo>
                    <a:cubicBezTo>
                      <a:pt x="860" y="486"/>
                      <a:pt x="844" y="485"/>
                      <a:pt x="832" y="495"/>
                    </a:cubicBezTo>
                    <a:cubicBezTo>
                      <a:pt x="813" y="511"/>
                      <a:pt x="796" y="526"/>
                      <a:pt x="782" y="540"/>
                    </a:cubicBezTo>
                    <a:cubicBezTo>
                      <a:pt x="713" y="603"/>
                      <a:pt x="673" y="640"/>
                      <a:pt x="465" y="708"/>
                    </a:cubicBezTo>
                    <a:cubicBezTo>
                      <a:pt x="296" y="763"/>
                      <a:pt x="165" y="786"/>
                      <a:pt x="92" y="799"/>
                    </a:cubicBezTo>
                    <a:cubicBezTo>
                      <a:pt x="82" y="801"/>
                      <a:pt x="73" y="803"/>
                      <a:pt x="66" y="804"/>
                    </a:cubicBezTo>
                    <a:cubicBezTo>
                      <a:pt x="105" y="627"/>
                      <a:pt x="93" y="506"/>
                      <a:pt x="81" y="394"/>
                    </a:cubicBezTo>
                    <a:cubicBezTo>
                      <a:pt x="70" y="282"/>
                      <a:pt x="60" y="179"/>
                      <a:pt x="108" y="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65"/>
              <p:cNvSpPr/>
              <p:nvPr/>
            </p:nvSpPr>
            <p:spPr>
              <a:xfrm>
                <a:off x="3727246" y="3257668"/>
                <a:ext cx="36939" cy="39786"/>
              </a:xfrm>
              <a:custGeom>
                <a:avLst/>
                <a:gdLst/>
                <a:ahLst/>
                <a:cxnLst/>
                <a:rect l="l" t="t" r="r" b="b"/>
                <a:pathLst>
                  <a:path w="506" h="545" extrusionOk="0">
                    <a:moveTo>
                      <a:pt x="274" y="56"/>
                    </a:moveTo>
                    <a:cubicBezTo>
                      <a:pt x="288" y="54"/>
                      <a:pt x="299" y="40"/>
                      <a:pt x="297" y="25"/>
                    </a:cubicBezTo>
                    <a:cubicBezTo>
                      <a:pt x="295" y="11"/>
                      <a:pt x="282" y="1"/>
                      <a:pt x="268" y="3"/>
                    </a:cubicBezTo>
                    <a:cubicBezTo>
                      <a:pt x="222" y="11"/>
                      <a:pt x="183" y="35"/>
                      <a:pt x="150" y="68"/>
                    </a:cubicBezTo>
                    <a:cubicBezTo>
                      <a:pt x="95" y="123"/>
                      <a:pt x="56" y="205"/>
                      <a:pt x="33" y="284"/>
                    </a:cubicBezTo>
                    <a:cubicBezTo>
                      <a:pt x="9" y="363"/>
                      <a:pt x="0" y="441"/>
                      <a:pt x="6" y="487"/>
                    </a:cubicBezTo>
                    <a:cubicBezTo>
                      <a:pt x="8" y="509"/>
                      <a:pt x="14" y="525"/>
                      <a:pt x="24" y="535"/>
                    </a:cubicBezTo>
                    <a:cubicBezTo>
                      <a:pt x="31" y="543"/>
                      <a:pt x="42" y="545"/>
                      <a:pt x="52" y="541"/>
                    </a:cubicBezTo>
                    <a:cubicBezTo>
                      <a:pt x="126" y="516"/>
                      <a:pt x="194" y="497"/>
                      <a:pt x="263" y="480"/>
                    </a:cubicBezTo>
                    <a:cubicBezTo>
                      <a:pt x="332" y="464"/>
                      <a:pt x="402" y="452"/>
                      <a:pt x="480" y="442"/>
                    </a:cubicBezTo>
                    <a:cubicBezTo>
                      <a:pt x="495" y="439"/>
                      <a:pt x="505" y="426"/>
                      <a:pt x="504" y="411"/>
                    </a:cubicBezTo>
                    <a:cubicBezTo>
                      <a:pt x="503" y="397"/>
                      <a:pt x="490" y="387"/>
                      <a:pt x="475" y="388"/>
                    </a:cubicBezTo>
                    <a:cubicBezTo>
                      <a:pt x="395" y="400"/>
                      <a:pt x="323" y="412"/>
                      <a:pt x="254" y="429"/>
                    </a:cubicBezTo>
                    <a:cubicBezTo>
                      <a:pt x="191" y="443"/>
                      <a:pt x="128" y="461"/>
                      <a:pt x="59" y="484"/>
                    </a:cubicBezTo>
                    <a:lnTo>
                      <a:pt x="58" y="478"/>
                    </a:lnTo>
                    <a:cubicBezTo>
                      <a:pt x="54" y="438"/>
                      <a:pt x="62" y="369"/>
                      <a:pt x="83" y="298"/>
                    </a:cubicBezTo>
                    <a:cubicBezTo>
                      <a:pt x="105" y="226"/>
                      <a:pt x="139" y="153"/>
                      <a:pt x="186" y="105"/>
                    </a:cubicBezTo>
                    <a:cubicBezTo>
                      <a:pt x="212" y="79"/>
                      <a:pt x="240" y="61"/>
                      <a:pt x="274" y="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34" name="Google Shape;2334;p65"/>
          <p:cNvGrpSpPr/>
          <p:nvPr/>
        </p:nvGrpSpPr>
        <p:grpSpPr>
          <a:xfrm>
            <a:off x="1652933" y="585459"/>
            <a:ext cx="194923" cy="194923"/>
            <a:chOff x="3414512" y="2592150"/>
            <a:chExt cx="58460" cy="58460"/>
          </a:xfrm>
        </p:grpSpPr>
        <p:sp>
          <p:nvSpPr>
            <p:cNvPr id="2335" name="Google Shape;2335;p65"/>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65"/>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65"/>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65"/>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9" name="Google Shape;2349;p65"/>
          <p:cNvGrpSpPr/>
          <p:nvPr/>
        </p:nvGrpSpPr>
        <p:grpSpPr>
          <a:xfrm>
            <a:off x="7379170" y="1011822"/>
            <a:ext cx="194923" cy="194923"/>
            <a:chOff x="3414512" y="2592150"/>
            <a:chExt cx="58460" cy="58460"/>
          </a:xfrm>
        </p:grpSpPr>
        <p:sp>
          <p:nvSpPr>
            <p:cNvPr id="2350" name="Google Shape;2350;p65"/>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65"/>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65"/>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65"/>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4E0301BD-8821-52DE-461B-2F137F210E9B}"/>
              </a:ext>
            </a:extLst>
          </p:cNvPr>
          <p:cNvSpPr txBox="1"/>
          <p:nvPr/>
        </p:nvSpPr>
        <p:spPr>
          <a:xfrm>
            <a:off x="324308" y="1786343"/>
            <a:ext cx="8522659" cy="1923604"/>
          </a:xfrm>
          <a:prstGeom prst="rect">
            <a:avLst/>
          </a:prstGeom>
          <a:noFill/>
        </p:spPr>
        <p:txBody>
          <a:bodyPr wrap="square" rtlCol="0">
            <a:spAutoFit/>
          </a:bodyPr>
          <a:lstStyle/>
          <a:p>
            <a:pPr algn="ctr">
              <a:lnSpc>
                <a:spcPct val="150000"/>
              </a:lnSpc>
            </a:pPr>
            <a:r>
              <a:rPr lang="en-US" sz="3500" b="1">
                <a:solidFill>
                  <a:schemeClr val="tx2">
                    <a:lumMod val="25000"/>
                  </a:schemeClr>
                </a:solidFill>
                <a:effectLst/>
                <a:latin typeface="+mj-lt"/>
                <a:ea typeface="Calibri" panose="020F0502020204030204" pitchFamily="34" charset="0"/>
                <a:cs typeface="Times New Roman" panose="02020603050405020304" pitchFamily="18" charset="0"/>
              </a:rPr>
              <a:t>CẢM ƠN CÁC EM ĐÃ LẮNG NGHE, HẸN GẶP LẠI!</a:t>
            </a:r>
          </a:p>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4"/>
        <p:cNvGrpSpPr/>
        <p:nvPr/>
      </p:nvGrpSpPr>
      <p:grpSpPr>
        <a:xfrm>
          <a:off x="0" y="0"/>
          <a:ext cx="0" cy="0"/>
          <a:chOff x="0" y="0"/>
          <a:chExt cx="0" cy="0"/>
        </a:xfrm>
      </p:grpSpPr>
      <p:sp>
        <p:nvSpPr>
          <p:cNvPr id="1346" name="Google Shape;1346;p53"/>
          <p:cNvSpPr/>
          <p:nvPr/>
        </p:nvSpPr>
        <p:spPr>
          <a:xfrm>
            <a:off x="495650" y="3355860"/>
            <a:ext cx="949500" cy="949500"/>
          </a:xfrm>
          <a:prstGeom prst="ellipse">
            <a:avLst/>
          </a:prstGeom>
          <a:solidFill>
            <a:schemeClr val="accent2"/>
          </a:solidFill>
          <a:ln w="19050" cap="flat" cmpd="sng">
            <a:solidFill>
              <a:schemeClr val="accent6"/>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3"/>
          <p:cNvSpPr/>
          <p:nvPr/>
        </p:nvSpPr>
        <p:spPr>
          <a:xfrm>
            <a:off x="453950" y="1553100"/>
            <a:ext cx="949500" cy="949500"/>
          </a:xfrm>
          <a:prstGeom prst="ellipse">
            <a:avLst/>
          </a:prstGeom>
          <a:solidFill>
            <a:schemeClr val="accent2"/>
          </a:solidFill>
          <a:ln w="19050" cap="flat" cmpd="sng">
            <a:solidFill>
              <a:schemeClr val="accent6"/>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3"/>
          <p:cNvSpPr txBox="1">
            <a:spLocks noGrp="1"/>
          </p:cNvSpPr>
          <p:nvPr>
            <p:ph type="title"/>
          </p:nvPr>
        </p:nvSpPr>
        <p:spPr>
          <a:xfrm>
            <a:off x="537350" y="1731150"/>
            <a:ext cx="8661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a:latin typeface="+mj-lt"/>
              </a:rPr>
              <a:t>01</a:t>
            </a:r>
            <a:endParaRPr sz="3200" b="1">
              <a:latin typeface="+mj-lt"/>
            </a:endParaRPr>
          </a:p>
        </p:txBody>
      </p:sp>
      <p:sp>
        <p:nvSpPr>
          <p:cNvPr id="1353" name="Google Shape;1353;p53"/>
          <p:cNvSpPr txBox="1">
            <a:spLocks noGrp="1"/>
          </p:cNvSpPr>
          <p:nvPr>
            <p:ph type="title" idx="4"/>
          </p:nvPr>
        </p:nvSpPr>
        <p:spPr>
          <a:xfrm>
            <a:off x="537350" y="3549964"/>
            <a:ext cx="8661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a:latin typeface="+mj-lt"/>
              </a:rPr>
              <a:t>02</a:t>
            </a:r>
            <a:endParaRPr sz="3200" b="1">
              <a:latin typeface="+mj-lt"/>
            </a:endParaRPr>
          </a:p>
        </p:txBody>
      </p:sp>
      <p:sp>
        <p:nvSpPr>
          <p:cNvPr id="1357" name="Google Shape;1357;p53"/>
          <p:cNvSpPr txBox="1">
            <a:spLocks noGrp="1"/>
          </p:cNvSpPr>
          <p:nvPr>
            <p:ph type="title" idx="8"/>
          </p:nvPr>
        </p:nvSpPr>
        <p:spPr>
          <a:xfrm>
            <a:off x="720000" y="263438"/>
            <a:ext cx="7704000" cy="5727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3200" b="1">
                <a:solidFill>
                  <a:schemeClr val="tx2">
                    <a:lumMod val="50000"/>
                  </a:schemeClr>
                </a:solidFill>
                <a:latin typeface="+mj-lt"/>
              </a:rPr>
              <a:t>NỘI DUNG BÀI HỌC</a:t>
            </a:r>
            <a:endParaRPr sz="3200" b="1">
              <a:solidFill>
                <a:schemeClr val="tx2">
                  <a:lumMod val="50000"/>
                </a:schemeClr>
              </a:solidFill>
              <a:latin typeface="+mj-lt"/>
            </a:endParaRPr>
          </a:p>
        </p:txBody>
      </p:sp>
      <p:grpSp>
        <p:nvGrpSpPr>
          <p:cNvPr id="1362" name="Google Shape;1362;p53"/>
          <p:cNvGrpSpPr/>
          <p:nvPr/>
        </p:nvGrpSpPr>
        <p:grpSpPr>
          <a:xfrm>
            <a:off x="6928983" y="591541"/>
            <a:ext cx="194923" cy="194923"/>
            <a:chOff x="3414512" y="2592150"/>
            <a:chExt cx="58460" cy="58460"/>
          </a:xfrm>
        </p:grpSpPr>
        <p:sp>
          <p:nvSpPr>
            <p:cNvPr id="1363" name="Google Shape;1363;p53"/>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3"/>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3"/>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3"/>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a:extLst>
              <a:ext uri="{FF2B5EF4-FFF2-40B4-BE49-F238E27FC236}">
                <a16:creationId xmlns:a16="http://schemas.microsoft.com/office/drawing/2014/main" id="{0A495B00-95FE-3459-0E2E-82546927174D}"/>
              </a:ext>
            </a:extLst>
          </p:cNvPr>
          <p:cNvSpPr txBox="1"/>
          <p:nvPr/>
        </p:nvSpPr>
        <p:spPr>
          <a:xfrm>
            <a:off x="1100565" y="1689398"/>
            <a:ext cx="5925879" cy="496996"/>
          </a:xfrm>
          <a:prstGeom prst="rect">
            <a:avLst/>
          </a:prstGeom>
          <a:noFill/>
        </p:spPr>
        <p:txBody>
          <a:bodyPr wrap="square" rtlCol="0">
            <a:spAutoFit/>
          </a:bodyPr>
          <a:lstStyle/>
          <a:p>
            <a:pPr algn="ctr">
              <a:lnSpc>
                <a:spcPct val="150000"/>
              </a:lnSpc>
            </a:pPr>
            <a:r>
              <a:rPr lang="en-US" sz="2000">
                <a:effectLst/>
                <a:latin typeface="+mj-lt"/>
                <a:ea typeface="Times New Roman" panose="02020603050405020304" pitchFamily="18" charset="0"/>
              </a:rPr>
              <a:t>Thí nghiệm phát hiện tinh bột trong lá cây</a:t>
            </a:r>
            <a:endParaRPr lang="en-US" sz="2000">
              <a:effectLst/>
              <a:latin typeface="+mj-lt"/>
              <a:ea typeface="Calibri" panose="020F0502020204030204" pitchFamily="34" charset="0"/>
            </a:endParaRPr>
          </a:p>
        </p:txBody>
      </p:sp>
      <p:sp>
        <p:nvSpPr>
          <p:cNvPr id="24" name="TextBox 23">
            <a:extLst>
              <a:ext uri="{FF2B5EF4-FFF2-40B4-BE49-F238E27FC236}">
                <a16:creationId xmlns:a16="http://schemas.microsoft.com/office/drawing/2014/main" id="{D8FB736F-1AEE-13C3-DD4A-6BE56551EB23}"/>
              </a:ext>
            </a:extLst>
          </p:cNvPr>
          <p:cNvSpPr txBox="1"/>
          <p:nvPr/>
        </p:nvSpPr>
        <p:spPr>
          <a:xfrm>
            <a:off x="1545047" y="3582112"/>
            <a:ext cx="7435703" cy="496996"/>
          </a:xfrm>
          <a:prstGeom prst="rect">
            <a:avLst/>
          </a:prstGeom>
          <a:noFill/>
        </p:spPr>
        <p:txBody>
          <a:bodyPr wrap="square" rtlCol="0">
            <a:spAutoFit/>
          </a:bodyPr>
          <a:lstStyle/>
          <a:p>
            <a:pPr algn="ctr">
              <a:lnSpc>
                <a:spcPct val="150000"/>
              </a:lnSpc>
            </a:pPr>
            <a:r>
              <a:rPr lang="en-US" sz="2000">
                <a:effectLst/>
                <a:latin typeface="+mj-lt"/>
                <a:ea typeface="Times New Roman" panose="02020603050405020304" pitchFamily="18" charset="0"/>
              </a:rPr>
              <a:t>Thí nghiệm chứng minh khí carbon dioxide cần cho quang hợp</a:t>
            </a:r>
            <a:endParaRPr lang="en-US" sz="2000">
              <a:latin typeface="+mj-lt"/>
            </a:endParaRPr>
          </a:p>
        </p:txBody>
      </p:sp>
      <p:pic>
        <p:nvPicPr>
          <p:cNvPr id="27" name="Google Shape;316;p38">
            <a:extLst>
              <a:ext uri="{FF2B5EF4-FFF2-40B4-BE49-F238E27FC236}">
                <a16:creationId xmlns:a16="http://schemas.microsoft.com/office/drawing/2014/main" id="{BD39FE28-98DE-3358-B50D-FEFCB43AEAE8}"/>
              </a:ext>
            </a:extLst>
          </p:cNvPr>
          <p:cNvPicPr preferRelativeResize="0"/>
          <p:nvPr/>
        </p:nvPicPr>
        <p:blipFill rotWithShape="1">
          <a:blip r:embed="rId3">
            <a:alphaModFix/>
          </a:blip>
          <a:srcRect/>
          <a:stretch/>
        </p:blipFill>
        <p:spPr>
          <a:xfrm>
            <a:off x="3591183" y="2308558"/>
            <a:ext cx="1330927" cy="12414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48"/>
                                        </p:tgtEl>
                                        <p:attrNameLst>
                                          <p:attrName>style.visibility</p:attrName>
                                        </p:attrNameLst>
                                      </p:cBhvr>
                                      <p:to>
                                        <p:strVal val="visible"/>
                                      </p:to>
                                    </p:set>
                                    <p:animEffect transition="in" filter="wipe(down)">
                                      <p:cBhvr>
                                        <p:cTn id="7" dur="500"/>
                                        <p:tgtEl>
                                          <p:spTgt spid="134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49"/>
                                        </p:tgtEl>
                                        <p:attrNameLst>
                                          <p:attrName>style.visibility</p:attrName>
                                        </p:attrNameLst>
                                      </p:cBhvr>
                                      <p:to>
                                        <p:strVal val="visible"/>
                                      </p:to>
                                    </p:set>
                                    <p:animEffect transition="in" filter="wipe(down)">
                                      <p:cBhvr>
                                        <p:cTn id="10" dur="500"/>
                                        <p:tgtEl>
                                          <p:spTgt spid="134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53"/>
                                        </p:tgtEl>
                                        <p:attrNameLst>
                                          <p:attrName>style.visibility</p:attrName>
                                        </p:attrNameLst>
                                      </p:cBhvr>
                                      <p:to>
                                        <p:strVal val="visible"/>
                                      </p:to>
                                    </p:set>
                                    <p:animEffect transition="in" filter="wipe(down)">
                                      <p:cBhvr>
                                        <p:cTn id="20" dur="500"/>
                                        <p:tgtEl>
                                          <p:spTgt spid="135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346"/>
                                        </p:tgtEl>
                                        <p:attrNameLst>
                                          <p:attrName>style.visibility</p:attrName>
                                        </p:attrNameLst>
                                      </p:cBhvr>
                                      <p:to>
                                        <p:strVal val="visible"/>
                                      </p:to>
                                    </p:set>
                                    <p:animEffect transition="in" filter="wipe(down)">
                                      <p:cBhvr>
                                        <p:cTn id="23" dur="500"/>
                                        <p:tgtEl>
                                          <p:spTgt spid="134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28"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6" grpId="0" animBg="1"/>
      <p:bldP spid="1348" grpId="0" animBg="1"/>
      <p:bldP spid="1349" grpId="0"/>
      <p:bldP spid="1353"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C92D37A-CD40-32A7-3238-1EF4E9325E2B}"/>
              </a:ext>
            </a:extLst>
          </p:cNvPr>
          <p:cNvSpPr/>
          <p:nvPr/>
        </p:nvSpPr>
        <p:spPr>
          <a:xfrm>
            <a:off x="1373795" y="468709"/>
            <a:ext cx="6712951" cy="4755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mj-lt"/>
                <a:ea typeface="Times New Roman" panose="02020603050405020304" pitchFamily="18" charset="0"/>
              </a:rPr>
              <a:t>I. Thí nghiệm phát hiện tinh bột trong lá cây</a:t>
            </a:r>
            <a:endParaRPr lang="en-US" sz="2400">
              <a:solidFill>
                <a:srgbClr val="000000"/>
              </a:solidFill>
              <a:effectLst/>
              <a:latin typeface="+mj-lt"/>
              <a:ea typeface="Calibri" panose="020F0502020204030204" pitchFamily="34" charset="0"/>
            </a:endParaRPr>
          </a:p>
        </p:txBody>
      </p:sp>
      <p:grpSp>
        <p:nvGrpSpPr>
          <p:cNvPr id="8" name="Google Shape;1327;p52">
            <a:extLst>
              <a:ext uri="{FF2B5EF4-FFF2-40B4-BE49-F238E27FC236}">
                <a16:creationId xmlns:a16="http://schemas.microsoft.com/office/drawing/2014/main" id="{78770B6D-6AB6-168B-A01E-2BA5BCED5BA7}"/>
              </a:ext>
            </a:extLst>
          </p:cNvPr>
          <p:cNvGrpSpPr/>
          <p:nvPr/>
        </p:nvGrpSpPr>
        <p:grpSpPr>
          <a:xfrm>
            <a:off x="284678" y="477291"/>
            <a:ext cx="1048687" cy="394189"/>
            <a:chOff x="2881584" y="2807119"/>
            <a:chExt cx="317534" cy="119361"/>
          </a:xfrm>
        </p:grpSpPr>
        <p:sp>
          <p:nvSpPr>
            <p:cNvPr id="9" name="Google Shape;1328;p52">
              <a:extLst>
                <a:ext uri="{FF2B5EF4-FFF2-40B4-BE49-F238E27FC236}">
                  <a16:creationId xmlns:a16="http://schemas.microsoft.com/office/drawing/2014/main" id="{6C2D924C-BF7F-C115-5131-0542A78E2CB7}"/>
                </a:ext>
              </a:extLst>
            </p:cNvPr>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29;p52">
              <a:extLst>
                <a:ext uri="{FF2B5EF4-FFF2-40B4-BE49-F238E27FC236}">
                  <a16:creationId xmlns:a16="http://schemas.microsoft.com/office/drawing/2014/main" id="{C62A60C8-61C7-1E45-591F-21A9195514E0}"/>
                </a:ext>
              </a:extLst>
            </p:cNvPr>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30;p52">
              <a:extLst>
                <a:ext uri="{FF2B5EF4-FFF2-40B4-BE49-F238E27FC236}">
                  <a16:creationId xmlns:a16="http://schemas.microsoft.com/office/drawing/2014/main" id="{C7923A3B-560B-331F-647E-A10D72E47DF0}"/>
                </a:ext>
              </a:extLst>
            </p:cNvPr>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31;p52">
              <a:extLst>
                <a:ext uri="{FF2B5EF4-FFF2-40B4-BE49-F238E27FC236}">
                  <a16:creationId xmlns:a16="http://schemas.microsoft.com/office/drawing/2014/main" id="{7A76F57E-8175-B5B7-742B-4C3B49091980}"/>
                </a:ext>
              </a:extLst>
            </p:cNvPr>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32;p52">
              <a:extLst>
                <a:ext uri="{FF2B5EF4-FFF2-40B4-BE49-F238E27FC236}">
                  <a16:creationId xmlns:a16="http://schemas.microsoft.com/office/drawing/2014/main" id="{16936A3F-08A3-674E-BB70-E8C9B8DC5643}"/>
                </a:ext>
              </a:extLst>
            </p:cNvPr>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33;p52">
              <a:extLst>
                <a:ext uri="{FF2B5EF4-FFF2-40B4-BE49-F238E27FC236}">
                  <a16:creationId xmlns:a16="http://schemas.microsoft.com/office/drawing/2014/main" id="{CED9D7DF-FC99-6B4C-2237-7B74773AAE2E}"/>
                </a:ext>
              </a:extLst>
            </p:cNvPr>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334;p52">
            <a:extLst>
              <a:ext uri="{FF2B5EF4-FFF2-40B4-BE49-F238E27FC236}">
                <a16:creationId xmlns:a16="http://schemas.microsoft.com/office/drawing/2014/main" id="{4269E462-2A87-6DFE-8334-9FBBD8EAF925}"/>
              </a:ext>
            </a:extLst>
          </p:cNvPr>
          <p:cNvGrpSpPr/>
          <p:nvPr/>
        </p:nvGrpSpPr>
        <p:grpSpPr>
          <a:xfrm>
            <a:off x="7801594" y="429441"/>
            <a:ext cx="1342406" cy="504574"/>
            <a:chOff x="2881584" y="2807119"/>
            <a:chExt cx="317534" cy="119361"/>
          </a:xfrm>
        </p:grpSpPr>
        <p:sp>
          <p:nvSpPr>
            <p:cNvPr id="16" name="Google Shape;1335;p52">
              <a:extLst>
                <a:ext uri="{FF2B5EF4-FFF2-40B4-BE49-F238E27FC236}">
                  <a16:creationId xmlns:a16="http://schemas.microsoft.com/office/drawing/2014/main" id="{4092A14D-EE98-3B67-885B-090B2E076F8F}"/>
                </a:ext>
              </a:extLst>
            </p:cNvPr>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36;p52">
              <a:extLst>
                <a:ext uri="{FF2B5EF4-FFF2-40B4-BE49-F238E27FC236}">
                  <a16:creationId xmlns:a16="http://schemas.microsoft.com/office/drawing/2014/main" id="{FA03CE4C-5F7A-1C71-7F3F-BF289AD5E9C1}"/>
                </a:ext>
              </a:extLst>
            </p:cNvPr>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37;p52">
              <a:extLst>
                <a:ext uri="{FF2B5EF4-FFF2-40B4-BE49-F238E27FC236}">
                  <a16:creationId xmlns:a16="http://schemas.microsoft.com/office/drawing/2014/main" id="{A0C00981-CE2F-EA04-3195-78B4E0EE5E37}"/>
                </a:ext>
              </a:extLst>
            </p:cNvPr>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38;p52">
              <a:extLst>
                <a:ext uri="{FF2B5EF4-FFF2-40B4-BE49-F238E27FC236}">
                  <a16:creationId xmlns:a16="http://schemas.microsoft.com/office/drawing/2014/main" id="{EDF02D48-D766-2F87-303A-E4B30BE1A714}"/>
                </a:ext>
              </a:extLst>
            </p:cNvPr>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39;p52">
              <a:extLst>
                <a:ext uri="{FF2B5EF4-FFF2-40B4-BE49-F238E27FC236}">
                  <a16:creationId xmlns:a16="http://schemas.microsoft.com/office/drawing/2014/main" id="{5A914A7C-A0B4-194A-D989-2A1D1AFEDBF5}"/>
                </a:ext>
              </a:extLst>
            </p:cNvPr>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40;p52">
              <a:extLst>
                <a:ext uri="{FF2B5EF4-FFF2-40B4-BE49-F238E27FC236}">
                  <a16:creationId xmlns:a16="http://schemas.microsoft.com/office/drawing/2014/main" id="{F4F683F2-F0A2-50A2-CE5D-97CABDD7C2ED}"/>
                </a:ext>
              </a:extLst>
            </p:cNvPr>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a:extLst>
              <a:ext uri="{FF2B5EF4-FFF2-40B4-BE49-F238E27FC236}">
                <a16:creationId xmlns:a16="http://schemas.microsoft.com/office/drawing/2014/main" id="{51D88D1D-F368-7F3E-6CD1-4CCB1D3E3BD3}"/>
              </a:ext>
            </a:extLst>
          </p:cNvPr>
          <p:cNvGrpSpPr/>
          <p:nvPr/>
        </p:nvGrpSpPr>
        <p:grpSpPr>
          <a:xfrm>
            <a:off x="1418440" y="1078873"/>
            <a:ext cx="2640455" cy="793106"/>
            <a:chOff x="3199068" y="691127"/>
            <a:chExt cx="2640455" cy="793106"/>
          </a:xfrm>
        </p:grpSpPr>
        <p:pic>
          <p:nvPicPr>
            <p:cNvPr id="23" name="Picture 22">
              <a:extLst>
                <a:ext uri="{FF2B5EF4-FFF2-40B4-BE49-F238E27FC236}">
                  <a16:creationId xmlns:a16="http://schemas.microsoft.com/office/drawing/2014/main" id="{4315D097-E210-0BEF-E0A2-460D9200FFBD}"/>
                </a:ext>
              </a:extLst>
            </p:cNvPr>
            <p:cNvPicPr>
              <a:picLocks noChangeAspect="1"/>
            </p:cNvPicPr>
            <p:nvPr/>
          </p:nvPicPr>
          <p:blipFill>
            <a:blip r:embed="rId2"/>
            <a:stretch>
              <a:fillRect/>
            </a:stretch>
          </p:blipFill>
          <p:spPr>
            <a:xfrm>
              <a:off x="3199068" y="691127"/>
              <a:ext cx="1091766" cy="793106"/>
            </a:xfrm>
            <a:prstGeom prst="rect">
              <a:avLst/>
            </a:prstGeom>
          </p:spPr>
        </p:pic>
        <p:sp>
          <p:nvSpPr>
            <p:cNvPr id="24" name="TextBox 23">
              <a:extLst>
                <a:ext uri="{FF2B5EF4-FFF2-40B4-BE49-F238E27FC236}">
                  <a16:creationId xmlns:a16="http://schemas.microsoft.com/office/drawing/2014/main" id="{6FD6E493-7E7F-34D1-7824-B19EA6346994}"/>
                </a:ext>
              </a:extLst>
            </p:cNvPr>
            <p:cNvSpPr txBox="1"/>
            <p:nvPr/>
          </p:nvSpPr>
          <p:spPr>
            <a:xfrm>
              <a:off x="3841587" y="841374"/>
              <a:ext cx="1997936" cy="537391"/>
            </a:xfrm>
            <a:prstGeom prst="rect">
              <a:avLst/>
            </a:prstGeom>
            <a:noFill/>
          </p:spPr>
          <p:txBody>
            <a:bodyPr wrap="square" rtlCol="0">
              <a:spAutoFit/>
            </a:bodyPr>
            <a:lstStyle/>
            <a:p>
              <a:pPr algn="ctr">
                <a:lnSpc>
                  <a:spcPct val="150000"/>
                </a:lnSpc>
              </a:pPr>
              <a:r>
                <a:rPr lang="en-US" sz="2200" b="1">
                  <a:latin typeface="+mj-lt"/>
                </a:rPr>
                <a:t>CHUẨN BỊ </a:t>
              </a:r>
            </a:p>
          </p:txBody>
        </p:sp>
      </p:grpSp>
      <p:sp>
        <p:nvSpPr>
          <p:cNvPr id="25" name="Rounded Rectangle 8">
            <a:extLst>
              <a:ext uri="{FF2B5EF4-FFF2-40B4-BE49-F238E27FC236}">
                <a16:creationId xmlns:a16="http://schemas.microsoft.com/office/drawing/2014/main" id="{F66CF503-7970-72FD-C63A-7B8B6E86036A}"/>
              </a:ext>
            </a:extLst>
          </p:cNvPr>
          <p:cNvSpPr/>
          <p:nvPr/>
        </p:nvSpPr>
        <p:spPr>
          <a:xfrm>
            <a:off x="1060507" y="1904734"/>
            <a:ext cx="3356323" cy="2208951"/>
          </a:xfrm>
          <a:prstGeom prst="roundRect">
            <a:avLst/>
          </a:prstGeom>
          <a:solidFill>
            <a:schemeClr val="accent6">
              <a:lumMod val="20000"/>
              <a:lumOff val="80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50000"/>
              </a:lnSpc>
              <a:buFontTx/>
              <a:buChar char="-"/>
            </a:pPr>
            <a:r>
              <a:rPr lang="en-US" sz="1800" b="1">
                <a:solidFill>
                  <a:srgbClr val="000000"/>
                </a:solidFill>
              </a:rPr>
              <a:t>Mẫu vật: </a:t>
            </a:r>
          </a:p>
          <a:p>
            <a:pPr marL="285750" indent="-285750" algn="just">
              <a:lnSpc>
                <a:spcPct val="150000"/>
              </a:lnSpc>
              <a:buFont typeface="Arial" panose="020B0604020202020204" pitchFamily="34" charset="0"/>
              <a:buChar char="•"/>
            </a:pPr>
            <a:r>
              <a:rPr lang="en-US" sz="1800">
                <a:solidFill>
                  <a:srgbClr val="000000"/>
                </a:solidFill>
              </a:rPr>
              <a:t>một chậu cây khoai lang.</a:t>
            </a:r>
          </a:p>
          <a:p>
            <a:pPr marL="285750" indent="-285750" algn="just">
              <a:lnSpc>
                <a:spcPct val="150000"/>
              </a:lnSpc>
              <a:buFont typeface="Arial" panose="020B0604020202020204" pitchFamily="34" charset="0"/>
              <a:buChar char="•"/>
            </a:pPr>
            <a:r>
              <a:rPr lang="en-US" sz="1800">
                <a:solidFill>
                  <a:srgbClr val="000000"/>
                </a:solidFill>
              </a:rPr>
              <a:t>hoặc cây khoai tây.</a:t>
            </a:r>
          </a:p>
          <a:p>
            <a:pPr marL="285750" indent="-285750" algn="just">
              <a:lnSpc>
                <a:spcPct val="150000"/>
              </a:lnSpc>
              <a:buFont typeface="Arial" panose="020B0604020202020204" pitchFamily="34" charset="0"/>
              <a:buChar char="•"/>
            </a:pPr>
            <a:r>
              <a:rPr lang="en-US" sz="1800">
                <a:solidFill>
                  <a:srgbClr val="000000"/>
                </a:solidFill>
              </a:rPr>
              <a:t>hoặc cây vạn niên thanh.</a:t>
            </a:r>
          </a:p>
        </p:txBody>
      </p:sp>
      <p:pic>
        <p:nvPicPr>
          <p:cNvPr id="3" name="Picture 2" descr="A plant in a pot&#10;&#10;Description automatically generated with medium confidence">
            <a:extLst>
              <a:ext uri="{FF2B5EF4-FFF2-40B4-BE49-F238E27FC236}">
                <a16:creationId xmlns:a16="http://schemas.microsoft.com/office/drawing/2014/main" id="{964A053C-F902-F169-B143-45F37CC1442A}"/>
              </a:ext>
            </a:extLst>
          </p:cNvPr>
          <p:cNvPicPr>
            <a:picLocks noChangeAspect="1"/>
          </p:cNvPicPr>
          <p:nvPr/>
        </p:nvPicPr>
        <p:blipFill>
          <a:blip r:embed="rId3"/>
          <a:stretch>
            <a:fillRect/>
          </a:stretch>
        </p:blipFill>
        <p:spPr>
          <a:xfrm>
            <a:off x="5298744" y="1229139"/>
            <a:ext cx="2670104" cy="3560139"/>
          </a:xfrm>
          <a:prstGeom prst="rect">
            <a:avLst/>
          </a:prstGeom>
        </p:spPr>
      </p:pic>
    </p:spTree>
    <p:extLst>
      <p:ext uri="{BB962C8B-B14F-4D97-AF65-F5344CB8AC3E}">
        <p14:creationId xmlns:p14="http://schemas.microsoft.com/office/powerpoint/2010/main" val="33816973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C92D37A-CD40-32A7-3238-1EF4E9325E2B}"/>
              </a:ext>
            </a:extLst>
          </p:cNvPr>
          <p:cNvSpPr/>
          <p:nvPr/>
        </p:nvSpPr>
        <p:spPr>
          <a:xfrm>
            <a:off x="1373795" y="468709"/>
            <a:ext cx="6712951" cy="4755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effectLst/>
                <a:latin typeface="+mj-lt"/>
                <a:ea typeface="Times New Roman" panose="02020603050405020304" pitchFamily="18" charset="0"/>
              </a:rPr>
              <a:t>I. Thí nghiệm phát hiện tinh bột trong lá cây</a:t>
            </a:r>
            <a:endParaRPr lang="en-US" sz="2400">
              <a:solidFill>
                <a:srgbClr val="000000"/>
              </a:solidFill>
              <a:effectLst/>
              <a:latin typeface="+mj-lt"/>
              <a:ea typeface="Calibri" panose="020F0502020204030204" pitchFamily="34" charset="0"/>
            </a:endParaRPr>
          </a:p>
        </p:txBody>
      </p:sp>
      <p:grpSp>
        <p:nvGrpSpPr>
          <p:cNvPr id="8" name="Google Shape;1327;p52">
            <a:extLst>
              <a:ext uri="{FF2B5EF4-FFF2-40B4-BE49-F238E27FC236}">
                <a16:creationId xmlns:a16="http://schemas.microsoft.com/office/drawing/2014/main" id="{78770B6D-6AB6-168B-A01E-2BA5BCED5BA7}"/>
              </a:ext>
            </a:extLst>
          </p:cNvPr>
          <p:cNvGrpSpPr/>
          <p:nvPr/>
        </p:nvGrpSpPr>
        <p:grpSpPr>
          <a:xfrm>
            <a:off x="284678" y="477291"/>
            <a:ext cx="1048687" cy="394189"/>
            <a:chOff x="2881584" y="2807119"/>
            <a:chExt cx="317534" cy="119361"/>
          </a:xfrm>
        </p:grpSpPr>
        <p:sp>
          <p:nvSpPr>
            <p:cNvPr id="9" name="Google Shape;1328;p52">
              <a:extLst>
                <a:ext uri="{FF2B5EF4-FFF2-40B4-BE49-F238E27FC236}">
                  <a16:creationId xmlns:a16="http://schemas.microsoft.com/office/drawing/2014/main" id="{6C2D924C-BF7F-C115-5131-0542A78E2CB7}"/>
                </a:ext>
              </a:extLst>
            </p:cNvPr>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29;p52">
              <a:extLst>
                <a:ext uri="{FF2B5EF4-FFF2-40B4-BE49-F238E27FC236}">
                  <a16:creationId xmlns:a16="http://schemas.microsoft.com/office/drawing/2014/main" id="{C62A60C8-61C7-1E45-591F-21A9195514E0}"/>
                </a:ext>
              </a:extLst>
            </p:cNvPr>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30;p52">
              <a:extLst>
                <a:ext uri="{FF2B5EF4-FFF2-40B4-BE49-F238E27FC236}">
                  <a16:creationId xmlns:a16="http://schemas.microsoft.com/office/drawing/2014/main" id="{C7923A3B-560B-331F-647E-A10D72E47DF0}"/>
                </a:ext>
              </a:extLst>
            </p:cNvPr>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31;p52">
              <a:extLst>
                <a:ext uri="{FF2B5EF4-FFF2-40B4-BE49-F238E27FC236}">
                  <a16:creationId xmlns:a16="http://schemas.microsoft.com/office/drawing/2014/main" id="{7A76F57E-8175-B5B7-742B-4C3B49091980}"/>
                </a:ext>
              </a:extLst>
            </p:cNvPr>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32;p52">
              <a:extLst>
                <a:ext uri="{FF2B5EF4-FFF2-40B4-BE49-F238E27FC236}">
                  <a16:creationId xmlns:a16="http://schemas.microsoft.com/office/drawing/2014/main" id="{16936A3F-08A3-674E-BB70-E8C9B8DC5643}"/>
                </a:ext>
              </a:extLst>
            </p:cNvPr>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33;p52">
              <a:extLst>
                <a:ext uri="{FF2B5EF4-FFF2-40B4-BE49-F238E27FC236}">
                  <a16:creationId xmlns:a16="http://schemas.microsoft.com/office/drawing/2014/main" id="{CED9D7DF-FC99-6B4C-2237-7B74773AAE2E}"/>
                </a:ext>
              </a:extLst>
            </p:cNvPr>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334;p52">
            <a:extLst>
              <a:ext uri="{FF2B5EF4-FFF2-40B4-BE49-F238E27FC236}">
                <a16:creationId xmlns:a16="http://schemas.microsoft.com/office/drawing/2014/main" id="{4269E462-2A87-6DFE-8334-9FBBD8EAF925}"/>
              </a:ext>
            </a:extLst>
          </p:cNvPr>
          <p:cNvGrpSpPr/>
          <p:nvPr/>
        </p:nvGrpSpPr>
        <p:grpSpPr>
          <a:xfrm>
            <a:off x="7801594" y="429441"/>
            <a:ext cx="1342406" cy="504574"/>
            <a:chOff x="2881584" y="2807119"/>
            <a:chExt cx="317534" cy="119361"/>
          </a:xfrm>
        </p:grpSpPr>
        <p:sp>
          <p:nvSpPr>
            <p:cNvPr id="16" name="Google Shape;1335;p52">
              <a:extLst>
                <a:ext uri="{FF2B5EF4-FFF2-40B4-BE49-F238E27FC236}">
                  <a16:creationId xmlns:a16="http://schemas.microsoft.com/office/drawing/2014/main" id="{4092A14D-EE98-3B67-885B-090B2E076F8F}"/>
                </a:ext>
              </a:extLst>
            </p:cNvPr>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36;p52">
              <a:extLst>
                <a:ext uri="{FF2B5EF4-FFF2-40B4-BE49-F238E27FC236}">
                  <a16:creationId xmlns:a16="http://schemas.microsoft.com/office/drawing/2014/main" id="{FA03CE4C-5F7A-1C71-7F3F-BF289AD5E9C1}"/>
                </a:ext>
              </a:extLst>
            </p:cNvPr>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37;p52">
              <a:extLst>
                <a:ext uri="{FF2B5EF4-FFF2-40B4-BE49-F238E27FC236}">
                  <a16:creationId xmlns:a16="http://schemas.microsoft.com/office/drawing/2014/main" id="{A0C00981-CE2F-EA04-3195-78B4E0EE5E37}"/>
                </a:ext>
              </a:extLst>
            </p:cNvPr>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38;p52">
              <a:extLst>
                <a:ext uri="{FF2B5EF4-FFF2-40B4-BE49-F238E27FC236}">
                  <a16:creationId xmlns:a16="http://schemas.microsoft.com/office/drawing/2014/main" id="{EDF02D48-D766-2F87-303A-E4B30BE1A714}"/>
                </a:ext>
              </a:extLst>
            </p:cNvPr>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39;p52">
              <a:extLst>
                <a:ext uri="{FF2B5EF4-FFF2-40B4-BE49-F238E27FC236}">
                  <a16:creationId xmlns:a16="http://schemas.microsoft.com/office/drawing/2014/main" id="{5A914A7C-A0B4-194A-D989-2A1D1AFEDBF5}"/>
                </a:ext>
              </a:extLst>
            </p:cNvPr>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40;p52">
              <a:extLst>
                <a:ext uri="{FF2B5EF4-FFF2-40B4-BE49-F238E27FC236}">
                  <a16:creationId xmlns:a16="http://schemas.microsoft.com/office/drawing/2014/main" id="{F4F683F2-F0A2-50A2-CE5D-97CABDD7C2ED}"/>
                </a:ext>
              </a:extLst>
            </p:cNvPr>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a:extLst>
              <a:ext uri="{FF2B5EF4-FFF2-40B4-BE49-F238E27FC236}">
                <a16:creationId xmlns:a16="http://schemas.microsoft.com/office/drawing/2014/main" id="{51D88D1D-F368-7F3E-6CD1-4CCB1D3E3BD3}"/>
              </a:ext>
            </a:extLst>
          </p:cNvPr>
          <p:cNvGrpSpPr/>
          <p:nvPr/>
        </p:nvGrpSpPr>
        <p:grpSpPr>
          <a:xfrm>
            <a:off x="1418440" y="1078873"/>
            <a:ext cx="2640455" cy="793106"/>
            <a:chOff x="3199068" y="691127"/>
            <a:chExt cx="2640455" cy="793106"/>
          </a:xfrm>
        </p:grpSpPr>
        <p:pic>
          <p:nvPicPr>
            <p:cNvPr id="23" name="Picture 22">
              <a:extLst>
                <a:ext uri="{FF2B5EF4-FFF2-40B4-BE49-F238E27FC236}">
                  <a16:creationId xmlns:a16="http://schemas.microsoft.com/office/drawing/2014/main" id="{4315D097-E210-0BEF-E0A2-460D9200FFBD}"/>
                </a:ext>
              </a:extLst>
            </p:cNvPr>
            <p:cNvPicPr>
              <a:picLocks noChangeAspect="1"/>
            </p:cNvPicPr>
            <p:nvPr/>
          </p:nvPicPr>
          <p:blipFill>
            <a:blip r:embed="rId2"/>
            <a:stretch>
              <a:fillRect/>
            </a:stretch>
          </p:blipFill>
          <p:spPr>
            <a:xfrm>
              <a:off x="3199068" y="691127"/>
              <a:ext cx="1091766" cy="793106"/>
            </a:xfrm>
            <a:prstGeom prst="rect">
              <a:avLst/>
            </a:prstGeom>
          </p:spPr>
        </p:pic>
        <p:sp>
          <p:nvSpPr>
            <p:cNvPr id="24" name="TextBox 23">
              <a:extLst>
                <a:ext uri="{FF2B5EF4-FFF2-40B4-BE49-F238E27FC236}">
                  <a16:creationId xmlns:a16="http://schemas.microsoft.com/office/drawing/2014/main" id="{6FD6E493-7E7F-34D1-7824-B19EA6346994}"/>
                </a:ext>
              </a:extLst>
            </p:cNvPr>
            <p:cNvSpPr txBox="1"/>
            <p:nvPr/>
          </p:nvSpPr>
          <p:spPr>
            <a:xfrm>
              <a:off x="3841587" y="841374"/>
              <a:ext cx="1997936" cy="537391"/>
            </a:xfrm>
            <a:prstGeom prst="rect">
              <a:avLst/>
            </a:prstGeom>
            <a:noFill/>
          </p:spPr>
          <p:txBody>
            <a:bodyPr wrap="square" rtlCol="0">
              <a:spAutoFit/>
            </a:bodyPr>
            <a:lstStyle/>
            <a:p>
              <a:pPr algn="ctr">
                <a:lnSpc>
                  <a:spcPct val="150000"/>
                </a:lnSpc>
              </a:pPr>
              <a:r>
                <a:rPr lang="en-US" sz="2200" b="1">
                  <a:latin typeface="+mj-lt"/>
                </a:rPr>
                <a:t>CHUẨN BỊ </a:t>
              </a:r>
            </a:p>
          </p:txBody>
        </p:sp>
      </p:grpSp>
      <p:sp>
        <p:nvSpPr>
          <p:cNvPr id="25" name="Rounded Rectangle 8">
            <a:extLst>
              <a:ext uri="{FF2B5EF4-FFF2-40B4-BE49-F238E27FC236}">
                <a16:creationId xmlns:a16="http://schemas.microsoft.com/office/drawing/2014/main" id="{F66CF503-7970-72FD-C63A-7B8B6E86036A}"/>
              </a:ext>
            </a:extLst>
          </p:cNvPr>
          <p:cNvSpPr/>
          <p:nvPr/>
        </p:nvSpPr>
        <p:spPr>
          <a:xfrm>
            <a:off x="403684" y="1766512"/>
            <a:ext cx="4792430" cy="3093284"/>
          </a:xfrm>
          <a:prstGeom prst="roundRect">
            <a:avLst/>
          </a:prstGeom>
          <a:solidFill>
            <a:schemeClr val="accent6">
              <a:lumMod val="20000"/>
              <a:lumOff val="80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50000"/>
              </a:lnSpc>
              <a:buFontTx/>
              <a:buChar char="-"/>
            </a:pPr>
            <a:r>
              <a:rPr lang="vi-VN" sz="1800" b="1">
                <a:solidFill>
                  <a:srgbClr val="000000"/>
                </a:solidFill>
              </a:rPr>
              <a:t>Dụng cụ, thiết bị, hóa chất: </a:t>
            </a:r>
            <a:r>
              <a:rPr lang="vi-VN" sz="1800">
                <a:solidFill>
                  <a:srgbClr val="000000"/>
                </a:solidFill>
              </a:rPr>
              <a:t>b</a:t>
            </a:r>
            <a:r>
              <a:rPr lang="en-US" sz="1800">
                <a:solidFill>
                  <a:srgbClr val="000000"/>
                </a:solidFill>
              </a:rPr>
              <a:t>ă</a:t>
            </a:r>
            <a:r>
              <a:rPr lang="vi-VN" sz="1800">
                <a:solidFill>
                  <a:srgbClr val="000000"/>
                </a:solidFill>
              </a:rPr>
              <a:t>ng giấy đen, dung dịch iodine 1%, ethanol 70%, bình thủy tinh miệng rộng, đèn cồn, cốc đong, nước, kẹp, đĩa petri, ống nghiệm, kiềng, tấm tản nhiệt (gause), diêm (hoặc bật lửa), phiếu báo cáo kết quả thí nghiệm theo gợi ý.</a:t>
            </a:r>
          </a:p>
        </p:txBody>
      </p:sp>
      <p:pic>
        <p:nvPicPr>
          <p:cNvPr id="2" name="Picture 1">
            <a:extLst>
              <a:ext uri="{FF2B5EF4-FFF2-40B4-BE49-F238E27FC236}">
                <a16:creationId xmlns:a16="http://schemas.microsoft.com/office/drawing/2014/main" id="{9D4D09B0-9074-DDAA-A338-F9C95AE26A60}"/>
              </a:ext>
            </a:extLst>
          </p:cNvPr>
          <p:cNvPicPr>
            <a:picLocks noChangeAspect="1"/>
          </p:cNvPicPr>
          <p:nvPr/>
        </p:nvPicPr>
        <p:blipFill rotWithShape="1">
          <a:blip r:embed="rId3"/>
          <a:srcRect l="42300" t="5346" r="7392" b="5294"/>
          <a:stretch/>
        </p:blipFill>
        <p:spPr>
          <a:xfrm>
            <a:off x="5348514" y="1413909"/>
            <a:ext cx="3572386" cy="3445887"/>
          </a:xfrm>
          <a:prstGeom prst="rect">
            <a:avLst/>
          </a:prstGeom>
        </p:spPr>
      </p:pic>
    </p:spTree>
    <p:extLst>
      <p:ext uri="{BB962C8B-B14F-4D97-AF65-F5344CB8AC3E}">
        <p14:creationId xmlns:p14="http://schemas.microsoft.com/office/powerpoint/2010/main" val="32869889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grpSp>
        <p:nvGrpSpPr>
          <p:cNvPr id="1322" name="Google Shape;1322;p52"/>
          <p:cNvGrpSpPr/>
          <p:nvPr/>
        </p:nvGrpSpPr>
        <p:grpSpPr>
          <a:xfrm>
            <a:off x="8479192" y="594624"/>
            <a:ext cx="194923" cy="194923"/>
            <a:chOff x="3414512" y="2592150"/>
            <a:chExt cx="58460" cy="58460"/>
          </a:xfrm>
        </p:grpSpPr>
        <p:sp>
          <p:nvSpPr>
            <p:cNvPr id="1323" name="Google Shape;1323;p52"/>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2"/>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2"/>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2"/>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7" name="Google Shape;1327;p52"/>
          <p:cNvGrpSpPr/>
          <p:nvPr/>
        </p:nvGrpSpPr>
        <p:grpSpPr>
          <a:xfrm>
            <a:off x="6951178" y="1029442"/>
            <a:ext cx="1048687" cy="394189"/>
            <a:chOff x="2881584" y="2807119"/>
            <a:chExt cx="317534" cy="119361"/>
          </a:xfrm>
        </p:grpSpPr>
        <p:sp>
          <p:nvSpPr>
            <p:cNvPr id="1328" name="Google Shape;1328;p52"/>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2"/>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2"/>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2"/>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2"/>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2"/>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4" name="Google Shape;1334;p52"/>
          <p:cNvGrpSpPr/>
          <p:nvPr/>
        </p:nvGrpSpPr>
        <p:grpSpPr>
          <a:xfrm>
            <a:off x="7706917" y="940625"/>
            <a:ext cx="1342406" cy="504574"/>
            <a:chOff x="2881584" y="2807119"/>
            <a:chExt cx="317534" cy="119361"/>
          </a:xfrm>
        </p:grpSpPr>
        <p:sp>
          <p:nvSpPr>
            <p:cNvPr id="1335" name="Google Shape;1335;p52"/>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2"/>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2"/>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2"/>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2"/>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2"/>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a:extLst>
              <a:ext uri="{FF2B5EF4-FFF2-40B4-BE49-F238E27FC236}">
                <a16:creationId xmlns:a16="http://schemas.microsoft.com/office/drawing/2014/main" id="{EA4C5E98-E5CB-0BC9-DDDA-9205336B1435}"/>
              </a:ext>
            </a:extLst>
          </p:cNvPr>
          <p:cNvSpPr txBox="1"/>
          <p:nvPr/>
        </p:nvSpPr>
        <p:spPr>
          <a:xfrm>
            <a:off x="1414180" y="423283"/>
            <a:ext cx="6427975" cy="872034"/>
          </a:xfrm>
          <a:prstGeom prst="rect">
            <a:avLst/>
          </a:prstGeom>
          <a:noFill/>
        </p:spPr>
        <p:txBody>
          <a:bodyPr wrap="square" rtlCol="0">
            <a:spAutoFit/>
          </a:bodyPr>
          <a:lstStyle/>
          <a:p>
            <a:pPr algn="just">
              <a:lnSpc>
                <a:spcPct val="150000"/>
              </a:lnSpc>
            </a:pPr>
            <a:r>
              <a:rPr lang="en-US" sz="1800">
                <a:latin typeface="+mj-lt"/>
                <a:ea typeface="Times New Roman" panose="02020603050405020304" pitchFamily="18" charset="0"/>
              </a:rPr>
              <a:t>T</a:t>
            </a:r>
            <a:r>
              <a:rPr lang="en-US" sz="1800">
                <a:effectLst/>
                <a:latin typeface="+mj-lt"/>
                <a:ea typeface="Times New Roman" panose="02020603050405020304" pitchFamily="18" charset="0"/>
              </a:rPr>
              <a:t>iến hành các bước theo tiến trình sgk, quan sát, nhận biết các hiện tượng thí nghiệm.</a:t>
            </a:r>
            <a:endParaRPr lang="en-US" sz="1800">
              <a:latin typeface="+mj-lt"/>
            </a:endParaRPr>
          </a:p>
        </p:txBody>
      </p:sp>
      <p:cxnSp>
        <p:nvCxnSpPr>
          <p:cNvPr id="25" name="Google Shape;435;p40">
            <a:extLst>
              <a:ext uri="{FF2B5EF4-FFF2-40B4-BE49-F238E27FC236}">
                <a16:creationId xmlns:a16="http://schemas.microsoft.com/office/drawing/2014/main" id="{ABA53148-2920-8A90-5BC9-F404B0510322}"/>
              </a:ext>
            </a:extLst>
          </p:cNvPr>
          <p:cNvCxnSpPr>
            <a:cxnSpLocks/>
          </p:cNvCxnSpPr>
          <p:nvPr/>
        </p:nvCxnSpPr>
        <p:spPr>
          <a:xfrm>
            <a:off x="1484144" y="4129632"/>
            <a:ext cx="1416722" cy="511395"/>
          </a:xfrm>
          <a:prstGeom prst="curvedConnector3">
            <a:avLst>
              <a:gd name="adj1" fmla="val 50000"/>
            </a:avLst>
          </a:prstGeom>
          <a:noFill/>
          <a:ln w="9525" cap="flat" cmpd="sng">
            <a:solidFill>
              <a:schemeClr val="accent1"/>
            </a:solidFill>
            <a:prstDash val="solid"/>
            <a:round/>
            <a:headEnd type="none" w="med" len="med"/>
            <a:tailEnd type="triangle" w="med" len="med"/>
          </a:ln>
        </p:spPr>
      </p:cxnSp>
      <p:cxnSp>
        <p:nvCxnSpPr>
          <p:cNvPr id="26" name="Google Shape;436;p40">
            <a:extLst>
              <a:ext uri="{FF2B5EF4-FFF2-40B4-BE49-F238E27FC236}">
                <a16:creationId xmlns:a16="http://schemas.microsoft.com/office/drawing/2014/main" id="{CB6F4ED6-607C-A18F-9D98-C8CB89E704F7}"/>
              </a:ext>
            </a:extLst>
          </p:cNvPr>
          <p:cNvCxnSpPr>
            <a:cxnSpLocks/>
          </p:cNvCxnSpPr>
          <p:nvPr/>
        </p:nvCxnSpPr>
        <p:spPr>
          <a:xfrm rot="10800000">
            <a:off x="3995673" y="4121880"/>
            <a:ext cx="1483585" cy="44996"/>
          </a:xfrm>
          <a:prstGeom prst="curvedConnector3">
            <a:avLst>
              <a:gd name="adj1" fmla="val 50000"/>
            </a:avLst>
          </a:prstGeom>
          <a:noFill/>
          <a:ln w="9525" cap="flat" cmpd="sng">
            <a:solidFill>
              <a:schemeClr val="accent1"/>
            </a:solidFill>
            <a:prstDash val="solid"/>
            <a:round/>
            <a:headEnd type="none" w="med" len="med"/>
            <a:tailEnd type="triangle" w="med" len="med"/>
          </a:ln>
        </p:spPr>
      </p:cxnSp>
      <p:pic>
        <p:nvPicPr>
          <p:cNvPr id="28" name="Picture 27">
            <a:extLst>
              <a:ext uri="{FF2B5EF4-FFF2-40B4-BE49-F238E27FC236}">
                <a16:creationId xmlns:a16="http://schemas.microsoft.com/office/drawing/2014/main" id="{6366D72E-F1A2-27FA-F03F-C11354E25FE8}"/>
              </a:ext>
            </a:extLst>
          </p:cNvPr>
          <p:cNvPicPr>
            <a:picLocks noChangeAspect="1"/>
          </p:cNvPicPr>
          <p:nvPr/>
        </p:nvPicPr>
        <p:blipFill>
          <a:blip r:embed="rId3"/>
          <a:stretch>
            <a:fillRect/>
          </a:stretch>
        </p:blipFill>
        <p:spPr>
          <a:xfrm>
            <a:off x="977687" y="480861"/>
            <a:ext cx="440063" cy="708733"/>
          </a:xfrm>
          <a:prstGeom prst="rect">
            <a:avLst/>
          </a:prstGeom>
        </p:spPr>
      </p:pic>
      <p:pic>
        <p:nvPicPr>
          <p:cNvPr id="29" name="Picture 2">
            <a:extLst>
              <a:ext uri="{FF2B5EF4-FFF2-40B4-BE49-F238E27FC236}">
                <a16:creationId xmlns:a16="http://schemas.microsoft.com/office/drawing/2014/main" id="{255C7E45-8E28-35BF-80F3-1CA7D0BCD1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23808"/>
          <a:stretch>
            <a:fillRect/>
          </a:stretch>
        </p:blipFill>
        <p:spPr>
          <a:xfrm>
            <a:off x="268135" y="1645868"/>
            <a:ext cx="4089852" cy="2995159"/>
          </a:xfrm>
          <a:prstGeom prst="rect">
            <a:avLst/>
          </a:prstGeom>
        </p:spPr>
      </p:pic>
      <p:sp>
        <p:nvSpPr>
          <p:cNvPr id="31" name="TextBox 30">
            <a:extLst>
              <a:ext uri="{FF2B5EF4-FFF2-40B4-BE49-F238E27FC236}">
                <a16:creationId xmlns:a16="http://schemas.microsoft.com/office/drawing/2014/main" id="{876E373A-1B14-4F0C-DEA9-646E8F00A6DD}"/>
              </a:ext>
            </a:extLst>
          </p:cNvPr>
          <p:cNvSpPr txBox="1"/>
          <p:nvPr/>
        </p:nvSpPr>
        <p:spPr>
          <a:xfrm>
            <a:off x="450392" y="2004050"/>
            <a:ext cx="3884120" cy="2534027"/>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Bước 1</a:t>
            </a:r>
            <a:r>
              <a:rPr lang="en-US" sz="1800">
                <a:effectLst/>
                <a:latin typeface="+mj-lt"/>
                <a:ea typeface="Times New Roman" panose="02020603050405020304" pitchFamily="18" charset="0"/>
              </a:rPr>
              <a:t>. Lấy một chậu trồng cây khoai lang, để vào chỗ tối hai ngày. Dùng băng giấy đen bịt kín một phần ở cả hai mặt của chiếc lá. Đem chậu cây đó ra đặt ở ngoài sáng khoảng 4 – 6 giờ.</a:t>
            </a:r>
            <a:endParaRPr lang="en-US" sz="1800">
              <a:effectLst/>
              <a:latin typeface="+mj-lt"/>
              <a:ea typeface="Calibri" panose="020F0502020204030204" pitchFamily="34" charset="0"/>
            </a:endParaRPr>
          </a:p>
        </p:txBody>
      </p:sp>
      <p:pic>
        <p:nvPicPr>
          <p:cNvPr id="3" name="Picture 2" descr="Text&#10;&#10;Description automatically generated">
            <a:extLst>
              <a:ext uri="{FF2B5EF4-FFF2-40B4-BE49-F238E27FC236}">
                <a16:creationId xmlns:a16="http://schemas.microsoft.com/office/drawing/2014/main" id="{579621AB-88D7-8A73-A488-73A305D08198}"/>
              </a:ext>
            </a:extLst>
          </p:cNvPr>
          <p:cNvPicPr>
            <a:picLocks noChangeAspect="1"/>
          </p:cNvPicPr>
          <p:nvPr/>
        </p:nvPicPr>
        <p:blipFill rotWithShape="1">
          <a:blip r:embed="rId6"/>
          <a:srcRect l="14114" t="26852" r="56480" b="44832"/>
          <a:stretch/>
        </p:blipFill>
        <p:spPr>
          <a:xfrm>
            <a:off x="4759039" y="1751570"/>
            <a:ext cx="3996323" cy="27187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heel(1)">
                                      <p:cBhvr>
                                        <p:cTn id="15" dur="75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heel(1)">
                                      <p:cBhvr>
                                        <p:cTn id="20" dur="75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grpSp>
        <p:nvGrpSpPr>
          <p:cNvPr id="1573" name="Google Shape;1573;p54"/>
          <p:cNvGrpSpPr/>
          <p:nvPr/>
        </p:nvGrpSpPr>
        <p:grpSpPr>
          <a:xfrm>
            <a:off x="586880" y="2756776"/>
            <a:ext cx="194923" cy="194923"/>
            <a:chOff x="3414512" y="2592150"/>
            <a:chExt cx="58460" cy="58460"/>
          </a:xfrm>
        </p:grpSpPr>
        <p:sp>
          <p:nvSpPr>
            <p:cNvPr id="1574" name="Google Shape;1574;p54"/>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4"/>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4"/>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4"/>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8" name="Google Shape;1578;p54"/>
          <p:cNvGrpSpPr/>
          <p:nvPr/>
        </p:nvGrpSpPr>
        <p:grpSpPr>
          <a:xfrm flipH="1">
            <a:off x="91423" y="18761"/>
            <a:ext cx="1738811" cy="620431"/>
            <a:chOff x="2892547" y="2631926"/>
            <a:chExt cx="334612" cy="119392"/>
          </a:xfrm>
        </p:grpSpPr>
        <p:sp>
          <p:nvSpPr>
            <p:cNvPr id="1579" name="Google Shape;1579;p54"/>
            <p:cNvSpPr/>
            <p:nvPr/>
          </p:nvSpPr>
          <p:spPr>
            <a:xfrm>
              <a:off x="2893597" y="2631926"/>
              <a:ext cx="329609" cy="116026"/>
            </a:xfrm>
            <a:custGeom>
              <a:avLst/>
              <a:gdLst/>
              <a:ahLst/>
              <a:cxnLst/>
              <a:rect l="l" t="t" r="r" b="b"/>
              <a:pathLst>
                <a:path w="10673" h="3757" extrusionOk="0">
                  <a:moveTo>
                    <a:pt x="10672" y="2733"/>
                  </a:moveTo>
                  <a:cubicBezTo>
                    <a:pt x="9258" y="2751"/>
                    <a:pt x="8090" y="2819"/>
                    <a:pt x="8090" y="2819"/>
                  </a:cubicBezTo>
                  <a:cubicBezTo>
                    <a:pt x="8090" y="2819"/>
                    <a:pt x="8295" y="3723"/>
                    <a:pt x="7186" y="3739"/>
                  </a:cubicBezTo>
                  <a:cubicBezTo>
                    <a:pt x="6078" y="3757"/>
                    <a:pt x="6044" y="3007"/>
                    <a:pt x="6044" y="3007"/>
                  </a:cubicBezTo>
                  <a:cubicBezTo>
                    <a:pt x="6044" y="3007"/>
                    <a:pt x="5703" y="3365"/>
                    <a:pt x="5226" y="3263"/>
                  </a:cubicBezTo>
                  <a:cubicBezTo>
                    <a:pt x="4748" y="3160"/>
                    <a:pt x="4714" y="2751"/>
                    <a:pt x="4714" y="2751"/>
                  </a:cubicBezTo>
                  <a:lnTo>
                    <a:pt x="86" y="2751"/>
                  </a:lnTo>
                  <a:cubicBezTo>
                    <a:pt x="1" y="2751"/>
                    <a:pt x="724" y="2680"/>
                    <a:pt x="855" y="2592"/>
                  </a:cubicBezTo>
                  <a:cubicBezTo>
                    <a:pt x="989" y="2502"/>
                    <a:pt x="1072" y="2395"/>
                    <a:pt x="1286" y="2362"/>
                  </a:cubicBezTo>
                  <a:cubicBezTo>
                    <a:pt x="1580" y="2315"/>
                    <a:pt x="2034" y="2457"/>
                    <a:pt x="2278" y="2382"/>
                  </a:cubicBezTo>
                  <a:cubicBezTo>
                    <a:pt x="2819" y="2220"/>
                    <a:pt x="2693" y="1524"/>
                    <a:pt x="3879" y="1865"/>
                  </a:cubicBezTo>
                  <a:cubicBezTo>
                    <a:pt x="3879" y="1865"/>
                    <a:pt x="3418" y="893"/>
                    <a:pt x="3998" y="739"/>
                  </a:cubicBezTo>
                  <a:cubicBezTo>
                    <a:pt x="4578" y="586"/>
                    <a:pt x="5038" y="1217"/>
                    <a:pt x="5038" y="1217"/>
                  </a:cubicBezTo>
                  <a:cubicBezTo>
                    <a:pt x="5038" y="1217"/>
                    <a:pt x="4834" y="313"/>
                    <a:pt x="5925" y="279"/>
                  </a:cubicBezTo>
                  <a:cubicBezTo>
                    <a:pt x="7016" y="245"/>
                    <a:pt x="6641" y="1183"/>
                    <a:pt x="6641" y="1183"/>
                  </a:cubicBezTo>
                  <a:cubicBezTo>
                    <a:pt x="7231" y="1"/>
                    <a:pt x="8851" y="1019"/>
                    <a:pt x="7902" y="2291"/>
                  </a:cubicBezTo>
                  <a:cubicBezTo>
                    <a:pt x="7902" y="2291"/>
                    <a:pt x="8744" y="1552"/>
                    <a:pt x="9381" y="2318"/>
                  </a:cubicBezTo>
                  <a:cubicBezTo>
                    <a:pt x="9541" y="2510"/>
                    <a:pt x="10336" y="2244"/>
                    <a:pt x="10672" y="27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4"/>
            <p:cNvSpPr/>
            <p:nvPr/>
          </p:nvSpPr>
          <p:spPr>
            <a:xfrm>
              <a:off x="2892547" y="2636373"/>
              <a:ext cx="334612" cy="114945"/>
            </a:xfrm>
            <a:custGeom>
              <a:avLst/>
              <a:gdLst/>
              <a:ahLst/>
              <a:cxnLst/>
              <a:rect l="l" t="t" r="r" b="b"/>
              <a:pathLst>
                <a:path w="10835" h="3722" extrusionOk="0">
                  <a:moveTo>
                    <a:pt x="8118" y="2562"/>
                  </a:moveTo>
                  <a:cubicBezTo>
                    <a:pt x="8121" y="2562"/>
                    <a:pt x="9129" y="2504"/>
                    <a:pt x="10415" y="2482"/>
                  </a:cubicBezTo>
                  <a:cubicBezTo>
                    <a:pt x="10235" y="2390"/>
                    <a:pt x="10006" y="2381"/>
                    <a:pt x="9815" y="2374"/>
                  </a:cubicBezTo>
                  <a:cubicBezTo>
                    <a:pt x="9600" y="2365"/>
                    <a:pt x="9422" y="2358"/>
                    <a:pt x="9329" y="2245"/>
                  </a:cubicBezTo>
                  <a:cubicBezTo>
                    <a:pt x="8765" y="1569"/>
                    <a:pt x="8012" y="2230"/>
                    <a:pt x="8010" y="2232"/>
                  </a:cubicBezTo>
                  <a:lnTo>
                    <a:pt x="8010" y="2232"/>
                  </a:lnTo>
                  <a:cubicBezTo>
                    <a:pt x="7971" y="2266"/>
                    <a:pt x="7912" y="2269"/>
                    <a:pt x="7869" y="2237"/>
                  </a:cubicBezTo>
                  <a:cubicBezTo>
                    <a:pt x="7819" y="2200"/>
                    <a:pt x="7808" y="2129"/>
                    <a:pt x="7846" y="2080"/>
                  </a:cubicBezTo>
                  <a:cubicBezTo>
                    <a:pt x="8156" y="1663"/>
                    <a:pt x="8168" y="1283"/>
                    <a:pt x="8031" y="1017"/>
                  </a:cubicBezTo>
                  <a:cubicBezTo>
                    <a:pt x="7972" y="900"/>
                    <a:pt x="7884" y="806"/>
                    <a:pt x="7781" y="738"/>
                  </a:cubicBezTo>
                  <a:cubicBezTo>
                    <a:pt x="7678" y="672"/>
                    <a:pt x="7560" y="633"/>
                    <a:pt x="7441" y="628"/>
                  </a:cubicBezTo>
                  <a:cubicBezTo>
                    <a:pt x="7199" y="620"/>
                    <a:pt x="6945" y="753"/>
                    <a:pt x="6777" y="1085"/>
                  </a:cubicBezTo>
                  <a:cubicBezTo>
                    <a:pt x="6753" y="1139"/>
                    <a:pt x="6690" y="1165"/>
                    <a:pt x="6634" y="1144"/>
                  </a:cubicBezTo>
                  <a:cubicBezTo>
                    <a:pt x="6576" y="1121"/>
                    <a:pt x="6548" y="1055"/>
                    <a:pt x="6570" y="998"/>
                  </a:cubicBezTo>
                  <a:cubicBezTo>
                    <a:pt x="6570" y="996"/>
                    <a:pt x="6882" y="218"/>
                    <a:pt x="5962" y="247"/>
                  </a:cubicBezTo>
                  <a:cubicBezTo>
                    <a:pt x="5007" y="277"/>
                    <a:pt x="5182" y="1047"/>
                    <a:pt x="5182" y="1049"/>
                  </a:cubicBezTo>
                  <a:lnTo>
                    <a:pt x="5182" y="1049"/>
                  </a:lnTo>
                  <a:cubicBezTo>
                    <a:pt x="5191" y="1091"/>
                    <a:pt x="5176" y="1136"/>
                    <a:pt x="5139" y="1163"/>
                  </a:cubicBezTo>
                  <a:cubicBezTo>
                    <a:pt x="5090" y="1199"/>
                    <a:pt x="5019" y="1189"/>
                    <a:pt x="4982" y="1139"/>
                  </a:cubicBezTo>
                  <a:cubicBezTo>
                    <a:pt x="4980" y="1137"/>
                    <a:pt x="4567" y="570"/>
                    <a:pt x="4061" y="704"/>
                  </a:cubicBezTo>
                  <a:cubicBezTo>
                    <a:pt x="3613" y="822"/>
                    <a:pt x="4014" y="1670"/>
                    <a:pt x="4016" y="1673"/>
                  </a:cubicBezTo>
                  <a:lnTo>
                    <a:pt x="4015" y="1673"/>
                  </a:lnTo>
                  <a:cubicBezTo>
                    <a:pt x="4026" y="1696"/>
                    <a:pt x="4029" y="1724"/>
                    <a:pt x="4022" y="1751"/>
                  </a:cubicBezTo>
                  <a:cubicBezTo>
                    <a:pt x="4004" y="1811"/>
                    <a:pt x="3942" y="1846"/>
                    <a:pt x="3882" y="1829"/>
                  </a:cubicBezTo>
                  <a:cubicBezTo>
                    <a:pt x="3163" y="1622"/>
                    <a:pt x="2977" y="1825"/>
                    <a:pt x="2791" y="2028"/>
                  </a:cubicBezTo>
                  <a:cubicBezTo>
                    <a:pt x="2674" y="2156"/>
                    <a:pt x="2557" y="2283"/>
                    <a:pt x="2344" y="2347"/>
                  </a:cubicBezTo>
                  <a:cubicBezTo>
                    <a:pt x="2192" y="2392"/>
                    <a:pt x="1993" y="2369"/>
                    <a:pt x="1789" y="2347"/>
                  </a:cubicBezTo>
                  <a:cubicBezTo>
                    <a:pt x="1626" y="2328"/>
                    <a:pt x="1460" y="2309"/>
                    <a:pt x="1338" y="2328"/>
                  </a:cubicBezTo>
                  <a:cubicBezTo>
                    <a:pt x="1205" y="2348"/>
                    <a:pt x="1129" y="2408"/>
                    <a:pt x="1050" y="2469"/>
                  </a:cubicBezTo>
                  <a:cubicBezTo>
                    <a:pt x="1040" y="2478"/>
                    <a:pt x="1029" y="2486"/>
                    <a:pt x="1018" y="2494"/>
                  </a:cubicBezTo>
                  <a:lnTo>
                    <a:pt x="4748" y="2494"/>
                  </a:lnTo>
                  <a:lnTo>
                    <a:pt x="4748" y="2494"/>
                  </a:lnTo>
                  <a:cubicBezTo>
                    <a:pt x="4806" y="2494"/>
                    <a:pt x="4855" y="2538"/>
                    <a:pt x="4860" y="2596"/>
                  </a:cubicBezTo>
                  <a:cubicBezTo>
                    <a:pt x="4860" y="2597"/>
                    <a:pt x="4887" y="2923"/>
                    <a:pt x="5283" y="3009"/>
                  </a:cubicBezTo>
                  <a:cubicBezTo>
                    <a:pt x="5679" y="3093"/>
                    <a:pt x="5967" y="2815"/>
                    <a:pt x="5995" y="2787"/>
                  </a:cubicBezTo>
                  <a:cubicBezTo>
                    <a:pt x="6014" y="2766"/>
                    <a:pt x="6041" y="2752"/>
                    <a:pt x="6072" y="2750"/>
                  </a:cubicBezTo>
                  <a:cubicBezTo>
                    <a:pt x="6134" y="2747"/>
                    <a:pt x="6187" y="2794"/>
                    <a:pt x="6191" y="2856"/>
                  </a:cubicBezTo>
                  <a:cubicBezTo>
                    <a:pt x="6191" y="2858"/>
                    <a:pt x="6219" y="3498"/>
                    <a:pt x="7219" y="3484"/>
                  </a:cubicBezTo>
                  <a:cubicBezTo>
                    <a:pt x="8188" y="3469"/>
                    <a:pt x="8015" y="2700"/>
                    <a:pt x="8014" y="2699"/>
                  </a:cubicBezTo>
                  <a:lnTo>
                    <a:pt x="8014" y="2699"/>
                  </a:lnTo>
                  <a:cubicBezTo>
                    <a:pt x="8013" y="2693"/>
                    <a:pt x="8012" y="2687"/>
                    <a:pt x="8012" y="2681"/>
                  </a:cubicBezTo>
                  <a:cubicBezTo>
                    <a:pt x="8008" y="2619"/>
                    <a:pt x="8056" y="2566"/>
                    <a:pt x="8118" y="2562"/>
                  </a:cubicBezTo>
                  <a:close/>
                  <a:moveTo>
                    <a:pt x="10701" y="2702"/>
                  </a:moveTo>
                  <a:cubicBezTo>
                    <a:pt x="9562" y="2716"/>
                    <a:pt x="8581" y="2763"/>
                    <a:pt x="8250" y="2781"/>
                  </a:cubicBezTo>
                  <a:cubicBezTo>
                    <a:pt x="8266" y="3059"/>
                    <a:pt x="8195" y="3693"/>
                    <a:pt x="7222" y="3708"/>
                  </a:cubicBezTo>
                  <a:cubicBezTo>
                    <a:pt x="6378" y="3721"/>
                    <a:pt x="6101" y="3313"/>
                    <a:pt x="6010" y="3062"/>
                  </a:cubicBezTo>
                  <a:cubicBezTo>
                    <a:pt x="5850" y="3170"/>
                    <a:pt x="5574" y="3301"/>
                    <a:pt x="5236" y="3229"/>
                  </a:cubicBezTo>
                  <a:cubicBezTo>
                    <a:pt x="4838" y="3143"/>
                    <a:pt x="4703" y="2871"/>
                    <a:pt x="4658" y="2720"/>
                  </a:cubicBezTo>
                  <a:lnTo>
                    <a:pt x="120" y="2720"/>
                  </a:lnTo>
                  <a:cubicBezTo>
                    <a:pt x="38" y="2720"/>
                    <a:pt x="0" y="2681"/>
                    <a:pt x="0" y="2606"/>
                  </a:cubicBezTo>
                  <a:cubicBezTo>
                    <a:pt x="0" y="2507"/>
                    <a:pt x="79" y="2496"/>
                    <a:pt x="200" y="2479"/>
                  </a:cubicBezTo>
                  <a:cubicBezTo>
                    <a:pt x="381" y="2454"/>
                    <a:pt x="755" y="2403"/>
                    <a:pt x="827" y="2355"/>
                  </a:cubicBezTo>
                  <a:cubicBezTo>
                    <a:pt x="856" y="2335"/>
                    <a:pt x="885" y="2313"/>
                    <a:pt x="913" y="2291"/>
                  </a:cubicBezTo>
                  <a:cubicBezTo>
                    <a:pt x="1015" y="2212"/>
                    <a:pt x="1113" y="2136"/>
                    <a:pt x="1304" y="2106"/>
                  </a:cubicBezTo>
                  <a:cubicBezTo>
                    <a:pt x="1457" y="2082"/>
                    <a:pt x="1637" y="2102"/>
                    <a:pt x="1814" y="2122"/>
                  </a:cubicBezTo>
                  <a:cubicBezTo>
                    <a:pt x="1994" y="2143"/>
                    <a:pt x="2172" y="2163"/>
                    <a:pt x="2280" y="2131"/>
                  </a:cubicBezTo>
                  <a:cubicBezTo>
                    <a:pt x="2433" y="2085"/>
                    <a:pt x="2529" y="1980"/>
                    <a:pt x="2626" y="1875"/>
                  </a:cubicBezTo>
                  <a:cubicBezTo>
                    <a:pt x="2837" y="1645"/>
                    <a:pt x="3050" y="1413"/>
                    <a:pt x="3728" y="1557"/>
                  </a:cubicBezTo>
                  <a:cubicBezTo>
                    <a:pt x="3617" y="1231"/>
                    <a:pt x="3489" y="622"/>
                    <a:pt x="4003" y="486"/>
                  </a:cubicBezTo>
                  <a:cubicBezTo>
                    <a:pt x="4401" y="381"/>
                    <a:pt x="4744" y="595"/>
                    <a:pt x="4951" y="779"/>
                  </a:cubicBezTo>
                  <a:cubicBezTo>
                    <a:pt x="4986" y="472"/>
                    <a:pt x="5176" y="47"/>
                    <a:pt x="5956" y="22"/>
                  </a:cubicBezTo>
                  <a:cubicBezTo>
                    <a:pt x="6653" y="1"/>
                    <a:pt x="6831" y="325"/>
                    <a:pt x="6851" y="620"/>
                  </a:cubicBezTo>
                  <a:cubicBezTo>
                    <a:pt x="7032" y="462"/>
                    <a:pt x="7244" y="396"/>
                    <a:pt x="7449" y="404"/>
                  </a:cubicBezTo>
                  <a:cubicBezTo>
                    <a:pt x="7610" y="410"/>
                    <a:pt x="7767" y="462"/>
                    <a:pt x="7904" y="550"/>
                  </a:cubicBezTo>
                  <a:cubicBezTo>
                    <a:pt x="8039" y="638"/>
                    <a:pt x="8153" y="762"/>
                    <a:pt x="8232" y="913"/>
                  </a:cubicBezTo>
                  <a:cubicBezTo>
                    <a:pt x="8358" y="1159"/>
                    <a:pt x="8388" y="1475"/>
                    <a:pt x="8250" y="1822"/>
                  </a:cubicBezTo>
                  <a:cubicBezTo>
                    <a:pt x="8585" y="1674"/>
                    <a:pt x="9081" y="1596"/>
                    <a:pt x="9501" y="2101"/>
                  </a:cubicBezTo>
                  <a:cubicBezTo>
                    <a:pt x="9530" y="2137"/>
                    <a:pt x="9663" y="2142"/>
                    <a:pt x="9824" y="2149"/>
                  </a:cubicBezTo>
                  <a:cubicBezTo>
                    <a:pt x="10148" y="2162"/>
                    <a:pt x="10561" y="2178"/>
                    <a:pt x="10800" y="2527"/>
                  </a:cubicBezTo>
                  <a:cubicBezTo>
                    <a:pt x="10835" y="2578"/>
                    <a:pt x="10822" y="2648"/>
                    <a:pt x="10770" y="2683"/>
                  </a:cubicBezTo>
                  <a:cubicBezTo>
                    <a:pt x="10749" y="2697"/>
                    <a:pt x="10725" y="2703"/>
                    <a:pt x="10701" y="2702"/>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4"/>
            <p:cNvSpPr/>
            <p:nvPr/>
          </p:nvSpPr>
          <p:spPr>
            <a:xfrm>
              <a:off x="2923985" y="2684796"/>
              <a:ext cx="290203" cy="59634"/>
            </a:xfrm>
            <a:custGeom>
              <a:avLst/>
              <a:gdLst/>
              <a:ahLst/>
              <a:cxnLst/>
              <a:rect l="l" t="t" r="r" b="b"/>
              <a:pathLst>
                <a:path w="9397" h="1931" extrusionOk="0">
                  <a:moveTo>
                    <a:pt x="8311" y="677"/>
                  </a:moveTo>
                  <a:cubicBezTo>
                    <a:pt x="7747" y="1"/>
                    <a:pt x="6994" y="662"/>
                    <a:pt x="6992" y="664"/>
                  </a:cubicBezTo>
                  <a:lnTo>
                    <a:pt x="6992" y="664"/>
                  </a:lnTo>
                  <a:cubicBezTo>
                    <a:pt x="6953" y="698"/>
                    <a:pt x="6894" y="701"/>
                    <a:pt x="6851" y="669"/>
                  </a:cubicBezTo>
                  <a:cubicBezTo>
                    <a:pt x="6830" y="653"/>
                    <a:pt x="6816" y="631"/>
                    <a:pt x="6810" y="607"/>
                  </a:cubicBezTo>
                  <a:cubicBezTo>
                    <a:pt x="6674" y="675"/>
                    <a:pt x="6587" y="604"/>
                    <a:pt x="6587" y="604"/>
                  </a:cubicBezTo>
                  <a:cubicBezTo>
                    <a:pt x="6587" y="604"/>
                    <a:pt x="6707" y="1150"/>
                    <a:pt x="6084" y="1311"/>
                  </a:cubicBezTo>
                  <a:cubicBezTo>
                    <a:pt x="5462" y="1474"/>
                    <a:pt x="5207" y="690"/>
                    <a:pt x="5207" y="690"/>
                  </a:cubicBezTo>
                  <a:cubicBezTo>
                    <a:pt x="5207" y="690"/>
                    <a:pt x="5155" y="842"/>
                    <a:pt x="4670" y="953"/>
                  </a:cubicBezTo>
                  <a:cubicBezTo>
                    <a:pt x="4183" y="1064"/>
                    <a:pt x="4004" y="570"/>
                    <a:pt x="4004" y="570"/>
                  </a:cubicBezTo>
                  <a:lnTo>
                    <a:pt x="1668" y="570"/>
                  </a:lnTo>
                  <a:cubicBezTo>
                    <a:pt x="1580" y="657"/>
                    <a:pt x="1477" y="733"/>
                    <a:pt x="1326" y="779"/>
                  </a:cubicBezTo>
                  <a:cubicBezTo>
                    <a:pt x="1220" y="811"/>
                    <a:pt x="1089" y="809"/>
                    <a:pt x="950" y="797"/>
                  </a:cubicBezTo>
                  <a:cubicBezTo>
                    <a:pt x="892" y="792"/>
                    <a:pt x="831" y="785"/>
                    <a:pt x="771" y="779"/>
                  </a:cubicBezTo>
                  <a:cubicBezTo>
                    <a:pt x="608" y="760"/>
                    <a:pt x="442" y="741"/>
                    <a:pt x="320" y="760"/>
                  </a:cubicBezTo>
                  <a:cubicBezTo>
                    <a:pt x="187" y="780"/>
                    <a:pt x="111" y="840"/>
                    <a:pt x="32" y="901"/>
                  </a:cubicBezTo>
                  <a:cubicBezTo>
                    <a:pt x="22" y="910"/>
                    <a:pt x="11" y="918"/>
                    <a:pt x="0" y="926"/>
                  </a:cubicBezTo>
                  <a:lnTo>
                    <a:pt x="895" y="926"/>
                  </a:lnTo>
                  <a:lnTo>
                    <a:pt x="3730" y="926"/>
                  </a:lnTo>
                  <a:lnTo>
                    <a:pt x="3730" y="926"/>
                  </a:lnTo>
                  <a:cubicBezTo>
                    <a:pt x="3788" y="926"/>
                    <a:pt x="3837" y="970"/>
                    <a:pt x="3842" y="1028"/>
                  </a:cubicBezTo>
                  <a:cubicBezTo>
                    <a:pt x="3842" y="1029"/>
                    <a:pt x="3869" y="1355"/>
                    <a:pt x="4265" y="1441"/>
                  </a:cubicBezTo>
                  <a:cubicBezTo>
                    <a:pt x="4661" y="1525"/>
                    <a:pt x="4949" y="1247"/>
                    <a:pt x="4977" y="1219"/>
                  </a:cubicBezTo>
                  <a:cubicBezTo>
                    <a:pt x="4996" y="1198"/>
                    <a:pt x="5023" y="1184"/>
                    <a:pt x="5054" y="1182"/>
                  </a:cubicBezTo>
                  <a:cubicBezTo>
                    <a:pt x="5116" y="1179"/>
                    <a:pt x="5169" y="1226"/>
                    <a:pt x="5173" y="1288"/>
                  </a:cubicBezTo>
                  <a:cubicBezTo>
                    <a:pt x="5173" y="1290"/>
                    <a:pt x="5201" y="1930"/>
                    <a:pt x="6201" y="1916"/>
                  </a:cubicBezTo>
                  <a:cubicBezTo>
                    <a:pt x="7170" y="1901"/>
                    <a:pt x="6997" y="1132"/>
                    <a:pt x="6996" y="1131"/>
                  </a:cubicBezTo>
                  <a:lnTo>
                    <a:pt x="6996" y="1131"/>
                  </a:lnTo>
                  <a:cubicBezTo>
                    <a:pt x="6995" y="1125"/>
                    <a:pt x="6994" y="1119"/>
                    <a:pt x="6994" y="1113"/>
                  </a:cubicBezTo>
                  <a:cubicBezTo>
                    <a:pt x="6990" y="1051"/>
                    <a:pt x="7038" y="998"/>
                    <a:pt x="7100" y="994"/>
                  </a:cubicBezTo>
                  <a:cubicBezTo>
                    <a:pt x="7103" y="994"/>
                    <a:pt x="8111" y="936"/>
                    <a:pt x="9397" y="914"/>
                  </a:cubicBezTo>
                  <a:cubicBezTo>
                    <a:pt x="9217" y="822"/>
                    <a:pt x="8989" y="813"/>
                    <a:pt x="8797" y="806"/>
                  </a:cubicBezTo>
                  <a:cubicBezTo>
                    <a:pt x="8582" y="797"/>
                    <a:pt x="8404" y="790"/>
                    <a:pt x="8311" y="6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4"/>
            <p:cNvSpPr/>
            <p:nvPr/>
          </p:nvSpPr>
          <p:spPr>
            <a:xfrm>
              <a:off x="3107793" y="2715492"/>
              <a:ext cx="30944" cy="20506"/>
            </a:xfrm>
            <a:custGeom>
              <a:avLst/>
              <a:gdLst/>
              <a:ahLst/>
              <a:cxnLst/>
              <a:rect l="l" t="t" r="r" b="b"/>
              <a:pathLst>
                <a:path w="1002" h="664" extrusionOk="0">
                  <a:moveTo>
                    <a:pt x="866" y="311"/>
                  </a:moveTo>
                  <a:cubicBezTo>
                    <a:pt x="848" y="344"/>
                    <a:pt x="829" y="371"/>
                    <a:pt x="804" y="401"/>
                  </a:cubicBezTo>
                  <a:cubicBezTo>
                    <a:pt x="714" y="502"/>
                    <a:pt x="624" y="558"/>
                    <a:pt x="498" y="606"/>
                  </a:cubicBezTo>
                  <a:cubicBezTo>
                    <a:pt x="392" y="643"/>
                    <a:pt x="295" y="663"/>
                    <a:pt x="184" y="658"/>
                  </a:cubicBezTo>
                  <a:cubicBezTo>
                    <a:pt x="143" y="656"/>
                    <a:pt x="105" y="653"/>
                    <a:pt x="67" y="638"/>
                  </a:cubicBezTo>
                  <a:cubicBezTo>
                    <a:pt x="52" y="633"/>
                    <a:pt x="39" y="627"/>
                    <a:pt x="26" y="618"/>
                  </a:cubicBezTo>
                  <a:cubicBezTo>
                    <a:pt x="20" y="613"/>
                    <a:pt x="0" y="597"/>
                    <a:pt x="8" y="587"/>
                  </a:cubicBezTo>
                  <a:cubicBezTo>
                    <a:pt x="13" y="584"/>
                    <a:pt x="32" y="589"/>
                    <a:pt x="39" y="591"/>
                  </a:cubicBezTo>
                  <a:cubicBezTo>
                    <a:pt x="51" y="592"/>
                    <a:pt x="63" y="592"/>
                    <a:pt x="75" y="593"/>
                  </a:cubicBezTo>
                  <a:cubicBezTo>
                    <a:pt x="111" y="593"/>
                    <a:pt x="144" y="591"/>
                    <a:pt x="180" y="586"/>
                  </a:cubicBezTo>
                  <a:cubicBezTo>
                    <a:pt x="281" y="570"/>
                    <a:pt x="361" y="545"/>
                    <a:pt x="453" y="502"/>
                  </a:cubicBezTo>
                  <a:cubicBezTo>
                    <a:pt x="555" y="453"/>
                    <a:pt x="628" y="402"/>
                    <a:pt x="700" y="316"/>
                  </a:cubicBezTo>
                  <a:cubicBezTo>
                    <a:pt x="718" y="292"/>
                    <a:pt x="733" y="270"/>
                    <a:pt x="748" y="245"/>
                  </a:cubicBezTo>
                  <a:cubicBezTo>
                    <a:pt x="814" y="107"/>
                    <a:pt x="789" y="6"/>
                    <a:pt x="870" y="16"/>
                  </a:cubicBezTo>
                  <a:cubicBezTo>
                    <a:pt x="1002" y="0"/>
                    <a:pt x="891" y="260"/>
                    <a:pt x="866" y="3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4"/>
            <p:cNvSpPr/>
            <p:nvPr/>
          </p:nvSpPr>
          <p:spPr>
            <a:xfrm>
              <a:off x="3106126" y="2661016"/>
              <a:ext cx="32056" cy="12569"/>
            </a:xfrm>
            <a:custGeom>
              <a:avLst/>
              <a:gdLst/>
              <a:ahLst/>
              <a:cxnLst/>
              <a:rect l="l" t="t" r="r" b="b"/>
              <a:pathLst>
                <a:path w="1038" h="407" extrusionOk="0">
                  <a:moveTo>
                    <a:pt x="163" y="126"/>
                  </a:moveTo>
                  <a:cubicBezTo>
                    <a:pt x="169" y="120"/>
                    <a:pt x="175" y="116"/>
                    <a:pt x="181" y="111"/>
                  </a:cubicBezTo>
                  <a:cubicBezTo>
                    <a:pt x="280" y="36"/>
                    <a:pt x="377" y="1"/>
                    <a:pt x="502" y="2"/>
                  </a:cubicBezTo>
                  <a:cubicBezTo>
                    <a:pt x="623" y="9"/>
                    <a:pt x="716" y="34"/>
                    <a:pt x="822" y="93"/>
                  </a:cubicBezTo>
                  <a:cubicBezTo>
                    <a:pt x="851" y="112"/>
                    <a:pt x="1037" y="243"/>
                    <a:pt x="1009" y="294"/>
                  </a:cubicBezTo>
                  <a:cubicBezTo>
                    <a:pt x="1006" y="295"/>
                    <a:pt x="817" y="186"/>
                    <a:pt x="784" y="172"/>
                  </a:cubicBezTo>
                  <a:cubicBezTo>
                    <a:pt x="686" y="136"/>
                    <a:pt x="606" y="121"/>
                    <a:pt x="502" y="124"/>
                  </a:cubicBezTo>
                  <a:cubicBezTo>
                    <a:pt x="410" y="130"/>
                    <a:pt x="338" y="161"/>
                    <a:pt x="266" y="217"/>
                  </a:cubicBezTo>
                  <a:cubicBezTo>
                    <a:pt x="265" y="217"/>
                    <a:pt x="254" y="227"/>
                    <a:pt x="252" y="229"/>
                  </a:cubicBezTo>
                  <a:cubicBezTo>
                    <a:pt x="225" y="253"/>
                    <a:pt x="205" y="275"/>
                    <a:pt x="185" y="305"/>
                  </a:cubicBezTo>
                  <a:cubicBezTo>
                    <a:pt x="136" y="391"/>
                    <a:pt x="164" y="403"/>
                    <a:pt x="97" y="398"/>
                  </a:cubicBezTo>
                  <a:cubicBezTo>
                    <a:pt x="1" y="407"/>
                    <a:pt x="40" y="311"/>
                    <a:pt x="71" y="240"/>
                  </a:cubicBezTo>
                  <a:cubicBezTo>
                    <a:pt x="95" y="194"/>
                    <a:pt x="123" y="161"/>
                    <a:pt x="163" y="1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4"/>
            <p:cNvSpPr/>
            <p:nvPr/>
          </p:nvSpPr>
          <p:spPr>
            <a:xfrm>
              <a:off x="3023424" y="2660831"/>
              <a:ext cx="19610" cy="17202"/>
            </a:xfrm>
            <a:custGeom>
              <a:avLst/>
              <a:gdLst/>
              <a:ahLst/>
              <a:cxnLst/>
              <a:rect l="l" t="t" r="r" b="b"/>
              <a:pathLst>
                <a:path w="635" h="557" extrusionOk="0">
                  <a:moveTo>
                    <a:pt x="423" y="442"/>
                  </a:moveTo>
                  <a:cubicBezTo>
                    <a:pt x="374" y="385"/>
                    <a:pt x="326" y="330"/>
                    <a:pt x="274" y="275"/>
                  </a:cubicBezTo>
                  <a:cubicBezTo>
                    <a:pt x="227" y="226"/>
                    <a:pt x="182" y="181"/>
                    <a:pt x="130" y="138"/>
                  </a:cubicBezTo>
                  <a:cubicBezTo>
                    <a:pt x="113" y="125"/>
                    <a:pt x="3" y="55"/>
                    <a:pt x="0" y="46"/>
                  </a:cubicBezTo>
                  <a:cubicBezTo>
                    <a:pt x="12" y="1"/>
                    <a:pt x="151" y="54"/>
                    <a:pt x="174" y="65"/>
                  </a:cubicBezTo>
                  <a:cubicBezTo>
                    <a:pt x="243" y="97"/>
                    <a:pt x="298" y="137"/>
                    <a:pt x="356" y="185"/>
                  </a:cubicBezTo>
                  <a:cubicBezTo>
                    <a:pt x="418" y="238"/>
                    <a:pt x="473" y="292"/>
                    <a:pt x="527" y="354"/>
                  </a:cubicBezTo>
                  <a:cubicBezTo>
                    <a:pt x="590" y="431"/>
                    <a:pt x="635" y="462"/>
                    <a:pt x="565" y="506"/>
                  </a:cubicBezTo>
                  <a:cubicBezTo>
                    <a:pt x="499" y="557"/>
                    <a:pt x="492" y="522"/>
                    <a:pt x="423" y="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5" name="Google Shape;1585;p54"/>
          <p:cNvGrpSpPr/>
          <p:nvPr/>
        </p:nvGrpSpPr>
        <p:grpSpPr>
          <a:xfrm>
            <a:off x="8691243" y="774139"/>
            <a:ext cx="179892" cy="194923"/>
            <a:chOff x="3414512" y="2592150"/>
            <a:chExt cx="53952" cy="58460"/>
          </a:xfrm>
        </p:grpSpPr>
        <p:sp>
          <p:nvSpPr>
            <p:cNvPr id="1586" name="Google Shape;1586;p54"/>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4"/>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4"/>
            <p:cNvSpPr/>
            <p:nvPr/>
          </p:nvSpPr>
          <p:spPr>
            <a:xfrm>
              <a:off x="3443387"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4"/>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0" name="Google Shape;1590;p54"/>
          <p:cNvGrpSpPr/>
          <p:nvPr/>
        </p:nvGrpSpPr>
        <p:grpSpPr>
          <a:xfrm flipH="1">
            <a:off x="7872670" y="165305"/>
            <a:ext cx="1210927" cy="432078"/>
            <a:chOff x="2892547" y="2631926"/>
            <a:chExt cx="334612" cy="119392"/>
          </a:xfrm>
        </p:grpSpPr>
        <p:sp>
          <p:nvSpPr>
            <p:cNvPr id="1591" name="Google Shape;1591;p54"/>
            <p:cNvSpPr/>
            <p:nvPr/>
          </p:nvSpPr>
          <p:spPr>
            <a:xfrm>
              <a:off x="2893597" y="2631926"/>
              <a:ext cx="329609" cy="116026"/>
            </a:xfrm>
            <a:custGeom>
              <a:avLst/>
              <a:gdLst/>
              <a:ahLst/>
              <a:cxnLst/>
              <a:rect l="l" t="t" r="r" b="b"/>
              <a:pathLst>
                <a:path w="10673" h="3757" extrusionOk="0">
                  <a:moveTo>
                    <a:pt x="10672" y="2733"/>
                  </a:moveTo>
                  <a:cubicBezTo>
                    <a:pt x="9258" y="2751"/>
                    <a:pt x="8090" y="2819"/>
                    <a:pt x="8090" y="2819"/>
                  </a:cubicBezTo>
                  <a:cubicBezTo>
                    <a:pt x="8090" y="2819"/>
                    <a:pt x="8295" y="3723"/>
                    <a:pt x="7186" y="3739"/>
                  </a:cubicBezTo>
                  <a:cubicBezTo>
                    <a:pt x="6078" y="3757"/>
                    <a:pt x="6044" y="3007"/>
                    <a:pt x="6044" y="3007"/>
                  </a:cubicBezTo>
                  <a:cubicBezTo>
                    <a:pt x="6044" y="3007"/>
                    <a:pt x="5703" y="3365"/>
                    <a:pt x="5226" y="3263"/>
                  </a:cubicBezTo>
                  <a:cubicBezTo>
                    <a:pt x="4748" y="3160"/>
                    <a:pt x="4714" y="2751"/>
                    <a:pt x="4714" y="2751"/>
                  </a:cubicBezTo>
                  <a:lnTo>
                    <a:pt x="86" y="2751"/>
                  </a:lnTo>
                  <a:cubicBezTo>
                    <a:pt x="1" y="2751"/>
                    <a:pt x="724" y="2680"/>
                    <a:pt x="855" y="2592"/>
                  </a:cubicBezTo>
                  <a:cubicBezTo>
                    <a:pt x="989" y="2502"/>
                    <a:pt x="1072" y="2395"/>
                    <a:pt x="1286" y="2362"/>
                  </a:cubicBezTo>
                  <a:cubicBezTo>
                    <a:pt x="1580" y="2315"/>
                    <a:pt x="2034" y="2457"/>
                    <a:pt x="2278" y="2382"/>
                  </a:cubicBezTo>
                  <a:cubicBezTo>
                    <a:pt x="2819" y="2220"/>
                    <a:pt x="2693" y="1524"/>
                    <a:pt x="3879" y="1865"/>
                  </a:cubicBezTo>
                  <a:cubicBezTo>
                    <a:pt x="3879" y="1865"/>
                    <a:pt x="3418" y="893"/>
                    <a:pt x="3998" y="739"/>
                  </a:cubicBezTo>
                  <a:cubicBezTo>
                    <a:pt x="4578" y="586"/>
                    <a:pt x="5038" y="1217"/>
                    <a:pt x="5038" y="1217"/>
                  </a:cubicBezTo>
                  <a:cubicBezTo>
                    <a:pt x="5038" y="1217"/>
                    <a:pt x="4834" y="313"/>
                    <a:pt x="5925" y="279"/>
                  </a:cubicBezTo>
                  <a:cubicBezTo>
                    <a:pt x="7016" y="245"/>
                    <a:pt x="6641" y="1183"/>
                    <a:pt x="6641" y="1183"/>
                  </a:cubicBezTo>
                  <a:cubicBezTo>
                    <a:pt x="7231" y="1"/>
                    <a:pt x="8851" y="1019"/>
                    <a:pt x="7902" y="2291"/>
                  </a:cubicBezTo>
                  <a:cubicBezTo>
                    <a:pt x="7902" y="2291"/>
                    <a:pt x="8744" y="1552"/>
                    <a:pt x="9381" y="2318"/>
                  </a:cubicBezTo>
                  <a:cubicBezTo>
                    <a:pt x="9541" y="2510"/>
                    <a:pt x="10336" y="2244"/>
                    <a:pt x="10672" y="273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4"/>
            <p:cNvSpPr/>
            <p:nvPr/>
          </p:nvSpPr>
          <p:spPr>
            <a:xfrm>
              <a:off x="2892547" y="2636373"/>
              <a:ext cx="334612" cy="114945"/>
            </a:xfrm>
            <a:custGeom>
              <a:avLst/>
              <a:gdLst/>
              <a:ahLst/>
              <a:cxnLst/>
              <a:rect l="l" t="t" r="r" b="b"/>
              <a:pathLst>
                <a:path w="10835" h="3722" extrusionOk="0">
                  <a:moveTo>
                    <a:pt x="8118" y="2562"/>
                  </a:moveTo>
                  <a:cubicBezTo>
                    <a:pt x="8121" y="2562"/>
                    <a:pt x="9129" y="2504"/>
                    <a:pt x="10415" y="2482"/>
                  </a:cubicBezTo>
                  <a:cubicBezTo>
                    <a:pt x="10235" y="2390"/>
                    <a:pt x="10006" y="2381"/>
                    <a:pt x="9815" y="2374"/>
                  </a:cubicBezTo>
                  <a:cubicBezTo>
                    <a:pt x="9600" y="2365"/>
                    <a:pt x="9422" y="2358"/>
                    <a:pt x="9329" y="2245"/>
                  </a:cubicBezTo>
                  <a:cubicBezTo>
                    <a:pt x="8765" y="1569"/>
                    <a:pt x="8012" y="2230"/>
                    <a:pt x="8010" y="2232"/>
                  </a:cubicBezTo>
                  <a:lnTo>
                    <a:pt x="8010" y="2232"/>
                  </a:lnTo>
                  <a:cubicBezTo>
                    <a:pt x="7971" y="2266"/>
                    <a:pt x="7912" y="2269"/>
                    <a:pt x="7869" y="2237"/>
                  </a:cubicBezTo>
                  <a:cubicBezTo>
                    <a:pt x="7819" y="2200"/>
                    <a:pt x="7808" y="2129"/>
                    <a:pt x="7846" y="2080"/>
                  </a:cubicBezTo>
                  <a:cubicBezTo>
                    <a:pt x="8156" y="1663"/>
                    <a:pt x="8168" y="1283"/>
                    <a:pt x="8031" y="1017"/>
                  </a:cubicBezTo>
                  <a:cubicBezTo>
                    <a:pt x="7972" y="900"/>
                    <a:pt x="7884" y="806"/>
                    <a:pt x="7781" y="738"/>
                  </a:cubicBezTo>
                  <a:cubicBezTo>
                    <a:pt x="7678" y="672"/>
                    <a:pt x="7560" y="633"/>
                    <a:pt x="7441" y="628"/>
                  </a:cubicBezTo>
                  <a:cubicBezTo>
                    <a:pt x="7199" y="620"/>
                    <a:pt x="6945" y="753"/>
                    <a:pt x="6777" y="1085"/>
                  </a:cubicBezTo>
                  <a:cubicBezTo>
                    <a:pt x="6753" y="1139"/>
                    <a:pt x="6690" y="1165"/>
                    <a:pt x="6634" y="1144"/>
                  </a:cubicBezTo>
                  <a:cubicBezTo>
                    <a:pt x="6576" y="1121"/>
                    <a:pt x="6548" y="1055"/>
                    <a:pt x="6570" y="998"/>
                  </a:cubicBezTo>
                  <a:cubicBezTo>
                    <a:pt x="6570" y="996"/>
                    <a:pt x="6882" y="218"/>
                    <a:pt x="5962" y="247"/>
                  </a:cubicBezTo>
                  <a:cubicBezTo>
                    <a:pt x="5007" y="277"/>
                    <a:pt x="5182" y="1047"/>
                    <a:pt x="5182" y="1049"/>
                  </a:cubicBezTo>
                  <a:lnTo>
                    <a:pt x="5182" y="1049"/>
                  </a:lnTo>
                  <a:cubicBezTo>
                    <a:pt x="5191" y="1091"/>
                    <a:pt x="5176" y="1136"/>
                    <a:pt x="5139" y="1163"/>
                  </a:cubicBezTo>
                  <a:cubicBezTo>
                    <a:pt x="5090" y="1199"/>
                    <a:pt x="5019" y="1189"/>
                    <a:pt x="4982" y="1139"/>
                  </a:cubicBezTo>
                  <a:cubicBezTo>
                    <a:pt x="4980" y="1137"/>
                    <a:pt x="4567" y="570"/>
                    <a:pt x="4061" y="704"/>
                  </a:cubicBezTo>
                  <a:cubicBezTo>
                    <a:pt x="3613" y="822"/>
                    <a:pt x="4014" y="1670"/>
                    <a:pt x="4016" y="1673"/>
                  </a:cubicBezTo>
                  <a:lnTo>
                    <a:pt x="4015" y="1673"/>
                  </a:lnTo>
                  <a:cubicBezTo>
                    <a:pt x="4026" y="1696"/>
                    <a:pt x="4029" y="1724"/>
                    <a:pt x="4022" y="1751"/>
                  </a:cubicBezTo>
                  <a:cubicBezTo>
                    <a:pt x="4004" y="1811"/>
                    <a:pt x="3942" y="1846"/>
                    <a:pt x="3882" y="1829"/>
                  </a:cubicBezTo>
                  <a:cubicBezTo>
                    <a:pt x="3163" y="1622"/>
                    <a:pt x="2977" y="1825"/>
                    <a:pt x="2791" y="2028"/>
                  </a:cubicBezTo>
                  <a:cubicBezTo>
                    <a:pt x="2674" y="2156"/>
                    <a:pt x="2557" y="2283"/>
                    <a:pt x="2344" y="2347"/>
                  </a:cubicBezTo>
                  <a:cubicBezTo>
                    <a:pt x="2192" y="2392"/>
                    <a:pt x="1993" y="2369"/>
                    <a:pt x="1789" y="2347"/>
                  </a:cubicBezTo>
                  <a:cubicBezTo>
                    <a:pt x="1626" y="2328"/>
                    <a:pt x="1460" y="2309"/>
                    <a:pt x="1338" y="2328"/>
                  </a:cubicBezTo>
                  <a:cubicBezTo>
                    <a:pt x="1205" y="2348"/>
                    <a:pt x="1129" y="2408"/>
                    <a:pt x="1050" y="2469"/>
                  </a:cubicBezTo>
                  <a:cubicBezTo>
                    <a:pt x="1040" y="2478"/>
                    <a:pt x="1029" y="2486"/>
                    <a:pt x="1018" y="2494"/>
                  </a:cubicBezTo>
                  <a:lnTo>
                    <a:pt x="4748" y="2494"/>
                  </a:lnTo>
                  <a:lnTo>
                    <a:pt x="4748" y="2494"/>
                  </a:lnTo>
                  <a:cubicBezTo>
                    <a:pt x="4806" y="2494"/>
                    <a:pt x="4855" y="2538"/>
                    <a:pt x="4860" y="2596"/>
                  </a:cubicBezTo>
                  <a:cubicBezTo>
                    <a:pt x="4860" y="2597"/>
                    <a:pt x="4887" y="2923"/>
                    <a:pt x="5283" y="3009"/>
                  </a:cubicBezTo>
                  <a:cubicBezTo>
                    <a:pt x="5679" y="3093"/>
                    <a:pt x="5967" y="2815"/>
                    <a:pt x="5995" y="2787"/>
                  </a:cubicBezTo>
                  <a:cubicBezTo>
                    <a:pt x="6014" y="2766"/>
                    <a:pt x="6041" y="2752"/>
                    <a:pt x="6072" y="2750"/>
                  </a:cubicBezTo>
                  <a:cubicBezTo>
                    <a:pt x="6134" y="2747"/>
                    <a:pt x="6187" y="2794"/>
                    <a:pt x="6191" y="2856"/>
                  </a:cubicBezTo>
                  <a:cubicBezTo>
                    <a:pt x="6191" y="2858"/>
                    <a:pt x="6219" y="3498"/>
                    <a:pt x="7219" y="3484"/>
                  </a:cubicBezTo>
                  <a:cubicBezTo>
                    <a:pt x="8188" y="3469"/>
                    <a:pt x="8015" y="2700"/>
                    <a:pt x="8014" y="2699"/>
                  </a:cubicBezTo>
                  <a:lnTo>
                    <a:pt x="8014" y="2699"/>
                  </a:lnTo>
                  <a:cubicBezTo>
                    <a:pt x="8013" y="2693"/>
                    <a:pt x="8012" y="2687"/>
                    <a:pt x="8012" y="2681"/>
                  </a:cubicBezTo>
                  <a:cubicBezTo>
                    <a:pt x="8008" y="2619"/>
                    <a:pt x="8056" y="2566"/>
                    <a:pt x="8118" y="2562"/>
                  </a:cubicBezTo>
                  <a:close/>
                  <a:moveTo>
                    <a:pt x="10701" y="2702"/>
                  </a:moveTo>
                  <a:cubicBezTo>
                    <a:pt x="9562" y="2716"/>
                    <a:pt x="8581" y="2763"/>
                    <a:pt x="8250" y="2781"/>
                  </a:cubicBezTo>
                  <a:cubicBezTo>
                    <a:pt x="8266" y="3059"/>
                    <a:pt x="8195" y="3693"/>
                    <a:pt x="7222" y="3708"/>
                  </a:cubicBezTo>
                  <a:cubicBezTo>
                    <a:pt x="6378" y="3721"/>
                    <a:pt x="6101" y="3313"/>
                    <a:pt x="6010" y="3062"/>
                  </a:cubicBezTo>
                  <a:cubicBezTo>
                    <a:pt x="5850" y="3170"/>
                    <a:pt x="5574" y="3301"/>
                    <a:pt x="5236" y="3229"/>
                  </a:cubicBezTo>
                  <a:cubicBezTo>
                    <a:pt x="4838" y="3143"/>
                    <a:pt x="4703" y="2871"/>
                    <a:pt x="4658" y="2720"/>
                  </a:cubicBezTo>
                  <a:lnTo>
                    <a:pt x="120" y="2720"/>
                  </a:lnTo>
                  <a:cubicBezTo>
                    <a:pt x="38" y="2720"/>
                    <a:pt x="0" y="2681"/>
                    <a:pt x="0" y="2606"/>
                  </a:cubicBezTo>
                  <a:cubicBezTo>
                    <a:pt x="0" y="2507"/>
                    <a:pt x="79" y="2496"/>
                    <a:pt x="200" y="2479"/>
                  </a:cubicBezTo>
                  <a:cubicBezTo>
                    <a:pt x="381" y="2454"/>
                    <a:pt x="755" y="2403"/>
                    <a:pt x="827" y="2355"/>
                  </a:cubicBezTo>
                  <a:cubicBezTo>
                    <a:pt x="856" y="2335"/>
                    <a:pt x="885" y="2313"/>
                    <a:pt x="913" y="2291"/>
                  </a:cubicBezTo>
                  <a:cubicBezTo>
                    <a:pt x="1015" y="2212"/>
                    <a:pt x="1113" y="2136"/>
                    <a:pt x="1304" y="2106"/>
                  </a:cubicBezTo>
                  <a:cubicBezTo>
                    <a:pt x="1457" y="2082"/>
                    <a:pt x="1637" y="2102"/>
                    <a:pt x="1814" y="2122"/>
                  </a:cubicBezTo>
                  <a:cubicBezTo>
                    <a:pt x="1994" y="2143"/>
                    <a:pt x="2172" y="2163"/>
                    <a:pt x="2280" y="2131"/>
                  </a:cubicBezTo>
                  <a:cubicBezTo>
                    <a:pt x="2433" y="2085"/>
                    <a:pt x="2529" y="1980"/>
                    <a:pt x="2626" y="1875"/>
                  </a:cubicBezTo>
                  <a:cubicBezTo>
                    <a:pt x="2837" y="1645"/>
                    <a:pt x="3050" y="1413"/>
                    <a:pt x="3728" y="1557"/>
                  </a:cubicBezTo>
                  <a:cubicBezTo>
                    <a:pt x="3617" y="1231"/>
                    <a:pt x="3489" y="622"/>
                    <a:pt x="4003" y="486"/>
                  </a:cubicBezTo>
                  <a:cubicBezTo>
                    <a:pt x="4401" y="381"/>
                    <a:pt x="4744" y="595"/>
                    <a:pt x="4951" y="779"/>
                  </a:cubicBezTo>
                  <a:cubicBezTo>
                    <a:pt x="4986" y="472"/>
                    <a:pt x="5176" y="47"/>
                    <a:pt x="5956" y="22"/>
                  </a:cubicBezTo>
                  <a:cubicBezTo>
                    <a:pt x="6653" y="1"/>
                    <a:pt x="6831" y="325"/>
                    <a:pt x="6851" y="620"/>
                  </a:cubicBezTo>
                  <a:cubicBezTo>
                    <a:pt x="7032" y="462"/>
                    <a:pt x="7244" y="396"/>
                    <a:pt x="7449" y="404"/>
                  </a:cubicBezTo>
                  <a:cubicBezTo>
                    <a:pt x="7610" y="410"/>
                    <a:pt x="7767" y="462"/>
                    <a:pt x="7904" y="550"/>
                  </a:cubicBezTo>
                  <a:cubicBezTo>
                    <a:pt x="8039" y="638"/>
                    <a:pt x="8153" y="762"/>
                    <a:pt x="8232" y="913"/>
                  </a:cubicBezTo>
                  <a:cubicBezTo>
                    <a:pt x="8358" y="1159"/>
                    <a:pt x="8388" y="1475"/>
                    <a:pt x="8250" y="1822"/>
                  </a:cubicBezTo>
                  <a:cubicBezTo>
                    <a:pt x="8585" y="1674"/>
                    <a:pt x="9081" y="1596"/>
                    <a:pt x="9501" y="2101"/>
                  </a:cubicBezTo>
                  <a:cubicBezTo>
                    <a:pt x="9530" y="2137"/>
                    <a:pt x="9663" y="2142"/>
                    <a:pt x="9824" y="2149"/>
                  </a:cubicBezTo>
                  <a:cubicBezTo>
                    <a:pt x="10148" y="2162"/>
                    <a:pt x="10561" y="2178"/>
                    <a:pt x="10800" y="2527"/>
                  </a:cubicBezTo>
                  <a:cubicBezTo>
                    <a:pt x="10835" y="2578"/>
                    <a:pt x="10822" y="2648"/>
                    <a:pt x="10770" y="2683"/>
                  </a:cubicBezTo>
                  <a:cubicBezTo>
                    <a:pt x="10749" y="2697"/>
                    <a:pt x="10725" y="2703"/>
                    <a:pt x="10701" y="2702"/>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4"/>
            <p:cNvSpPr/>
            <p:nvPr/>
          </p:nvSpPr>
          <p:spPr>
            <a:xfrm>
              <a:off x="2923985" y="2684796"/>
              <a:ext cx="290203" cy="59634"/>
            </a:xfrm>
            <a:custGeom>
              <a:avLst/>
              <a:gdLst/>
              <a:ahLst/>
              <a:cxnLst/>
              <a:rect l="l" t="t" r="r" b="b"/>
              <a:pathLst>
                <a:path w="9397" h="1931" extrusionOk="0">
                  <a:moveTo>
                    <a:pt x="8311" y="677"/>
                  </a:moveTo>
                  <a:cubicBezTo>
                    <a:pt x="7747" y="1"/>
                    <a:pt x="6994" y="662"/>
                    <a:pt x="6992" y="664"/>
                  </a:cubicBezTo>
                  <a:lnTo>
                    <a:pt x="6992" y="664"/>
                  </a:lnTo>
                  <a:cubicBezTo>
                    <a:pt x="6953" y="698"/>
                    <a:pt x="6894" y="701"/>
                    <a:pt x="6851" y="669"/>
                  </a:cubicBezTo>
                  <a:cubicBezTo>
                    <a:pt x="6830" y="653"/>
                    <a:pt x="6816" y="631"/>
                    <a:pt x="6810" y="607"/>
                  </a:cubicBezTo>
                  <a:cubicBezTo>
                    <a:pt x="6674" y="675"/>
                    <a:pt x="6587" y="604"/>
                    <a:pt x="6587" y="604"/>
                  </a:cubicBezTo>
                  <a:cubicBezTo>
                    <a:pt x="6587" y="604"/>
                    <a:pt x="6707" y="1150"/>
                    <a:pt x="6084" y="1311"/>
                  </a:cubicBezTo>
                  <a:cubicBezTo>
                    <a:pt x="5462" y="1474"/>
                    <a:pt x="5207" y="690"/>
                    <a:pt x="5207" y="690"/>
                  </a:cubicBezTo>
                  <a:cubicBezTo>
                    <a:pt x="5207" y="690"/>
                    <a:pt x="5155" y="842"/>
                    <a:pt x="4670" y="953"/>
                  </a:cubicBezTo>
                  <a:cubicBezTo>
                    <a:pt x="4183" y="1064"/>
                    <a:pt x="4004" y="570"/>
                    <a:pt x="4004" y="570"/>
                  </a:cubicBezTo>
                  <a:lnTo>
                    <a:pt x="1668" y="570"/>
                  </a:lnTo>
                  <a:cubicBezTo>
                    <a:pt x="1580" y="657"/>
                    <a:pt x="1477" y="733"/>
                    <a:pt x="1326" y="779"/>
                  </a:cubicBezTo>
                  <a:cubicBezTo>
                    <a:pt x="1220" y="811"/>
                    <a:pt x="1089" y="809"/>
                    <a:pt x="950" y="797"/>
                  </a:cubicBezTo>
                  <a:cubicBezTo>
                    <a:pt x="892" y="792"/>
                    <a:pt x="831" y="785"/>
                    <a:pt x="771" y="779"/>
                  </a:cubicBezTo>
                  <a:cubicBezTo>
                    <a:pt x="608" y="760"/>
                    <a:pt x="442" y="741"/>
                    <a:pt x="320" y="760"/>
                  </a:cubicBezTo>
                  <a:cubicBezTo>
                    <a:pt x="187" y="780"/>
                    <a:pt x="111" y="840"/>
                    <a:pt x="32" y="901"/>
                  </a:cubicBezTo>
                  <a:cubicBezTo>
                    <a:pt x="22" y="910"/>
                    <a:pt x="11" y="918"/>
                    <a:pt x="0" y="926"/>
                  </a:cubicBezTo>
                  <a:lnTo>
                    <a:pt x="895" y="926"/>
                  </a:lnTo>
                  <a:lnTo>
                    <a:pt x="3730" y="926"/>
                  </a:lnTo>
                  <a:lnTo>
                    <a:pt x="3730" y="926"/>
                  </a:lnTo>
                  <a:cubicBezTo>
                    <a:pt x="3788" y="926"/>
                    <a:pt x="3837" y="970"/>
                    <a:pt x="3842" y="1028"/>
                  </a:cubicBezTo>
                  <a:cubicBezTo>
                    <a:pt x="3842" y="1029"/>
                    <a:pt x="3869" y="1355"/>
                    <a:pt x="4265" y="1441"/>
                  </a:cubicBezTo>
                  <a:cubicBezTo>
                    <a:pt x="4661" y="1525"/>
                    <a:pt x="4949" y="1247"/>
                    <a:pt x="4977" y="1219"/>
                  </a:cubicBezTo>
                  <a:cubicBezTo>
                    <a:pt x="4996" y="1198"/>
                    <a:pt x="5023" y="1184"/>
                    <a:pt x="5054" y="1182"/>
                  </a:cubicBezTo>
                  <a:cubicBezTo>
                    <a:pt x="5116" y="1179"/>
                    <a:pt x="5169" y="1226"/>
                    <a:pt x="5173" y="1288"/>
                  </a:cubicBezTo>
                  <a:cubicBezTo>
                    <a:pt x="5173" y="1290"/>
                    <a:pt x="5201" y="1930"/>
                    <a:pt x="6201" y="1916"/>
                  </a:cubicBezTo>
                  <a:cubicBezTo>
                    <a:pt x="7170" y="1901"/>
                    <a:pt x="6997" y="1132"/>
                    <a:pt x="6996" y="1131"/>
                  </a:cubicBezTo>
                  <a:lnTo>
                    <a:pt x="6996" y="1131"/>
                  </a:lnTo>
                  <a:cubicBezTo>
                    <a:pt x="6995" y="1125"/>
                    <a:pt x="6994" y="1119"/>
                    <a:pt x="6994" y="1113"/>
                  </a:cubicBezTo>
                  <a:cubicBezTo>
                    <a:pt x="6990" y="1051"/>
                    <a:pt x="7038" y="998"/>
                    <a:pt x="7100" y="994"/>
                  </a:cubicBezTo>
                  <a:cubicBezTo>
                    <a:pt x="7103" y="994"/>
                    <a:pt x="8111" y="936"/>
                    <a:pt x="9397" y="914"/>
                  </a:cubicBezTo>
                  <a:cubicBezTo>
                    <a:pt x="9217" y="822"/>
                    <a:pt x="8989" y="813"/>
                    <a:pt x="8797" y="806"/>
                  </a:cubicBezTo>
                  <a:cubicBezTo>
                    <a:pt x="8582" y="797"/>
                    <a:pt x="8404" y="790"/>
                    <a:pt x="8311" y="6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4"/>
            <p:cNvSpPr/>
            <p:nvPr/>
          </p:nvSpPr>
          <p:spPr>
            <a:xfrm>
              <a:off x="3107793" y="2715492"/>
              <a:ext cx="30944" cy="20506"/>
            </a:xfrm>
            <a:custGeom>
              <a:avLst/>
              <a:gdLst/>
              <a:ahLst/>
              <a:cxnLst/>
              <a:rect l="l" t="t" r="r" b="b"/>
              <a:pathLst>
                <a:path w="1002" h="664" extrusionOk="0">
                  <a:moveTo>
                    <a:pt x="866" y="311"/>
                  </a:moveTo>
                  <a:cubicBezTo>
                    <a:pt x="848" y="344"/>
                    <a:pt x="829" y="371"/>
                    <a:pt x="804" y="401"/>
                  </a:cubicBezTo>
                  <a:cubicBezTo>
                    <a:pt x="714" y="502"/>
                    <a:pt x="624" y="558"/>
                    <a:pt x="498" y="606"/>
                  </a:cubicBezTo>
                  <a:cubicBezTo>
                    <a:pt x="392" y="643"/>
                    <a:pt x="295" y="663"/>
                    <a:pt x="184" y="658"/>
                  </a:cubicBezTo>
                  <a:cubicBezTo>
                    <a:pt x="143" y="656"/>
                    <a:pt x="105" y="653"/>
                    <a:pt x="67" y="638"/>
                  </a:cubicBezTo>
                  <a:cubicBezTo>
                    <a:pt x="52" y="633"/>
                    <a:pt x="39" y="627"/>
                    <a:pt x="26" y="618"/>
                  </a:cubicBezTo>
                  <a:cubicBezTo>
                    <a:pt x="20" y="613"/>
                    <a:pt x="0" y="597"/>
                    <a:pt x="8" y="587"/>
                  </a:cubicBezTo>
                  <a:cubicBezTo>
                    <a:pt x="13" y="584"/>
                    <a:pt x="32" y="589"/>
                    <a:pt x="39" y="591"/>
                  </a:cubicBezTo>
                  <a:cubicBezTo>
                    <a:pt x="51" y="592"/>
                    <a:pt x="63" y="592"/>
                    <a:pt x="75" y="593"/>
                  </a:cubicBezTo>
                  <a:cubicBezTo>
                    <a:pt x="111" y="593"/>
                    <a:pt x="144" y="591"/>
                    <a:pt x="180" y="586"/>
                  </a:cubicBezTo>
                  <a:cubicBezTo>
                    <a:pt x="281" y="570"/>
                    <a:pt x="361" y="545"/>
                    <a:pt x="453" y="502"/>
                  </a:cubicBezTo>
                  <a:cubicBezTo>
                    <a:pt x="555" y="453"/>
                    <a:pt x="628" y="402"/>
                    <a:pt x="700" y="316"/>
                  </a:cubicBezTo>
                  <a:cubicBezTo>
                    <a:pt x="718" y="292"/>
                    <a:pt x="733" y="270"/>
                    <a:pt x="748" y="245"/>
                  </a:cubicBezTo>
                  <a:cubicBezTo>
                    <a:pt x="814" y="107"/>
                    <a:pt x="789" y="6"/>
                    <a:pt x="870" y="16"/>
                  </a:cubicBezTo>
                  <a:cubicBezTo>
                    <a:pt x="1002" y="0"/>
                    <a:pt x="891" y="260"/>
                    <a:pt x="866" y="3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4"/>
            <p:cNvSpPr/>
            <p:nvPr/>
          </p:nvSpPr>
          <p:spPr>
            <a:xfrm>
              <a:off x="3106126" y="2661016"/>
              <a:ext cx="32056" cy="12569"/>
            </a:xfrm>
            <a:custGeom>
              <a:avLst/>
              <a:gdLst/>
              <a:ahLst/>
              <a:cxnLst/>
              <a:rect l="l" t="t" r="r" b="b"/>
              <a:pathLst>
                <a:path w="1038" h="407" extrusionOk="0">
                  <a:moveTo>
                    <a:pt x="163" y="126"/>
                  </a:moveTo>
                  <a:cubicBezTo>
                    <a:pt x="169" y="120"/>
                    <a:pt x="175" y="116"/>
                    <a:pt x="181" y="111"/>
                  </a:cubicBezTo>
                  <a:cubicBezTo>
                    <a:pt x="280" y="36"/>
                    <a:pt x="377" y="1"/>
                    <a:pt x="502" y="2"/>
                  </a:cubicBezTo>
                  <a:cubicBezTo>
                    <a:pt x="623" y="9"/>
                    <a:pt x="716" y="34"/>
                    <a:pt x="822" y="93"/>
                  </a:cubicBezTo>
                  <a:cubicBezTo>
                    <a:pt x="851" y="112"/>
                    <a:pt x="1037" y="243"/>
                    <a:pt x="1009" y="294"/>
                  </a:cubicBezTo>
                  <a:cubicBezTo>
                    <a:pt x="1006" y="295"/>
                    <a:pt x="817" y="186"/>
                    <a:pt x="784" y="172"/>
                  </a:cubicBezTo>
                  <a:cubicBezTo>
                    <a:pt x="686" y="136"/>
                    <a:pt x="606" y="121"/>
                    <a:pt x="502" y="124"/>
                  </a:cubicBezTo>
                  <a:cubicBezTo>
                    <a:pt x="410" y="130"/>
                    <a:pt x="338" y="161"/>
                    <a:pt x="266" y="217"/>
                  </a:cubicBezTo>
                  <a:cubicBezTo>
                    <a:pt x="265" y="217"/>
                    <a:pt x="254" y="227"/>
                    <a:pt x="252" y="229"/>
                  </a:cubicBezTo>
                  <a:cubicBezTo>
                    <a:pt x="225" y="253"/>
                    <a:pt x="205" y="275"/>
                    <a:pt x="185" y="305"/>
                  </a:cubicBezTo>
                  <a:cubicBezTo>
                    <a:pt x="136" y="391"/>
                    <a:pt x="164" y="403"/>
                    <a:pt x="97" y="398"/>
                  </a:cubicBezTo>
                  <a:cubicBezTo>
                    <a:pt x="1" y="407"/>
                    <a:pt x="40" y="311"/>
                    <a:pt x="71" y="240"/>
                  </a:cubicBezTo>
                  <a:cubicBezTo>
                    <a:pt x="95" y="194"/>
                    <a:pt x="123" y="161"/>
                    <a:pt x="163" y="1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4"/>
            <p:cNvSpPr/>
            <p:nvPr/>
          </p:nvSpPr>
          <p:spPr>
            <a:xfrm>
              <a:off x="3023424" y="2660831"/>
              <a:ext cx="19610" cy="17202"/>
            </a:xfrm>
            <a:custGeom>
              <a:avLst/>
              <a:gdLst/>
              <a:ahLst/>
              <a:cxnLst/>
              <a:rect l="l" t="t" r="r" b="b"/>
              <a:pathLst>
                <a:path w="635" h="557" extrusionOk="0">
                  <a:moveTo>
                    <a:pt x="423" y="442"/>
                  </a:moveTo>
                  <a:cubicBezTo>
                    <a:pt x="374" y="385"/>
                    <a:pt x="326" y="330"/>
                    <a:pt x="274" y="275"/>
                  </a:cubicBezTo>
                  <a:cubicBezTo>
                    <a:pt x="227" y="226"/>
                    <a:pt x="182" y="181"/>
                    <a:pt x="130" y="138"/>
                  </a:cubicBezTo>
                  <a:cubicBezTo>
                    <a:pt x="113" y="125"/>
                    <a:pt x="3" y="55"/>
                    <a:pt x="0" y="46"/>
                  </a:cubicBezTo>
                  <a:cubicBezTo>
                    <a:pt x="12" y="1"/>
                    <a:pt x="151" y="54"/>
                    <a:pt x="174" y="65"/>
                  </a:cubicBezTo>
                  <a:cubicBezTo>
                    <a:pt x="243" y="97"/>
                    <a:pt x="298" y="137"/>
                    <a:pt x="356" y="185"/>
                  </a:cubicBezTo>
                  <a:cubicBezTo>
                    <a:pt x="418" y="238"/>
                    <a:pt x="473" y="292"/>
                    <a:pt x="527" y="354"/>
                  </a:cubicBezTo>
                  <a:cubicBezTo>
                    <a:pt x="590" y="431"/>
                    <a:pt x="635" y="462"/>
                    <a:pt x="565" y="506"/>
                  </a:cubicBezTo>
                  <a:cubicBezTo>
                    <a:pt x="499" y="557"/>
                    <a:pt x="492" y="522"/>
                    <a:pt x="423" y="4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7" name="Google Shape;1597;p54"/>
          <p:cNvGrpSpPr/>
          <p:nvPr/>
        </p:nvGrpSpPr>
        <p:grpSpPr>
          <a:xfrm>
            <a:off x="229505" y="3457466"/>
            <a:ext cx="194923" cy="194923"/>
            <a:chOff x="3414512" y="2592150"/>
            <a:chExt cx="58460" cy="58460"/>
          </a:xfrm>
        </p:grpSpPr>
        <p:sp>
          <p:nvSpPr>
            <p:cNvPr id="1598" name="Google Shape;1598;p54"/>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4"/>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4"/>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4"/>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54"/>
          <p:cNvGrpSpPr/>
          <p:nvPr/>
        </p:nvGrpSpPr>
        <p:grpSpPr>
          <a:xfrm rot="3967627">
            <a:off x="1517548" y="4235476"/>
            <a:ext cx="423561" cy="344941"/>
            <a:chOff x="1172345" y="3856132"/>
            <a:chExt cx="228133" cy="185791"/>
          </a:xfrm>
        </p:grpSpPr>
        <p:sp>
          <p:nvSpPr>
            <p:cNvPr id="1603" name="Google Shape;1603;p54"/>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4"/>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4"/>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4"/>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4"/>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4"/>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4"/>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4"/>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2">
            <a:extLst>
              <a:ext uri="{FF2B5EF4-FFF2-40B4-BE49-F238E27FC236}">
                <a16:creationId xmlns:a16="http://schemas.microsoft.com/office/drawing/2014/main" id="{35C6B06A-E3D8-FE07-27E8-B385C21B0E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3808"/>
          <a:stretch>
            <a:fillRect/>
          </a:stretch>
        </p:blipFill>
        <p:spPr>
          <a:xfrm>
            <a:off x="1538743" y="473488"/>
            <a:ext cx="6537403" cy="4366078"/>
          </a:xfrm>
          <a:prstGeom prst="rect">
            <a:avLst/>
          </a:prstGeom>
        </p:spPr>
      </p:pic>
      <p:sp>
        <p:nvSpPr>
          <p:cNvPr id="7" name="TextBox 6">
            <a:extLst>
              <a:ext uri="{FF2B5EF4-FFF2-40B4-BE49-F238E27FC236}">
                <a16:creationId xmlns:a16="http://schemas.microsoft.com/office/drawing/2014/main" id="{47D5F1D9-DCCF-96FC-1BD5-237A4920A228}"/>
              </a:ext>
            </a:extLst>
          </p:cNvPr>
          <p:cNvSpPr txBox="1"/>
          <p:nvPr/>
        </p:nvSpPr>
        <p:spPr>
          <a:xfrm>
            <a:off x="1750132" y="1074264"/>
            <a:ext cx="4024011" cy="3365024"/>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Bước 2</a:t>
            </a:r>
            <a:r>
              <a:rPr lang="en-US" sz="1800">
                <a:effectLst/>
                <a:latin typeface="+mj-lt"/>
                <a:ea typeface="Times New Roman" panose="02020603050405020304" pitchFamily="18" charset="0"/>
              </a:rPr>
              <a:t>. Ngắt chiếc lá đã bịt băng giấy đen. Gỡ bỏ băng giấy đen trên bề mặt lá. Cho lá đó vào ống nghiệm đựng ethanol 70%. Đặt ống nghiệm đó vào cốc lớn đựng nước, để lên kiềng rồi đun cách thủy bằng bếp đèn cồn cho đến khi lá mất màu xanh (chất diệp lục ở lá bị tẩy hết).</a:t>
            </a:r>
            <a:endParaRPr lang="en-US" sz="1800">
              <a:effectLst/>
              <a:latin typeface="+mj-lt"/>
              <a:ea typeface="Calibri" panose="020F0502020204030204" pitchFamily="34" charset="0"/>
            </a:endParaRPr>
          </a:p>
        </p:txBody>
      </p:sp>
      <p:grpSp>
        <p:nvGrpSpPr>
          <p:cNvPr id="10" name="Google Shape;1373;p54">
            <a:extLst>
              <a:ext uri="{FF2B5EF4-FFF2-40B4-BE49-F238E27FC236}">
                <a16:creationId xmlns:a16="http://schemas.microsoft.com/office/drawing/2014/main" id="{F2B9F363-D616-A31B-AC1F-1475731FD852}"/>
              </a:ext>
            </a:extLst>
          </p:cNvPr>
          <p:cNvGrpSpPr/>
          <p:nvPr/>
        </p:nvGrpSpPr>
        <p:grpSpPr>
          <a:xfrm>
            <a:off x="-44595" y="3338285"/>
            <a:ext cx="1788930" cy="1824205"/>
            <a:chOff x="3537000" y="2748551"/>
            <a:chExt cx="1597741" cy="1594151"/>
          </a:xfrm>
        </p:grpSpPr>
        <p:sp>
          <p:nvSpPr>
            <p:cNvPr id="11" name="Google Shape;1374;p54">
              <a:extLst>
                <a:ext uri="{FF2B5EF4-FFF2-40B4-BE49-F238E27FC236}">
                  <a16:creationId xmlns:a16="http://schemas.microsoft.com/office/drawing/2014/main" id="{A9D41983-45D5-69C9-A8FF-7801EA31E5ED}"/>
                </a:ext>
              </a:extLst>
            </p:cNvPr>
            <p:cNvSpPr/>
            <p:nvPr/>
          </p:nvSpPr>
          <p:spPr>
            <a:xfrm>
              <a:off x="3537000" y="4280284"/>
              <a:ext cx="1554442" cy="62417"/>
            </a:xfrm>
            <a:custGeom>
              <a:avLst/>
              <a:gdLst/>
              <a:ahLst/>
              <a:cxnLst/>
              <a:rect l="l" t="t" r="r" b="b"/>
              <a:pathLst>
                <a:path w="21293" h="855" extrusionOk="0">
                  <a:moveTo>
                    <a:pt x="470" y="397"/>
                  </a:moveTo>
                  <a:cubicBezTo>
                    <a:pt x="0" y="551"/>
                    <a:pt x="605" y="854"/>
                    <a:pt x="3010" y="854"/>
                  </a:cubicBezTo>
                  <a:lnTo>
                    <a:pt x="17524" y="854"/>
                  </a:lnTo>
                  <a:cubicBezTo>
                    <a:pt x="20247" y="854"/>
                    <a:pt x="21292" y="438"/>
                    <a:pt x="20453" y="264"/>
                  </a:cubicBezTo>
                  <a:cubicBezTo>
                    <a:pt x="19184" y="0"/>
                    <a:pt x="734" y="310"/>
                    <a:pt x="470" y="39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75;p54">
              <a:extLst>
                <a:ext uri="{FF2B5EF4-FFF2-40B4-BE49-F238E27FC236}">
                  <a16:creationId xmlns:a16="http://schemas.microsoft.com/office/drawing/2014/main" id="{2B0C7543-EB3B-4A61-DB13-C4524FE8AE79}"/>
                </a:ext>
              </a:extLst>
            </p:cNvPr>
            <p:cNvSpPr/>
            <p:nvPr/>
          </p:nvSpPr>
          <p:spPr>
            <a:xfrm>
              <a:off x="3607959" y="2932735"/>
              <a:ext cx="559856" cy="152210"/>
            </a:xfrm>
            <a:custGeom>
              <a:avLst/>
              <a:gdLst/>
              <a:ahLst/>
              <a:cxnLst/>
              <a:rect l="l" t="t" r="r" b="b"/>
              <a:pathLst>
                <a:path w="7669" h="2085" extrusionOk="0">
                  <a:moveTo>
                    <a:pt x="1" y="2085"/>
                  </a:moveTo>
                  <a:lnTo>
                    <a:pt x="7669" y="2085"/>
                  </a:lnTo>
                  <a:cubicBezTo>
                    <a:pt x="7669" y="2085"/>
                    <a:pt x="6255" y="1486"/>
                    <a:pt x="5704" y="1510"/>
                  </a:cubicBezTo>
                  <a:lnTo>
                    <a:pt x="5152" y="1534"/>
                  </a:lnTo>
                  <a:cubicBezTo>
                    <a:pt x="5152" y="1534"/>
                    <a:pt x="5535" y="911"/>
                    <a:pt x="5273" y="671"/>
                  </a:cubicBezTo>
                  <a:cubicBezTo>
                    <a:pt x="5009" y="432"/>
                    <a:pt x="4338" y="815"/>
                    <a:pt x="4338" y="815"/>
                  </a:cubicBezTo>
                  <a:cubicBezTo>
                    <a:pt x="4338" y="815"/>
                    <a:pt x="4146" y="0"/>
                    <a:pt x="3284" y="48"/>
                  </a:cubicBezTo>
                  <a:cubicBezTo>
                    <a:pt x="2421" y="97"/>
                    <a:pt x="2564" y="887"/>
                    <a:pt x="2564" y="887"/>
                  </a:cubicBezTo>
                  <a:cubicBezTo>
                    <a:pt x="2564" y="887"/>
                    <a:pt x="2157" y="528"/>
                    <a:pt x="1894" y="695"/>
                  </a:cubicBezTo>
                  <a:cubicBezTo>
                    <a:pt x="1630" y="863"/>
                    <a:pt x="1822" y="1438"/>
                    <a:pt x="1822" y="1438"/>
                  </a:cubicBezTo>
                  <a:cubicBezTo>
                    <a:pt x="1822" y="1438"/>
                    <a:pt x="1271" y="1102"/>
                    <a:pt x="1079" y="1294"/>
                  </a:cubicBezTo>
                  <a:cubicBezTo>
                    <a:pt x="887" y="1486"/>
                    <a:pt x="1055" y="1678"/>
                    <a:pt x="1055" y="16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76;p54">
              <a:extLst>
                <a:ext uri="{FF2B5EF4-FFF2-40B4-BE49-F238E27FC236}">
                  <a16:creationId xmlns:a16="http://schemas.microsoft.com/office/drawing/2014/main" id="{978FE3F2-4707-5EB4-A23D-D69BEE630CE6}"/>
                </a:ext>
              </a:extLst>
            </p:cNvPr>
            <p:cNvSpPr/>
            <p:nvPr/>
          </p:nvSpPr>
          <p:spPr>
            <a:xfrm>
              <a:off x="4574885" y="3095895"/>
              <a:ext cx="559856" cy="152210"/>
            </a:xfrm>
            <a:custGeom>
              <a:avLst/>
              <a:gdLst/>
              <a:ahLst/>
              <a:cxnLst/>
              <a:rect l="l" t="t" r="r" b="b"/>
              <a:pathLst>
                <a:path w="7669" h="2085" extrusionOk="0">
                  <a:moveTo>
                    <a:pt x="0" y="2085"/>
                  </a:moveTo>
                  <a:lnTo>
                    <a:pt x="7668" y="2085"/>
                  </a:lnTo>
                  <a:cubicBezTo>
                    <a:pt x="7668" y="2085"/>
                    <a:pt x="6254" y="1486"/>
                    <a:pt x="5703" y="1510"/>
                  </a:cubicBezTo>
                  <a:lnTo>
                    <a:pt x="5152" y="1534"/>
                  </a:lnTo>
                  <a:cubicBezTo>
                    <a:pt x="5152" y="1534"/>
                    <a:pt x="5535" y="911"/>
                    <a:pt x="5271" y="671"/>
                  </a:cubicBezTo>
                  <a:cubicBezTo>
                    <a:pt x="5008" y="432"/>
                    <a:pt x="4337" y="815"/>
                    <a:pt x="4337" y="815"/>
                  </a:cubicBezTo>
                  <a:cubicBezTo>
                    <a:pt x="4337" y="815"/>
                    <a:pt x="4145" y="1"/>
                    <a:pt x="3282" y="49"/>
                  </a:cubicBezTo>
                  <a:cubicBezTo>
                    <a:pt x="2421" y="96"/>
                    <a:pt x="2564" y="887"/>
                    <a:pt x="2564" y="887"/>
                  </a:cubicBezTo>
                  <a:cubicBezTo>
                    <a:pt x="2564" y="887"/>
                    <a:pt x="2157" y="527"/>
                    <a:pt x="1893" y="696"/>
                  </a:cubicBezTo>
                  <a:cubicBezTo>
                    <a:pt x="1630" y="863"/>
                    <a:pt x="1821" y="1438"/>
                    <a:pt x="1821" y="1438"/>
                  </a:cubicBezTo>
                  <a:cubicBezTo>
                    <a:pt x="1821" y="1438"/>
                    <a:pt x="1270" y="1103"/>
                    <a:pt x="1079" y="1295"/>
                  </a:cubicBezTo>
                  <a:cubicBezTo>
                    <a:pt x="886" y="1486"/>
                    <a:pt x="1054" y="1678"/>
                    <a:pt x="1054" y="16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77;p54">
              <a:extLst>
                <a:ext uri="{FF2B5EF4-FFF2-40B4-BE49-F238E27FC236}">
                  <a16:creationId xmlns:a16="http://schemas.microsoft.com/office/drawing/2014/main" id="{E9815A16-DE9A-30F7-3B22-C498DCFE9648}"/>
                </a:ext>
              </a:extLst>
            </p:cNvPr>
            <p:cNvSpPr/>
            <p:nvPr/>
          </p:nvSpPr>
          <p:spPr>
            <a:xfrm>
              <a:off x="3771924" y="2979676"/>
              <a:ext cx="1079269" cy="1079342"/>
            </a:xfrm>
            <a:custGeom>
              <a:avLst/>
              <a:gdLst/>
              <a:ahLst/>
              <a:cxnLst/>
              <a:rect l="l" t="t" r="r" b="b"/>
              <a:pathLst>
                <a:path w="14784" h="14785" extrusionOk="0">
                  <a:moveTo>
                    <a:pt x="7392" y="14784"/>
                  </a:moveTo>
                  <a:cubicBezTo>
                    <a:pt x="11463" y="14784"/>
                    <a:pt x="14783" y="11463"/>
                    <a:pt x="14783" y="7392"/>
                  </a:cubicBezTo>
                  <a:cubicBezTo>
                    <a:pt x="14783" y="3322"/>
                    <a:pt x="11463" y="1"/>
                    <a:pt x="7392" y="1"/>
                  </a:cubicBezTo>
                  <a:cubicBezTo>
                    <a:pt x="3321" y="1"/>
                    <a:pt x="0" y="3322"/>
                    <a:pt x="0" y="7392"/>
                  </a:cubicBezTo>
                  <a:cubicBezTo>
                    <a:pt x="0" y="11463"/>
                    <a:pt x="3321" y="14784"/>
                    <a:pt x="7392" y="147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78;p54">
              <a:extLst>
                <a:ext uri="{FF2B5EF4-FFF2-40B4-BE49-F238E27FC236}">
                  <a16:creationId xmlns:a16="http://schemas.microsoft.com/office/drawing/2014/main" id="{7C96A788-5A9F-6DC1-7D96-0015D44A5E7C}"/>
                </a:ext>
              </a:extLst>
            </p:cNvPr>
            <p:cNvSpPr/>
            <p:nvPr/>
          </p:nvSpPr>
          <p:spPr>
            <a:xfrm>
              <a:off x="3828794" y="2998948"/>
              <a:ext cx="965604" cy="965604"/>
            </a:xfrm>
            <a:custGeom>
              <a:avLst/>
              <a:gdLst/>
              <a:ahLst/>
              <a:cxnLst/>
              <a:rect l="l" t="t" r="r" b="b"/>
              <a:pathLst>
                <a:path w="13227" h="13227" extrusionOk="0">
                  <a:moveTo>
                    <a:pt x="6613" y="1"/>
                  </a:moveTo>
                  <a:cubicBezTo>
                    <a:pt x="2961" y="1"/>
                    <a:pt x="0" y="2961"/>
                    <a:pt x="0" y="6614"/>
                  </a:cubicBezTo>
                  <a:cubicBezTo>
                    <a:pt x="0" y="10266"/>
                    <a:pt x="2961" y="13227"/>
                    <a:pt x="6613" y="13227"/>
                  </a:cubicBezTo>
                  <a:cubicBezTo>
                    <a:pt x="10266" y="13227"/>
                    <a:pt x="13226" y="10266"/>
                    <a:pt x="13226" y="6614"/>
                  </a:cubicBezTo>
                  <a:cubicBezTo>
                    <a:pt x="13226" y="2961"/>
                    <a:pt x="10266" y="1"/>
                    <a:pt x="66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79;p54">
              <a:extLst>
                <a:ext uri="{FF2B5EF4-FFF2-40B4-BE49-F238E27FC236}">
                  <a16:creationId xmlns:a16="http://schemas.microsoft.com/office/drawing/2014/main" id="{9978A996-6876-3848-87D4-8CAE59C7A45C}"/>
                </a:ext>
              </a:extLst>
            </p:cNvPr>
            <p:cNvSpPr/>
            <p:nvPr/>
          </p:nvSpPr>
          <p:spPr>
            <a:xfrm>
              <a:off x="3862083" y="2976099"/>
              <a:ext cx="898953" cy="1086496"/>
            </a:xfrm>
            <a:custGeom>
              <a:avLst/>
              <a:gdLst/>
              <a:ahLst/>
              <a:cxnLst/>
              <a:rect l="l" t="t" r="r" b="b"/>
              <a:pathLst>
                <a:path w="12314" h="14883" extrusionOk="0">
                  <a:moveTo>
                    <a:pt x="1800" y="2183"/>
                  </a:moveTo>
                  <a:cubicBezTo>
                    <a:pt x="2915" y="835"/>
                    <a:pt x="4456" y="0"/>
                    <a:pt x="6157" y="0"/>
                  </a:cubicBezTo>
                  <a:cubicBezTo>
                    <a:pt x="7859" y="0"/>
                    <a:pt x="9399" y="835"/>
                    <a:pt x="10513" y="2183"/>
                  </a:cubicBezTo>
                  <a:cubicBezTo>
                    <a:pt x="11626" y="3529"/>
                    <a:pt x="12314" y="5388"/>
                    <a:pt x="12314" y="7441"/>
                  </a:cubicBezTo>
                  <a:cubicBezTo>
                    <a:pt x="12314" y="9495"/>
                    <a:pt x="11626" y="11354"/>
                    <a:pt x="10513" y="12699"/>
                  </a:cubicBezTo>
                  <a:cubicBezTo>
                    <a:pt x="9399" y="14048"/>
                    <a:pt x="7859" y="14883"/>
                    <a:pt x="6157" y="14883"/>
                  </a:cubicBezTo>
                  <a:cubicBezTo>
                    <a:pt x="4456" y="14883"/>
                    <a:pt x="2915" y="14048"/>
                    <a:pt x="1800" y="12699"/>
                  </a:cubicBezTo>
                  <a:cubicBezTo>
                    <a:pt x="688" y="11354"/>
                    <a:pt x="1" y="9495"/>
                    <a:pt x="1" y="7441"/>
                  </a:cubicBezTo>
                  <a:cubicBezTo>
                    <a:pt x="1" y="5388"/>
                    <a:pt x="688" y="3529"/>
                    <a:pt x="1800" y="2183"/>
                  </a:cubicBezTo>
                  <a:close/>
                  <a:moveTo>
                    <a:pt x="6157" y="100"/>
                  </a:moveTo>
                  <a:cubicBezTo>
                    <a:pt x="4486" y="100"/>
                    <a:pt x="2973" y="920"/>
                    <a:pt x="1877" y="2246"/>
                  </a:cubicBezTo>
                  <a:cubicBezTo>
                    <a:pt x="779" y="3576"/>
                    <a:pt x="100" y="5412"/>
                    <a:pt x="100" y="7441"/>
                  </a:cubicBezTo>
                  <a:cubicBezTo>
                    <a:pt x="100" y="9470"/>
                    <a:pt x="779" y="11307"/>
                    <a:pt x="1877" y="12636"/>
                  </a:cubicBezTo>
                  <a:cubicBezTo>
                    <a:pt x="2973" y="13963"/>
                    <a:pt x="4486" y="14783"/>
                    <a:pt x="6157" y="14783"/>
                  </a:cubicBezTo>
                  <a:cubicBezTo>
                    <a:pt x="7829" y="14783"/>
                    <a:pt x="9342" y="13963"/>
                    <a:pt x="10437" y="12636"/>
                  </a:cubicBezTo>
                  <a:cubicBezTo>
                    <a:pt x="11536" y="11307"/>
                    <a:pt x="12214" y="9470"/>
                    <a:pt x="12214" y="7441"/>
                  </a:cubicBezTo>
                  <a:cubicBezTo>
                    <a:pt x="12214" y="5412"/>
                    <a:pt x="11536" y="3576"/>
                    <a:pt x="10437" y="2246"/>
                  </a:cubicBezTo>
                  <a:cubicBezTo>
                    <a:pt x="9342" y="920"/>
                    <a:pt x="7829" y="100"/>
                    <a:pt x="6157" y="1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80;p54">
              <a:extLst>
                <a:ext uri="{FF2B5EF4-FFF2-40B4-BE49-F238E27FC236}">
                  <a16:creationId xmlns:a16="http://schemas.microsoft.com/office/drawing/2014/main" id="{DE2419ED-6411-192E-FDCF-F6934458780E}"/>
                </a:ext>
              </a:extLst>
            </p:cNvPr>
            <p:cNvSpPr/>
            <p:nvPr/>
          </p:nvSpPr>
          <p:spPr>
            <a:xfrm>
              <a:off x="3963557" y="2976099"/>
              <a:ext cx="696006" cy="1086496"/>
            </a:xfrm>
            <a:custGeom>
              <a:avLst/>
              <a:gdLst/>
              <a:ahLst/>
              <a:cxnLst/>
              <a:rect l="l" t="t" r="r" b="b"/>
              <a:pathLst>
                <a:path w="9534" h="14883" extrusionOk="0">
                  <a:moveTo>
                    <a:pt x="1390" y="2188"/>
                  </a:moveTo>
                  <a:cubicBezTo>
                    <a:pt x="2253" y="837"/>
                    <a:pt x="3447" y="0"/>
                    <a:pt x="4767" y="0"/>
                  </a:cubicBezTo>
                  <a:cubicBezTo>
                    <a:pt x="6088" y="0"/>
                    <a:pt x="7281" y="837"/>
                    <a:pt x="8144" y="2188"/>
                  </a:cubicBezTo>
                  <a:cubicBezTo>
                    <a:pt x="9003" y="3534"/>
                    <a:pt x="9534" y="5391"/>
                    <a:pt x="9534" y="7441"/>
                  </a:cubicBezTo>
                  <a:cubicBezTo>
                    <a:pt x="9534" y="9492"/>
                    <a:pt x="9003" y="11349"/>
                    <a:pt x="8144" y="12695"/>
                  </a:cubicBezTo>
                  <a:cubicBezTo>
                    <a:pt x="7281" y="14046"/>
                    <a:pt x="6088" y="14883"/>
                    <a:pt x="4767" y="14883"/>
                  </a:cubicBezTo>
                  <a:cubicBezTo>
                    <a:pt x="3447" y="14883"/>
                    <a:pt x="2253" y="14046"/>
                    <a:pt x="1390" y="12695"/>
                  </a:cubicBezTo>
                  <a:cubicBezTo>
                    <a:pt x="532" y="11349"/>
                    <a:pt x="1" y="9492"/>
                    <a:pt x="1" y="7441"/>
                  </a:cubicBezTo>
                  <a:cubicBezTo>
                    <a:pt x="1" y="5391"/>
                    <a:pt x="532" y="3534"/>
                    <a:pt x="1390" y="2188"/>
                  </a:cubicBezTo>
                  <a:close/>
                  <a:moveTo>
                    <a:pt x="4767" y="100"/>
                  </a:moveTo>
                  <a:cubicBezTo>
                    <a:pt x="3483" y="100"/>
                    <a:pt x="2318" y="918"/>
                    <a:pt x="1474" y="2242"/>
                  </a:cubicBezTo>
                  <a:cubicBezTo>
                    <a:pt x="625" y="3571"/>
                    <a:pt x="100" y="5409"/>
                    <a:pt x="100" y="7441"/>
                  </a:cubicBezTo>
                  <a:cubicBezTo>
                    <a:pt x="100" y="9473"/>
                    <a:pt x="625" y="11312"/>
                    <a:pt x="1474" y="12641"/>
                  </a:cubicBezTo>
                  <a:cubicBezTo>
                    <a:pt x="2318" y="13965"/>
                    <a:pt x="3483" y="14783"/>
                    <a:pt x="4767" y="14783"/>
                  </a:cubicBezTo>
                  <a:cubicBezTo>
                    <a:pt x="6052" y="14783"/>
                    <a:pt x="7216" y="13965"/>
                    <a:pt x="8061" y="12641"/>
                  </a:cubicBezTo>
                  <a:cubicBezTo>
                    <a:pt x="8909" y="11312"/>
                    <a:pt x="9434" y="9473"/>
                    <a:pt x="9434" y="7441"/>
                  </a:cubicBezTo>
                  <a:cubicBezTo>
                    <a:pt x="9434" y="5409"/>
                    <a:pt x="8909" y="3571"/>
                    <a:pt x="8061" y="2242"/>
                  </a:cubicBezTo>
                  <a:cubicBezTo>
                    <a:pt x="7216" y="918"/>
                    <a:pt x="6052" y="100"/>
                    <a:pt x="4767" y="1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81;p54">
              <a:extLst>
                <a:ext uri="{FF2B5EF4-FFF2-40B4-BE49-F238E27FC236}">
                  <a16:creationId xmlns:a16="http://schemas.microsoft.com/office/drawing/2014/main" id="{2D61E53D-871E-607A-1B05-AC9DEA665185}"/>
                </a:ext>
              </a:extLst>
            </p:cNvPr>
            <p:cNvSpPr/>
            <p:nvPr/>
          </p:nvSpPr>
          <p:spPr>
            <a:xfrm>
              <a:off x="4065032" y="2976099"/>
              <a:ext cx="492986" cy="1086496"/>
            </a:xfrm>
            <a:custGeom>
              <a:avLst/>
              <a:gdLst/>
              <a:ahLst/>
              <a:cxnLst/>
              <a:rect l="l" t="t" r="r" b="b"/>
              <a:pathLst>
                <a:path w="6753" h="14883" extrusionOk="0">
                  <a:moveTo>
                    <a:pt x="980" y="2194"/>
                  </a:moveTo>
                  <a:cubicBezTo>
                    <a:pt x="1590" y="838"/>
                    <a:pt x="2437" y="0"/>
                    <a:pt x="3377" y="0"/>
                  </a:cubicBezTo>
                  <a:cubicBezTo>
                    <a:pt x="4317" y="0"/>
                    <a:pt x="5165" y="838"/>
                    <a:pt x="5774" y="2194"/>
                  </a:cubicBezTo>
                  <a:cubicBezTo>
                    <a:pt x="6379" y="3538"/>
                    <a:pt x="6753" y="5394"/>
                    <a:pt x="6753" y="7441"/>
                  </a:cubicBezTo>
                  <a:cubicBezTo>
                    <a:pt x="6753" y="9489"/>
                    <a:pt x="6379" y="11345"/>
                    <a:pt x="5774" y="12689"/>
                  </a:cubicBezTo>
                  <a:cubicBezTo>
                    <a:pt x="5165" y="14044"/>
                    <a:pt x="4317" y="14883"/>
                    <a:pt x="3377" y="14883"/>
                  </a:cubicBezTo>
                  <a:cubicBezTo>
                    <a:pt x="2437" y="14883"/>
                    <a:pt x="1590" y="14044"/>
                    <a:pt x="980" y="12689"/>
                  </a:cubicBezTo>
                  <a:cubicBezTo>
                    <a:pt x="376" y="11345"/>
                    <a:pt x="1" y="9489"/>
                    <a:pt x="1" y="7441"/>
                  </a:cubicBezTo>
                  <a:cubicBezTo>
                    <a:pt x="1" y="5394"/>
                    <a:pt x="376" y="3538"/>
                    <a:pt x="980" y="2194"/>
                  </a:cubicBezTo>
                  <a:close/>
                  <a:moveTo>
                    <a:pt x="3377" y="100"/>
                  </a:moveTo>
                  <a:cubicBezTo>
                    <a:pt x="2480" y="100"/>
                    <a:pt x="1664" y="915"/>
                    <a:pt x="1071" y="2235"/>
                  </a:cubicBezTo>
                  <a:cubicBezTo>
                    <a:pt x="471" y="3567"/>
                    <a:pt x="100" y="5408"/>
                    <a:pt x="100" y="7441"/>
                  </a:cubicBezTo>
                  <a:cubicBezTo>
                    <a:pt x="100" y="9475"/>
                    <a:pt x="471" y="11316"/>
                    <a:pt x="1071" y="12648"/>
                  </a:cubicBezTo>
                  <a:cubicBezTo>
                    <a:pt x="1664" y="13967"/>
                    <a:pt x="2480" y="14783"/>
                    <a:pt x="3377" y="14783"/>
                  </a:cubicBezTo>
                  <a:cubicBezTo>
                    <a:pt x="4274" y="14783"/>
                    <a:pt x="5090" y="13967"/>
                    <a:pt x="5684" y="12648"/>
                  </a:cubicBezTo>
                  <a:cubicBezTo>
                    <a:pt x="6283" y="11316"/>
                    <a:pt x="6654" y="9475"/>
                    <a:pt x="6654" y="7441"/>
                  </a:cubicBezTo>
                  <a:cubicBezTo>
                    <a:pt x="6654" y="5408"/>
                    <a:pt x="6283" y="3567"/>
                    <a:pt x="5684" y="2235"/>
                  </a:cubicBezTo>
                  <a:cubicBezTo>
                    <a:pt x="5090" y="915"/>
                    <a:pt x="4274" y="100"/>
                    <a:pt x="3377" y="1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82;p54">
              <a:extLst>
                <a:ext uri="{FF2B5EF4-FFF2-40B4-BE49-F238E27FC236}">
                  <a16:creationId xmlns:a16="http://schemas.microsoft.com/office/drawing/2014/main" id="{4034347F-0C20-40EE-FD17-4232D35A504F}"/>
                </a:ext>
              </a:extLst>
            </p:cNvPr>
            <p:cNvSpPr/>
            <p:nvPr/>
          </p:nvSpPr>
          <p:spPr>
            <a:xfrm>
              <a:off x="4166579" y="2976099"/>
              <a:ext cx="289966" cy="1086496"/>
            </a:xfrm>
            <a:custGeom>
              <a:avLst/>
              <a:gdLst/>
              <a:ahLst/>
              <a:cxnLst/>
              <a:rect l="l" t="t" r="r" b="b"/>
              <a:pathLst>
                <a:path w="3972" h="14883" extrusionOk="0">
                  <a:moveTo>
                    <a:pt x="569" y="2202"/>
                  </a:moveTo>
                  <a:cubicBezTo>
                    <a:pt x="925" y="842"/>
                    <a:pt x="1426" y="0"/>
                    <a:pt x="1986" y="0"/>
                  </a:cubicBezTo>
                  <a:cubicBezTo>
                    <a:pt x="2546" y="0"/>
                    <a:pt x="3046" y="842"/>
                    <a:pt x="3403" y="2202"/>
                  </a:cubicBezTo>
                  <a:cubicBezTo>
                    <a:pt x="3754" y="3544"/>
                    <a:pt x="3972" y="5396"/>
                    <a:pt x="3972" y="7441"/>
                  </a:cubicBezTo>
                  <a:cubicBezTo>
                    <a:pt x="3972" y="9486"/>
                    <a:pt x="3754" y="11339"/>
                    <a:pt x="3403" y="12681"/>
                  </a:cubicBezTo>
                  <a:cubicBezTo>
                    <a:pt x="3046" y="14041"/>
                    <a:pt x="2546" y="14883"/>
                    <a:pt x="1986" y="14883"/>
                  </a:cubicBezTo>
                  <a:cubicBezTo>
                    <a:pt x="1426" y="14883"/>
                    <a:pt x="925" y="14041"/>
                    <a:pt x="569" y="12681"/>
                  </a:cubicBezTo>
                  <a:cubicBezTo>
                    <a:pt x="218" y="11339"/>
                    <a:pt x="1" y="9486"/>
                    <a:pt x="1" y="7441"/>
                  </a:cubicBezTo>
                  <a:cubicBezTo>
                    <a:pt x="1" y="5396"/>
                    <a:pt x="218" y="3544"/>
                    <a:pt x="569" y="2202"/>
                  </a:cubicBezTo>
                  <a:close/>
                  <a:moveTo>
                    <a:pt x="1986" y="100"/>
                  </a:moveTo>
                  <a:cubicBezTo>
                    <a:pt x="1477" y="100"/>
                    <a:pt x="1009" y="913"/>
                    <a:pt x="665" y="2227"/>
                  </a:cubicBezTo>
                  <a:cubicBezTo>
                    <a:pt x="316" y="3561"/>
                    <a:pt x="100" y="5404"/>
                    <a:pt x="100" y="7441"/>
                  </a:cubicBezTo>
                  <a:cubicBezTo>
                    <a:pt x="100" y="9479"/>
                    <a:pt x="316" y="11322"/>
                    <a:pt x="665" y="12655"/>
                  </a:cubicBezTo>
                  <a:cubicBezTo>
                    <a:pt x="1009" y="13970"/>
                    <a:pt x="1477" y="14783"/>
                    <a:pt x="1986" y="14783"/>
                  </a:cubicBezTo>
                  <a:cubicBezTo>
                    <a:pt x="2495" y="14783"/>
                    <a:pt x="2963" y="13970"/>
                    <a:pt x="3307" y="12655"/>
                  </a:cubicBezTo>
                  <a:cubicBezTo>
                    <a:pt x="3657" y="11322"/>
                    <a:pt x="3872" y="9479"/>
                    <a:pt x="3872" y="7441"/>
                  </a:cubicBezTo>
                  <a:cubicBezTo>
                    <a:pt x="3872" y="5404"/>
                    <a:pt x="3657" y="3561"/>
                    <a:pt x="3307" y="2227"/>
                  </a:cubicBezTo>
                  <a:cubicBezTo>
                    <a:pt x="2963" y="913"/>
                    <a:pt x="2495" y="100"/>
                    <a:pt x="1986" y="1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83;p54">
              <a:extLst>
                <a:ext uri="{FF2B5EF4-FFF2-40B4-BE49-F238E27FC236}">
                  <a16:creationId xmlns:a16="http://schemas.microsoft.com/office/drawing/2014/main" id="{CEB28028-D65F-39AF-9D4B-FAC385D4DE63}"/>
                </a:ext>
              </a:extLst>
            </p:cNvPr>
            <p:cNvSpPr/>
            <p:nvPr/>
          </p:nvSpPr>
          <p:spPr>
            <a:xfrm>
              <a:off x="4268053" y="2976099"/>
              <a:ext cx="87019" cy="1086496"/>
            </a:xfrm>
            <a:custGeom>
              <a:avLst/>
              <a:gdLst/>
              <a:ahLst/>
              <a:cxnLst/>
              <a:rect l="l" t="t" r="r" b="b"/>
              <a:pathLst>
                <a:path w="1192" h="14883" extrusionOk="0">
                  <a:moveTo>
                    <a:pt x="161" y="2211"/>
                  </a:moveTo>
                  <a:cubicBezTo>
                    <a:pt x="262" y="845"/>
                    <a:pt x="415" y="0"/>
                    <a:pt x="596" y="0"/>
                  </a:cubicBezTo>
                  <a:cubicBezTo>
                    <a:pt x="778" y="0"/>
                    <a:pt x="931" y="845"/>
                    <a:pt x="1031" y="2211"/>
                  </a:cubicBezTo>
                  <a:cubicBezTo>
                    <a:pt x="1131" y="3550"/>
                    <a:pt x="1192" y="5400"/>
                    <a:pt x="1192" y="7441"/>
                  </a:cubicBezTo>
                  <a:cubicBezTo>
                    <a:pt x="1192" y="9483"/>
                    <a:pt x="1131" y="11332"/>
                    <a:pt x="1031" y="12671"/>
                  </a:cubicBezTo>
                  <a:cubicBezTo>
                    <a:pt x="931" y="14038"/>
                    <a:pt x="778" y="14883"/>
                    <a:pt x="596" y="14883"/>
                  </a:cubicBezTo>
                  <a:cubicBezTo>
                    <a:pt x="415" y="14883"/>
                    <a:pt x="262" y="14038"/>
                    <a:pt x="161" y="12671"/>
                  </a:cubicBezTo>
                  <a:cubicBezTo>
                    <a:pt x="62" y="11332"/>
                    <a:pt x="1" y="9483"/>
                    <a:pt x="1" y="7441"/>
                  </a:cubicBezTo>
                  <a:cubicBezTo>
                    <a:pt x="1" y="5400"/>
                    <a:pt x="62" y="3550"/>
                    <a:pt x="161" y="2211"/>
                  </a:cubicBezTo>
                  <a:close/>
                  <a:moveTo>
                    <a:pt x="596" y="100"/>
                  </a:moveTo>
                  <a:cubicBezTo>
                    <a:pt x="476" y="100"/>
                    <a:pt x="356" y="909"/>
                    <a:pt x="259" y="2218"/>
                  </a:cubicBezTo>
                  <a:cubicBezTo>
                    <a:pt x="162" y="3554"/>
                    <a:pt x="100" y="5401"/>
                    <a:pt x="100" y="7441"/>
                  </a:cubicBezTo>
                  <a:cubicBezTo>
                    <a:pt x="100" y="9482"/>
                    <a:pt x="162" y="11328"/>
                    <a:pt x="259" y="12664"/>
                  </a:cubicBezTo>
                  <a:cubicBezTo>
                    <a:pt x="356" y="13974"/>
                    <a:pt x="476" y="14783"/>
                    <a:pt x="596" y="14783"/>
                  </a:cubicBezTo>
                  <a:cubicBezTo>
                    <a:pt x="716" y="14783"/>
                    <a:pt x="836" y="13974"/>
                    <a:pt x="933" y="12664"/>
                  </a:cubicBezTo>
                  <a:cubicBezTo>
                    <a:pt x="1031" y="11328"/>
                    <a:pt x="1092" y="9482"/>
                    <a:pt x="1092" y="7441"/>
                  </a:cubicBezTo>
                  <a:cubicBezTo>
                    <a:pt x="1092" y="5401"/>
                    <a:pt x="1031" y="3554"/>
                    <a:pt x="933" y="2218"/>
                  </a:cubicBezTo>
                  <a:cubicBezTo>
                    <a:pt x="836" y="909"/>
                    <a:pt x="716" y="100"/>
                    <a:pt x="596" y="1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84;p54">
              <a:extLst>
                <a:ext uri="{FF2B5EF4-FFF2-40B4-BE49-F238E27FC236}">
                  <a16:creationId xmlns:a16="http://schemas.microsoft.com/office/drawing/2014/main" id="{FDCE3ADA-98C2-C67B-329F-64B45F9C36CE}"/>
                </a:ext>
              </a:extLst>
            </p:cNvPr>
            <p:cNvSpPr/>
            <p:nvPr/>
          </p:nvSpPr>
          <p:spPr>
            <a:xfrm>
              <a:off x="3768347" y="3069834"/>
              <a:ext cx="1086496" cy="899026"/>
            </a:xfrm>
            <a:custGeom>
              <a:avLst/>
              <a:gdLst/>
              <a:ahLst/>
              <a:cxnLst/>
              <a:rect l="l" t="t" r="r" b="b"/>
              <a:pathLst>
                <a:path w="14883" h="12315" extrusionOk="0">
                  <a:moveTo>
                    <a:pt x="12699" y="1801"/>
                  </a:moveTo>
                  <a:cubicBezTo>
                    <a:pt x="14048" y="2915"/>
                    <a:pt x="14882" y="4455"/>
                    <a:pt x="14882" y="6157"/>
                  </a:cubicBezTo>
                  <a:cubicBezTo>
                    <a:pt x="14882" y="7860"/>
                    <a:pt x="14048" y="9400"/>
                    <a:pt x="12699" y="10514"/>
                  </a:cubicBezTo>
                  <a:cubicBezTo>
                    <a:pt x="11353" y="11626"/>
                    <a:pt x="9494" y="12314"/>
                    <a:pt x="7441" y="12314"/>
                  </a:cubicBezTo>
                  <a:cubicBezTo>
                    <a:pt x="5389" y="12314"/>
                    <a:pt x="3529" y="11626"/>
                    <a:pt x="2183" y="10514"/>
                  </a:cubicBezTo>
                  <a:cubicBezTo>
                    <a:pt x="834" y="9400"/>
                    <a:pt x="1" y="7860"/>
                    <a:pt x="1" y="6157"/>
                  </a:cubicBezTo>
                  <a:cubicBezTo>
                    <a:pt x="1" y="4455"/>
                    <a:pt x="834" y="2915"/>
                    <a:pt x="2183" y="1801"/>
                  </a:cubicBezTo>
                  <a:cubicBezTo>
                    <a:pt x="3529" y="689"/>
                    <a:pt x="5389" y="1"/>
                    <a:pt x="7441" y="1"/>
                  </a:cubicBezTo>
                  <a:cubicBezTo>
                    <a:pt x="9494" y="1"/>
                    <a:pt x="11353" y="689"/>
                    <a:pt x="12699" y="1801"/>
                  </a:cubicBezTo>
                  <a:close/>
                  <a:moveTo>
                    <a:pt x="14783" y="6157"/>
                  </a:moveTo>
                  <a:cubicBezTo>
                    <a:pt x="14783" y="4487"/>
                    <a:pt x="13963" y="2973"/>
                    <a:pt x="12636" y="1877"/>
                  </a:cubicBezTo>
                  <a:cubicBezTo>
                    <a:pt x="11308" y="779"/>
                    <a:pt x="9471" y="100"/>
                    <a:pt x="7441" y="100"/>
                  </a:cubicBezTo>
                  <a:cubicBezTo>
                    <a:pt x="5412" y="100"/>
                    <a:pt x="3575" y="779"/>
                    <a:pt x="2246" y="1877"/>
                  </a:cubicBezTo>
                  <a:cubicBezTo>
                    <a:pt x="920" y="2973"/>
                    <a:pt x="99" y="4487"/>
                    <a:pt x="99" y="6157"/>
                  </a:cubicBezTo>
                  <a:cubicBezTo>
                    <a:pt x="99" y="7828"/>
                    <a:pt x="920" y="9341"/>
                    <a:pt x="2246" y="10437"/>
                  </a:cubicBezTo>
                  <a:cubicBezTo>
                    <a:pt x="3575" y="11536"/>
                    <a:pt x="5412" y="12215"/>
                    <a:pt x="7441" y="12215"/>
                  </a:cubicBezTo>
                  <a:cubicBezTo>
                    <a:pt x="9471" y="12215"/>
                    <a:pt x="11308" y="11536"/>
                    <a:pt x="12636" y="10437"/>
                  </a:cubicBezTo>
                  <a:cubicBezTo>
                    <a:pt x="13963" y="9341"/>
                    <a:pt x="14783" y="7828"/>
                    <a:pt x="14783" y="61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85;p54">
              <a:extLst>
                <a:ext uri="{FF2B5EF4-FFF2-40B4-BE49-F238E27FC236}">
                  <a16:creationId xmlns:a16="http://schemas.microsoft.com/office/drawing/2014/main" id="{8C3F6CEA-2BC4-4C99-6C92-55D41C3C501D}"/>
                </a:ext>
              </a:extLst>
            </p:cNvPr>
            <p:cNvSpPr/>
            <p:nvPr/>
          </p:nvSpPr>
          <p:spPr>
            <a:xfrm>
              <a:off x="3768347" y="3171307"/>
              <a:ext cx="1086496" cy="696006"/>
            </a:xfrm>
            <a:custGeom>
              <a:avLst/>
              <a:gdLst/>
              <a:ahLst/>
              <a:cxnLst/>
              <a:rect l="l" t="t" r="r" b="b"/>
              <a:pathLst>
                <a:path w="14883" h="9534" extrusionOk="0">
                  <a:moveTo>
                    <a:pt x="12694" y="1391"/>
                  </a:moveTo>
                  <a:cubicBezTo>
                    <a:pt x="14046" y="2253"/>
                    <a:pt x="14882" y="3447"/>
                    <a:pt x="14882" y="4767"/>
                  </a:cubicBezTo>
                  <a:cubicBezTo>
                    <a:pt x="14882" y="6088"/>
                    <a:pt x="14046" y="7282"/>
                    <a:pt x="12694" y="8144"/>
                  </a:cubicBezTo>
                  <a:cubicBezTo>
                    <a:pt x="11349" y="9003"/>
                    <a:pt x="9491" y="9534"/>
                    <a:pt x="7441" y="9534"/>
                  </a:cubicBezTo>
                  <a:cubicBezTo>
                    <a:pt x="5390" y="9534"/>
                    <a:pt x="3533" y="9003"/>
                    <a:pt x="2188" y="8144"/>
                  </a:cubicBezTo>
                  <a:cubicBezTo>
                    <a:pt x="836" y="7282"/>
                    <a:pt x="1" y="6088"/>
                    <a:pt x="1" y="4767"/>
                  </a:cubicBezTo>
                  <a:cubicBezTo>
                    <a:pt x="1" y="3447"/>
                    <a:pt x="836" y="2253"/>
                    <a:pt x="2188" y="1391"/>
                  </a:cubicBezTo>
                  <a:cubicBezTo>
                    <a:pt x="3533" y="532"/>
                    <a:pt x="5390" y="1"/>
                    <a:pt x="7441" y="1"/>
                  </a:cubicBezTo>
                  <a:cubicBezTo>
                    <a:pt x="9491" y="1"/>
                    <a:pt x="11349" y="532"/>
                    <a:pt x="12694" y="1391"/>
                  </a:cubicBezTo>
                  <a:close/>
                  <a:moveTo>
                    <a:pt x="14783" y="4767"/>
                  </a:moveTo>
                  <a:cubicBezTo>
                    <a:pt x="14783" y="3483"/>
                    <a:pt x="13965" y="2318"/>
                    <a:pt x="12641" y="1474"/>
                  </a:cubicBezTo>
                  <a:cubicBezTo>
                    <a:pt x="11311" y="625"/>
                    <a:pt x="9473" y="100"/>
                    <a:pt x="7441" y="100"/>
                  </a:cubicBezTo>
                  <a:cubicBezTo>
                    <a:pt x="5410" y="100"/>
                    <a:pt x="3571" y="625"/>
                    <a:pt x="2241" y="1474"/>
                  </a:cubicBezTo>
                  <a:cubicBezTo>
                    <a:pt x="918" y="2318"/>
                    <a:pt x="99" y="3483"/>
                    <a:pt x="99" y="4767"/>
                  </a:cubicBezTo>
                  <a:cubicBezTo>
                    <a:pt x="99" y="6052"/>
                    <a:pt x="918" y="7216"/>
                    <a:pt x="2241" y="8061"/>
                  </a:cubicBezTo>
                  <a:cubicBezTo>
                    <a:pt x="3571" y="8910"/>
                    <a:pt x="5410" y="9435"/>
                    <a:pt x="7441" y="9435"/>
                  </a:cubicBezTo>
                  <a:cubicBezTo>
                    <a:pt x="9473" y="9435"/>
                    <a:pt x="11311" y="8910"/>
                    <a:pt x="12641" y="8061"/>
                  </a:cubicBezTo>
                  <a:cubicBezTo>
                    <a:pt x="13965" y="7216"/>
                    <a:pt x="14783" y="6052"/>
                    <a:pt x="14783" y="47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86;p54">
              <a:extLst>
                <a:ext uri="{FF2B5EF4-FFF2-40B4-BE49-F238E27FC236}">
                  <a16:creationId xmlns:a16="http://schemas.microsoft.com/office/drawing/2014/main" id="{5AB825B6-B43F-78AB-B21A-41295AB3E15D}"/>
                </a:ext>
              </a:extLst>
            </p:cNvPr>
            <p:cNvSpPr/>
            <p:nvPr/>
          </p:nvSpPr>
          <p:spPr>
            <a:xfrm>
              <a:off x="3768347" y="3272853"/>
              <a:ext cx="1086496" cy="492986"/>
            </a:xfrm>
            <a:custGeom>
              <a:avLst/>
              <a:gdLst/>
              <a:ahLst/>
              <a:cxnLst/>
              <a:rect l="l" t="t" r="r" b="b"/>
              <a:pathLst>
                <a:path w="14883" h="6753" extrusionOk="0">
                  <a:moveTo>
                    <a:pt x="12688" y="979"/>
                  </a:moveTo>
                  <a:cubicBezTo>
                    <a:pt x="14044" y="1590"/>
                    <a:pt x="14882" y="2437"/>
                    <a:pt x="14882" y="3376"/>
                  </a:cubicBezTo>
                  <a:cubicBezTo>
                    <a:pt x="14882" y="4316"/>
                    <a:pt x="14044" y="5163"/>
                    <a:pt x="12688" y="5774"/>
                  </a:cubicBezTo>
                  <a:cubicBezTo>
                    <a:pt x="11344" y="6379"/>
                    <a:pt x="9489" y="6752"/>
                    <a:pt x="7441" y="6752"/>
                  </a:cubicBezTo>
                  <a:cubicBezTo>
                    <a:pt x="5393" y="6752"/>
                    <a:pt x="3538" y="6379"/>
                    <a:pt x="2195" y="5774"/>
                  </a:cubicBezTo>
                  <a:cubicBezTo>
                    <a:pt x="839" y="5163"/>
                    <a:pt x="1" y="4316"/>
                    <a:pt x="1" y="3376"/>
                  </a:cubicBezTo>
                  <a:cubicBezTo>
                    <a:pt x="1" y="2437"/>
                    <a:pt x="839" y="1590"/>
                    <a:pt x="2195" y="979"/>
                  </a:cubicBezTo>
                  <a:cubicBezTo>
                    <a:pt x="3538" y="374"/>
                    <a:pt x="5393" y="1"/>
                    <a:pt x="7441" y="1"/>
                  </a:cubicBezTo>
                  <a:cubicBezTo>
                    <a:pt x="9489" y="1"/>
                    <a:pt x="11344" y="374"/>
                    <a:pt x="12688" y="979"/>
                  </a:cubicBezTo>
                  <a:close/>
                  <a:moveTo>
                    <a:pt x="14783" y="3376"/>
                  </a:moveTo>
                  <a:cubicBezTo>
                    <a:pt x="14783" y="2479"/>
                    <a:pt x="13967" y="1663"/>
                    <a:pt x="12648" y="1069"/>
                  </a:cubicBezTo>
                  <a:cubicBezTo>
                    <a:pt x="11316" y="470"/>
                    <a:pt x="9476" y="99"/>
                    <a:pt x="7441" y="99"/>
                  </a:cubicBezTo>
                  <a:cubicBezTo>
                    <a:pt x="5407" y="99"/>
                    <a:pt x="3566" y="470"/>
                    <a:pt x="2235" y="1069"/>
                  </a:cubicBezTo>
                  <a:cubicBezTo>
                    <a:pt x="916" y="1663"/>
                    <a:pt x="99" y="2479"/>
                    <a:pt x="99" y="3376"/>
                  </a:cubicBezTo>
                  <a:cubicBezTo>
                    <a:pt x="99" y="4274"/>
                    <a:pt x="916" y="5089"/>
                    <a:pt x="2235" y="5684"/>
                  </a:cubicBezTo>
                  <a:cubicBezTo>
                    <a:pt x="3566" y="6283"/>
                    <a:pt x="5407" y="6653"/>
                    <a:pt x="7441" y="6653"/>
                  </a:cubicBezTo>
                  <a:cubicBezTo>
                    <a:pt x="9476" y="6653"/>
                    <a:pt x="11316" y="6283"/>
                    <a:pt x="12648" y="5684"/>
                  </a:cubicBezTo>
                  <a:cubicBezTo>
                    <a:pt x="13967" y="5089"/>
                    <a:pt x="14783" y="4274"/>
                    <a:pt x="14783" y="3376"/>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87;p54">
              <a:extLst>
                <a:ext uri="{FF2B5EF4-FFF2-40B4-BE49-F238E27FC236}">
                  <a16:creationId xmlns:a16="http://schemas.microsoft.com/office/drawing/2014/main" id="{FD28F47E-122D-456C-8880-80F80C5BBB4A}"/>
                </a:ext>
              </a:extLst>
            </p:cNvPr>
            <p:cNvSpPr/>
            <p:nvPr/>
          </p:nvSpPr>
          <p:spPr>
            <a:xfrm>
              <a:off x="3768347" y="3374326"/>
              <a:ext cx="1086496" cy="290039"/>
            </a:xfrm>
            <a:custGeom>
              <a:avLst/>
              <a:gdLst/>
              <a:ahLst/>
              <a:cxnLst/>
              <a:rect l="l" t="t" r="r" b="b"/>
              <a:pathLst>
                <a:path w="14883" h="3973" extrusionOk="0">
                  <a:moveTo>
                    <a:pt x="12680" y="570"/>
                  </a:moveTo>
                  <a:cubicBezTo>
                    <a:pt x="14040" y="926"/>
                    <a:pt x="14882" y="1426"/>
                    <a:pt x="14882" y="1986"/>
                  </a:cubicBezTo>
                  <a:cubicBezTo>
                    <a:pt x="14882" y="2547"/>
                    <a:pt x="14040" y="3047"/>
                    <a:pt x="12680" y="3403"/>
                  </a:cubicBezTo>
                  <a:cubicBezTo>
                    <a:pt x="11338" y="3755"/>
                    <a:pt x="9486" y="3972"/>
                    <a:pt x="7441" y="3972"/>
                  </a:cubicBezTo>
                  <a:cubicBezTo>
                    <a:pt x="5396" y="3972"/>
                    <a:pt x="3544" y="3755"/>
                    <a:pt x="2203" y="3403"/>
                  </a:cubicBezTo>
                  <a:cubicBezTo>
                    <a:pt x="841" y="3047"/>
                    <a:pt x="1" y="2547"/>
                    <a:pt x="1" y="1986"/>
                  </a:cubicBezTo>
                  <a:cubicBezTo>
                    <a:pt x="1" y="1426"/>
                    <a:pt x="841" y="926"/>
                    <a:pt x="2203" y="570"/>
                  </a:cubicBezTo>
                  <a:cubicBezTo>
                    <a:pt x="3544" y="218"/>
                    <a:pt x="5396" y="1"/>
                    <a:pt x="7441" y="1"/>
                  </a:cubicBezTo>
                  <a:cubicBezTo>
                    <a:pt x="9486" y="1"/>
                    <a:pt x="11338" y="218"/>
                    <a:pt x="12680" y="570"/>
                  </a:cubicBezTo>
                  <a:close/>
                  <a:moveTo>
                    <a:pt x="14783" y="1986"/>
                  </a:moveTo>
                  <a:cubicBezTo>
                    <a:pt x="14783" y="1477"/>
                    <a:pt x="13970" y="1010"/>
                    <a:pt x="12656" y="665"/>
                  </a:cubicBezTo>
                  <a:cubicBezTo>
                    <a:pt x="11322" y="316"/>
                    <a:pt x="9478" y="100"/>
                    <a:pt x="7441" y="100"/>
                  </a:cubicBezTo>
                  <a:cubicBezTo>
                    <a:pt x="5404" y="100"/>
                    <a:pt x="3560" y="316"/>
                    <a:pt x="2227" y="665"/>
                  </a:cubicBezTo>
                  <a:cubicBezTo>
                    <a:pt x="912" y="1010"/>
                    <a:pt x="99" y="1477"/>
                    <a:pt x="99" y="1986"/>
                  </a:cubicBezTo>
                  <a:cubicBezTo>
                    <a:pt x="99" y="2496"/>
                    <a:pt x="912" y="2963"/>
                    <a:pt x="2227" y="3307"/>
                  </a:cubicBezTo>
                  <a:cubicBezTo>
                    <a:pt x="3560" y="3657"/>
                    <a:pt x="5404" y="3873"/>
                    <a:pt x="7441" y="3873"/>
                  </a:cubicBezTo>
                  <a:cubicBezTo>
                    <a:pt x="9478" y="3873"/>
                    <a:pt x="11322" y="3657"/>
                    <a:pt x="12656" y="3307"/>
                  </a:cubicBezTo>
                  <a:cubicBezTo>
                    <a:pt x="13970" y="2963"/>
                    <a:pt x="14783" y="2496"/>
                    <a:pt x="14783" y="19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88;p54">
              <a:extLst>
                <a:ext uri="{FF2B5EF4-FFF2-40B4-BE49-F238E27FC236}">
                  <a16:creationId xmlns:a16="http://schemas.microsoft.com/office/drawing/2014/main" id="{EBB484FD-61A4-F22B-D850-0CCA10B5FEFB}"/>
                </a:ext>
              </a:extLst>
            </p:cNvPr>
            <p:cNvSpPr/>
            <p:nvPr/>
          </p:nvSpPr>
          <p:spPr>
            <a:xfrm>
              <a:off x="3768347" y="3475872"/>
              <a:ext cx="1086496" cy="86946"/>
            </a:xfrm>
            <a:custGeom>
              <a:avLst/>
              <a:gdLst/>
              <a:ahLst/>
              <a:cxnLst/>
              <a:rect l="l" t="t" r="r" b="b"/>
              <a:pathLst>
                <a:path w="14883" h="1191" extrusionOk="0">
                  <a:moveTo>
                    <a:pt x="12671" y="160"/>
                  </a:moveTo>
                  <a:cubicBezTo>
                    <a:pt x="14037" y="261"/>
                    <a:pt x="14882" y="414"/>
                    <a:pt x="14882" y="595"/>
                  </a:cubicBezTo>
                  <a:cubicBezTo>
                    <a:pt x="14882" y="777"/>
                    <a:pt x="14037" y="929"/>
                    <a:pt x="12671" y="1031"/>
                  </a:cubicBezTo>
                  <a:cubicBezTo>
                    <a:pt x="11332" y="1129"/>
                    <a:pt x="9483" y="1191"/>
                    <a:pt x="7441" y="1191"/>
                  </a:cubicBezTo>
                  <a:cubicBezTo>
                    <a:pt x="5400" y="1191"/>
                    <a:pt x="3551" y="1129"/>
                    <a:pt x="2211" y="1031"/>
                  </a:cubicBezTo>
                  <a:cubicBezTo>
                    <a:pt x="845" y="929"/>
                    <a:pt x="1" y="777"/>
                    <a:pt x="1" y="595"/>
                  </a:cubicBezTo>
                  <a:cubicBezTo>
                    <a:pt x="1" y="414"/>
                    <a:pt x="845" y="261"/>
                    <a:pt x="2211" y="160"/>
                  </a:cubicBezTo>
                  <a:cubicBezTo>
                    <a:pt x="3551" y="62"/>
                    <a:pt x="5400" y="0"/>
                    <a:pt x="7441" y="0"/>
                  </a:cubicBezTo>
                  <a:cubicBezTo>
                    <a:pt x="9483" y="0"/>
                    <a:pt x="11332" y="62"/>
                    <a:pt x="12671" y="160"/>
                  </a:cubicBezTo>
                  <a:close/>
                  <a:moveTo>
                    <a:pt x="14783" y="595"/>
                  </a:moveTo>
                  <a:cubicBezTo>
                    <a:pt x="14783" y="475"/>
                    <a:pt x="13973" y="356"/>
                    <a:pt x="12664" y="259"/>
                  </a:cubicBezTo>
                  <a:cubicBezTo>
                    <a:pt x="11329" y="160"/>
                    <a:pt x="9482" y="99"/>
                    <a:pt x="7441" y="99"/>
                  </a:cubicBezTo>
                  <a:cubicBezTo>
                    <a:pt x="5401" y="99"/>
                    <a:pt x="3554" y="160"/>
                    <a:pt x="2218" y="259"/>
                  </a:cubicBezTo>
                  <a:cubicBezTo>
                    <a:pt x="909" y="356"/>
                    <a:pt x="99" y="475"/>
                    <a:pt x="99" y="595"/>
                  </a:cubicBezTo>
                  <a:cubicBezTo>
                    <a:pt x="99" y="716"/>
                    <a:pt x="909" y="835"/>
                    <a:pt x="2218" y="932"/>
                  </a:cubicBezTo>
                  <a:cubicBezTo>
                    <a:pt x="3554" y="1031"/>
                    <a:pt x="5401" y="1092"/>
                    <a:pt x="7441" y="1092"/>
                  </a:cubicBezTo>
                  <a:cubicBezTo>
                    <a:pt x="9482" y="1092"/>
                    <a:pt x="11329" y="1031"/>
                    <a:pt x="12664" y="932"/>
                  </a:cubicBezTo>
                  <a:cubicBezTo>
                    <a:pt x="13973" y="835"/>
                    <a:pt x="14783" y="716"/>
                    <a:pt x="14783" y="59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89;p54">
              <a:extLst>
                <a:ext uri="{FF2B5EF4-FFF2-40B4-BE49-F238E27FC236}">
                  <a16:creationId xmlns:a16="http://schemas.microsoft.com/office/drawing/2014/main" id="{773C52A4-F4B8-B5B4-25D1-3A333DDFDDC1}"/>
                </a:ext>
              </a:extLst>
            </p:cNvPr>
            <p:cNvSpPr/>
            <p:nvPr/>
          </p:nvSpPr>
          <p:spPr>
            <a:xfrm>
              <a:off x="4769001" y="3370457"/>
              <a:ext cx="46065" cy="327197"/>
            </a:xfrm>
            <a:custGeom>
              <a:avLst/>
              <a:gdLst/>
              <a:ahLst/>
              <a:cxnLst/>
              <a:rect l="l" t="t" r="r" b="b"/>
              <a:pathLst>
                <a:path w="631" h="4482" extrusionOk="0">
                  <a:moveTo>
                    <a:pt x="285" y="264"/>
                  </a:moveTo>
                  <a:cubicBezTo>
                    <a:pt x="285" y="264"/>
                    <a:pt x="285" y="264"/>
                    <a:pt x="285" y="265"/>
                  </a:cubicBezTo>
                  <a:close/>
                  <a:moveTo>
                    <a:pt x="216" y="40"/>
                  </a:moveTo>
                  <a:cubicBezTo>
                    <a:pt x="311" y="429"/>
                    <a:pt x="366" y="797"/>
                    <a:pt x="402" y="1195"/>
                  </a:cubicBezTo>
                  <a:cubicBezTo>
                    <a:pt x="446" y="1700"/>
                    <a:pt x="432" y="2195"/>
                    <a:pt x="372" y="2698"/>
                  </a:cubicBezTo>
                  <a:cubicBezTo>
                    <a:pt x="316" y="3152"/>
                    <a:pt x="233" y="3548"/>
                    <a:pt x="140" y="3994"/>
                  </a:cubicBezTo>
                  <a:cubicBezTo>
                    <a:pt x="132" y="4032"/>
                    <a:pt x="1" y="4481"/>
                    <a:pt x="108" y="4399"/>
                  </a:cubicBezTo>
                  <a:cubicBezTo>
                    <a:pt x="251" y="4274"/>
                    <a:pt x="340" y="3959"/>
                    <a:pt x="396" y="3789"/>
                  </a:cubicBezTo>
                  <a:cubicBezTo>
                    <a:pt x="571" y="3243"/>
                    <a:pt x="627" y="2673"/>
                    <a:pt x="629" y="2102"/>
                  </a:cubicBezTo>
                  <a:cubicBezTo>
                    <a:pt x="630" y="1648"/>
                    <a:pt x="587" y="1208"/>
                    <a:pt x="487" y="766"/>
                  </a:cubicBezTo>
                  <a:cubicBezTo>
                    <a:pt x="434" y="531"/>
                    <a:pt x="361" y="316"/>
                    <a:pt x="271" y="95"/>
                  </a:cubicBezTo>
                  <a:cubicBezTo>
                    <a:pt x="269" y="90"/>
                    <a:pt x="230" y="0"/>
                    <a:pt x="216" y="40"/>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90;p54">
              <a:extLst>
                <a:ext uri="{FF2B5EF4-FFF2-40B4-BE49-F238E27FC236}">
                  <a16:creationId xmlns:a16="http://schemas.microsoft.com/office/drawing/2014/main" id="{82A71CD4-4180-6F2A-EF72-0A00DD010F92}"/>
                </a:ext>
              </a:extLst>
            </p:cNvPr>
            <p:cNvSpPr/>
            <p:nvPr/>
          </p:nvSpPr>
          <p:spPr>
            <a:xfrm>
              <a:off x="4708992" y="3234673"/>
              <a:ext cx="69863" cy="195939"/>
            </a:xfrm>
            <a:custGeom>
              <a:avLst/>
              <a:gdLst/>
              <a:ahLst/>
              <a:cxnLst/>
              <a:rect l="l" t="t" r="r" b="b"/>
              <a:pathLst>
                <a:path w="957" h="2684" extrusionOk="0">
                  <a:moveTo>
                    <a:pt x="61" y="117"/>
                  </a:moveTo>
                  <a:lnTo>
                    <a:pt x="61" y="118"/>
                  </a:lnTo>
                  <a:cubicBezTo>
                    <a:pt x="61" y="117"/>
                    <a:pt x="61" y="117"/>
                    <a:pt x="61" y="117"/>
                  </a:cubicBezTo>
                  <a:close/>
                  <a:moveTo>
                    <a:pt x="0" y="23"/>
                  </a:moveTo>
                  <a:cubicBezTo>
                    <a:pt x="84" y="206"/>
                    <a:pt x="160" y="387"/>
                    <a:pt x="235" y="574"/>
                  </a:cubicBezTo>
                  <a:cubicBezTo>
                    <a:pt x="348" y="856"/>
                    <a:pt x="437" y="1137"/>
                    <a:pt x="516" y="1431"/>
                  </a:cubicBezTo>
                  <a:cubicBezTo>
                    <a:pt x="596" y="1723"/>
                    <a:pt x="664" y="2023"/>
                    <a:pt x="747" y="2312"/>
                  </a:cubicBezTo>
                  <a:cubicBezTo>
                    <a:pt x="758" y="2353"/>
                    <a:pt x="825" y="2684"/>
                    <a:pt x="886" y="2590"/>
                  </a:cubicBezTo>
                  <a:cubicBezTo>
                    <a:pt x="956" y="2461"/>
                    <a:pt x="915" y="2226"/>
                    <a:pt x="901" y="2087"/>
                  </a:cubicBezTo>
                  <a:cubicBezTo>
                    <a:pt x="858" y="1703"/>
                    <a:pt x="745" y="1355"/>
                    <a:pt x="605" y="995"/>
                  </a:cubicBezTo>
                  <a:cubicBezTo>
                    <a:pt x="511" y="754"/>
                    <a:pt x="405" y="528"/>
                    <a:pt x="268" y="310"/>
                  </a:cubicBezTo>
                  <a:cubicBezTo>
                    <a:pt x="202" y="204"/>
                    <a:pt x="132" y="121"/>
                    <a:pt x="47" y="32"/>
                  </a:cubicBezTo>
                  <a:cubicBezTo>
                    <a:pt x="36" y="21"/>
                    <a:pt x="12" y="1"/>
                    <a:pt x="0" y="23"/>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91;p54">
              <a:extLst>
                <a:ext uri="{FF2B5EF4-FFF2-40B4-BE49-F238E27FC236}">
                  <a16:creationId xmlns:a16="http://schemas.microsoft.com/office/drawing/2014/main" id="{5C97839C-3B18-1F74-5DE4-D558C3882134}"/>
                </a:ext>
              </a:extLst>
            </p:cNvPr>
            <p:cNvSpPr/>
            <p:nvPr/>
          </p:nvSpPr>
          <p:spPr>
            <a:xfrm>
              <a:off x="4660372" y="3713276"/>
              <a:ext cx="97385" cy="149290"/>
            </a:xfrm>
            <a:custGeom>
              <a:avLst/>
              <a:gdLst/>
              <a:ahLst/>
              <a:cxnLst/>
              <a:rect l="l" t="t" r="r" b="b"/>
              <a:pathLst>
                <a:path w="1334" h="2045" extrusionOk="0">
                  <a:moveTo>
                    <a:pt x="1267" y="108"/>
                  </a:moveTo>
                  <a:cubicBezTo>
                    <a:pt x="1267" y="109"/>
                    <a:pt x="1267" y="109"/>
                    <a:pt x="1267" y="109"/>
                  </a:cubicBezTo>
                  <a:close/>
                  <a:moveTo>
                    <a:pt x="1308" y="5"/>
                  </a:moveTo>
                  <a:cubicBezTo>
                    <a:pt x="1210" y="171"/>
                    <a:pt x="1112" y="334"/>
                    <a:pt x="1011" y="497"/>
                  </a:cubicBezTo>
                  <a:cubicBezTo>
                    <a:pt x="872" y="725"/>
                    <a:pt x="725" y="940"/>
                    <a:pt x="573" y="1160"/>
                  </a:cubicBezTo>
                  <a:cubicBezTo>
                    <a:pt x="436" y="1358"/>
                    <a:pt x="280" y="1580"/>
                    <a:pt x="164" y="1790"/>
                  </a:cubicBezTo>
                  <a:cubicBezTo>
                    <a:pt x="143" y="1829"/>
                    <a:pt x="1" y="2045"/>
                    <a:pt x="99" y="2036"/>
                  </a:cubicBezTo>
                  <a:cubicBezTo>
                    <a:pt x="221" y="2016"/>
                    <a:pt x="333" y="1865"/>
                    <a:pt x="410" y="1779"/>
                  </a:cubicBezTo>
                  <a:cubicBezTo>
                    <a:pt x="624" y="1538"/>
                    <a:pt x="778" y="1274"/>
                    <a:pt x="936" y="997"/>
                  </a:cubicBezTo>
                  <a:cubicBezTo>
                    <a:pt x="1051" y="795"/>
                    <a:pt x="1152" y="596"/>
                    <a:pt x="1236" y="380"/>
                  </a:cubicBezTo>
                  <a:cubicBezTo>
                    <a:pt x="1280" y="268"/>
                    <a:pt x="1305" y="165"/>
                    <a:pt x="1328" y="49"/>
                  </a:cubicBezTo>
                  <a:cubicBezTo>
                    <a:pt x="1331" y="33"/>
                    <a:pt x="1333" y="1"/>
                    <a:pt x="1308" y="5"/>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92;p54">
              <a:extLst>
                <a:ext uri="{FF2B5EF4-FFF2-40B4-BE49-F238E27FC236}">
                  <a16:creationId xmlns:a16="http://schemas.microsoft.com/office/drawing/2014/main" id="{6B521455-9259-6801-DD4E-C6B2234FA4B7}"/>
                </a:ext>
              </a:extLst>
            </p:cNvPr>
            <p:cNvSpPr/>
            <p:nvPr/>
          </p:nvSpPr>
          <p:spPr>
            <a:xfrm>
              <a:off x="3811273" y="3295703"/>
              <a:ext cx="63220" cy="225067"/>
            </a:xfrm>
            <a:custGeom>
              <a:avLst/>
              <a:gdLst/>
              <a:ahLst/>
              <a:cxnLst/>
              <a:rect l="l" t="t" r="r" b="b"/>
              <a:pathLst>
                <a:path w="866" h="3083" extrusionOk="0">
                  <a:moveTo>
                    <a:pt x="70" y="2888"/>
                  </a:moveTo>
                  <a:lnTo>
                    <a:pt x="70" y="2888"/>
                  </a:lnTo>
                  <a:close/>
                  <a:moveTo>
                    <a:pt x="72" y="3060"/>
                  </a:moveTo>
                  <a:cubicBezTo>
                    <a:pt x="95" y="2773"/>
                    <a:pt x="134" y="2502"/>
                    <a:pt x="184" y="2220"/>
                  </a:cubicBezTo>
                  <a:cubicBezTo>
                    <a:pt x="248" y="1867"/>
                    <a:pt x="338" y="1531"/>
                    <a:pt x="449" y="1190"/>
                  </a:cubicBezTo>
                  <a:cubicBezTo>
                    <a:pt x="543" y="903"/>
                    <a:pt x="653" y="612"/>
                    <a:pt x="741" y="325"/>
                  </a:cubicBezTo>
                  <a:cubicBezTo>
                    <a:pt x="754" y="284"/>
                    <a:pt x="865" y="1"/>
                    <a:pt x="767" y="39"/>
                  </a:cubicBezTo>
                  <a:cubicBezTo>
                    <a:pt x="641" y="97"/>
                    <a:pt x="553" y="303"/>
                    <a:pt x="493" y="418"/>
                  </a:cubicBezTo>
                  <a:cubicBezTo>
                    <a:pt x="310" y="775"/>
                    <a:pt x="208" y="1159"/>
                    <a:pt x="124" y="1547"/>
                  </a:cubicBezTo>
                  <a:cubicBezTo>
                    <a:pt x="57" y="1864"/>
                    <a:pt x="15" y="2174"/>
                    <a:pt x="5" y="2497"/>
                  </a:cubicBezTo>
                  <a:cubicBezTo>
                    <a:pt x="0" y="2674"/>
                    <a:pt x="13" y="2836"/>
                    <a:pt x="36" y="3010"/>
                  </a:cubicBezTo>
                  <a:cubicBezTo>
                    <a:pt x="38" y="3020"/>
                    <a:pt x="47" y="3082"/>
                    <a:pt x="72" y="3060"/>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93;p54">
              <a:extLst>
                <a:ext uri="{FF2B5EF4-FFF2-40B4-BE49-F238E27FC236}">
                  <a16:creationId xmlns:a16="http://schemas.microsoft.com/office/drawing/2014/main" id="{38F91905-45AF-0D89-2DF3-55A6D66678DE}"/>
                </a:ext>
              </a:extLst>
            </p:cNvPr>
            <p:cNvSpPr/>
            <p:nvPr/>
          </p:nvSpPr>
          <p:spPr>
            <a:xfrm>
              <a:off x="3843175" y="3321326"/>
              <a:ext cx="111256" cy="429985"/>
            </a:xfrm>
            <a:custGeom>
              <a:avLst/>
              <a:gdLst/>
              <a:ahLst/>
              <a:cxnLst/>
              <a:rect l="l" t="t" r="r" b="b"/>
              <a:pathLst>
                <a:path w="1524" h="5890" extrusionOk="0">
                  <a:moveTo>
                    <a:pt x="523" y="1529"/>
                  </a:moveTo>
                  <a:cubicBezTo>
                    <a:pt x="437" y="1985"/>
                    <a:pt x="404" y="2355"/>
                    <a:pt x="426" y="2820"/>
                  </a:cubicBezTo>
                  <a:cubicBezTo>
                    <a:pt x="569" y="4520"/>
                    <a:pt x="1457" y="5465"/>
                    <a:pt x="1523" y="5889"/>
                  </a:cubicBezTo>
                  <a:cubicBezTo>
                    <a:pt x="852" y="5578"/>
                    <a:pt x="147" y="3623"/>
                    <a:pt x="43" y="2852"/>
                  </a:cubicBezTo>
                  <a:cubicBezTo>
                    <a:pt x="1" y="2346"/>
                    <a:pt x="25" y="1947"/>
                    <a:pt x="118" y="1450"/>
                  </a:cubicBezTo>
                  <a:cubicBezTo>
                    <a:pt x="155" y="1283"/>
                    <a:pt x="367" y="0"/>
                    <a:pt x="684" y="191"/>
                  </a:cubicBezTo>
                  <a:cubicBezTo>
                    <a:pt x="985" y="242"/>
                    <a:pt x="606" y="1147"/>
                    <a:pt x="523" y="152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94;p54">
              <a:extLst>
                <a:ext uri="{FF2B5EF4-FFF2-40B4-BE49-F238E27FC236}">
                  <a16:creationId xmlns:a16="http://schemas.microsoft.com/office/drawing/2014/main" id="{E55AE77E-88D3-9FFC-E9FF-D4BA552268C5}"/>
                </a:ext>
              </a:extLst>
            </p:cNvPr>
            <p:cNvSpPr/>
            <p:nvPr/>
          </p:nvSpPr>
          <p:spPr>
            <a:xfrm>
              <a:off x="3818573" y="3601582"/>
              <a:ext cx="148487" cy="263539"/>
            </a:xfrm>
            <a:custGeom>
              <a:avLst/>
              <a:gdLst/>
              <a:ahLst/>
              <a:cxnLst/>
              <a:rect l="l" t="t" r="r" b="b"/>
              <a:pathLst>
                <a:path w="2034" h="3610" extrusionOk="0">
                  <a:moveTo>
                    <a:pt x="1866" y="3427"/>
                  </a:moveTo>
                  <a:lnTo>
                    <a:pt x="1866" y="3426"/>
                  </a:lnTo>
                  <a:cubicBezTo>
                    <a:pt x="1866" y="3426"/>
                    <a:pt x="1866" y="3427"/>
                    <a:pt x="1866" y="3427"/>
                  </a:cubicBezTo>
                  <a:close/>
                  <a:moveTo>
                    <a:pt x="2026" y="3571"/>
                  </a:moveTo>
                  <a:cubicBezTo>
                    <a:pt x="1770" y="3309"/>
                    <a:pt x="1555" y="3046"/>
                    <a:pt x="1339" y="2751"/>
                  </a:cubicBezTo>
                  <a:cubicBezTo>
                    <a:pt x="1069" y="2378"/>
                    <a:pt x="849" y="1988"/>
                    <a:pt x="662" y="1568"/>
                  </a:cubicBezTo>
                  <a:cubicBezTo>
                    <a:pt x="494" y="1187"/>
                    <a:pt x="373" y="838"/>
                    <a:pt x="235" y="448"/>
                  </a:cubicBezTo>
                  <a:cubicBezTo>
                    <a:pt x="221" y="410"/>
                    <a:pt x="112" y="0"/>
                    <a:pt x="61" y="116"/>
                  </a:cubicBezTo>
                  <a:cubicBezTo>
                    <a:pt x="1" y="281"/>
                    <a:pt x="79" y="571"/>
                    <a:pt x="114" y="735"/>
                  </a:cubicBezTo>
                  <a:cubicBezTo>
                    <a:pt x="231" y="1245"/>
                    <a:pt x="455" y="1714"/>
                    <a:pt x="723" y="2161"/>
                  </a:cubicBezTo>
                  <a:cubicBezTo>
                    <a:pt x="937" y="2516"/>
                    <a:pt x="1178" y="2837"/>
                    <a:pt x="1465" y="3134"/>
                  </a:cubicBezTo>
                  <a:cubicBezTo>
                    <a:pt x="1618" y="3293"/>
                    <a:pt x="1778" y="3425"/>
                    <a:pt x="1955" y="3556"/>
                  </a:cubicBezTo>
                  <a:cubicBezTo>
                    <a:pt x="1961" y="3558"/>
                    <a:pt x="2033" y="3610"/>
                    <a:pt x="2026" y="3571"/>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95;p54">
              <a:extLst>
                <a:ext uri="{FF2B5EF4-FFF2-40B4-BE49-F238E27FC236}">
                  <a16:creationId xmlns:a16="http://schemas.microsoft.com/office/drawing/2014/main" id="{AC4A4BF6-1D63-17CC-4ADB-9601BC7FEEA2}"/>
                </a:ext>
              </a:extLst>
            </p:cNvPr>
            <p:cNvSpPr/>
            <p:nvPr/>
          </p:nvSpPr>
          <p:spPr>
            <a:xfrm>
              <a:off x="3979107" y="3860959"/>
              <a:ext cx="106511" cy="80449"/>
            </a:xfrm>
            <a:custGeom>
              <a:avLst/>
              <a:gdLst/>
              <a:ahLst/>
              <a:cxnLst/>
              <a:rect l="l" t="t" r="r" b="b"/>
              <a:pathLst>
                <a:path w="1459" h="1102" extrusionOk="0">
                  <a:moveTo>
                    <a:pt x="1366" y="1043"/>
                  </a:moveTo>
                  <a:cubicBezTo>
                    <a:pt x="1366" y="1043"/>
                    <a:pt x="1365" y="1043"/>
                    <a:pt x="1365" y="1043"/>
                  </a:cubicBezTo>
                  <a:close/>
                  <a:moveTo>
                    <a:pt x="1456" y="1077"/>
                  </a:moveTo>
                  <a:cubicBezTo>
                    <a:pt x="1316" y="995"/>
                    <a:pt x="1187" y="909"/>
                    <a:pt x="1053" y="817"/>
                  </a:cubicBezTo>
                  <a:cubicBezTo>
                    <a:pt x="887" y="702"/>
                    <a:pt x="741" y="580"/>
                    <a:pt x="590" y="446"/>
                  </a:cubicBezTo>
                  <a:cubicBezTo>
                    <a:pt x="472" y="341"/>
                    <a:pt x="328" y="208"/>
                    <a:pt x="199" y="121"/>
                  </a:cubicBezTo>
                  <a:cubicBezTo>
                    <a:pt x="156" y="93"/>
                    <a:pt x="47" y="1"/>
                    <a:pt x="24" y="75"/>
                  </a:cubicBezTo>
                  <a:cubicBezTo>
                    <a:pt x="1" y="170"/>
                    <a:pt x="79" y="252"/>
                    <a:pt x="135" y="328"/>
                  </a:cubicBezTo>
                  <a:cubicBezTo>
                    <a:pt x="273" y="512"/>
                    <a:pt x="459" y="643"/>
                    <a:pt x="649" y="770"/>
                  </a:cubicBezTo>
                  <a:cubicBezTo>
                    <a:pt x="804" y="874"/>
                    <a:pt x="957" y="959"/>
                    <a:pt x="1131" y="1028"/>
                  </a:cubicBezTo>
                  <a:cubicBezTo>
                    <a:pt x="1228" y="1065"/>
                    <a:pt x="1315" y="1083"/>
                    <a:pt x="1416" y="1099"/>
                  </a:cubicBezTo>
                  <a:cubicBezTo>
                    <a:pt x="1433" y="1101"/>
                    <a:pt x="1458" y="1100"/>
                    <a:pt x="1456" y="1077"/>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96;p54">
              <a:extLst>
                <a:ext uri="{FF2B5EF4-FFF2-40B4-BE49-F238E27FC236}">
                  <a16:creationId xmlns:a16="http://schemas.microsoft.com/office/drawing/2014/main" id="{8E44B41C-F6E3-7FF9-688A-DA554D2F8DBE}"/>
                </a:ext>
              </a:extLst>
            </p:cNvPr>
            <p:cNvSpPr/>
            <p:nvPr/>
          </p:nvSpPr>
          <p:spPr>
            <a:xfrm>
              <a:off x="3811419" y="3030996"/>
              <a:ext cx="992396" cy="906034"/>
            </a:xfrm>
            <a:custGeom>
              <a:avLst/>
              <a:gdLst/>
              <a:ahLst/>
              <a:cxnLst/>
              <a:rect l="l" t="t" r="r" b="b"/>
              <a:pathLst>
                <a:path w="13594" h="12411" extrusionOk="0">
                  <a:moveTo>
                    <a:pt x="8967" y="1697"/>
                  </a:moveTo>
                  <a:cubicBezTo>
                    <a:pt x="9108" y="1617"/>
                    <a:pt x="9094" y="1601"/>
                    <a:pt x="9041" y="1760"/>
                  </a:cubicBezTo>
                  <a:cubicBezTo>
                    <a:pt x="9001" y="1881"/>
                    <a:pt x="8974" y="2046"/>
                    <a:pt x="9248" y="2105"/>
                  </a:cubicBezTo>
                  <a:cubicBezTo>
                    <a:pt x="9641" y="2190"/>
                    <a:pt x="9334" y="2359"/>
                    <a:pt x="9103" y="2390"/>
                  </a:cubicBezTo>
                  <a:cubicBezTo>
                    <a:pt x="8872" y="2420"/>
                    <a:pt x="8830" y="2423"/>
                    <a:pt x="8751" y="2684"/>
                  </a:cubicBezTo>
                  <a:cubicBezTo>
                    <a:pt x="8672" y="2945"/>
                    <a:pt x="7980" y="2733"/>
                    <a:pt x="8138" y="2672"/>
                  </a:cubicBezTo>
                  <a:cubicBezTo>
                    <a:pt x="8296" y="2612"/>
                    <a:pt x="8417" y="2527"/>
                    <a:pt x="8509" y="2186"/>
                  </a:cubicBezTo>
                  <a:cubicBezTo>
                    <a:pt x="8571" y="1951"/>
                    <a:pt x="8819" y="1780"/>
                    <a:pt x="8967" y="1697"/>
                  </a:cubicBezTo>
                  <a:close/>
                  <a:moveTo>
                    <a:pt x="13476" y="8055"/>
                  </a:moveTo>
                  <a:cubicBezTo>
                    <a:pt x="13478" y="8046"/>
                    <a:pt x="13479" y="8036"/>
                    <a:pt x="13481" y="8027"/>
                  </a:cubicBezTo>
                  <a:cubicBezTo>
                    <a:pt x="13479" y="8036"/>
                    <a:pt x="13478" y="8046"/>
                    <a:pt x="13476" y="8055"/>
                  </a:cubicBezTo>
                  <a:close/>
                  <a:moveTo>
                    <a:pt x="13465" y="8110"/>
                  </a:moveTo>
                  <a:cubicBezTo>
                    <a:pt x="13467" y="8102"/>
                    <a:pt x="13468" y="8094"/>
                    <a:pt x="13470" y="8086"/>
                  </a:cubicBezTo>
                  <a:cubicBezTo>
                    <a:pt x="13468" y="8094"/>
                    <a:pt x="13467" y="8102"/>
                    <a:pt x="13465" y="8110"/>
                  </a:cubicBezTo>
                  <a:close/>
                  <a:moveTo>
                    <a:pt x="13454" y="8164"/>
                  </a:moveTo>
                  <a:cubicBezTo>
                    <a:pt x="13456" y="8159"/>
                    <a:pt x="13457" y="8152"/>
                    <a:pt x="13457" y="8146"/>
                  </a:cubicBezTo>
                  <a:cubicBezTo>
                    <a:pt x="13457" y="8152"/>
                    <a:pt x="13456" y="8159"/>
                    <a:pt x="13454" y="8164"/>
                  </a:cubicBezTo>
                  <a:close/>
                  <a:moveTo>
                    <a:pt x="13443" y="8220"/>
                  </a:moveTo>
                  <a:cubicBezTo>
                    <a:pt x="13443" y="8215"/>
                    <a:pt x="13444" y="8211"/>
                    <a:pt x="13445" y="8207"/>
                  </a:cubicBezTo>
                  <a:cubicBezTo>
                    <a:pt x="13444" y="8211"/>
                    <a:pt x="13443" y="8215"/>
                    <a:pt x="13443" y="8220"/>
                  </a:cubicBezTo>
                  <a:close/>
                  <a:moveTo>
                    <a:pt x="9330" y="11103"/>
                  </a:moveTo>
                  <a:cubicBezTo>
                    <a:pt x="9330" y="11103"/>
                    <a:pt x="9355" y="11491"/>
                    <a:pt x="8936" y="11722"/>
                  </a:cubicBezTo>
                  <a:cubicBezTo>
                    <a:pt x="8517" y="11952"/>
                    <a:pt x="8390" y="12141"/>
                    <a:pt x="8390" y="12141"/>
                  </a:cubicBezTo>
                  <a:cubicBezTo>
                    <a:pt x="8390" y="12141"/>
                    <a:pt x="8075" y="12226"/>
                    <a:pt x="8099" y="12074"/>
                  </a:cubicBezTo>
                  <a:cubicBezTo>
                    <a:pt x="8123" y="11923"/>
                    <a:pt x="8365" y="11637"/>
                    <a:pt x="8481" y="11461"/>
                  </a:cubicBezTo>
                  <a:cubicBezTo>
                    <a:pt x="8596" y="11285"/>
                    <a:pt x="8669" y="11273"/>
                    <a:pt x="8851" y="11267"/>
                  </a:cubicBezTo>
                  <a:cubicBezTo>
                    <a:pt x="9033" y="11261"/>
                    <a:pt x="9330" y="11103"/>
                    <a:pt x="9330" y="11103"/>
                  </a:cubicBezTo>
                  <a:close/>
                  <a:moveTo>
                    <a:pt x="2398" y="1712"/>
                  </a:moveTo>
                  <a:cubicBezTo>
                    <a:pt x="2397" y="1709"/>
                    <a:pt x="2396" y="1705"/>
                    <a:pt x="2394" y="1702"/>
                  </a:cubicBezTo>
                  <a:cubicBezTo>
                    <a:pt x="2406" y="1690"/>
                    <a:pt x="2419" y="1679"/>
                    <a:pt x="2432" y="1669"/>
                  </a:cubicBezTo>
                  <a:cubicBezTo>
                    <a:pt x="2936" y="1224"/>
                    <a:pt x="3509" y="854"/>
                    <a:pt x="4131" y="577"/>
                  </a:cubicBezTo>
                  <a:cubicBezTo>
                    <a:pt x="4208" y="543"/>
                    <a:pt x="4284" y="510"/>
                    <a:pt x="4362" y="479"/>
                  </a:cubicBezTo>
                  <a:cubicBezTo>
                    <a:pt x="4629" y="372"/>
                    <a:pt x="4904" y="282"/>
                    <a:pt x="5186" y="210"/>
                  </a:cubicBezTo>
                  <a:cubicBezTo>
                    <a:pt x="5240" y="196"/>
                    <a:pt x="5293" y="182"/>
                    <a:pt x="5347" y="170"/>
                  </a:cubicBezTo>
                  <a:cubicBezTo>
                    <a:pt x="5541" y="126"/>
                    <a:pt x="5738" y="90"/>
                    <a:pt x="5939" y="62"/>
                  </a:cubicBezTo>
                  <a:cubicBezTo>
                    <a:pt x="5977" y="57"/>
                    <a:pt x="6016" y="52"/>
                    <a:pt x="6055" y="47"/>
                  </a:cubicBezTo>
                  <a:cubicBezTo>
                    <a:pt x="6226" y="27"/>
                    <a:pt x="6399" y="13"/>
                    <a:pt x="6574" y="6"/>
                  </a:cubicBezTo>
                  <a:cubicBezTo>
                    <a:pt x="6603" y="5"/>
                    <a:pt x="6632" y="4"/>
                    <a:pt x="6661" y="3"/>
                  </a:cubicBezTo>
                  <a:cubicBezTo>
                    <a:pt x="6724" y="2"/>
                    <a:pt x="6788" y="1"/>
                    <a:pt x="6851" y="1"/>
                  </a:cubicBezTo>
                  <a:cubicBezTo>
                    <a:pt x="6915" y="1"/>
                    <a:pt x="6978" y="2"/>
                    <a:pt x="7042" y="3"/>
                  </a:cubicBezTo>
                  <a:cubicBezTo>
                    <a:pt x="7071" y="4"/>
                    <a:pt x="7099" y="5"/>
                    <a:pt x="7128" y="6"/>
                  </a:cubicBezTo>
                  <a:cubicBezTo>
                    <a:pt x="7304" y="13"/>
                    <a:pt x="7477" y="27"/>
                    <a:pt x="7648" y="47"/>
                  </a:cubicBezTo>
                  <a:cubicBezTo>
                    <a:pt x="7686" y="52"/>
                    <a:pt x="7725" y="57"/>
                    <a:pt x="7764" y="62"/>
                  </a:cubicBezTo>
                  <a:cubicBezTo>
                    <a:pt x="7810" y="69"/>
                    <a:pt x="7855" y="75"/>
                    <a:pt x="7902" y="83"/>
                  </a:cubicBezTo>
                  <a:cubicBezTo>
                    <a:pt x="7874" y="109"/>
                    <a:pt x="7845" y="138"/>
                    <a:pt x="7816" y="167"/>
                  </a:cubicBezTo>
                  <a:cubicBezTo>
                    <a:pt x="7793" y="190"/>
                    <a:pt x="7769" y="215"/>
                    <a:pt x="7745" y="240"/>
                  </a:cubicBezTo>
                  <a:cubicBezTo>
                    <a:pt x="7744" y="242"/>
                    <a:pt x="7743" y="243"/>
                    <a:pt x="7742" y="244"/>
                  </a:cubicBezTo>
                  <a:cubicBezTo>
                    <a:pt x="7545" y="451"/>
                    <a:pt x="7366" y="462"/>
                    <a:pt x="7190" y="442"/>
                  </a:cubicBezTo>
                  <a:cubicBezTo>
                    <a:pt x="7158" y="438"/>
                    <a:pt x="7126" y="434"/>
                    <a:pt x="7095" y="430"/>
                  </a:cubicBezTo>
                  <a:cubicBezTo>
                    <a:pt x="6933" y="405"/>
                    <a:pt x="6772" y="381"/>
                    <a:pt x="6602" y="485"/>
                  </a:cubicBezTo>
                  <a:cubicBezTo>
                    <a:pt x="6600" y="485"/>
                    <a:pt x="6599" y="486"/>
                    <a:pt x="6598" y="487"/>
                  </a:cubicBezTo>
                  <a:cubicBezTo>
                    <a:pt x="6571" y="504"/>
                    <a:pt x="6545" y="521"/>
                    <a:pt x="6520" y="539"/>
                  </a:cubicBezTo>
                  <a:cubicBezTo>
                    <a:pt x="6513" y="544"/>
                    <a:pt x="6506" y="548"/>
                    <a:pt x="6499" y="554"/>
                  </a:cubicBezTo>
                  <a:cubicBezTo>
                    <a:pt x="6458" y="584"/>
                    <a:pt x="6419" y="614"/>
                    <a:pt x="6382" y="644"/>
                  </a:cubicBezTo>
                  <a:cubicBezTo>
                    <a:pt x="6144" y="840"/>
                    <a:pt x="6000" y="1017"/>
                    <a:pt x="5673" y="998"/>
                  </a:cubicBezTo>
                  <a:cubicBezTo>
                    <a:pt x="5671" y="998"/>
                    <a:pt x="5669" y="998"/>
                    <a:pt x="5667" y="998"/>
                  </a:cubicBezTo>
                  <a:cubicBezTo>
                    <a:pt x="5632" y="996"/>
                    <a:pt x="5598" y="995"/>
                    <a:pt x="5565" y="996"/>
                  </a:cubicBezTo>
                  <a:cubicBezTo>
                    <a:pt x="5219" y="1002"/>
                    <a:pt x="5023" y="1149"/>
                    <a:pt x="4846" y="1436"/>
                  </a:cubicBezTo>
                  <a:cubicBezTo>
                    <a:pt x="4710" y="1657"/>
                    <a:pt x="4586" y="1866"/>
                    <a:pt x="4374" y="1889"/>
                  </a:cubicBezTo>
                  <a:cubicBezTo>
                    <a:pt x="4342" y="1893"/>
                    <a:pt x="4307" y="1892"/>
                    <a:pt x="4269" y="1886"/>
                  </a:cubicBezTo>
                  <a:cubicBezTo>
                    <a:pt x="4202" y="1875"/>
                    <a:pt x="4128" y="1848"/>
                    <a:pt x="4042" y="1801"/>
                  </a:cubicBezTo>
                  <a:cubicBezTo>
                    <a:pt x="3702" y="1613"/>
                    <a:pt x="3626" y="1717"/>
                    <a:pt x="3347" y="1841"/>
                  </a:cubicBezTo>
                  <a:cubicBezTo>
                    <a:pt x="3305" y="1861"/>
                    <a:pt x="3257" y="1880"/>
                    <a:pt x="3203" y="1899"/>
                  </a:cubicBezTo>
                  <a:cubicBezTo>
                    <a:pt x="3155" y="1916"/>
                    <a:pt x="3103" y="1932"/>
                    <a:pt x="3044" y="1947"/>
                  </a:cubicBezTo>
                  <a:cubicBezTo>
                    <a:pt x="2770" y="2019"/>
                    <a:pt x="2584" y="1962"/>
                    <a:pt x="2471" y="1827"/>
                  </a:cubicBezTo>
                  <a:cubicBezTo>
                    <a:pt x="2450" y="1803"/>
                    <a:pt x="2432" y="1776"/>
                    <a:pt x="2415" y="1745"/>
                  </a:cubicBezTo>
                  <a:cubicBezTo>
                    <a:pt x="2409" y="1735"/>
                    <a:pt x="2404" y="1724"/>
                    <a:pt x="2398" y="1712"/>
                  </a:cubicBezTo>
                  <a:close/>
                  <a:moveTo>
                    <a:pt x="6534" y="1795"/>
                  </a:moveTo>
                  <a:cubicBezTo>
                    <a:pt x="6730" y="1744"/>
                    <a:pt x="6873" y="1841"/>
                    <a:pt x="6861" y="1920"/>
                  </a:cubicBezTo>
                  <a:cubicBezTo>
                    <a:pt x="6849" y="1999"/>
                    <a:pt x="6812" y="2050"/>
                    <a:pt x="6885" y="2190"/>
                  </a:cubicBezTo>
                  <a:cubicBezTo>
                    <a:pt x="6958" y="2329"/>
                    <a:pt x="6940" y="2326"/>
                    <a:pt x="6782" y="2538"/>
                  </a:cubicBezTo>
                  <a:cubicBezTo>
                    <a:pt x="6624" y="2751"/>
                    <a:pt x="6320" y="2493"/>
                    <a:pt x="6400" y="2468"/>
                  </a:cubicBezTo>
                  <a:cubicBezTo>
                    <a:pt x="6479" y="2445"/>
                    <a:pt x="6600" y="2402"/>
                    <a:pt x="6509" y="2184"/>
                  </a:cubicBezTo>
                  <a:cubicBezTo>
                    <a:pt x="6418" y="1965"/>
                    <a:pt x="6534" y="1795"/>
                    <a:pt x="6534" y="1795"/>
                  </a:cubicBezTo>
                  <a:close/>
                  <a:moveTo>
                    <a:pt x="135" y="6192"/>
                  </a:moveTo>
                  <a:cubicBezTo>
                    <a:pt x="1" y="7712"/>
                    <a:pt x="375" y="9219"/>
                    <a:pt x="1216" y="10495"/>
                  </a:cubicBezTo>
                  <a:cubicBezTo>
                    <a:pt x="1388" y="10351"/>
                    <a:pt x="1489" y="10063"/>
                    <a:pt x="1537" y="9853"/>
                  </a:cubicBezTo>
                  <a:cubicBezTo>
                    <a:pt x="1594" y="9598"/>
                    <a:pt x="1551" y="9325"/>
                    <a:pt x="1561" y="9201"/>
                  </a:cubicBezTo>
                  <a:cubicBezTo>
                    <a:pt x="1570" y="9076"/>
                    <a:pt x="1752" y="8809"/>
                    <a:pt x="1764" y="8706"/>
                  </a:cubicBezTo>
                  <a:cubicBezTo>
                    <a:pt x="1777" y="8603"/>
                    <a:pt x="1510" y="8324"/>
                    <a:pt x="1376" y="8136"/>
                  </a:cubicBezTo>
                  <a:cubicBezTo>
                    <a:pt x="1242" y="7948"/>
                    <a:pt x="909" y="7856"/>
                    <a:pt x="787" y="7523"/>
                  </a:cubicBezTo>
                  <a:cubicBezTo>
                    <a:pt x="666" y="7189"/>
                    <a:pt x="703" y="6992"/>
                    <a:pt x="563" y="6868"/>
                  </a:cubicBezTo>
                  <a:cubicBezTo>
                    <a:pt x="423" y="6743"/>
                    <a:pt x="546" y="6247"/>
                    <a:pt x="197" y="6198"/>
                  </a:cubicBezTo>
                  <a:cubicBezTo>
                    <a:pt x="192" y="6197"/>
                    <a:pt x="169" y="6193"/>
                    <a:pt x="135" y="6192"/>
                  </a:cubicBezTo>
                  <a:close/>
                  <a:moveTo>
                    <a:pt x="3629" y="1947"/>
                  </a:moveTo>
                  <a:cubicBezTo>
                    <a:pt x="4006" y="1704"/>
                    <a:pt x="4079" y="1935"/>
                    <a:pt x="3897" y="2105"/>
                  </a:cubicBezTo>
                  <a:cubicBezTo>
                    <a:pt x="3714" y="2276"/>
                    <a:pt x="3970" y="2312"/>
                    <a:pt x="4030" y="2531"/>
                  </a:cubicBezTo>
                  <a:cubicBezTo>
                    <a:pt x="4091" y="2750"/>
                    <a:pt x="3702" y="2824"/>
                    <a:pt x="3361" y="2677"/>
                  </a:cubicBezTo>
                  <a:cubicBezTo>
                    <a:pt x="3021" y="2531"/>
                    <a:pt x="3167" y="2240"/>
                    <a:pt x="3629" y="1947"/>
                  </a:cubicBezTo>
                  <a:close/>
                  <a:moveTo>
                    <a:pt x="12585" y="10340"/>
                  </a:moveTo>
                  <a:cubicBezTo>
                    <a:pt x="12712" y="10136"/>
                    <a:pt x="12827" y="9926"/>
                    <a:pt x="12932" y="9708"/>
                  </a:cubicBezTo>
                  <a:cubicBezTo>
                    <a:pt x="12854" y="9700"/>
                    <a:pt x="12804" y="9693"/>
                    <a:pt x="12804" y="9693"/>
                  </a:cubicBezTo>
                  <a:cubicBezTo>
                    <a:pt x="12804" y="9693"/>
                    <a:pt x="12494" y="9444"/>
                    <a:pt x="12652" y="9189"/>
                  </a:cubicBezTo>
                  <a:cubicBezTo>
                    <a:pt x="12810" y="8934"/>
                    <a:pt x="12907" y="8740"/>
                    <a:pt x="12907" y="8503"/>
                  </a:cubicBezTo>
                  <a:cubicBezTo>
                    <a:pt x="12907" y="8267"/>
                    <a:pt x="13210" y="8048"/>
                    <a:pt x="13350" y="8018"/>
                  </a:cubicBezTo>
                  <a:cubicBezTo>
                    <a:pt x="13375" y="8012"/>
                    <a:pt x="13423" y="8004"/>
                    <a:pt x="13486" y="7998"/>
                  </a:cubicBezTo>
                  <a:cubicBezTo>
                    <a:pt x="13485" y="8002"/>
                    <a:pt x="13485" y="8007"/>
                    <a:pt x="13484" y="8011"/>
                  </a:cubicBezTo>
                  <a:cubicBezTo>
                    <a:pt x="13556" y="7615"/>
                    <a:pt x="13594" y="7208"/>
                    <a:pt x="13594" y="6792"/>
                  </a:cubicBezTo>
                  <a:cubicBezTo>
                    <a:pt x="13594" y="4712"/>
                    <a:pt x="12652" y="2853"/>
                    <a:pt x="11172" y="1616"/>
                  </a:cubicBezTo>
                  <a:cubicBezTo>
                    <a:pt x="10890" y="1645"/>
                    <a:pt x="10647" y="1562"/>
                    <a:pt x="10436" y="1768"/>
                  </a:cubicBezTo>
                  <a:cubicBezTo>
                    <a:pt x="10193" y="2005"/>
                    <a:pt x="9780" y="2083"/>
                    <a:pt x="9720" y="1980"/>
                  </a:cubicBezTo>
                  <a:cubicBezTo>
                    <a:pt x="9658" y="1877"/>
                    <a:pt x="9865" y="1834"/>
                    <a:pt x="9920" y="1664"/>
                  </a:cubicBezTo>
                  <a:cubicBezTo>
                    <a:pt x="9975" y="1495"/>
                    <a:pt x="9877" y="1416"/>
                    <a:pt x="9519" y="1276"/>
                  </a:cubicBezTo>
                  <a:cubicBezTo>
                    <a:pt x="9161" y="1137"/>
                    <a:pt x="8924" y="925"/>
                    <a:pt x="8609" y="1100"/>
                  </a:cubicBezTo>
                  <a:cubicBezTo>
                    <a:pt x="8294" y="1276"/>
                    <a:pt x="8603" y="1337"/>
                    <a:pt x="8239" y="1507"/>
                  </a:cubicBezTo>
                  <a:cubicBezTo>
                    <a:pt x="7875" y="1676"/>
                    <a:pt x="7589" y="1647"/>
                    <a:pt x="7595" y="1798"/>
                  </a:cubicBezTo>
                  <a:cubicBezTo>
                    <a:pt x="7601" y="1950"/>
                    <a:pt x="7753" y="2028"/>
                    <a:pt x="7984" y="2095"/>
                  </a:cubicBezTo>
                  <a:cubicBezTo>
                    <a:pt x="8214" y="2162"/>
                    <a:pt x="7959" y="2466"/>
                    <a:pt x="7887" y="2441"/>
                  </a:cubicBezTo>
                  <a:cubicBezTo>
                    <a:pt x="7814" y="2417"/>
                    <a:pt x="7584" y="2295"/>
                    <a:pt x="7535" y="2411"/>
                  </a:cubicBezTo>
                  <a:cubicBezTo>
                    <a:pt x="7486" y="2526"/>
                    <a:pt x="7693" y="2514"/>
                    <a:pt x="7353" y="2629"/>
                  </a:cubicBezTo>
                  <a:cubicBezTo>
                    <a:pt x="7013" y="2744"/>
                    <a:pt x="6895" y="2826"/>
                    <a:pt x="6780" y="2894"/>
                  </a:cubicBezTo>
                  <a:cubicBezTo>
                    <a:pt x="6664" y="2960"/>
                    <a:pt x="6513" y="2778"/>
                    <a:pt x="6451" y="2869"/>
                  </a:cubicBezTo>
                  <a:cubicBezTo>
                    <a:pt x="6391" y="2960"/>
                    <a:pt x="6410" y="2924"/>
                    <a:pt x="6313" y="3015"/>
                  </a:cubicBezTo>
                  <a:cubicBezTo>
                    <a:pt x="6215" y="3106"/>
                    <a:pt x="6300" y="3093"/>
                    <a:pt x="6300" y="3276"/>
                  </a:cubicBezTo>
                  <a:cubicBezTo>
                    <a:pt x="6300" y="3458"/>
                    <a:pt x="6185" y="3573"/>
                    <a:pt x="6070" y="3555"/>
                  </a:cubicBezTo>
                  <a:cubicBezTo>
                    <a:pt x="5955" y="3536"/>
                    <a:pt x="5748" y="3242"/>
                    <a:pt x="5538" y="3391"/>
                  </a:cubicBezTo>
                  <a:cubicBezTo>
                    <a:pt x="5329" y="3540"/>
                    <a:pt x="5508" y="3591"/>
                    <a:pt x="5354" y="3758"/>
                  </a:cubicBezTo>
                  <a:cubicBezTo>
                    <a:pt x="5199" y="3925"/>
                    <a:pt x="5214" y="4016"/>
                    <a:pt x="5296" y="4101"/>
                  </a:cubicBezTo>
                  <a:cubicBezTo>
                    <a:pt x="5377" y="4186"/>
                    <a:pt x="5463" y="4289"/>
                    <a:pt x="5760" y="4235"/>
                  </a:cubicBezTo>
                  <a:cubicBezTo>
                    <a:pt x="6058" y="4180"/>
                    <a:pt x="5972" y="4252"/>
                    <a:pt x="6176" y="4052"/>
                  </a:cubicBezTo>
                  <a:cubicBezTo>
                    <a:pt x="6379" y="3852"/>
                    <a:pt x="6439" y="4083"/>
                    <a:pt x="6634" y="3877"/>
                  </a:cubicBezTo>
                  <a:cubicBezTo>
                    <a:pt x="6828" y="3670"/>
                    <a:pt x="6706" y="3776"/>
                    <a:pt x="6937" y="3809"/>
                  </a:cubicBezTo>
                  <a:cubicBezTo>
                    <a:pt x="7167" y="3843"/>
                    <a:pt x="7153" y="3630"/>
                    <a:pt x="7265" y="3813"/>
                  </a:cubicBezTo>
                  <a:cubicBezTo>
                    <a:pt x="7377" y="3995"/>
                    <a:pt x="7525" y="4346"/>
                    <a:pt x="7690" y="4468"/>
                  </a:cubicBezTo>
                  <a:cubicBezTo>
                    <a:pt x="7854" y="4589"/>
                    <a:pt x="7920" y="4322"/>
                    <a:pt x="7871" y="4243"/>
                  </a:cubicBezTo>
                  <a:cubicBezTo>
                    <a:pt x="7823" y="4165"/>
                    <a:pt x="7587" y="4085"/>
                    <a:pt x="7683" y="3916"/>
                  </a:cubicBezTo>
                  <a:cubicBezTo>
                    <a:pt x="7780" y="3746"/>
                    <a:pt x="7708" y="3849"/>
                    <a:pt x="7969" y="4050"/>
                  </a:cubicBezTo>
                  <a:cubicBezTo>
                    <a:pt x="8229" y="4250"/>
                    <a:pt x="8090" y="4462"/>
                    <a:pt x="8084" y="4650"/>
                  </a:cubicBezTo>
                  <a:cubicBezTo>
                    <a:pt x="8078" y="4838"/>
                    <a:pt x="8247" y="4959"/>
                    <a:pt x="8333" y="5020"/>
                  </a:cubicBezTo>
                  <a:cubicBezTo>
                    <a:pt x="8418" y="5081"/>
                    <a:pt x="8648" y="4959"/>
                    <a:pt x="8588" y="4801"/>
                  </a:cubicBezTo>
                  <a:cubicBezTo>
                    <a:pt x="8527" y="4644"/>
                    <a:pt x="8727" y="4456"/>
                    <a:pt x="8800" y="4620"/>
                  </a:cubicBezTo>
                  <a:cubicBezTo>
                    <a:pt x="8873" y="4784"/>
                    <a:pt x="8770" y="5117"/>
                    <a:pt x="8903" y="5202"/>
                  </a:cubicBezTo>
                  <a:cubicBezTo>
                    <a:pt x="9037" y="5287"/>
                    <a:pt x="9255" y="5281"/>
                    <a:pt x="9383" y="5378"/>
                  </a:cubicBezTo>
                  <a:cubicBezTo>
                    <a:pt x="9510" y="5475"/>
                    <a:pt x="9625" y="5311"/>
                    <a:pt x="9673" y="5475"/>
                  </a:cubicBezTo>
                  <a:cubicBezTo>
                    <a:pt x="9722" y="5639"/>
                    <a:pt x="9673" y="6009"/>
                    <a:pt x="9389" y="5973"/>
                  </a:cubicBezTo>
                  <a:cubicBezTo>
                    <a:pt x="9103" y="5936"/>
                    <a:pt x="8527" y="5803"/>
                    <a:pt x="8418" y="5645"/>
                  </a:cubicBezTo>
                  <a:cubicBezTo>
                    <a:pt x="8309" y="5488"/>
                    <a:pt x="8163" y="5378"/>
                    <a:pt x="8072" y="5433"/>
                  </a:cubicBezTo>
                  <a:cubicBezTo>
                    <a:pt x="7981" y="5488"/>
                    <a:pt x="8035" y="5706"/>
                    <a:pt x="7877" y="5718"/>
                  </a:cubicBezTo>
                  <a:cubicBezTo>
                    <a:pt x="7720" y="5730"/>
                    <a:pt x="7422" y="5626"/>
                    <a:pt x="7259" y="5336"/>
                  </a:cubicBezTo>
                  <a:cubicBezTo>
                    <a:pt x="7095" y="5044"/>
                    <a:pt x="7022" y="5026"/>
                    <a:pt x="7034" y="4893"/>
                  </a:cubicBezTo>
                  <a:cubicBezTo>
                    <a:pt x="7046" y="4759"/>
                    <a:pt x="7295" y="4620"/>
                    <a:pt x="6513" y="4608"/>
                  </a:cubicBezTo>
                  <a:cubicBezTo>
                    <a:pt x="5729" y="4595"/>
                    <a:pt x="5784" y="4511"/>
                    <a:pt x="5384" y="4498"/>
                  </a:cubicBezTo>
                  <a:cubicBezTo>
                    <a:pt x="4984" y="4486"/>
                    <a:pt x="4898" y="4766"/>
                    <a:pt x="4752" y="4881"/>
                  </a:cubicBezTo>
                  <a:cubicBezTo>
                    <a:pt x="4607" y="4996"/>
                    <a:pt x="4346" y="4965"/>
                    <a:pt x="4268" y="5117"/>
                  </a:cubicBezTo>
                  <a:cubicBezTo>
                    <a:pt x="4188" y="5268"/>
                    <a:pt x="3655" y="5651"/>
                    <a:pt x="3709" y="5815"/>
                  </a:cubicBezTo>
                  <a:cubicBezTo>
                    <a:pt x="3764" y="5978"/>
                    <a:pt x="3800" y="6112"/>
                    <a:pt x="3672" y="6246"/>
                  </a:cubicBezTo>
                  <a:cubicBezTo>
                    <a:pt x="3545" y="6379"/>
                    <a:pt x="3478" y="6713"/>
                    <a:pt x="3551" y="6871"/>
                  </a:cubicBezTo>
                  <a:cubicBezTo>
                    <a:pt x="3624" y="7029"/>
                    <a:pt x="3684" y="7023"/>
                    <a:pt x="3666" y="7223"/>
                  </a:cubicBezTo>
                  <a:cubicBezTo>
                    <a:pt x="3649" y="7422"/>
                    <a:pt x="3703" y="7581"/>
                    <a:pt x="3933" y="7702"/>
                  </a:cubicBezTo>
                  <a:cubicBezTo>
                    <a:pt x="4164" y="7823"/>
                    <a:pt x="4443" y="7957"/>
                    <a:pt x="4698" y="7963"/>
                  </a:cubicBezTo>
                  <a:cubicBezTo>
                    <a:pt x="4953" y="7969"/>
                    <a:pt x="5238" y="7926"/>
                    <a:pt x="5323" y="8035"/>
                  </a:cubicBezTo>
                  <a:cubicBezTo>
                    <a:pt x="5408" y="8145"/>
                    <a:pt x="5529" y="8255"/>
                    <a:pt x="5669" y="8303"/>
                  </a:cubicBezTo>
                  <a:cubicBezTo>
                    <a:pt x="5809" y="8352"/>
                    <a:pt x="5960" y="8364"/>
                    <a:pt x="5869" y="8745"/>
                  </a:cubicBezTo>
                  <a:cubicBezTo>
                    <a:pt x="5778" y="9128"/>
                    <a:pt x="5766" y="9249"/>
                    <a:pt x="5887" y="9438"/>
                  </a:cubicBezTo>
                  <a:cubicBezTo>
                    <a:pt x="6009" y="9625"/>
                    <a:pt x="5930" y="9710"/>
                    <a:pt x="5948" y="9874"/>
                  </a:cubicBezTo>
                  <a:cubicBezTo>
                    <a:pt x="5966" y="10038"/>
                    <a:pt x="5948" y="10160"/>
                    <a:pt x="5784" y="10305"/>
                  </a:cubicBezTo>
                  <a:cubicBezTo>
                    <a:pt x="5620" y="10451"/>
                    <a:pt x="5614" y="10730"/>
                    <a:pt x="5694" y="10985"/>
                  </a:cubicBezTo>
                  <a:cubicBezTo>
                    <a:pt x="5772" y="11240"/>
                    <a:pt x="5657" y="11464"/>
                    <a:pt x="5717" y="11646"/>
                  </a:cubicBezTo>
                  <a:cubicBezTo>
                    <a:pt x="5778" y="11828"/>
                    <a:pt x="5778" y="11944"/>
                    <a:pt x="5772" y="12071"/>
                  </a:cubicBezTo>
                  <a:cubicBezTo>
                    <a:pt x="5766" y="12199"/>
                    <a:pt x="5924" y="12411"/>
                    <a:pt x="6482" y="12326"/>
                  </a:cubicBezTo>
                  <a:cubicBezTo>
                    <a:pt x="7040" y="12240"/>
                    <a:pt x="6828" y="12077"/>
                    <a:pt x="7046" y="11937"/>
                  </a:cubicBezTo>
                  <a:cubicBezTo>
                    <a:pt x="7264" y="11798"/>
                    <a:pt x="7465" y="11834"/>
                    <a:pt x="7562" y="11555"/>
                  </a:cubicBezTo>
                  <a:cubicBezTo>
                    <a:pt x="7659" y="11276"/>
                    <a:pt x="7622" y="11421"/>
                    <a:pt x="7932" y="11294"/>
                  </a:cubicBezTo>
                  <a:cubicBezTo>
                    <a:pt x="8241" y="11167"/>
                    <a:pt x="8296" y="11154"/>
                    <a:pt x="8424" y="10857"/>
                  </a:cubicBezTo>
                  <a:cubicBezTo>
                    <a:pt x="8551" y="10560"/>
                    <a:pt x="8599" y="10348"/>
                    <a:pt x="8679" y="10141"/>
                  </a:cubicBezTo>
                  <a:cubicBezTo>
                    <a:pt x="8757" y="9935"/>
                    <a:pt x="8842" y="9783"/>
                    <a:pt x="9194" y="9687"/>
                  </a:cubicBezTo>
                  <a:cubicBezTo>
                    <a:pt x="9546" y="9589"/>
                    <a:pt x="10050" y="9340"/>
                    <a:pt x="10195" y="9146"/>
                  </a:cubicBezTo>
                  <a:cubicBezTo>
                    <a:pt x="10341" y="8952"/>
                    <a:pt x="10553" y="8770"/>
                    <a:pt x="10341" y="8758"/>
                  </a:cubicBezTo>
                  <a:cubicBezTo>
                    <a:pt x="10128" y="8745"/>
                    <a:pt x="9789" y="8551"/>
                    <a:pt x="10031" y="8436"/>
                  </a:cubicBezTo>
                  <a:cubicBezTo>
                    <a:pt x="10274" y="8321"/>
                    <a:pt x="10699" y="8375"/>
                    <a:pt x="11027" y="8206"/>
                  </a:cubicBezTo>
                  <a:cubicBezTo>
                    <a:pt x="11354" y="8035"/>
                    <a:pt x="11434" y="8060"/>
                    <a:pt x="11463" y="7914"/>
                  </a:cubicBezTo>
                  <a:cubicBezTo>
                    <a:pt x="11494" y="7769"/>
                    <a:pt x="11572" y="7453"/>
                    <a:pt x="11366" y="7362"/>
                  </a:cubicBezTo>
                  <a:cubicBezTo>
                    <a:pt x="11160" y="7271"/>
                    <a:pt x="11117" y="7399"/>
                    <a:pt x="11027" y="7229"/>
                  </a:cubicBezTo>
                  <a:cubicBezTo>
                    <a:pt x="10936" y="7058"/>
                    <a:pt x="10626" y="6713"/>
                    <a:pt x="10711" y="6562"/>
                  </a:cubicBezTo>
                  <a:cubicBezTo>
                    <a:pt x="10796" y="6410"/>
                    <a:pt x="11027" y="6555"/>
                    <a:pt x="11227" y="6834"/>
                  </a:cubicBezTo>
                  <a:cubicBezTo>
                    <a:pt x="11427" y="7113"/>
                    <a:pt x="11500" y="6949"/>
                    <a:pt x="11640" y="7144"/>
                  </a:cubicBezTo>
                  <a:cubicBezTo>
                    <a:pt x="11779" y="7338"/>
                    <a:pt x="11633" y="7393"/>
                    <a:pt x="11973" y="7490"/>
                  </a:cubicBezTo>
                  <a:cubicBezTo>
                    <a:pt x="12313" y="7587"/>
                    <a:pt x="12222" y="7620"/>
                    <a:pt x="12319" y="7887"/>
                  </a:cubicBezTo>
                  <a:cubicBezTo>
                    <a:pt x="12416" y="8154"/>
                    <a:pt x="12537" y="8145"/>
                    <a:pt x="12537" y="8145"/>
                  </a:cubicBezTo>
                  <a:cubicBezTo>
                    <a:pt x="12537" y="8145"/>
                    <a:pt x="12686" y="8463"/>
                    <a:pt x="12480" y="8985"/>
                  </a:cubicBezTo>
                  <a:cubicBezTo>
                    <a:pt x="12273" y="9508"/>
                    <a:pt x="12352" y="9543"/>
                    <a:pt x="12467" y="9677"/>
                  </a:cubicBezTo>
                  <a:cubicBezTo>
                    <a:pt x="12583" y="9811"/>
                    <a:pt x="12498" y="10010"/>
                    <a:pt x="12492" y="10078"/>
                  </a:cubicBezTo>
                  <a:cubicBezTo>
                    <a:pt x="12489" y="10106"/>
                    <a:pt x="12505" y="10218"/>
                    <a:pt x="12585" y="103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97;p54">
              <a:extLst>
                <a:ext uri="{FF2B5EF4-FFF2-40B4-BE49-F238E27FC236}">
                  <a16:creationId xmlns:a16="http://schemas.microsoft.com/office/drawing/2014/main" id="{57AE760B-AF6E-DAA9-FDEB-F8B1E7E61D30}"/>
                </a:ext>
              </a:extLst>
            </p:cNvPr>
            <p:cNvSpPr/>
            <p:nvPr/>
          </p:nvSpPr>
          <p:spPr>
            <a:xfrm>
              <a:off x="3812149" y="3026835"/>
              <a:ext cx="995900" cy="909830"/>
            </a:xfrm>
            <a:custGeom>
              <a:avLst/>
              <a:gdLst/>
              <a:ahLst/>
              <a:cxnLst/>
              <a:rect l="l" t="t" r="r" b="b"/>
              <a:pathLst>
                <a:path w="13642" h="12463" extrusionOk="0">
                  <a:moveTo>
                    <a:pt x="9365" y="2270"/>
                  </a:moveTo>
                  <a:lnTo>
                    <a:pt x="9365" y="2271"/>
                  </a:lnTo>
                  <a:cubicBezTo>
                    <a:pt x="9365" y="2270"/>
                    <a:pt x="9365" y="2270"/>
                    <a:pt x="9365" y="2270"/>
                  </a:cubicBezTo>
                  <a:close/>
                  <a:moveTo>
                    <a:pt x="8443" y="2228"/>
                  </a:moveTo>
                  <a:cubicBezTo>
                    <a:pt x="8541" y="1862"/>
                    <a:pt x="9044" y="1645"/>
                    <a:pt x="9046" y="1645"/>
                  </a:cubicBezTo>
                  <a:lnTo>
                    <a:pt x="9105" y="1619"/>
                  </a:lnTo>
                  <a:lnTo>
                    <a:pt x="9124" y="1681"/>
                  </a:lnTo>
                  <a:cubicBezTo>
                    <a:pt x="9135" y="1719"/>
                    <a:pt x="9121" y="1760"/>
                    <a:pt x="9105" y="1812"/>
                  </a:cubicBezTo>
                  <a:cubicBezTo>
                    <a:pt x="9098" y="1837"/>
                    <a:pt x="9089" y="1865"/>
                    <a:pt x="9084" y="1889"/>
                  </a:cubicBezTo>
                  <a:cubicBezTo>
                    <a:pt x="9064" y="1972"/>
                    <a:pt x="9074" y="2066"/>
                    <a:pt x="9250" y="2105"/>
                  </a:cubicBezTo>
                  <a:cubicBezTo>
                    <a:pt x="9354" y="2129"/>
                    <a:pt x="9416" y="2160"/>
                    <a:pt x="9449" y="2195"/>
                  </a:cubicBezTo>
                  <a:cubicBezTo>
                    <a:pt x="9480" y="2230"/>
                    <a:pt x="9486" y="2268"/>
                    <a:pt x="9474" y="2306"/>
                  </a:cubicBezTo>
                  <a:cubicBezTo>
                    <a:pt x="9464" y="2336"/>
                    <a:pt x="9442" y="2364"/>
                    <a:pt x="9410" y="2388"/>
                  </a:cubicBezTo>
                  <a:cubicBezTo>
                    <a:pt x="9340" y="2443"/>
                    <a:pt x="9212" y="2489"/>
                    <a:pt x="9100" y="2503"/>
                  </a:cubicBezTo>
                  <a:lnTo>
                    <a:pt x="9093" y="2504"/>
                  </a:lnTo>
                  <a:cubicBezTo>
                    <a:pt x="8900" y="2530"/>
                    <a:pt x="8864" y="2535"/>
                    <a:pt x="8796" y="2758"/>
                  </a:cubicBezTo>
                  <a:cubicBezTo>
                    <a:pt x="8751" y="2907"/>
                    <a:pt x="8569" y="2939"/>
                    <a:pt x="8397" y="2921"/>
                  </a:cubicBezTo>
                  <a:cubicBezTo>
                    <a:pt x="8314" y="2912"/>
                    <a:pt x="8232" y="2891"/>
                    <a:pt x="8172" y="2868"/>
                  </a:cubicBezTo>
                  <a:cubicBezTo>
                    <a:pt x="8090" y="2836"/>
                    <a:pt x="8039" y="2789"/>
                    <a:pt x="8048" y="2739"/>
                  </a:cubicBezTo>
                  <a:cubicBezTo>
                    <a:pt x="8053" y="2711"/>
                    <a:pt x="8072" y="2689"/>
                    <a:pt x="8107" y="2676"/>
                  </a:cubicBezTo>
                  <a:cubicBezTo>
                    <a:pt x="8178" y="2648"/>
                    <a:pt x="8241" y="2616"/>
                    <a:pt x="8295" y="2553"/>
                  </a:cubicBezTo>
                  <a:cubicBezTo>
                    <a:pt x="8351" y="2489"/>
                    <a:pt x="8400" y="2390"/>
                    <a:pt x="8443" y="2228"/>
                  </a:cubicBezTo>
                  <a:close/>
                  <a:moveTo>
                    <a:pt x="8988" y="1802"/>
                  </a:moveTo>
                  <a:cubicBezTo>
                    <a:pt x="8982" y="1821"/>
                    <a:pt x="8976" y="1842"/>
                    <a:pt x="8972" y="1864"/>
                  </a:cubicBezTo>
                  <a:cubicBezTo>
                    <a:pt x="8941" y="2001"/>
                    <a:pt x="8953" y="2157"/>
                    <a:pt x="9226" y="2218"/>
                  </a:cubicBezTo>
                  <a:cubicBezTo>
                    <a:pt x="9304" y="2235"/>
                    <a:pt x="9346" y="2254"/>
                    <a:pt x="9363" y="2272"/>
                  </a:cubicBezTo>
                  <a:cubicBezTo>
                    <a:pt x="9364" y="2272"/>
                    <a:pt x="9364" y="2271"/>
                    <a:pt x="9365" y="2271"/>
                  </a:cubicBezTo>
                  <a:lnTo>
                    <a:pt x="9365" y="2270"/>
                  </a:lnTo>
                  <a:cubicBezTo>
                    <a:pt x="9362" y="2277"/>
                    <a:pt x="9353" y="2287"/>
                    <a:pt x="9340" y="2297"/>
                  </a:cubicBezTo>
                  <a:cubicBezTo>
                    <a:pt x="9284" y="2341"/>
                    <a:pt x="9180" y="2378"/>
                    <a:pt x="9085" y="2390"/>
                  </a:cubicBezTo>
                  <a:lnTo>
                    <a:pt x="9078" y="2391"/>
                  </a:lnTo>
                  <a:cubicBezTo>
                    <a:pt x="8822" y="2425"/>
                    <a:pt x="8774" y="2431"/>
                    <a:pt x="8685" y="2724"/>
                  </a:cubicBezTo>
                  <a:cubicBezTo>
                    <a:pt x="8661" y="2806"/>
                    <a:pt x="8533" y="2820"/>
                    <a:pt x="8409" y="2806"/>
                  </a:cubicBezTo>
                  <a:cubicBezTo>
                    <a:pt x="8336" y="2799"/>
                    <a:pt x="8265" y="2781"/>
                    <a:pt x="8214" y="2761"/>
                  </a:cubicBezTo>
                  <a:cubicBezTo>
                    <a:pt x="8210" y="2760"/>
                    <a:pt x="8208" y="2759"/>
                    <a:pt x="8205" y="2758"/>
                  </a:cubicBezTo>
                  <a:cubicBezTo>
                    <a:pt x="8269" y="2729"/>
                    <a:pt x="8327" y="2690"/>
                    <a:pt x="8382" y="2628"/>
                  </a:cubicBezTo>
                  <a:cubicBezTo>
                    <a:pt x="8449" y="2551"/>
                    <a:pt x="8506" y="2437"/>
                    <a:pt x="8554" y="2258"/>
                  </a:cubicBezTo>
                  <a:cubicBezTo>
                    <a:pt x="8612" y="2041"/>
                    <a:pt x="8849" y="1880"/>
                    <a:pt x="8988" y="1802"/>
                  </a:cubicBezTo>
                  <a:close/>
                  <a:moveTo>
                    <a:pt x="13514" y="8166"/>
                  </a:moveTo>
                  <a:lnTo>
                    <a:pt x="13511" y="8177"/>
                  </a:lnTo>
                  <a:lnTo>
                    <a:pt x="13399" y="8155"/>
                  </a:lnTo>
                  <a:lnTo>
                    <a:pt x="13403" y="8133"/>
                  </a:lnTo>
                  <a:lnTo>
                    <a:pt x="13516" y="8154"/>
                  </a:lnTo>
                  <a:lnTo>
                    <a:pt x="13516" y="8154"/>
                  </a:lnTo>
                  <a:close/>
                  <a:moveTo>
                    <a:pt x="13388" y="8209"/>
                  </a:moveTo>
                  <a:lnTo>
                    <a:pt x="13392" y="8192"/>
                  </a:lnTo>
                  <a:lnTo>
                    <a:pt x="13504" y="8216"/>
                  </a:lnTo>
                  <a:lnTo>
                    <a:pt x="13500" y="8232"/>
                  </a:lnTo>
                  <a:close/>
                  <a:moveTo>
                    <a:pt x="13377" y="8264"/>
                  </a:moveTo>
                  <a:lnTo>
                    <a:pt x="13379" y="8252"/>
                  </a:lnTo>
                  <a:lnTo>
                    <a:pt x="13491" y="8276"/>
                  </a:lnTo>
                  <a:lnTo>
                    <a:pt x="13489" y="8288"/>
                  </a:lnTo>
                  <a:close/>
                  <a:moveTo>
                    <a:pt x="8898" y="11729"/>
                  </a:moveTo>
                  <a:cubicBezTo>
                    <a:pt x="8545" y="11924"/>
                    <a:pt x="8390" y="12092"/>
                    <a:pt x="8347" y="12147"/>
                  </a:cubicBezTo>
                  <a:cubicBezTo>
                    <a:pt x="8292" y="12160"/>
                    <a:pt x="8137" y="12193"/>
                    <a:pt x="8145" y="12139"/>
                  </a:cubicBezTo>
                  <a:cubicBezTo>
                    <a:pt x="8161" y="12045"/>
                    <a:pt x="8286" y="11873"/>
                    <a:pt x="8397" y="11722"/>
                  </a:cubicBezTo>
                  <a:cubicBezTo>
                    <a:pt x="8443" y="11659"/>
                    <a:pt x="8486" y="11599"/>
                    <a:pt x="8519" y="11549"/>
                  </a:cubicBezTo>
                  <a:cubicBezTo>
                    <a:pt x="8570" y="11471"/>
                    <a:pt x="8610" y="11430"/>
                    <a:pt x="8655" y="11409"/>
                  </a:cubicBezTo>
                  <a:cubicBezTo>
                    <a:pt x="8701" y="11388"/>
                    <a:pt x="8760" y="11384"/>
                    <a:pt x="8843" y="11382"/>
                  </a:cubicBezTo>
                  <a:cubicBezTo>
                    <a:pt x="8972" y="11377"/>
                    <a:pt x="9150" y="11305"/>
                    <a:pt x="9256" y="11256"/>
                  </a:cubicBezTo>
                  <a:cubicBezTo>
                    <a:pt x="9235" y="11375"/>
                    <a:pt x="9162" y="11583"/>
                    <a:pt x="8898" y="11729"/>
                  </a:cubicBezTo>
                  <a:close/>
                  <a:moveTo>
                    <a:pt x="9378" y="11157"/>
                  </a:moveTo>
                  <a:cubicBezTo>
                    <a:pt x="9378" y="11158"/>
                    <a:pt x="9404" y="11581"/>
                    <a:pt x="8953" y="11829"/>
                  </a:cubicBezTo>
                  <a:cubicBezTo>
                    <a:pt x="8547" y="12053"/>
                    <a:pt x="8428" y="12229"/>
                    <a:pt x="8427" y="12230"/>
                  </a:cubicBezTo>
                  <a:lnTo>
                    <a:pt x="8415" y="12248"/>
                  </a:lnTo>
                  <a:lnTo>
                    <a:pt x="8395" y="12253"/>
                  </a:lnTo>
                  <a:cubicBezTo>
                    <a:pt x="8394" y="12254"/>
                    <a:pt x="7994" y="12361"/>
                    <a:pt x="8032" y="12122"/>
                  </a:cubicBezTo>
                  <a:cubicBezTo>
                    <a:pt x="8052" y="12000"/>
                    <a:pt x="8186" y="11815"/>
                    <a:pt x="8305" y="11654"/>
                  </a:cubicBezTo>
                  <a:cubicBezTo>
                    <a:pt x="8348" y="11594"/>
                    <a:pt x="8390" y="11536"/>
                    <a:pt x="8423" y="11486"/>
                  </a:cubicBezTo>
                  <a:cubicBezTo>
                    <a:pt x="8487" y="11389"/>
                    <a:pt x="8541" y="11336"/>
                    <a:pt x="8607" y="11306"/>
                  </a:cubicBezTo>
                  <a:cubicBezTo>
                    <a:pt x="8671" y="11275"/>
                    <a:pt x="8740" y="11270"/>
                    <a:pt x="8839" y="11266"/>
                  </a:cubicBezTo>
                  <a:cubicBezTo>
                    <a:pt x="9008" y="11261"/>
                    <a:pt x="9293" y="11110"/>
                    <a:pt x="9294" y="11109"/>
                  </a:cubicBezTo>
                  <a:lnTo>
                    <a:pt x="9373" y="11067"/>
                  </a:lnTo>
                  <a:close/>
                  <a:moveTo>
                    <a:pt x="2455" y="1774"/>
                  </a:moveTo>
                  <a:lnTo>
                    <a:pt x="2460" y="1768"/>
                  </a:lnTo>
                  <a:cubicBezTo>
                    <a:pt x="2711" y="1547"/>
                    <a:pt x="2979" y="1344"/>
                    <a:pt x="3262" y="1162"/>
                  </a:cubicBezTo>
                  <a:cubicBezTo>
                    <a:pt x="3543" y="982"/>
                    <a:pt x="3838" y="823"/>
                    <a:pt x="4144" y="687"/>
                  </a:cubicBezTo>
                  <a:cubicBezTo>
                    <a:pt x="4184" y="669"/>
                    <a:pt x="4221" y="652"/>
                    <a:pt x="4259" y="637"/>
                  </a:cubicBezTo>
                  <a:cubicBezTo>
                    <a:pt x="4294" y="621"/>
                    <a:pt x="4333" y="605"/>
                    <a:pt x="4374" y="589"/>
                  </a:cubicBezTo>
                  <a:cubicBezTo>
                    <a:pt x="4506" y="536"/>
                    <a:pt x="4640" y="487"/>
                    <a:pt x="4777" y="442"/>
                  </a:cubicBezTo>
                  <a:cubicBezTo>
                    <a:pt x="4914" y="397"/>
                    <a:pt x="5052" y="357"/>
                    <a:pt x="5190" y="322"/>
                  </a:cubicBezTo>
                  <a:cubicBezTo>
                    <a:pt x="5214" y="315"/>
                    <a:pt x="5240" y="309"/>
                    <a:pt x="5270" y="302"/>
                  </a:cubicBezTo>
                  <a:cubicBezTo>
                    <a:pt x="5293" y="296"/>
                    <a:pt x="5319" y="290"/>
                    <a:pt x="5349" y="283"/>
                  </a:cubicBezTo>
                  <a:cubicBezTo>
                    <a:pt x="5447" y="261"/>
                    <a:pt x="5544" y="241"/>
                    <a:pt x="5642" y="223"/>
                  </a:cubicBezTo>
                  <a:cubicBezTo>
                    <a:pt x="5739" y="205"/>
                    <a:pt x="5837" y="190"/>
                    <a:pt x="5937" y="176"/>
                  </a:cubicBezTo>
                  <a:cubicBezTo>
                    <a:pt x="5960" y="173"/>
                    <a:pt x="5979" y="170"/>
                    <a:pt x="5994" y="169"/>
                  </a:cubicBezTo>
                  <a:cubicBezTo>
                    <a:pt x="6000" y="168"/>
                    <a:pt x="6020" y="165"/>
                    <a:pt x="6051" y="162"/>
                  </a:cubicBezTo>
                  <a:cubicBezTo>
                    <a:pt x="6137" y="151"/>
                    <a:pt x="6222" y="143"/>
                    <a:pt x="6308" y="136"/>
                  </a:cubicBezTo>
                  <a:cubicBezTo>
                    <a:pt x="6396" y="129"/>
                    <a:pt x="6482" y="124"/>
                    <a:pt x="6566" y="121"/>
                  </a:cubicBezTo>
                  <a:cubicBezTo>
                    <a:pt x="6582" y="120"/>
                    <a:pt x="6597" y="119"/>
                    <a:pt x="6609" y="119"/>
                  </a:cubicBezTo>
                  <a:cubicBezTo>
                    <a:pt x="6625" y="118"/>
                    <a:pt x="6639" y="118"/>
                    <a:pt x="6653" y="117"/>
                  </a:cubicBezTo>
                  <a:cubicBezTo>
                    <a:pt x="6685" y="116"/>
                    <a:pt x="6716" y="115"/>
                    <a:pt x="6747" y="115"/>
                  </a:cubicBezTo>
                  <a:cubicBezTo>
                    <a:pt x="6768" y="115"/>
                    <a:pt x="6799" y="115"/>
                    <a:pt x="6841" y="115"/>
                  </a:cubicBezTo>
                  <a:cubicBezTo>
                    <a:pt x="6883" y="115"/>
                    <a:pt x="6915" y="115"/>
                    <a:pt x="6936" y="115"/>
                  </a:cubicBezTo>
                  <a:cubicBezTo>
                    <a:pt x="6966" y="115"/>
                    <a:pt x="6998" y="116"/>
                    <a:pt x="7030" y="117"/>
                  </a:cubicBezTo>
                  <a:cubicBezTo>
                    <a:pt x="7044" y="118"/>
                    <a:pt x="7058" y="118"/>
                    <a:pt x="7073" y="119"/>
                  </a:cubicBezTo>
                  <a:cubicBezTo>
                    <a:pt x="7086" y="119"/>
                    <a:pt x="7100" y="120"/>
                    <a:pt x="7116" y="121"/>
                  </a:cubicBezTo>
                  <a:cubicBezTo>
                    <a:pt x="7200" y="124"/>
                    <a:pt x="7287" y="129"/>
                    <a:pt x="7374" y="136"/>
                  </a:cubicBezTo>
                  <a:cubicBezTo>
                    <a:pt x="7460" y="143"/>
                    <a:pt x="7546" y="151"/>
                    <a:pt x="7631" y="162"/>
                  </a:cubicBezTo>
                  <a:cubicBezTo>
                    <a:pt x="7663" y="165"/>
                    <a:pt x="7682" y="168"/>
                    <a:pt x="7688" y="169"/>
                  </a:cubicBezTo>
                  <a:cubicBezTo>
                    <a:pt x="7703" y="170"/>
                    <a:pt x="7722" y="173"/>
                    <a:pt x="7746" y="176"/>
                  </a:cubicBezTo>
                  <a:lnTo>
                    <a:pt x="7769" y="179"/>
                  </a:lnTo>
                  <a:lnTo>
                    <a:pt x="7765" y="184"/>
                  </a:lnTo>
                  <a:cubicBezTo>
                    <a:pt x="7754" y="196"/>
                    <a:pt x="7742" y="208"/>
                    <a:pt x="7729" y="220"/>
                  </a:cubicBezTo>
                  <a:cubicBezTo>
                    <a:pt x="7717" y="233"/>
                    <a:pt x="7705" y="246"/>
                    <a:pt x="7694" y="258"/>
                  </a:cubicBezTo>
                  <a:lnTo>
                    <a:pt x="7690" y="261"/>
                  </a:lnTo>
                  <a:cubicBezTo>
                    <a:pt x="7600" y="356"/>
                    <a:pt x="7515" y="406"/>
                    <a:pt x="7432" y="430"/>
                  </a:cubicBezTo>
                  <a:cubicBezTo>
                    <a:pt x="7350" y="453"/>
                    <a:pt x="7268" y="452"/>
                    <a:pt x="7186" y="442"/>
                  </a:cubicBezTo>
                  <a:cubicBezTo>
                    <a:pt x="7170" y="440"/>
                    <a:pt x="7155" y="439"/>
                    <a:pt x="7140" y="436"/>
                  </a:cubicBezTo>
                  <a:cubicBezTo>
                    <a:pt x="7131" y="435"/>
                    <a:pt x="7113" y="432"/>
                    <a:pt x="7093" y="429"/>
                  </a:cubicBezTo>
                  <a:lnTo>
                    <a:pt x="7089" y="429"/>
                  </a:lnTo>
                  <a:cubicBezTo>
                    <a:pt x="6918" y="404"/>
                    <a:pt x="6748" y="378"/>
                    <a:pt x="6561" y="493"/>
                  </a:cubicBezTo>
                  <a:lnTo>
                    <a:pt x="6561" y="494"/>
                  </a:lnTo>
                  <a:lnTo>
                    <a:pt x="6558" y="495"/>
                  </a:lnTo>
                  <a:lnTo>
                    <a:pt x="6558" y="495"/>
                  </a:lnTo>
                  <a:cubicBezTo>
                    <a:pt x="6544" y="504"/>
                    <a:pt x="6531" y="513"/>
                    <a:pt x="6517" y="522"/>
                  </a:cubicBezTo>
                  <a:cubicBezTo>
                    <a:pt x="6505" y="529"/>
                    <a:pt x="6493" y="538"/>
                    <a:pt x="6477" y="549"/>
                  </a:cubicBezTo>
                  <a:cubicBezTo>
                    <a:pt x="6468" y="556"/>
                    <a:pt x="6469" y="555"/>
                    <a:pt x="6467" y="556"/>
                  </a:cubicBezTo>
                  <a:lnTo>
                    <a:pt x="6455" y="564"/>
                  </a:lnTo>
                  <a:cubicBezTo>
                    <a:pt x="6431" y="582"/>
                    <a:pt x="6411" y="597"/>
                    <a:pt x="6393" y="611"/>
                  </a:cubicBezTo>
                  <a:cubicBezTo>
                    <a:pt x="6378" y="623"/>
                    <a:pt x="6358" y="638"/>
                    <a:pt x="6336" y="657"/>
                  </a:cubicBezTo>
                  <a:cubicBezTo>
                    <a:pt x="6298" y="687"/>
                    <a:pt x="6265" y="716"/>
                    <a:pt x="6233" y="744"/>
                  </a:cubicBezTo>
                  <a:cubicBezTo>
                    <a:pt x="6059" y="893"/>
                    <a:pt x="5921" y="1013"/>
                    <a:pt x="5666" y="998"/>
                  </a:cubicBezTo>
                  <a:lnTo>
                    <a:pt x="5661" y="997"/>
                  </a:lnTo>
                  <a:cubicBezTo>
                    <a:pt x="5643" y="996"/>
                    <a:pt x="5625" y="996"/>
                    <a:pt x="5606" y="996"/>
                  </a:cubicBezTo>
                  <a:cubicBezTo>
                    <a:pt x="5588" y="996"/>
                    <a:pt x="5571" y="996"/>
                    <a:pt x="5554" y="996"/>
                  </a:cubicBezTo>
                  <a:cubicBezTo>
                    <a:pt x="5370" y="999"/>
                    <a:pt x="5225" y="1040"/>
                    <a:pt x="5101" y="1120"/>
                  </a:cubicBezTo>
                  <a:cubicBezTo>
                    <a:pt x="4979" y="1198"/>
                    <a:pt x="4879" y="1313"/>
                    <a:pt x="4787" y="1464"/>
                  </a:cubicBezTo>
                  <a:lnTo>
                    <a:pt x="4778" y="1478"/>
                  </a:lnTo>
                  <a:cubicBezTo>
                    <a:pt x="4653" y="1681"/>
                    <a:pt x="4537" y="1870"/>
                    <a:pt x="4358" y="1890"/>
                  </a:cubicBezTo>
                  <a:cubicBezTo>
                    <a:pt x="4344" y="1891"/>
                    <a:pt x="4329" y="1891"/>
                    <a:pt x="4315" y="1891"/>
                  </a:cubicBezTo>
                  <a:cubicBezTo>
                    <a:pt x="4301" y="1891"/>
                    <a:pt x="4285" y="1890"/>
                    <a:pt x="4269" y="1887"/>
                  </a:cubicBezTo>
                  <a:cubicBezTo>
                    <a:pt x="4239" y="1882"/>
                    <a:pt x="4208" y="1874"/>
                    <a:pt x="4173" y="1861"/>
                  </a:cubicBezTo>
                  <a:cubicBezTo>
                    <a:pt x="4137" y="1848"/>
                    <a:pt x="4100" y="1830"/>
                    <a:pt x="4060" y="1808"/>
                  </a:cubicBezTo>
                  <a:cubicBezTo>
                    <a:pt x="3748" y="1635"/>
                    <a:pt x="3640" y="1688"/>
                    <a:pt x="3432" y="1790"/>
                  </a:cubicBezTo>
                  <a:cubicBezTo>
                    <a:pt x="3397" y="1808"/>
                    <a:pt x="3358" y="1826"/>
                    <a:pt x="3314" y="1846"/>
                  </a:cubicBezTo>
                  <a:cubicBezTo>
                    <a:pt x="3294" y="1856"/>
                    <a:pt x="3272" y="1864"/>
                    <a:pt x="3248" y="1874"/>
                  </a:cubicBezTo>
                  <a:cubicBezTo>
                    <a:pt x="3225" y="1884"/>
                    <a:pt x="3200" y="1892"/>
                    <a:pt x="3173" y="1902"/>
                  </a:cubicBezTo>
                  <a:cubicBezTo>
                    <a:pt x="3150" y="1911"/>
                    <a:pt x="3125" y="1918"/>
                    <a:pt x="3101" y="1926"/>
                  </a:cubicBezTo>
                  <a:cubicBezTo>
                    <a:pt x="3076" y="1934"/>
                    <a:pt x="3048" y="1941"/>
                    <a:pt x="3021" y="1949"/>
                  </a:cubicBezTo>
                  <a:cubicBezTo>
                    <a:pt x="2897" y="1981"/>
                    <a:pt x="2794" y="1986"/>
                    <a:pt x="2710" y="1968"/>
                  </a:cubicBezTo>
                  <a:cubicBezTo>
                    <a:pt x="2623" y="1950"/>
                    <a:pt x="2555" y="1908"/>
                    <a:pt x="2504" y="1848"/>
                  </a:cubicBezTo>
                  <a:cubicBezTo>
                    <a:pt x="2496" y="1837"/>
                    <a:pt x="2487" y="1826"/>
                    <a:pt x="2479" y="1814"/>
                  </a:cubicBezTo>
                  <a:cubicBezTo>
                    <a:pt x="2470" y="1801"/>
                    <a:pt x="2463" y="1788"/>
                    <a:pt x="2456" y="1775"/>
                  </a:cubicBezTo>
                  <a:close/>
                  <a:moveTo>
                    <a:pt x="6446" y="2263"/>
                  </a:moveTo>
                  <a:cubicBezTo>
                    <a:pt x="6343" y="2015"/>
                    <a:pt x="6475" y="1821"/>
                    <a:pt x="6476" y="1821"/>
                  </a:cubicBezTo>
                  <a:lnTo>
                    <a:pt x="6488" y="1802"/>
                  </a:lnTo>
                  <a:lnTo>
                    <a:pt x="6509" y="1797"/>
                  </a:lnTo>
                  <a:cubicBezTo>
                    <a:pt x="6578" y="1779"/>
                    <a:pt x="6641" y="1777"/>
                    <a:pt x="6695" y="1785"/>
                  </a:cubicBezTo>
                  <a:cubicBezTo>
                    <a:pt x="6749" y="1794"/>
                    <a:pt x="6794" y="1812"/>
                    <a:pt x="6829" y="1836"/>
                  </a:cubicBezTo>
                  <a:cubicBezTo>
                    <a:pt x="6868" y="1863"/>
                    <a:pt x="6895" y="1898"/>
                    <a:pt x="6905" y="1935"/>
                  </a:cubicBezTo>
                  <a:cubicBezTo>
                    <a:pt x="6909" y="1952"/>
                    <a:pt x="6910" y="1969"/>
                    <a:pt x="6908" y="1985"/>
                  </a:cubicBezTo>
                  <a:cubicBezTo>
                    <a:pt x="6905" y="2001"/>
                    <a:pt x="6902" y="2016"/>
                    <a:pt x="6898" y="2032"/>
                  </a:cubicBezTo>
                  <a:cubicBezTo>
                    <a:pt x="6887" y="2081"/>
                    <a:pt x="6877" y="2126"/>
                    <a:pt x="6926" y="2220"/>
                  </a:cubicBezTo>
                  <a:cubicBezTo>
                    <a:pt x="7008" y="2378"/>
                    <a:pt x="6999" y="2390"/>
                    <a:pt x="6862" y="2571"/>
                  </a:cubicBezTo>
                  <a:cubicBezTo>
                    <a:pt x="6846" y="2593"/>
                    <a:pt x="6827" y="2618"/>
                    <a:pt x="6818" y="2629"/>
                  </a:cubicBezTo>
                  <a:cubicBezTo>
                    <a:pt x="6728" y="2751"/>
                    <a:pt x="6602" y="2753"/>
                    <a:pt x="6500" y="2715"/>
                  </a:cubicBezTo>
                  <a:cubicBezTo>
                    <a:pt x="6453" y="2697"/>
                    <a:pt x="6411" y="2671"/>
                    <a:pt x="6380" y="2644"/>
                  </a:cubicBezTo>
                  <a:cubicBezTo>
                    <a:pt x="6342" y="2610"/>
                    <a:pt x="6318" y="2571"/>
                    <a:pt x="6319" y="2539"/>
                  </a:cubicBezTo>
                  <a:cubicBezTo>
                    <a:pt x="6321" y="2506"/>
                    <a:pt x="6338" y="2482"/>
                    <a:pt x="6372" y="2471"/>
                  </a:cubicBezTo>
                  <a:cubicBezTo>
                    <a:pt x="6404" y="2462"/>
                    <a:pt x="6443" y="2448"/>
                    <a:pt x="6461" y="2423"/>
                  </a:cubicBezTo>
                  <a:cubicBezTo>
                    <a:pt x="6480" y="2397"/>
                    <a:pt x="6482" y="2350"/>
                    <a:pt x="6446" y="2263"/>
                  </a:cubicBezTo>
                  <a:close/>
                  <a:moveTo>
                    <a:pt x="6560" y="1903"/>
                  </a:moveTo>
                  <a:cubicBezTo>
                    <a:pt x="6604" y="1894"/>
                    <a:pt x="6643" y="1893"/>
                    <a:pt x="6677" y="1898"/>
                  </a:cubicBezTo>
                  <a:cubicBezTo>
                    <a:pt x="6714" y="1905"/>
                    <a:pt x="6743" y="1916"/>
                    <a:pt x="6765" y="1931"/>
                  </a:cubicBezTo>
                  <a:cubicBezTo>
                    <a:pt x="6781" y="1942"/>
                    <a:pt x="6791" y="1953"/>
                    <a:pt x="6793" y="1964"/>
                  </a:cubicBezTo>
                  <a:cubicBezTo>
                    <a:pt x="6794" y="1966"/>
                    <a:pt x="6794" y="1967"/>
                    <a:pt x="6794" y="1968"/>
                  </a:cubicBezTo>
                  <a:cubicBezTo>
                    <a:pt x="6792" y="1983"/>
                    <a:pt x="6789" y="1995"/>
                    <a:pt x="6786" y="2007"/>
                  </a:cubicBezTo>
                  <a:cubicBezTo>
                    <a:pt x="6771" y="2077"/>
                    <a:pt x="6756" y="2141"/>
                    <a:pt x="6825" y="2273"/>
                  </a:cubicBezTo>
                  <a:cubicBezTo>
                    <a:pt x="6873" y="2366"/>
                    <a:pt x="6867" y="2374"/>
                    <a:pt x="6771" y="2502"/>
                  </a:cubicBezTo>
                  <a:cubicBezTo>
                    <a:pt x="6761" y="2515"/>
                    <a:pt x="6750" y="2530"/>
                    <a:pt x="6726" y="2561"/>
                  </a:cubicBezTo>
                  <a:cubicBezTo>
                    <a:pt x="6675" y="2630"/>
                    <a:pt x="6601" y="2630"/>
                    <a:pt x="6540" y="2607"/>
                  </a:cubicBezTo>
                  <a:cubicBezTo>
                    <a:pt x="6509" y="2596"/>
                    <a:pt x="6481" y="2579"/>
                    <a:pt x="6460" y="2562"/>
                  </a:cubicBezTo>
                  <a:cubicBezTo>
                    <a:pt x="6495" y="2547"/>
                    <a:pt x="6529" y="2525"/>
                    <a:pt x="6555" y="2489"/>
                  </a:cubicBezTo>
                  <a:cubicBezTo>
                    <a:pt x="6594" y="2434"/>
                    <a:pt x="6606" y="2350"/>
                    <a:pt x="6551" y="2219"/>
                  </a:cubicBezTo>
                  <a:cubicBezTo>
                    <a:pt x="6489" y="2069"/>
                    <a:pt x="6537" y="1947"/>
                    <a:pt x="6560" y="1903"/>
                  </a:cubicBezTo>
                  <a:close/>
                  <a:moveTo>
                    <a:pt x="246" y="8511"/>
                  </a:moveTo>
                  <a:cubicBezTo>
                    <a:pt x="61" y="7776"/>
                    <a:pt x="0" y="7011"/>
                    <a:pt x="68" y="6244"/>
                  </a:cubicBezTo>
                  <a:lnTo>
                    <a:pt x="73" y="6190"/>
                  </a:lnTo>
                  <a:lnTo>
                    <a:pt x="127" y="6192"/>
                  </a:lnTo>
                  <a:cubicBezTo>
                    <a:pt x="144" y="6192"/>
                    <a:pt x="157" y="6193"/>
                    <a:pt x="167" y="6194"/>
                  </a:cubicBezTo>
                  <a:cubicBezTo>
                    <a:pt x="180" y="6196"/>
                    <a:pt x="191" y="6198"/>
                    <a:pt x="198" y="6199"/>
                  </a:cubicBezTo>
                  <a:cubicBezTo>
                    <a:pt x="457" y="6236"/>
                    <a:pt x="493" y="6465"/>
                    <a:pt x="525" y="6665"/>
                  </a:cubicBezTo>
                  <a:cubicBezTo>
                    <a:pt x="540" y="6761"/>
                    <a:pt x="554" y="6849"/>
                    <a:pt x="591" y="6882"/>
                  </a:cubicBezTo>
                  <a:cubicBezTo>
                    <a:pt x="688" y="6969"/>
                    <a:pt x="710" y="7076"/>
                    <a:pt x="742" y="7226"/>
                  </a:cubicBezTo>
                  <a:cubicBezTo>
                    <a:pt x="761" y="7319"/>
                    <a:pt x="784" y="7430"/>
                    <a:pt x="832" y="7561"/>
                  </a:cubicBezTo>
                  <a:cubicBezTo>
                    <a:pt x="901" y="7751"/>
                    <a:pt x="1050" y="7859"/>
                    <a:pt x="1183" y="7956"/>
                  </a:cubicBezTo>
                  <a:cubicBezTo>
                    <a:pt x="1273" y="8021"/>
                    <a:pt x="1356" y="8081"/>
                    <a:pt x="1412" y="8160"/>
                  </a:cubicBezTo>
                  <a:cubicBezTo>
                    <a:pt x="1452" y="8216"/>
                    <a:pt x="1505" y="8281"/>
                    <a:pt x="1558" y="8347"/>
                  </a:cubicBezTo>
                  <a:cubicBezTo>
                    <a:pt x="1688" y="8508"/>
                    <a:pt x="1823" y="8675"/>
                    <a:pt x="1811" y="8770"/>
                  </a:cubicBezTo>
                  <a:cubicBezTo>
                    <a:pt x="1804" y="8828"/>
                    <a:pt x="1760" y="8915"/>
                    <a:pt x="1713" y="9007"/>
                  </a:cubicBezTo>
                  <a:cubicBezTo>
                    <a:pt x="1665" y="9104"/>
                    <a:pt x="1612" y="9207"/>
                    <a:pt x="1608" y="9262"/>
                  </a:cubicBezTo>
                  <a:cubicBezTo>
                    <a:pt x="1605" y="9298"/>
                    <a:pt x="1608" y="9351"/>
                    <a:pt x="1610" y="9412"/>
                  </a:cubicBezTo>
                  <a:cubicBezTo>
                    <a:pt x="1616" y="9552"/>
                    <a:pt x="1624" y="9740"/>
                    <a:pt x="1582" y="9923"/>
                  </a:cubicBezTo>
                  <a:cubicBezTo>
                    <a:pt x="1555" y="10046"/>
                    <a:pt x="1510" y="10193"/>
                    <a:pt x="1444" y="10326"/>
                  </a:cubicBezTo>
                  <a:cubicBezTo>
                    <a:pt x="1390" y="10432"/>
                    <a:pt x="1325" y="10528"/>
                    <a:pt x="1243" y="10597"/>
                  </a:cubicBezTo>
                  <a:lnTo>
                    <a:pt x="1193" y="10638"/>
                  </a:lnTo>
                  <a:lnTo>
                    <a:pt x="1158" y="10583"/>
                  </a:lnTo>
                  <a:cubicBezTo>
                    <a:pt x="735" y="9941"/>
                    <a:pt x="429" y="9241"/>
                    <a:pt x="246" y="8511"/>
                  </a:cubicBezTo>
                  <a:moveTo>
                    <a:pt x="178" y="6312"/>
                  </a:moveTo>
                  <a:cubicBezTo>
                    <a:pt x="119" y="7047"/>
                    <a:pt x="180" y="7780"/>
                    <a:pt x="357" y="8483"/>
                  </a:cubicBezTo>
                  <a:cubicBezTo>
                    <a:pt x="532" y="9179"/>
                    <a:pt x="820" y="9847"/>
                    <a:pt x="1216" y="10463"/>
                  </a:cubicBezTo>
                  <a:cubicBezTo>
                    <a:pt x="1264" y="10411"/>
                    <a:pt x="1306" y="10345"/>
                    <a:pt x="1341" y="10275"/>
                  </a:cubicBezTo>
                  <a:cubicBezTo>
                    <a:pt x="1403" y="10151"/>
                    <a:pt x="1445" y="10012"/>
                    <a:pt x="1471" y="9897"/>
                  </a:cubicBezTo>
                  <a:cubicBezTo>
                    <a:pt x="1508" y="9730"/>
                    <a:pt x="1501" y="9551"/>
                    <a:pt x="1496" y="9416"/>
                  </a:cubicBezTo>
                  <a:cubicBezTo>
                    <a:pt x="1493" y="9351"/>
                    <a:pt x="1491" y="9295"/>
                    <a:pt x="1493" y="9254"/>
                  </a:cubicBezTo>
                  <a:cubicBezTo>
                    <a:pt x="1500" y="9175"/>
                    <a:pt x="1557" y="9062"/>
                    <a:pt x="1611" y="8956"/>
                  </a:cubicBezTo>
                  <a:cubicBezTo>
                    <a:pt x="1653" y="8873"/>
                    <a:pt x="1692" y="8794"/>
                    <a:pt x="1697" y="8757"/>
                  </a:cubicBezTo>
                  <a:cubicBezTo>
                    <a:pt x="1703" y="8709"/>
                    <a:pt x="1584" y="8561"/>
                    <a:pt x="1469" y="8418"/>
                  </a:cubicBezTo>
                  <a:cubicBezTo>
                    <a:pt x="1415" y="8351"/>
                    <a:pt x="1361" y="8285"/>
                    <a:pt x="1319" y="8226"/>
                  </a:cubicBezTo>
                  <a:cubicBezTo>
                    <a:pt x="1274" y="8162"/>
                    <a:pt x="1198" y="8108"/>
                    <a:pt x="1117" y="8049"/>
                  </a:cubicBezTo>
                  <a:cubicBezTo>
                    <a:pt x="970" y="7942"/>
                    <a:pt x="805" y="7824"/>
                    <a:pt x="723" y="7599"/>
                  </a:cubicBezTo>
                  <a:cubicBezTo>
                    <a:pt x="673" y="7461"/>
                    <a:pt x="649" y="7346"/>
                    <a:pt x="629" y="7250"/>
                  </a:cubicBezTo>
                  <a:cubicBezTo>
                    <a:pt x="603" y="7122"/>
                    <a:pt x="584" y="7029"/>
                    <a:pt x="515" y="6968"/>
                  </a:cubicBezTo>
                  <a:cubicBezTo>
                    <a:pt x="447" y="6908"/>
                    <a:pt x="431" y="6800"/>
                    <a:pt x="412" y="6683"/>
                  </a:cubicBezTo>
                  <a:cubicBezTo>
                    <a:pt x="386" y="6522"/>
                    <a:pt x="357" y="6337"/>
                    <a:pt x="179" y="6312"/>
                  </a:cubicBezTo>
                  <a:close/>
                  <a:moveTo>
                    <a:pt x="3209" y="2272"/>
                  </a:moveTo>
                  <a:cubicBezTo>
                    <a:pt x="3290" y="2171"/>
                    <a:pt x="3419" y="2063"/>
                    <a:pt x="3588" y="1956"/>
                  </a:cubicBezTo>
                  <a:lnTo>
                    <a:pt x="3588" y="1956"/>
                  </a:lnTo>
                  <a:cubicBezTo>
                    <a:pt x="3703" y="1882"/>
                    <a:pt x="3796" y="1848"/>
                    <a:pt x="3866" y="1843"/>
                  </a:cubicBezTo>
                  <a:cubicBezTo>
                    <a:pt x="3705" y="1783"/>
                    <a:pt x="3619" y="1825"/>
                    <a:pt x="3482" y="1893"/>
                  </a:cubicBezTo>
                  <a:cubicBezTo>
                    <a:pt x="3445" y="1912"/>
                    <a:pt x="3405" y="1932"/>
                    <a:pt x="3360" y="1951"/>
                  </a:cubicBezTo>
                  <a:cubicBezTo>
                    <a:pt x="3337" y="1961"/>
                    <a:pt x="3315" y="1971"/>
                    <a:pt x="3290" y="1980"/>
                  </a:cubicBezTo>
                  <a:cubicBezTo>
                    <a:pt x="3265" y="1991"/>
                    <a:pt x="3239" y="2001"/>
                    <a:pt x="3212" y="2010"/>
                  </a:cubicBezTo>
                  <a:cubicBezTo>
                    <a:pt x="3188" y="2019"/>
                    <a:pt x="3163" y="2027"/>
                    <a:pt x="3135" y="2035"/>
                  </a:cubicBezTo>
                  <a:cubicBezTo>
                    <a:pt x="3108" y="2044"/>
                    <a:pt x="3080" y="2052"/>
                    <a:pt x="3049" y="2060"/>
                  </a:cubicBezTo>
                  <a:cubicBezTo>
                    <a:pt x="2909" y="2097"/>
                    <a:pt x="2788" y="2101"/>
                    <a:pt x="2687" y="2080"/>
                  </a:cubicBezTo>
                  <a:cubicBezTo>
                    <a:pt x="2573" y="2056"/>
                    <a:pt x="2484" y="2001"/>
                    <a:pt x="2417" y="1922"/>
                  </a:cubicBezTo>
                  <a:cubicBezTo>
                    <a:pt x="2405" y="1908"/>
                    <a:pt x="2394" y="1893"/>
                    <a:pt x="2384" y="1878"/>
                  </a:cubicBezTo>
                  <a:cubicBezTo>
                    <a:pt x="2374" y="1863"/>
                    <a:pt x="2364" y="1847"/>
                    <a:pt x="2354" y="1830"/>
                  </a:cubicBezTo>
                  <a:cubicBezTo>
                    <a:pt x="2352" y="1824"/>
                    <a:pt x="2348" y="1818"/>
                    <a:pt x="2346" y="1811"/>
                  </a:cubicBezTo>
                  <a:cubicBezTo>
                    <a:pt x="2342" y="1804"/>
                    <a:pt x="2339" y="1798"/>
                    <a:pt x="2336" y="1793"/>
                  </a:cubicBezTo>
                  <a:lnTo>
                    <a:pt x="2333" y="1787"/>
                  </a:lnTo>
                  <a:lnTo>
                    <a:pt x="2332" y="1781"/>
                  </a:lnTo>
                  <a:lnTo>
                    <a:pt x="2315" y="1744"/>
                  </a:lnTo>
                  <a:lnTo>
                    <a:pt x="2365" y="1699"/>
                  </a:lnTo>
                  <a:cubicBezTo>
                    <a:pt x="2395" y="1672"/>
                    <a:pt x="2367" y="1697"/>
                    <a:pt x="2384" y="1682"/>
                  </a:cubicBezTo>
                  <a:cubicBezTo>
                    <a:pt x="2640" y="1457"/>
                    <a:pt x="2912" y="1251"/>
                    <a:pt x="3200" y="1066"/>
                  </a:cubicBezTo>
                  <a:cubicBezTo>
                    <a:pt x="3485" y="883"/>
                    <a:pt x="3785" y="721"/>
                    <a:pt x="4098" y="582"/>
                  </a:cubicBezTo>
                  <a:cubicBezTo>
                    <a:pt x="4136" y="565"/>
                    <a:pt x="4174" y="548"/>
                    <a:pt x="4214" y="531"/>
                  </a:cubicBezTo>
                  <a:cubicBezTo>
                    <a:pt x="4255" y="514"/>
                    <a:pt x="4294" y="497"/>
                    <a:pt x="4331" y="483"/>
                  </a:cubicBezTo>
                  <a:cubicBezTo>
                    <a:pt x="4466" y="428"/>
                    <a:pt x="4604" y="378"/>
                    <a:pt x="4742" y="333"/>
                  </a:cubicBezTo>
                  <a:cubicBezTo>
                    <a:pt x="4879" y="288"/>
                    <a:pt x="5019" y="247"/>
                    <a:pt x="5162" y="211"/>
                  </a:cubicBezTo>
                  <a:cubicBezTo>
                    <a:pt x="5192" y="204"/>
                    <a:pt x="5219" y="197"/>
                    <a:pt x="5243" y="191"/>
                  </a:cubicBezTo>
                  <a:cubicBezTo>
                    <a:pt x="5273" y="184"/>
                    <a:pt x="5300" y="177"/>
                    <a:pt x="5324" y="171"/>
                  </a:cubicBezTo>
                  <a:cubicBezTo>
                    <a:pt x="5422" y="150"/>
                    <a:pt x="5520" y="129"/>
                    <a:pt x="5621" y="110"/>
                  </a:cubicBezTo>
                  <a:cubicBezTo>
                    <a:pt x="5720" y="92"/>
                    <a:pt x="5821" y="76"/>
                    <a:pt x="5921" y="62"/>
                  </a:cubicBezTo>
                  <a:cubicBezTo>
                    <a:pt x="5936" y="60"/>
                    <a:pt x="5956" y="58"/>
                    <a:pt x="5980" y="54"/>
                  </a:cubicBezTo>
                  <a:cubicBezTo>
                    <a:pt x="6012" y="51"/>
                    <a:pt x="6031" y="48"/>
                    <a:pt x="6038" y="47"/>
                  </a:cubicBezTo>
                  <a:cubicBezTo>
                    <a:pt x="6125" y="37"/>
                    <a:pt x="6212" y="28"/>
                    <a:pt x="6299" y="21"/>
                  </a:cubicBezTo>
                  <a:cubicBezTo>
                    <a:pt x="6384" y="15"/>
                    <a:pt x="6471" y="10"/>
                    <a:pt x="6562" y="5"/>
                  </a:cubicBezTo>
                  <a:cubicBezTo>
                    <a:pt x="6575" y="5"/>
                    <a:pt x="6589" y="5"/>
                    <a:pt x="6606" y="5"/>
                  </a:cubicBezTo>
                  <a:cubicBezTo>
                    <a:pt x="6620" y="4"/>
                    <a:pt x="6634" y="4"/>
                    <a:pt x="6649" y="3"/>
                  </a:cubicBezTo>
                  <a:cubicBezTo>
                    <a:pt x="6681" y="2"/>
                    <a:pt x="6712" y="1"/>
                    <a:pt x="6745" y="1"/>
                  </a:cubicBezTo>
                  <a:cubicBezTo>
                    <a:pt x="6788" y="0"/>
                    <a:pt x="6820" y="0"/>
                    <a:pt x="6841" y="0"/>
                  </a:cubicBezTo>
                  <a:cubicBezTo>
                    <a:pt x="6862" y="0"/>
                    <a:pt x="6895" y="0"/>
                    <a:pt x="6937" y="1"/>
                  </a:cubicBezTo>
                  <a:cubicBezTo>
                    <a:pt x="6970" y="1"/>
                    <a:pt x="7002" y="2"/>
                    <a:pt x="7033" y="3"/>
                  </a:cubicBezTo>
                  <a:cubicBezTo>
                    <a:pt x="7048" y="4"/>
                    <a:pt x="7063" y="4"/>
                    <a:pt x="7077" y="5"/>
                  </a:cubicBezTo>
                  <a:cubicBezTo>
                    <a:pt x="7093" y="5"/>
                    <a:pt x="7108" y="5"/>
                    <a:pt x="7121" y="5"/>
                  </a:cubicBezTo>
                  <a:cubicBezTo>
                    <a:pt x="7211" y="10"/>
                    <a:pt x="7298" y="15"/>
                    <a:pt x="7383" y="21"/>
                  </a:cubicBezTo>
                  <a:cubicBezTo>
                    <a:pt x="7471" y="28"/>
                    <a:pt x="7558" y="37"/>
                    <a:pt x="7645" y="47"/>
                  </a:cubicBezTo>
                  <a:cubicBezTo>
                    <a:pt x="7651" y="48"/>
                    <a:pt x="7670" y="51"/>
                    <a:pt x="7703" y="54"/>
                  </a:cubicBezTo>
                  <a:cubicBezTo>
                    <a:pt x="7727" y="58"/>
                    <a:pt x="7746" y="60"/>
                    <a:pt x="7761" y="62"/>
                  </a:cubicBezTo>
                  <a:cubicBezTo>
                    <a:pt x="7790" y="67"/>
                    <a:pt x="7814" y="70"/>
                    <a:pt x="7831" y="72"/>
                  </a:cubicBezTo>
                  <a:cubicBezTo>
                    <a:pt x="7845" y="74"/>
                    <a:pt x="7867" y="78"/>
                    <a:pt x="7900" y="83"/>
                  </a:cubicBezTo>
                  <a:lnTo>
                    <a:pt x="8015" y="101"/>
                  </a:lnTo>
                  <a:lnTo>
                    <a:pt x="7932" y="181"/>
                  </a:lnTo>
                  <a:cubicBezTo>
                    <a:pt x="7917" y="195"/>
                    <a:pt x="7903" y="208"/>
                    <a:pt x="7889" y="222"/>
                  </a:cubicBezTo>
                  <a:cubicBezTo>
                    <a:pt x="7875" y="236"/>
                    <a:pt x="7861" y="250"/>
                    <a:pt x="7847" y="264"/>
                  </a:cubicBezTo>
                  <a:cubicBezTo>
                    <a:pt x="7836" y="276"/>
                    <a:pt x="7824" y="287"/>
                    <a:pt x="7811" y="300"/>
                  </a:cubicBezTo>
                  <a:cubicBezTo>
                    <a:pt x="7801" y="312"/>
                    <a:pt x="7789" y="323"/>
                    <a:pt x="7776" y="336"/>
                  </a:cubicBezTo>
                  <a:lnTo>
                    <a:pt x="7773" y="340"/>
                  </a:lnTo>
                  <a:cubicBezTo>
                    <a:pt x="7667" y="452"/>
                    <a:pt x="7564" y="512"/>
                    <a:pt x="7464" y="541"/>
                  </a:cubicBezTo>
                  <a:cubicBezTo>
                    <a:pt x="7363" y="569"/>
                    <a:pt x="7268" y="567"/>
                    <a:pt x="7173" y="556"/>
                  </a:cubicBezTo>
                  <a:cubicBezTo>
                    <a:pt x="7159" y="555"/>
                    <a:pt x="7143" y="552"/>
                    <a:pt x="7124" y="550"/>
                  </a:cubicBezTo>
                  <a:cubicBezTo>
                    <a:pt x="7102" y="547"/>
                    <a:pt x="7088" y="545"/>
                    <a:pt x="7076" y="543"/>
                  </a:cubicBezTo>
                  <a:lnTo>
                    <a:pt x="7073" y="542"/>
                  </a:lnTo>
                  <a:cubicBezTo>
                    <a:pt x="6922" y="520"/>
                    <a:pt x="6772" y="498"/>
                    <a:pt x="6621" y="591"/>
                  </a:cubicBezTo>
                  <a:lnTo>
                    <a:pt x="6621" y="590"/>
                  </a:lnTo>
                  <a:lnTo>
                    <a:pt x="6618" y="593"/>
                  </a:lnTo>
                  <a:lnTo>
                    <a:pt x="6618" y="593"/>
                  </a:lnTo>
                  <a:cubicBezTo>
                    <a:pt x="6605" y="602"/>
                    <a:pt x="6592" y="610"/>
                    <a:pt x="6579" y="618"/>
                  </a:cubicBezTo>
                  <a:cubicBezTo>
                    <a:pt x="6565" y="628"/>
                    <a:pt x="6552" y="636"/>
                    <a:pt x="6543" y="643"/>
                  </a:cubicBezTo>
                  <a:cubicBezTo>
                    <a:pt x="6540" y="645"/>
                    <a:pt x="6542" y="643"/>
                    <a:pt x="6533" y="650"/>
                  </a:cubicBezTo>
                  <a:lnTo>
                    <a:pt x="6523" y="657"/>
                  </a:lnTo>
                  <a:cubicBezTo>
                    <a:pt x="6505" y="670"/>
                    <a:pt x="6485" y="685"/>
                    <a:pt x="6464" y="701"/>
                  </a:cubicBezTo>
                  <a:cubicBezTo>
                    <a:pt x="6441" y="719"/>
                    <a:pt x="6423" y="733"/>
                    <a:pt x="6408" y="745"/>
                  </a:cubicBezTo>
                  <a:cubicBezTo>
                    <a:pt x="6374" y="773"/>
                    <a:pt x="6340" y="803"/>
                    <a:pt x="6308" y="831"/>
                  </a:cubicBezTo>
                  <a:cubicBezTo>
                    <a:pt x="6114" y="997"/>
                    <a:pt x="5960" y="1130"/>
                    <a:pt x="5660" y="1113"/>
                  </a:cubicBezTo>
                  <a:lnTo>
                    <a:pt x="5654" y="1113"/>
                  </a:lnTo>
                  <a:cubicBezTo>
                    <a:pt x="5636" y="1111"/>
                    <a:pt x="5619" y="1111"/>
                    <a:pt x="5604" y="1110"/>
                  </a:cubicBezTo>
                  <a:cubicBezTo>
                    <a:pt x="5588" y="1110"/>
                    <a:pt x="5572" y="1110"/>
                    <a:pt x="5556" y="1110"/>
                  </a:cubicBezTo>
                  <a:cubicBezTo>
                    <a:pt x="5395" y="1113"/>
                    <a:pt x="5269" y="1148"/>
                    <a:pt x="5163" y="1216"/>
                  </a:cubicBezTo>
                  <a:cubicBezTo>
                    <a:pt x="5057" y="1284"/>
                    <a:pt x="4968" y="1387"/>
                    <a:pt x="4885" y="1524"/>
                  </a:cubicBezTo>
                  <a:lnTo>
                    <a:pt x="4876" y="1538"/>
                  </a:lnTo>
                  <a:cubicBezTo>
                    <a:pt x="4735" y="1766"/>
                    <a:pt x="4605" y="1977"/>
                    <a:pt x="4371" y="2003"/>
                  </a:cubicBezTo>
                  <a:cubicBezTo>
                    <a:pt x="4352" y="2006"/>
                    <a:pt x="4333" y="2006"/>
                    <a:pt x="4313" y="2006"/>
                  </a:cubicBezTo>
                  <a:cubicBezTo>
                    <a:pt x="4293" y="2005"/>
                    <a:pt x="4272" y="2003"/>
                    <a:pt x="4251" y="2000"/>
                  </a:cubicBezTo>
                  <a:cubicBezTo>
                    <a:pt x="4213" y="1994"/>
                    <a:pt x="4174" y="1984"/>
                    <a:pt x="4133" y="1968"/>
                  </a:cubicBezTo>
                  <a:cubicBezTo>
                    <a:pt x="4099" y="1956"/>
                    <a:pt x="4063" y="1939"/>
                    <a:pt x="4025" y="1919"/>
                  </a:cubicBezTo>
                  <a:cubicBezTo>
                    <a:pt x="4035" y="1940"/>
                    <a:pt x="4040" y="1964"/>
                    <a:pt x="4039" y="1990"/>
                  </a:cubicBezTo>
                  <a:cubicBezTo>
                    <a:pt x="4039" y="2055"/>
                    <a:pt x="3999" y="2136"/>
                    <a:pt x="3926" y="2205"/>
                  </a:cubicBezTo>
                  <a:cubicBezTo>
                    <a:pt x="3857" y="2269"/>
                    <a:pt x="3891" y="2305"/>
                    <a:pt x="3939" y="2356"/>
                  </a:cubicBezTo>
                  <a:cubicBezTo>
                    <a:pt x="3989" y="2410"/>
                    <a:pt x="4048" y="2473"/>
                    <a:pt x="4076" y="2573"/>
                  </a:cubicBezTo>
                  <a:cubicBezTo>
                    <a:pt x="4086" y="2608"/>
                    <a:pt x="4087" y="2641"/>
                    <a:pt x="4081" y="2671"/>
                  </a:cubicBezTo>
                  <a:cubicBezTo>
                    <a:pt x="4067" y="2735"/>
                    <a:pt x="4023" y="2784"/>
                    <a:pt x="3957" y="2817"/>
                  </a:cubicBezTo>
                  <a:cubicBezTo>
                    <a:pt x="3901" y="2847"/>
                    <a:pt x="3826" y="2863"/>
                    <a:pt x="3743" y="2867"/>
                  </a:cubicBezTo>
                  <a:cubicBezTo>
                    <a:pt x="3618" y="2872"/>
                    <a:pt x="3469" y="2848"/>
                    <a:pt x="3329" y="2787"/>
                  </a:cubicBezTo>
                  <a:cubicBezTo>
                    <a:pt x="3266" y="2760"/>
                    <a:pt x="3218" y="2729"/>
                    <a:pt x="3182" y="2692"/>
                  </a:cubicBezTo>
                  <a:cubicBezTo>
                    <a:pt x="3124" y="2634"/>
                    <a:pt x="3101" y="2565"/>
                    <a:pt x="3109" y="2490"/>
                  </a:cubicBezTo>
                  <a:cubicBezTo>
                    <a:pt x="3116" y="2421"/>
                    <a:pt x="3151" y="2347"/>
                    <a:pt x="3209" y="2272"/>
                  </a:cubicBezTo>
                  <a:moveTo>
                    <a:pt x="3649" y="2053"/>
                  </a:moveTo>
                  <a:lnTo>
                    <a:pt x="3650" y="2053"/>
                  </a:lnTo>
                  <a:cubicBezTo>
                    <a:pt x="3771" y="1974"/>
                    <a:pt x="3853" y="1950"/>
                    <a:pt x="3899" y="1957"/>
                  </a:cubicBezTo>
                  <a:cubicBezTo>
                    <a:pt x="3909" y="1959"/>
                    <a:pt x="3916" y="1962"/>
                    <a:pt x="3920" y="1967"/>
                  </a:cubicBezTo>
                  <a:cubicBezTo>
                    <a:pt x="3923" y="1971"/>
                    <a:pt x="3925" y="1978"/>
                    <a:pt x="3925" y="1987"/>
                  </a:cubicBezTo>
                  <a:cubicBezTo>
                    <a:pt x="3924" y="2024"/>
                    <a:pt x="3898" y="2074"/>
                    <a:pt x="3847" y="2120"/>
                  </a:cubicBezTo>
                  <a:cubicBezTo>
                    <a:pt x="3695" y="2263"/>
                    <a:pt x="3762" y="2335"/>
                    <a:pt x="3855" y="2435"/>
                  </a:cubicBezTo>
                  <a:cubicBezTo>
                    <a:pt x="3896" y="2479"/>
                    <a:pt x="3945" y="2531"/>
                    <a:pt x="3965" y="2604"/>
                  </a:cubicBezTo>
                  <a:cubicBezTo>
                    <a:pt x="3970" y="2620"/>
                    <a:pt x="3970" y="2635"/>
                    <a:pt x="3968" y="2648"/>
                  </a:cubicBezTo>
                  <a:cubicBezTo>
                    <a:pt x="3963" y="2675"/>
                    <a:pt x="3940" y="2697"/>
                    <a:pt x="3906" y="2715"/>
                  </a:cubicBezTo>
                  <a:cubicBezTo>
                    <a:pt x="3863" y="2737"/>
                    <a:pt x="3805" y="2750"/>
                    <a:pt x="3738" y="2752"/>
                  </a:cubicBezTo>
                  <a:cubicBezTo>
                    <a:pt x="3629" y="2757"/>
                    <a:pt x="3498" y="2735"/>
                    <a:pt x="3374" y="2682"/>
                  </a:cubicBezTo>
                  <a:cubicBezTo>
                    <a:pt x="3325" y="2661"/>
                    <a:pt x="3289" y="2637"/>
                    <a:pt x="3263" y="2612"/>
                  </a:cubicBezTo>
                  <a:cubicBezTo>
                    <a:pt x="3232" y="2579"/>
                    <a:pt x="3218" y="2542"/>
                    <a:pt x="3222" y="2501"/>
                  </a:cubicBezTo>
                  <a:cubicBezTo>
                    <a:pt x="3227" y="2455"/>
                    <a:pt x="3254" y="2401"/>
                    <a:pt x="3299" y="2344"/>
                  </a:cubicBezTo>
                  <a:cubicBezTo>
                    <a:pt x="3372" y="2252"/>
                    <a:pt x="3491" y="2152"/>
                    <a:pt x="3649" y="2053"/>
                  </a:cubicBezTo>
                  <a:close/>
                  <a:moveTo>
                    <a:pt x="6764" y="3866"/>
                  </a:moveTo>
                  <a:cubicBezTo>
                    <a:pt x="6770" y="3865"/>
                    <a:pt x="6766" y="3866"/>
                    <a:pt x="6763" y="3867"/>
                  </a:cubicBezTo>
                  <a:cubicBezTo>
                    <a:pt x="6764" y="3866"/>
                    <a:pt x="6764" y="3866"/>
                    <a:pt x="6764" y="3866"/>
                  </a:cubicBezTo>
                  <a:close/>
                  <a:moveTo>
                    <a:pt x="12807" y="10114"/>
                  </a:moveTo>
                  <a:cubicBezTo>
                    <a:pt x="12750" y="10219"/>
                    <a:pt x="12689" y="10323"/>
                    <a:pt x="12624" y="10427"/>
                  </a:cubicBezTo>
                  <a:lnTo>
                    <a:pt x="12577" y="10503"/>
                  </a:lnTo>
                  <a:lnTo>
                    <a:pt x="12528" y="10429"/>
                  </a:lnTo>
                  <a:cubicBezTo>
                    <a:pt x="12493" y="10377"/>
                    <a:pt x="12470" y="10325"/>
                    <a:pt x="12454" y="10281"/>
                  </a:cubicBezTo>
                  <a:cubicBezTo>
                    <a:pt x="12429" y="10210"/>
                    <a:pt x="12423" y="10151"/>
                    <a:pt x="12425" y="10129"/>
                  </a:cubicBezTo>
                  <a:cubicBezTo>
                    <a:pt x="12427" y="10111"/>
                    <a:pt x="12431" y="10090"/>
                    <a:pt x="12437" y="10066"/>
                  </a:cubicBezTo>
                  <a:cubicBezTo>
                    <a:pt x="12456" y="9986"/>
                    <a:pt x="12487" y="9855"/>
                    <a:pt x="12415" y="9771"/>
                  </a:cubicBezTo>
                  <a:cubicBezTo>
                    <a:pt x="12405" y="9761"/>
                    <a:pt x="12399" y="9754"/>
                    <a:pt x="12393" y="9747"/>
                  </a:cubicBezTo>
                  <a:cubicBezTo>
                    <a:pt x="12276" y="9614"/>
                    <a:pt x="12210" y="9542"/>
                    <a:pt x="12416" y="9021"/>
                  </a:cubicBezTo>
                  <a:cubicBezTo>
                    <a:pt x="12580" y="8608"/>
                    <a:pt x="12513" y="8333"/>
                    <a:pt x="12485" y="8251"/>
                  </a:cubicBezTo>
                  <a:cubicBezTo>
                    <a:pt x="12429" y="8233"/>
                    <a:pt x="12331" y="8170"/>
                    <a:pt x="12255" y="7963"/>
                  </a:cubicBezTo>
                  <a:cubicBezTo>
                    <a:pt x="12231" y="7897"/>
                    <a:pt x="12218" y="7844"/>
                    <a:pt x="12208" y="7803"/>
                  </a:cubicBezTo>
                  <a:cubicBezTo>
                    <a:pt x="12181" y="7697"/>
                    <a:pt x="12174" y="7666"/>
                    <a:pt x="11947" y="7602"/>
                  </a:cubicBezTo>
                  <a:cubicBezTo>
                    <a:pt x="11693" y="7529"/>
                    <a:pt x="11677" y="7473"/>
                    <a:pt x="11648" y="7374"/>
                  </a:cubicBezTo>
                  <a:cubicBezTo>
                    <a:pt x="11637" y="7337"/>
                    <a:pt x="11625" y="7293"/>
                    <a:pt x="11583" y="7234"/>
                  </a:cubicBezTo>
                  <a:cubicBezTo>
                    <a:pt x="11531" y="7163"/>
                    <a:pt x="11491" y="7150"/>
                    <a:pt x="11446" y="7138"/>
                  </a:cubicBezTo>
                  <a:cubicBezTo>
                    <a:pt x="11372" y="7116"/>
                    <a:pt x="11291" y="7094"/>
                    <a:pt x="11170" y="6925"/>
                  </a:cubicBezTo>
                  <a:lnTo>
                    <a:pt x="11170" y="6925"/>
                  </a:lnTo>
                  <a:cubicBezTo>
                    <a:pt x="11075" y="6791"/>
                    <a:pt x="10974" y="6692"/>
                    <a:pt x="10887" y="6643"/>
                  </a:cubicBezTo>
                  <a:cubicBezTo>
                    <a:pt x="10859" y="6627"/>
                    <a:pt x="10832" y="6618"/>
                    <a:pt x="10811" y="6615"/>
                  </a:cubicBezTo>
                  <a:cubicBezTo>
                    <a:pt x="10794" y="6613"/>
                    <a:pt x="10781" y="6616"/>
                    <a:pt x="10770" y="6624"/>
                  </a:cubicBezTo>
                  <a:lnTo>
                    <a:pt x="10770" y="6623"/>
                  </a:lnTo>
                  <a:cubicBezTo>
                    <a:pt x="10763" y="6628"/>
                    <a:pt x="10757" y="6636"/>
                    <a:pt x="10751" y="6647"/>
                  </a:cubicBezTo>
                  <a:cubicBezTo>
                    <a:pt x="10707" y="6726"/>
                    <a:pt x="10843" y="6923"/>
                    <a:pt x="10954" y="7083"/>
                  </a:cubicBezTo>
                  <a:cubicBezTo>
                    <a:pt x="10999" y="7149"/>
                    <a:pt x="11041" y="7210"/>
                    <a:pt x="11067" y="7259"/>
                  </a:cubicBezTo>
                  <a:cubicBezTo>
                    <a:pt x="11103" y="7326"/>
                    <a:pt x="11127" y="7325"/>
                    <a:pt x="11165" y="7325"/>
                  </a:cubicBezTo>
                  <a:cubicBezTo>
                    <a:pt x="11216" y="7324"/>
                    <a:pt x="11280" y="7323"/>
                    <a:pt x="11380" y="7367"/>
                  </a:cubicBezTo>
                  <a:cubicBezTo>
                    <a:pt x="11618" y="7472"/>
                    <a:pt x="11550" y="7791"/>
                    <a:pt x="11514" y="7961"/>
                  </a:cubicBezTo>
                  <a:lnTo>
                    <a:pt x="11510" y="7983"/>
                  </a:lnTo>
                  <a:cubicBezTo>
                    <a:pt x="11483" y="8113"/>
                    <a:pt x="11431" y="8135"/>
                    <a:pt x="11277" y="8202"/>
                  </a:cubicBezTo>
                  <a:cubicBezTo>
                    <a:pt x="11218" y="8229"/>
                    <a:pt x="11142" y="8262"/>
                    <a:pt x="11043" y="8313"/>
                  </a:cubicBezTo>
                  <a:cubicBezTo>
                    <a:pt x="10853" y="8412"/>
                    <a:pt x="10637" y="8438"/>
                    <a:pt x="10440" y="8462"/>
                  </a:cubicBezTo>
                  <a:cubicBezTo>
                    <a:pt x="10287" y="8480"/>
                    <a:pt x="10146" y="8498"/>
                    <a:pt x="10046" y="8545"/>
                  </a:cubicBezTo>
                  <a:cubicBezTo>
                    <a:pt x="10018" y="8559"/>
                    <a:pt x="10002" y="8571"/>
                    <a:pt x="9997" y="8582"/>
                  </a:cubicBezTo>
                  <a:cubicBezTo>
                    <a:pt x="9994" y="8588"/>
                    <a:pt x="9995" y="8594"/>
                    <a:pt x="9999" y="8602"/>
                  </a:cubicBezTo>
                  <a:cubicBezTo>
                    <a:pt x="10008" y="8619"/>
                    <a:pt x="10026" y="8636"/>
                    <a:pt x="10049" y="8654"/>
                  </a:cubicBezTo>
                  <a:cubicBezTo>
                    <a:pt x="10123" y="8709"/>
                    <a:pt x="10242" y="8753"/>
                    <a:pt x="10334" y="8758"/>
                  </a:cubicBezTo>
                  <a:cubicBezTo>
                    <a:pt x="10442" y="8764"/>
                    <a:pt x="10481" y="8807"/>
                    <a:pt x="10478" y="8875"/>
                  </a:cubicBezTo>
                  <a:cubicBezTo>
                    <a:pt x="10474" y="8943"/>
                    <a:pt x="10405" y="9025"/>
                    <a:pt x="10327" y="9118"/>
                  </a:cubicBezTo>
                  <a:cubicBezTo>
                    <a:pt x="10295" y="9158"/>
                    <a:pt x="10260" y="9199"/>
                    <a:pt x="10231" y="9237"/>
                  </a:cubicBezTo>
                  <a:cubicBezTo>
                    <a:pt x="10157" y="9337"/>
                    <a:pt x="10001" y="9446"/>
                    <a:pt x="9820" y="9544"/>
                  </a:cubicBezTo>
                  <a:cubicBezTo>
                    <a:pt x="9621" y="9651"/>
                    <a:pt x="9389" y="9746"/>
                    <a:pt x="9200" y="9799"/>
                  </a:cubicBezTo>
                  <a:cubicBezTo>
                    <a:pt x="9035" y="9844"/>
                    <a:pt x="8933" y="9902"/>
                    <a:pt x="8864" y="9971"/>
                  </a:cubicBezTo>
                  <a:cubicBezTo>
                    <a:pt x="8797" y="10039"/>
                    <a:pt x="8760" y="10122"/>
                    <a:pt x="8722" y="10219"/>
                  </a:cubicBezTo>
                  <a:cubicBezTo>
                    <a:pt x="8692" y="10299"/>
                    <a:pt x="8666" y="10377"/>
                    <a:pt x="8639" y="10461"/>
                  </a:cubicBezTo>
                  <a:cubicBezTo>
                    <a:pt x="8595" y="10600"/>
                    <a:pt x="8546" y="10752"/>
                    <a:pt x="8466" y="10937"/>
                  </a:cubicBezTo>
                  <a:cubicBezTo>
                    <a:pt x="8334" y="11244"/>
                    <a:pt x="8276" y="11268"/>
                    <a:pt x="7980" y="11389"/>
                  </a:cubicBezTo>
                  <a:lnTo>
                    <a:pt x="7944" y="11404"/>
                  </a:lnTo>
                  <a:cubicBezTo>
                    <a:pt x="7831" y="11451"/>
                    <a:pt x="7761" y="11463"/>
                    <a:pt x="7714" y="11471"/>
                  </a:cubicBezTo>
                  <a:cubicBezTo>
                    <a:pt x="7662" y="11480"/>
                    <a:pt x="7659" y="11480"/>
                    <a:pt x="7606" y="11631"/>
                  </a:cubicBezTo>
                  <a:cubicBezTo>
                    <a:pt x="7531" y="11845"/>
                    <a:pt x="7407" y="11894"/>
                    <a:pt x="7260" y="11952"/>
                  </a:cubicBezTo>
                  <a:cubicBezTo>
                    <a:pt x="7198" y="11975"/>
                    <a:pt x="7132" y="12001"/>
                    <a:pt x="7067" y="12043"/>
                  </a:cubicBezTo>
                  <a:cubicBezTo>
                    <a:pt x="7005" y="12083"/>
                    <a:pt x="6985" y="12127"/>
                    <a:pt x="6965" y="12170"/>
                  </a:cubicBezTo>
                  <a:cubicBezTo>
                    <a:pt x="6917" y="12278"/>
                    <a:pt x="6872" y="12380"/>
                    <a:pt x="6481" y="12440"/>
                  </a:cubicBezTo>
                  <a:cubicBezTo>
                    <a:pt x="6365" y="12457"/>
                    <a:pt x="6264" y="12462"/>
                    <a:pt x="6179" y="12458"/>
                  </a:cubicBezTo>
                  <a:cubicBezTo>
                    <a:pt x="6020" y="12450"/>
                    <a:pt x="5910" y="12411"/>
                    <a:pt x="5835" y="12359"/>
                  </a:cubicBezTo>
                  <a:cubicBezTo>
                    <a:pt x="5755" y="12303"/>
                    <a:pt x="5717" y="12231"/>
                    <a:pt x="5707" y="12167"/>
                  </a:cubicBezTo>
                  <a:cubicBezTo>
                    <a:pt x="5705" y="12153"/>
                    <a:pt x="5704" y="12139"/>
                    <a:pt x="5705" y="12125"/>
                  </a:cubicBezTo>
                  <a:cubicBezTo>
                    <a:pt x="5708" y="12063"/>
                    <a:pt x="5709" y="12005"/>
                    <a:pt x="5703" y="11941"/>
                  </a:cubicBezTo>
                  <a:cubicBezTo>
                    <a:pt x="5697" y="11877"/>
                    <a:pt x="5682" y="11808"/>
                    <a:pt x="5653" y="11721"/>
                  </a:cubicBezTo>
                  <a:cubicBezTo>
                    <a:pt x="5621" y="11624"/>
                    <a:pt x="5631" y="11525"/>
                    <a:pt x="5643" y="11417"/>
                  </a:cubicBezTo>
                  <a:cubicBezTo>
                    <a:pt x="5655" y="11306"/>
                    <a:pt x="5667" y="11183"/>
                    <a:pt x="5629" y="11058"/>
                  </a:cubicBezTo>
                  <a:cubicBezTo>
                    <a:pt x="5584" y="10916"/>
                    <a:pt x="5566" y="10766"/>
                    <a:pt x="5583" y="10632"/>
                  </a:cubicBezTo>
                  <a:cubicBezTo>
                    <a:pt x="5600" y="10508"/>
                    <a:pt x="5648" y="10398"/>
                    <a:pt x="5736" y="10319"/>
                  </a:cubicBezTo>
                  <a:cubicBezTo>
                    <a:pt x="5809" y="10253"/>
                    <a:pt x="5850" y="10195"/>
                    <a:pt x="5870" y="10136"/>
                  </a:cubicBezTo>
                  <a:cubicBezTo>
                    <a:pt x="5890" y="10076"/>
                    <a:pt x="5890" y="10012"/>
                    <a:pt x="5881" y="9937"/>
                  </a:cubicBezTo>
                  <a:cubicBezTo>
                    <a:pt x="5874" y="9877"/>
                    <a:pt x="5879" y="9828"/>
                    <a:pt x="5884" y="9781"/>
                  </a:cubicBezTo>
                  <a:cubicBezTo>
                    <a:pt x="5892" y="9704"/>
                    <a:pt x="5899" y="9634"/>
                    <a:pt x="5829" y="9525"/>
                  </a:cubicBezTo>
                  <a:cubicBezTo>
                    <a:pt x="5762" y="9422"/>
                    <a:pt x="5732" y="9336"/>
                    <a:pt x="5732" y="9221"/>
                  </a:cubicBezTo>
                  <a:cubicBezTo>
                    <a:pt x="5731" y="9113"/>
                    <a:pt x="5757" y="8984"/>
                    <a:pt x="5803" y="8789"/>
                  </a:cubicBezTo>
                  <a:cubicBezTo>
                    <a:pt x="5875" y="8490"/>
                    <a:pt x="5778" y="8459"/>
                    <a:pt x="5676" y="8426"/>
                  </a:cubicBezTo>
                  <a:cubicBezTo>
                    <a:pt x="5664" y="8422"/>
                    <a:pt x="5652" y="8418"/>
                    <a:pt x="5640" y="8414"/>
                  </a:cubicBezTo>
                  <a:cubicBezTo>
                    <a:pt x="5569" y="8389"/>
                    <a:pt x="5503" y="8351"/>
                    <a:pt x="5443" y="8305"/>
                  </a:cubicBezTo>
                  <a:cubicBezTo>
                    <a:pt x="5375" y="8252"/>
                    <a:pt x="5316" y="8190"/>
                    <a:pt x="5268" y="8128"/>
                  </a:cubicBezTo>
                  <a:cubicBezTo>
                    <a:pt x="5221" y="8068"/>
                    <a:pt x="5057" y="8071"/>
                    <a:pt x="4879" y="8076"/>
                  </a:cubicBezTo>
                  <a:cubicBezTo>
                    <a:pt x="4816" y="8078"/>
                    <a:pt x="4750" y="8078"/>
                    <a:pt x="4686" y="8077"/>
                  </a:cubicBezTo>
                  <a:cubicBezTo>
                    <a:pt x="4552" y="8074"/>
                    <a:pt x="4412" y="8037"/>
                    <a:pt x="4276" y="7987"/>
                  </a:cubicBezTo>
                  <a:cubicBezTo>
                    <a:pt x="4143" y="7936"/>
                    <a:pt x="4014" y="7872"/>
                    <a:pt x="3897" y="7810"/>
                  </a:cubicBezTo>
                  <a:cubicBezTo>
                    <a:pt x="3771" y="7743"/>
                    <a:pt x="3691" y="7665"/>
                    <a:pt x="3646" y="7575"/>
                  </a:cubicBezTo>
                  <a:cubicBezTo>
                    <a:pt x="3600" y="7485"/>
                    <a:pt x="3590" y="7385"/>
                    <a:pt x="3599" y="7274"/>
                  </a:cubicBezTo>
                  <a:cubicBezTo>
                    <a:pt x="3611" y="7156"/>
                    <a:pt x="3589" y="7122"/>
                    <a:pt x="3555" y="7068"/>
                  </a:cubicBezTo>
                  <a:cubicBezTo>
                    <a:pt x="3536" y="7039"/>
                    <a:pt x="3513" y="7004"/>
                    <a:pt x="3489" y="6952"/>
                  </a:cubicBezTo>
                  <a:cubicBezTo>
                    <a:pt x="3447" y="6862"/>
                    <a:pt x="3445" y="6727"/>
                    <a:pt x="3470" y="6597"/>
                  </a:cubicBezTo>
                  <a:cubicBezTo>
                    <a:pt x="3496" y="6467"/>
                    <a:pt x="3550" y="6338"/>
                    <a:pt x="3621" y="6263"/>
                  </a:cubicBezTo>
                  <a:cubicBezTo>
                    <a:pt x="3674" y="6208"/>
                    <a:pt x="3692" y="6155"/>
                    <a:pt x="3692" y="6099"/>
                  </a:cubicBezTo>
                  <a:cubicBezTo>
                    <a:pt x="3692" y="6036"/>
                    <a:pt x="3670" y="5967"/>
                    <a:pt x="3645" y="5890"/>
                  </a:cubicBezTo>
                  <a:cubicBezTo>
                    <a:pt x="3599" y="5752"/>
                    <a:pt x="3811" y="5551"/>
                    <a:pt x="3994" y="5375"/>
                  </a:cubicBezTo>
                  <a:cubicBezTo>
                    <a:pt x="4092" y="5281"/>
                    <a:pt x="4181" y="5196"/>
                    <a:pt x="4206" y="5147"/>
                  </a:cubicBezTo>
                  <a:cubicBezTo>
                    <a:pt x="4263" y="5039"/>
                    <a:pt x="4378" y="5009"/>
                    <a:pt x="4498" y="4976"/>
                  </a:cubicBezTo>
                  <a:cubicBezTo>
                    <a:pt x="4575" y="4956"/>
                    <a:pt x="4653" y="4935"/>
                    <a:pt x="4707" y="4892"/>
                  </a:cubicBezTo>
                  <a:cubicBezTo>
                    <a:pt x="4741" y="4866"/>
                    <a:pt x="4772" y="4828"/>
                    <a:pt x="4807" y="4786"/>
                  </a:cubicBezTo>
                  <a:cubicBezTo>
                    <a:pt x="4918" y="4651"/>
                    <a:pt x="5051" y="4488"/>
                    <a:pt x="5375" y="4498"/>
                  </a:cubicBezTo>
                  <a:cubicBezTo>
                    <a:pt x="5544" y="4503"/>
                    <a:pt x="5633" y="4520"/>
                    <a:pt x="5734" y="4540"/>
                  </a:cubicBezTo>
                  <a:cubicBezTo>
                    <a:pt x="5877" y="4568"/>
                    <a:pt x="6044" y="4600"/>
                    <a:pt x="6503" y="4607"/>
                  </a:cubicBezTo>
                  <a:cubicBezTo>
                    <a:pt x="7026" y="4616"/>
                    <a:pt x="7130" y="4694"/>
                    <a:pt x="7129" y="4798"/>
                  </a:cubicBezTo>
                  <a:cubicBezTo>
                    <a:pt x="7128" y="4834"/>
                    <a:pt x="7115" y="4864"/>
                    <a:pt x="7102" y="4895"/>
                  </a:cubicBezTo>
                  <a:cubicBezTo>
                    <a:pt x="7092" y="4917"/>
                    <a:pt x="7082" y="4939"/>
                    <a:pt x="7081" y="4955"/>
                  </a:cubicBezTo>
                  <a:cubicBezTo>
                    <a:pt x="7075" y="5018"/>
                    <a:pt x="7098" y="5052"/>
                    <a:pt x="7151" y="5130"/>
                  </a:cubicBezTo>
                  <a:cubicBezTo>
                    <a:pt x="7188" y="5183"/>
                    <a:pt x="7238" y="5256"/>
                    <a:pt x="7299" y="5365"/>
                  </a:cubicBezTo>
                  <a:cubicBezTo>
                    <a:pt x="7365" y="5483"/>
                    <a:pt x="7454" y="5566"/>
                    <a:pt x="7547" y="5623"/>
                  </a:cubicBezTo>
                  <a:cubicBezTo>
                    <a:pt x="7665" y="5697"/>
                    <a:pt x="7784" y="5724"/>
                    <a:pt x="7864" y="5718"/>
                  </a:cubicBezTo>
                  <a:cubicBezTo>
                    <a:pt x="7914" y="5714"/>
                    <a:pt x="7928" y="5656"/>
                    <a:pt x="7942" y="5601"/>
                  </a:cubicBezTo>
                  <a:cubicBezTo>
                    <a:pt x="7959" y="5538"/>
                    <a:pt x="7974" y="5476"/>
                    <a:pt x="8032" y="5441"/>
                  </a:cubicBezTo>
                  <a:cubicBezTo>
                    <a:pt x="8096" y="5402"/>
                    <a:pt x="8173" y="5415"/>
                    <a:pt x="8249" y="5462"/>
                  </a:cubicBezTo>
                  <a:cubicBezTo>
                    <a:pt x="8320" y="5505"/>
                    <a:pt x="8393" y="5580"/>
                    <a:pt x="8455" y="5669"/>
                  </a:cubicBezTo>
                  <a:cubicBezTo>
                    <a:pt x="8493" y="5724"/>
                    <a:pt x="8611" y="5780"/>
                    <a:pt x="8756" y="5829"/>
                  </a:cubicBezTo>
                  <a:cubicBezTo>
                    <a:pt x="8966" y="5900"/>
                    <a:pt x="9224" y="5952"/>
                    <a:pt x="9386" y="5973"/>
                  </a:cubicBezTo>
                  <a:cubicBezTo>
                    <a:pt x="9417" y="5977"/>
                    <a:pt x="9445" y="5975"/>
                    <a:pt x="9469" y="5968"/>
                  </a:cubicBezTo>
                  <a:cubicBezTo>
                    <a:pt x="9512" y="5955"/>
                    <a:pt x="9545" y="5924"/>
                    <a:pt x="9569" y="5884"/>
                  </a:cubicBezTo>
                  <a:cubicBezTo>
                    <a:pt x="9596" y="5840"/>
                    <a:pt x="9612" y="5785"/>
                    <a:pt x="9619" y="5730"/>
                  </a:cubicBezTo>
                  <a:cubicBezTo>
                    <a:pt x="9628" y="5662"/>
                    <a:pt x="9622" y="5595"/>
                    <a:pt x="9608" y="5548"/>
                  </a:cubicBezTo>
                  <a:cubicBezTo>
                    <a:pt x="9597" y="5508"/>
                    <a:pt x="9573" y="5512"/>
                    <a:pt x="9544" y="5518"/>
                  </a:cubicBezTo>
                  <a:cubicBezTo>
                    <a:pt x="9484" y="5528"/>
                    <a:pt x="9415" y="5540"/>
                    <a:pt x="9338" y="5481"/>
                  </a:cubicBezTo>
                  <a:cubicBezTo>
                    <a:pt x="9280" y="5436"/>
                    <a:pt x="9193" y="5415"/>
                    <a:pt x="9106" y="5394"/>
                  </a:cubicBezTo>
                  <a:cubicBezTo>
                    <a:pt x="9020" y="5373"/>
                    <a:pt x="8933" y="5353"/>
                    <a:pt x="8863" y="5307"/>
                  </a:cubicBezTo>
                  <a:cubicBezTo>
                    <a:pt x="8759" y="5242"/>
                    <a:pt x="8760" y="5096"/>
                    <a:pt x="8762" y="4947"/>
                  </a:cubicBezTo>
                  <a:cubicBezTo>
                    <a:pt x="8763" y="4853"/>
                    <a:pt x="8764" y="4758"/>
                    <a:pt x="8738" y="4699"/>
                  </a:cubicBezTo>
                  <a:cubicBezTo>
                    <a:pt x="8728" y="4679"/>
                    <a:pt x="8719" y="4671"/>
                    <a:pt x="8711" y="4671"/>
                  </a:cubicBezTo>
                  <a:cubicBezTo>
                    <a:pt x="8705" y="4671"/>
                    <a:pt x="8698" y="4672"/>
                    <a:pt x="8690" y="4677"/>
                  </a:cubicBezTo>
                  <a:cubicBezTo>
                    <a:pt x="8679" y="4682"/>
                    <a:pt x="8670" y="4691"/>
                    <a:pt x="8660" y="4701"/>
                  </a:cubicBezTo>
                  <a:cubicBezTo>
                    <a:pt x="8630" y="4736"/>
                    <a:pt x="8612" y="4790"/>
                    <a:pt x="8631" y="4838"/>
                  </a:cubicBezTo>
                  <a:cubicBezTo>
                    <a:pt x="8659" y="4911"/>
                    <a:pt x="8643" y="4978"/>
                    <a:pt x="8605" y="5031"/>
                  </a:cubicBezTo>
                  <a:cubicBezTo>
                    <a:pt x="8588" y="5055"/>
                    <a:pt x="8567" y="5075"/>
                    <a:pt x="8544" y="5092"/>
                  </a:cubicBezTo>
                  <a:cubicBezTo>
                    <a:pt x="8521" y="5109"/>
                    <a:pt x="8496" y="5122"/>
                    <a:pt x="8471" y="5133"/>
                  </a:cubicBezTo>
                  <a:cubicBezTo>
                    <a:pt x="8406" y="5157"/>
                    <a:pt x="8336" y="5157"/>
                    <a:pt x="8290" y="5124"/>
                  </a:cubicBezTo>
                  <a:cubicBezTo>
                    <a:pt x="8244" y="5091"/>
                    <a:pt x="8177" y="5043"/>
                    <a:pt x="8120" y="4977"/>
                  </a:cubicBezTo>
                  <a:cubicBezTo>
                    <a:pt x="8060" y="4906"/>
                    <a:pt x="8013" y="4816"/>
                    <a:pt x="8017" y="4706"/>
                  </a:cubicBezTo>
                  <a:cubicBezTo>
                    <a:pt x="8018" y="4653"/>
                    <a:pt x="8028" y="4604"/>
                    <a:pt x="8038" y="4554"/>
                  </a:cubicBezTo>
                  <a:cubicBezTo>
                    <a:pt x="8065" y="4422"/>
                    <a:pt x="8093" y="4281"/>
                    <a:pt x="7924" y="4152"/>
                  </a:cubicBezTo>
                  <a:cubicBezTo>
                    <a:pt x="7814" y="4067"/>
                    <a:pt x="7760" y="3999"/>
                    <a:pt x="7728" y="3959"/>
                  </a:cubicBezTo>
                  <a:cubicBezTo>
                    <a:pt x="7719" y="3947"/>
                    <a:pt x="7720" y="3942"/>
                    <a:pt x="7716" y="3941"/>
                  </a:cubicBezTo>
                  <a:cubicBezTo>
                    <a:pt x="7683" y="3925"/>
                    <a:pt x="7745" y="3963"/>
                    <a:pt x="7733" y="3983"/>
                  </a:cubicBezTo>
                  <a:lnTo>
                    <a:pt x="7723" y="4001"/>
                  </a:lnTo>
                  <a:lnTo>
                    <a:pt x="7723" y="4001"/>
                  </a:lnTo>
                  <a:cubicBezTo>
                    <a:pt x="7680" y="4078"/>
                    <a:pt x="7756" y="4135"/>
                    <a:pt x="7818" y="4183"/>
                  </a:cubicBezTo>
                  <a:cubicBezTo>
                    <a:pt x="7856" y="4212"/>
                    <a:pt x="7891" y="4238"/>
                    <a:pt x="7911" y="4271"/>
                  </a:cubicBezTo>
                  <a:cubicBezTo>
                    <a:pt x="7939" y="4316"/>
                    <a:pt x="7941" y="4401"/>
                    <a:pt x="7919" y="4472"/>
                  </a:cubicBezTo>
                  <a:cubicBezTo>
                    <a:pt x="7908" y="4503"/>
                    <a:pt x="7893" y="4533"/>
                    <a:pt x="7873" y="4556"/>
                  </a:cubicBezTo>
                  <a:cubicBezTo>
                    <a:pt x="7850" y="4584"/>
                    <a:pt x="7821" y="4604"/>
                    <a:pt x="7784" y="4611"/>
                  </a:cubicBezTo>
                  <a:cubicBezTo>
                    <a:pt x="7742" y="4619"/>
                    <a:pt x="7696" y="4609"/>
                    <a:pt x="7646" y="4571"/>
                  </a:cubicBezTo>
                  <a:cubicBezTo>
                    <a:pt x="7517" y="4476"/>
                    <a:pt x="7405" y="4264"/>
                    <a:pt x="7308" y="4082"/>
                  </a:cubicBezTo>
                  <a:cubicBezTo>
                    <a:pt x="7271" y="4013"/>
                    <a:pt x="7237" y="3949"/>
                    <a:pt x="7206" y="3900"/>
                  </a:cubicBezTo>
                  <a:cubicBezTo>
                    <a:pt x="7178" y="3853"/>
                    <a:pt x="7171" y="3858"/>
                    <a:pt x="7158" y="3866"/>
                  </a:cubicBezTo>
                  <a:cubicBezTo>
                    <a:pt x="7113" y="3898"/>
                    <a:pt x="7047" y="3942"/>
                    <a:pt x="6919" y="3923"/>
                  </a:cubicBezTo>
                  <a:cubicBezTo>
                    <a:pt x="6828" y="3910"/>
                    <a:pt x="6785" y="3887"/>
                    <a:pt x="6758" y="3872"/>
                  </a:cubicBezTo>
                  <a:cubicBezTo>
                    <a:pt x="6751" y="3880"/>
                    <a:pt x="6736" y="3898"/>
                    <a:pt x="6706" y="3929"/>
                  </a:cubicBezTo>
                  <a:cubicBezTo>
                    <a:pt x="6696" y="3941"/>
                    <a:pt x="6682" y="3955"/>
                    <a:pt x="6666" y="3973"/>
                  </a:cubicBezTo>
                  <a:cubicBezTo>
                    <a:pt x="6549" y="4097"/>
                    <a:pt x="6470" y="4089"/>
                    <a:pt x="6391" y="4080"/>
                  </a:cubicBezTo>
                  <a:cubicBezTo>
                    <a:pt x="6340" y="4075"/>
                    <a:pt x="6288" y="4070"/>
                    <a:pt x="6206" y="4150"/>
                  </a:cubicBezTo>
                  <a:lnTo>
                    <a:pt x="6180" y="4176"/>
                  </a:lnTo>
                  <a:cubicBezTo>
                    <a:pt x="6102" y="4252"/>
                    <a:pt x="6069" y="4285"/>
                    <a:pt x="6028" y="4303"/>
                  </a:cubicBezTo>
                  <a:cubicBezTo>
                    <a:pt x="5997" y="4316"/>
                    <a:pt x="5969" y="4320"/>
                    <a:pt x="5924" y="4324"/>
                  </a:cubicBezTo>
                  <a:cubicBezTo>
                    <a:pt x="5887" y="4328"/>
                    <a:pt x="5835" y="4334"/>
                    <a:pt x="5760" y="4348"/>
                  </a:cubicBezTo>
                  <a:cubicBezTo>
                    <a:pt x="5444" y="4406"/>
                    <a:pt x="5343" y="4300"/>
                    <a:pt x="5254" y="4207"/>
                  </a:cubicBezTo>
                  <a:lnTo>
                    <a:pt x="5244" y="4197"/>
                  </a:lnTo>
                  <a:cubicBezTo>
                    <a:pt x="5192" y="4143"/>
                    <a:pt x="5161" y="4086"/>
                    <a:pt x="5169" y="4011"/>
                  </a:cubicBezTo>
                  <a:cubicBezTo>
                    <a:pt x="5175" y="3945"/>
                    <a:pt x="5215" y="3869"/>
                    <a:pt x="5301" y="3776"/>
                  </a:cubicBezTo>
                  <a:cubicBezTo>
                    <a:pt x="5358" y="3715"/>
                    <a:pt x="5358" y="3674"/>
                    <a:pt x="5358" y="3636"/>
                  </a:cubicBezTo>
                  <a:cubicBezTo>
                    <a:pt x="5359" y="3564"/>
                    <a:pt x="5359" y="3498"/>
                    <a:pt x="5495" y="3401"/>
                  </a:cubicBezTo>
                  <a:cubicBezTo>
                    <a:pt x="5671" y="3276"/>
                    <a:pt x="5831" y="3393"/>
                    <a:pt x="5958" y="3487"/>
                  </a:cubicBezTo>
                  <a:cubicBezTo>
                    <a:pt x="6005" y="3522"/>
                    <a:pt x="6046" y="3551"/>
                    <a:pt x="6069" y="3555"/>
                  </a:cubicBezTo>
                  <a:cubicBezTo>
                    <a:pt x="6072" y="3556"/>
                    <a:pt x="6077" y="3556"/>
                    <a:pt x="6083" y="3556"/>
                  </a:cubicBezTo>
                  <a:cubicBezTo>
                    <a:pt x="6114" y="3556"/>
                    <a:pt x="6145" y="3542"/>
                    <a:pt x="6170" y="3515"/>
                  </a:cubicBezTo>
                  <a:cubicBezTo>
                    <a:pt x="6199" y="3485"/>
                    <a:pt x="6221" y="3441"/>
                    <a:pt x="6228" y="3386"/>
                  </a:cubicBezTo>
                  <a:cubicBezTo>
                    <a:pt x="6231" y="3371"/>
                    <a:pt x="6233" y="3352"/>
                    <a:pt x="6233" y="3333"/>
                  </a:cubicBezTo>
                  <a:cubicBezTo>
                    <a:pt x="6233" y="3267"/>
                    <a:pt x="6221" y="3231"/>
                    <a:pt x="6211" y="3205"/>
                  </a:cubicBezTo>
                  <a:cubicBezTo>
                    <a:pt x="6188" y="3137"/>
                    <a:pt x="6179" y="3109"/>
                    <a:pt x="6263" y="3030"/>
                  </a:cubicBezTo>
                  <a:cubicBezTo>
                    <a:pt x="6297" y="2998"/>
                    <a:pt x="6318" y="2981"/>
                    <a:pt x="6333" y="2969"/>
                  </a:cubicBezTo>
                  <a:cubicBezTo>
                    <a:pt x="6354" y="2951"/>
                    <a:pt x="6359" y="2947"/>
                    <a:pt x="6394" y="2895"/>
                  </a:cubicBezTo>
                  <a:lnTo>
                    <a:pt x="6394" y="2894"/>
                  </a:lnTo>
                  <a:cubicBezTo>
                    <a:pt x="6451" y="2809"/>
                    <a:pt x="6525" y="2841"/>
                    <a:pt x="6608" y="2876"/>
                  </a:cubicBezTo>
                  <a:cubicBezTo>
                    <a:pt x="6655" y="2896"/>
                    <a:pt x="6709" y="2919"/>
                    <a:pt x="6741" y="2901"/>
                  </a:cubicBezTo>
                  <a:cubicBezTo>
                    <a:pt x="6751" y="2895"/>
                    <a:pt x="6766" y="2886"/>
                    <a:pt x="6782" y="2876"/>
                  </a:cubicBezTo>
                  <a:cubicBezTo>
                    <a:pt x="6889" y="2813"/>
                    <a:pt x="7019" y="2736"/>
                    <a:pt x="7324" y="2632"/>
                  </a:cubicBezTo>
                  <a:cubicBezTo>
                    <a:pt x="7463" y="2585"/>
                    <a:pt x="7489" y="2595"/>
                    <a:pt x="7487" y="2588"/>
                  </a:cubicBezTo>
                  <a:cubicBezTo>
                    <a:pt x="7487" y="2587"/>
                    <a:pt x="7485" y="2584"/>
                    <a:pt x="7483" y="2580"/>
                  </a:cubicBezTo>
                  <a:cubicBezTo>
                    <a:pt x="7466" y="2549"/>
                    <a:pt x="7445" y="2511"/>
                    <a:pt x="7473" y="2446"/>
                  </a:cubicBezTo>
                  <a:cubicBezTo>
                    <a:pt x="7535" y="2297"/>
                    <a:pt x="7735" y="2379"/>
                    <a:pt x="7850" y="2427"/>
                  </a:cubicBezTo>
                  <a:cubicBezTo>
                    <a:pt x="7870" y="2435"/>
                    <a:pt x="7887" y="2442"/>
                    <a:pt x="7895" y="2444"/>
                  </a:cubicBezTo>
                  <a:cubicBezTo>
                    <a:pt x="7903" y="2447"/>
                    <a:pt x="7938" y="2408"/>
                    <a:pt x="7970" y="2362"/>
                  </a:cubicBezTo>
                  <a:cubicBezTo>
                    <a:pt x="7983" y="2344"/>
                    <a:pt x="7994" y="2324"/>
                    <a:pt x="8002" y="2304"/>
                  </a:cubicBezTo>
                  <a:cubicBezTo>
                    <a:pt x="8008" y="2287"/>
                    <a:pt x="8012" y="2270"/>
                    <a:pt x="8011" y="2256"/>
                  </a:cubicBezTo>
                  <a:cubicBezTo>
                    <a:pt x="8010" y="2236"/>
                    <a:pt x="7995" y="2218"/>
                    <a:pt x="7958" y="2208"/>
                  </a:cubicBezTo>
                  <a:cubicBezTo>
                    <a:pt x="7837" y="2173"/>
                    <a:pt x="7736" y="2133"/>
                    <a:pt x="7663" y="2083"/>
                  </a:cubicBezTo>
                  <a:cubicBezTo>
                    <a:pt x="7581" y="2025"/>
                    <a:pt x="7532" y="1953"/>
                    <a:pt x="7529" y="1857"/>
                  </a:cubicBezTo>
                  <a:cubicBezTo>
                    <a:pt x="7523" y="1722"/>
                    <a:pt x="7639" y="1691"/>
                    <a:pt x="7822" y="1643"/>
                  </a:cubicBezTo>
                  <a:cubicBezTo>
                    <a:pt x="7928" y="1615"/>
                    <a:pt x="8061" y="1579"/>
                    <a:pt x="8204" y="1512"/>
                  </a:cubicBezTo>
                  <a:cubicBezTo>
                    <a:pt x="8365" y="1437"/>
                    <a:pt x="8370" y="1394"/>
                    <a:pt x="8376" y="1349"/>
                  </a:cubicBezTo>
                  <a:lnTo>
                    <a:pt x="8376" y="1349"/>
                  </a:lnTo>
                  <a:cubicBezTo>
                    <a:pt x="8385" y="1278"/>
                    <a:pt x="8394" y="1206"/>
                    <a:pt x="8571" y="1107"/>
                  </a:cubicBezTo>
                  <a:cubicBezTo>
                    <a:pt x="8838" y="958"/>
                    <a:pt x="9046" y="1057"/>
                    <a:pt x="9299" y="1177"/>
                  </a:cubicBezTo>
                  <a:cubicBezTo>
                    <a:pt x="9372" y="1212"/>
                    <a:pt x="9449" y="1248"/>
                    <a:pt x="9530" y="1280"/>
                  </a:cubicBezTo>
                  <a:cubicBezTo>
                    <a:pt x="9716" y="1353"/>
                    <a:pt x="9835" y="1410"/>
                    <a:pt x="9903" y="1474"/>
                  </a:cubicBezTo>
                  <a:cubicBezTo>
                    <a:pt x="9985" y="1551"/>
                    <a:pt x="9999" y="1630"/>
                    <a:pt x="9965" y="1740"/>
                  </a:cubicBezTo>
                  <a:cubicBezTo>
                    <a:pt x="9934" y="1834"/>
                    <a:pt x="9868" y="1891"/>
                    <a:pt x="9813" y="1939"/>
                  </a:cubicBezTo>
                  <a:cubicBezTo>
                    <a:pt x="9778" y="1970"/>
                    <a:pt x="9751" y="1994"/>
                    <a:pt x="9758" y="2008"/>
                  </a:cubicBezTo>
                  <a:cubicBezTo>
                    <a:pt x="9758" y="2008"/>
                    <a:pt x="9758" y="2008"/>
                    <a:pt x="9759" y="2008"/>
                  </a:cubicBezTo>
                  <a:cubicBezTo>
                    <a:pt x="9779" y="2028"/>
                    <a:pt x="9840" y="2030"/>
                    <a:pt x="9921" y="2016"/>
                  </a:cubicBezTo>
                  <a:cubicBezTo>
                    <a:pt x="10014" y="2001"/>
                    <a:pt x="10126" y="1962"/>
                    <a:pt x="10230" y="1901"/>
                  </a:cubicBezTo>
                  <a:cubicBezTo>
                    <a:pt x="10286" y="1868"/>
                    <a:pt x="10339" y="1829"/>
                    <a:pt x="10385" y="1784"/>
                  </a:cubicBezTo>
                  <a:cubicBezTo>
                    <a:pt x="10554" y="1619"/>
                    <a:pt x="10734" y="1621"/>
                    <a:pt x="10934" y="1623"/>
                  </a:cubicBezTo>
                  <a:cubicBezTo>
                    <a:pt x="11005" y="1623"/>
                    <a:pt x="11080" y="1624"/>
                    <a:pt x="11156" y="1616"/>
                  </a:cubicBezTo>
                  <a:lnTo>
                    <a:pt x="11181" y="1613"/>
                  </a:lnTo>
                  <a:lnTo>
                    <a:pt x="11199" y="1629"/>
                  </a:lnTo>
                  <a:cubicBezTo>
                    <a:pt x="11960" y="2264"/>
                    <a:pt x="12580" y="3063"/>
                    <a:pt x="13004" y="3971"/>
                  </a:cubicBezTo>
                  <a:cubicBezTo>
                    <a:pt x="13413" y="4845"/>
                    <a:pt x="13641" y="5821"/>
                    <a:pt x="13641" y="6849"/>
                  </a:cubicBezTo>
                  <a:cubicBezTo>
                    <a:pt x="13641" y="7056"/>
                    <a:pt x="13632" y="7262"/>
                    <a:pt x="13613" y="7467"/>
                  </a:cubicBezTo>
                  <a:cubicBezTo>
                    <a:pt x="13598" y="7644"/>
                    <a:pt x="13575" y="7818"/>
                    <a:pt x="13546" y="7990"/>
                  </a:cubicBezTo>
                  <a:lnTo>
                    <a:pt x="13546" y="7990"/>
                  </a:lnTo>
                  <a:lnTo>
                    <a:pt x="13535" y="8055"/>
                  </a:lnTo>
                  <a:lnTo>
                    <a:pt x="13530" y="8078"/>
                  </a:lnTo>
                  <a:lnTo>
                    <a:pt x="13478" y="8069"/>
                  </a:lnTo>
                  <a:lnTo>
                    <a:pt x="13480" y="8085"/>
                  </a:lnTo>
                  <a:lnTo>
                    <a:pt x="13528" y="8094"/>
                  </a:lnTo>
                  <a:lnTo>
                    <a:pt x="13525" y="8108"/>
                  </a:lnTo>
                  <a:lnTo>
                    <a:pt x="13525" y="8108"/>
                  </a:lnTo>
                  <a:lnTo>
                    <a:pt x="13523" y="8122"/>
                  </a:lnTo>
                  <a:lnTo>
                    <a:pt x="13471" y="8113"/>
                  </a:lnTo>
                  <a:cubicBezTo>
                    <a:pt x="13450" y="8115"/>
                    <a:pt x="13430" y="8118"/>
                    <a:pt x="13412" y="8120"/>
                  </a:cubicBezTo>
                  <a:cubicBezTo>
                    <a:pt x="13385" y="8124"/>
                    <a:pt x="13365" y="8128"/>
                    <a:pt x="13352" y="8131"/>
                  </a:cubicBezTo>
                  <a:cubicBezTo>
                    <a:pt x="13282" y="8147"/>
                    <a:pt x="13160" y="8219"/>
                    <a:pt x="13069" y="8319"/>
                  </a:cubicBezTo>
                  <a:cubicBezTo>
                    <a:pt x="13003" y="8391"/>
                    <a:pt x="12955" y="8476"/>
                    <a:pt x="12955" y="8560"/>
                  </a:cubicBezTo>
                  <a:cubicBezTo>
                    <a:pt x="12955" y="8686"/>
                    <a:pt x="12929" y="8801"/>
                    <a:pt x="12883" y="8918"/>
                  </a:cubicBezTo>
                  <a:cubicBezTo>
                    <a:pt x="12837" y="9031"/>
                    <a:pt x="12772" y="9145"/>
                    <a:pt x="12691" y="9276"/>
                  </a:cubicBezTo>
                  <a:cubicBezTo>
                    <a:pt x="12577" y="9461"/>
                    <a:pt x="12768" y="9649"/>
                    <a:pt x="12819" y="9695"/>
                  </a:cubicBezTo>
                  <a:cubicBezTo>
                    <a:pt x="12839" y="9697"/>
                    <a:pt x="12876" y="9703"/>
                    <a:pt x="12929" y="9709"/>
                  </a:cubicBezTo>
                  <a:lnTo>
                    <a:pt x="13008" y="9718"/>
                  </a:lnTo>
                  <a:lnTo>
                    <a:pt x="12973" y="9791"/>
                  </a:lnTo>
                  <a:cubicBezTo>
                    <a:pt x="12920" y="9902"/>
                    <a:pt x="12864" y="10009"/>
                    <a:pt x="12807" y="10114"/>
                  </a:cubicBezTo>
                  <a:moveTo>
                    <a:pt x="12578" y="10283"/>
                  </a:moveTo>
                  <a:cubicBezTo>
                    <a:pt x="12621" y="10210"/>
                    <a:pt x="12665" y="10135"/>
                    <a:pt x="12707" y="10059"/>
                  </a:cubicBezTo>
                  <a:cubicBezTo>
                    <a:pt x="12752" y="9977"/>
                    <a:pt x="12794" y="9895"/>
                    <a:pt x="12835" y="9813"/>
                  </a:cubicBezTo>
                  <a:cubicBezTo>
                    <a:pt x="12804" y="9809"/>
                    <a:pt x="12787" y="9806"/>
                    <a:pt x="12786" y="9806"/>
                  </a:cubicBezTo>
                  <a:lnTo>
                    <a:pt x="12770" y="9804"/>
                  </a:lnTo>
                  <a:lnTo>
                    <a:pt x="12758" y="9793"/>
                  </a:lnTo>
                  <a:cubicBezTo>
                    <a:pt x="12757" y="9793"/>
                    <a:pt x="12409" y="9514"/>
                    <a:pt x="12594" y="9215"/>
                  </a:cubicBezTo>
                  <a:cubicBezTo>
                    <a:pt x="12671" y="9091"/>
                    <a:pt x="12733" y="8981"/>
                    <a:pt x="12776" y="8875"/>
                  </a:cubicBezTo>
                  <a:cubicBezTo>
                    <a:pt x="12817" y="8772"/>
                    <a:pt x="12840" y="8670"/>
                    <a:pt x="12840" y="8560"/>
                  </a:cubicBezTo>
                  <a:cubicBezTo>
                    <a:pt x="12840" y="8443"/>
                    <a:pt x="12901" y="8333"/>
                    <a:pt x="12984" y="8242"/>
                  </a:cubicBezTo>
                  <a:cubicBezTo>
                    <a:pt x="13091" y="8124"/>
                    <a:pt x="13239" y="8038"/>
                    <a:pt x="13328" y="8018"/>
                  </a:cubicBezTo>
                  <a:cubicBezTo>
                    <a:pt x="13343" y="8016"/>
                    <a:pt x="13365" y="8011"/>
                    <a:pt x="13395" y="8007"/>
                  </a:cubicBezTo>
                  <a:cubicBezTo>
                    <a:pt x="13405" y="8005"/>
                    <a:pt x="13415" y="8004"/>
                    <a:pt x="13427" y="8003"/>
                  </a:cubicBezTo>
                  <a:cubicBezTo>
                    <a:pt x="13459" y="7823"/>
                    <a:pt x="13482" y="7641"/>
                    <a:pt x="13500" y="7457"/>
                  </a:cubicBezTo>
                  <a:cubicBezTo>
                    <a:pt x="13517" y="7258"/>
                    <a:pt x="13527" y="7055"/>
                    <a:pt x="13527" y="6849"/>
                  </a:cubicBezTo>
                  <a:cubicBezTo>
                    <a:pt x="13527" y="5837"/>
                    <a:pt x="13303" y="4878"/>
                    <a:pt x="12900" y="4019"/>
                  </a:cubicBezTo>
                  <a:cubicBezTo>
                    <a:pt x="12486" y="3135"/>
                    <a:pt x="11884" y="2355"/>
                    <a:pt x="11144" y="1733"/>
                  </a:cubicBezTo>
                  <a:cubicBezTo>
                    <a:pt x="11071" y="1739"/>
                    <a:pt x="11001" y="1738"/>
                    <a:pt x="10933" y="1737"/>
                  </a:cubicBezTo>
                  <a:cubicBezTo>
                    <a:pt x="10758" y="1735"/>
                    <a:pt x="10600" y="1734"/>
                    <a:pt x="10466" y="1866"/>
                  </a:cubicBezTo>
                  <a:cubicBezTo>
                    <a:pt x="10412" y="1918"/>
                    <a:pt x="10351" y="1962"/>
                    <a:pt x="10288" y="2000"/>
                  </a:cubicBezTo>
                  <a:cubicBezTo>
                    <a:pt x="10171" y="2068"/>
                    <a:pt x="10046" y="2111"/>
                    <a:pt x="9940" y="2130"/>
                  </a:cubicBezTo>
                  <a:cubicBezTo>
                    <a:pt x="9822" y="2149"/>
                    <a:pt x="9724" y="2136"/>
                    <a:pt x="9676" y="2088"/>
                  </a:cubicBezTo>
                  <a:cubicBezTo>
                    <a:pt x="9670" y="2082"/>
                    <a:pt x="9665" y="2074"/>
                    <a:pt x="9660" y="2066"/>
                  </a:cubicBezTo>
                  <a:cubicBezTo>
                    <a:pt x="9604" y="1971"/>
                    <a:pt x="9662" y="1919"/>
                    <a:pt x="9738" y="1853"/>
                  </a:cubicBezTo>
                  <a:cubicBezTo>
                    <a:pt x="9782" y="1815"/>
                    <a:pt x="9834" y="1768"/>
                    <a:pt x="9855" y="1704"/>
                  </a:cubicBezTo>
                  <a:cubicBezTo>
                    <a:pt x="9875" y="1643"/>
                    <a:pt x="9868" y="1598"/>
                    <a:pt x="9825" y="1558"/>
                  </a:cubicBezTo>
                  <a:cubicBezTo>
                    <a:pt x="9769" y="1506"/>
                    <a:pt x="9661" y="1454"/>
                    <a:pt x="9489" y="1387"/>
                  </a:cubicBezTo>
                  <a:cubicBezTo>
                    <a:pt x="9401" y="1353"/>
                    <a:pt x="9324" y="1316"/>
                    <a:pt x="9250" y="1281"/>
                  </a:cubicBezTo>
                  <a:cubicBezTo>
                    <a:pt x="9026" y="1175"/>
                    <a:pt x="8843" y="1087"/>
                    <a:pt x="8627" y="1208"/>
                  </a:cubicBezTo>
                  <a:cubicBezTo>
                    <a:pt x="8500" y="1278"/>
                    <a:pt x="8495" y="1321"/>
                    <a:pt x="8490" y="1363"/>
                  </a:cubicBezTo>
                  <a:lnTo>
                    <a:pt x="8490" y="1363"/>
                  </a:lnTo>
                  <a:cubicBezTo>
                    <a:pt x="8480" y="1440"/>
                    <a:pt x="8471" y="1514"/>
                    <a:pt x="8253" y="1616"/>
                  </a:cubicBezTo>
                  <a:cubicBezTo>
                    <a:pt x="8100" y="1688"/>
                    <a:pt x="7961" y="1724"/>
                    <a:pt x="7851" y="1753"/>
                  </a:cubicBezTo>
                  <a:cubicBezTo>
                    <a:pt x="7722" y="1788"/>
                    <a:pt x="7641" y="1809"/>
                    <a:pt x="7643" y="1853"/>
                  </a:cubicBezTo>
                  <a:cubicBezTo>
                    <a:pt x="7646" y="1908"/>
                    <a:pt x="7676" y="1952"/>
                    <a:pt x="7728" y="1988"/>
                  </a:cubicBezTo>
                  <a:cubicBezTo>
                    <a:pt x="7790" y="2032"/>
                    <a:pt x="7880" y="2066"/>
                    <a:pt x="7990" y="2097"/>
                  </a:cubicBezTo>
                  <a:cubicBezTo>
                    <a:pt x="8084" y="2125"/>
                    <a:pt x="8121" y="2182"/>
                    <a:pt x="8126" y="2249"/>
                  </a:cubicBezTo>
                  <a:cubicBezTo>
                    <a:pt x="8127" y="2281"/>
                    <a:pt x="8121" y="2313"/>
                    <a:pt x="8109" y="2345"/>
                  </a:cubicBezTo>
                  <a:cubicBezTo>
                    <a:pt x="8098" y="2373"/>
                    <a:pt x="8082" y="2402"/>
                    <a:pt x="8064" y="2428"/>
                  </a:cubicBezTo>
                  <a:cubicBezTo>
                    <a:pt x="8005" y="2511"/>
                    <a:pt x="7913" y="2571"/>
                    <a:pt x="7859" y="2552"/>
                  </a:cubicBezTo>
                  <a:cubicBezTo>
                    <a:pt x="7842" y="2547"/>
                    <a:pt x="7826" y="2540"/>
                    <a:pt x="7807" y="2532"/>
                  </a:cubicBezTo>
                  <a:cubicBezTo>
                    <a:pt x="7729" y="2501"/>
                    <a:pt x="7596" y="2447"/>
                    <a:pt x="7577" y="2490"/>
                  </a:cubicBezTo>
                  <a:cubicBezTo>
                    <a:pt x="7572" y="2504"/>
                    <a:pt x="7578" y="2516"/>
                    <a:pt x="7583" y="2524"/>
                  </a:cubicBezTo>
                  <a:cubicBezTo>
                    <a:pt x="7588" y="2533"/>
                    <a:pt x="7592" y="2542"/>
                    <a:pt x="7596" y="2552"/>
                  </a:cubicBezTo>
                  <a:cubicBezTo>
                    <a:pt x="7618" y="2615"/>
                    <a:pt x="7594" y="2662"/>
                    <a:pt x="7362" y="2741"/>
                  </a:cubicBezTo>
                  <a:cubicBezTo>
                    <a:pt x="7067" y="2841"/>
                    <a:pt x="6944" y="2914"/>
                    <a:pt x="6840" y="2975"/>
                  </a:cubicBezTo>
                  <a:cubicBezTo>
                    <a:pt x="6827" y="2983"/>
                    <a:pt x="6815" y="2991"/>
                    <a:pt x="6799" y="3000"/>
                  </a:cubicBezTo>
                  <a:cubicBezTo>
                    <a:pt x="6716" y="3047"/>
                    <a:pt x="6635" y="3013"/>
                    <a:pt x="6563" y="2982"/>
                  </a:cubicBezTo>
                  <a:cubicBezTo>
                    <a:pt x="6526" y="2966"/>
                    <a:pt x="6495" y="2952"/>
                    <a:pt x="6489" y="2958"/>
                  </a:cubicBezTo>
                  <a:cubicBezTo>
                    <a:pt x="6445" y="3025"/>
                    <a:pt x="6438" y="3030"/>
                    <a:pt x="6406" y="3057"/>
                  </a:cubicBezTo>
                  <a:cubicBezTo>
                    <a:pt x="6393" y="3068"/>
                    <a:pt x="6374" y="3082"/>
                    <a:pt x="6342" y="3114"/>
                  </a:cubicBezTo>
                  <a:cubicBezTo>
                    <a:pt x="6311" y="3142"/>
                    <a:pt x="6314" y="3150"/>
                    <a:pt x="6320" y="3168"/>
                  </a:cubicBezTo>
                  <a:cubicBezTo>
                    <a:pt x="6331" y="3201"/>
                    <a:pt x="6348" y="3249"/>
                    <a:pt x="6348" y="3333"/>
                  </a:cubicBezTo>
                  <a:cubicBezTo>
                    <a:pt x="6348" y="3357"/>
                    <a:pt x="6345" y="3380"/>
                    <a:pt x="6342" y="3404"/>
                  </a:cubicBezTo>
                  <a:cubicBezTo>
                    <a:pt x="6330" y="3483"/>
                    <a:pt x="6297" y="3549"/>
                    <a:pt x="6253" y="3594"/>
                  </a:cubicBezTo>
                  <a:cubicBezTo>
                    <a:pt x="6206" y="3644"/>
                    <a:pt x="6145" y="3671"/>
                    <a:pt x="6083" y="3671"/>
                  </a:cubicBezTo>
                  <a:cubicBezTo>
                    <a:pt x="6074" y="3671"/>
                    <a:pt x="6063" y="3670"/>
                    <a:pt x="6051" y="3668"/>
                  </a:cubicBezTo>
                  <a:cubicBezTo>
                    <a:pt x="6000" y="3660"/>
                    <a:pt x="5948" y="3623"/>
                    <a:pt x="5891" y="3579"/>
                  </a:cubicBezTo>
                  <a:cubicBezTo>
                    <a:pt x="5793" y="3508"/>
                    <a:pt x="5670" y="3418"/>
                    <a:pt x="5562" y="3495"/>
                  </a:cubicBezTo>
                  <a:cubicBezTo>
                    <a:pt x="5473" y="3557"/>
                    <a:pt x="5473" y="3596"/>
                    <a:pt x="5473" y="3637"/>
                  </a:cubicBezTo>
                  <a:cubicBezTo>
                    <a:pt x="5472" y="3696"/>
                    <a:pt x="5472" y="3761"/>
                    <a:pt x="5386" y="3854"/>
                  </a:cubicBezTo>
                  <a:cubicBezTo>
                    <a:pt x="5318" y="3928"/>
                    <a:pt x="5287" y="3981"/>
                    <a:pt x="5283" y="4023"/>
                  </a:cubicBezTo>
                  <a:cubicBezTo>
                    <a:pt x="5279" y="4057"/>
                    <a:pt x="5298" y="4087"/>
                    <a:pt x="5327" y="4118"/>
                  </a:cubicBezTo>
                  <a:lnTo>
                    <a:pt x="5337" y="4128"/>
                  </a:lnTo>
                  <a:cubicBezTo>
                    <a:pt x="5406" y="4200"/>
                    <a:pt x="5484" y="4282"/>
                    <a:pt x="5739" y="4235"/>
                  </a:cubicBezTo>
                  <a:cubicBezTo>
                    <a:pt x="5821" y="4220"/>
                    <a:pt x="5873" y="4214"/>
                    <a:pt x="5911" y="4210"/>
                  </a:cubicBezTo>
                  <a:cubicBezTo>
                    <a:pt x="5946" y="4206"/>
                    <a:pt x="5967" y="4204"/>
                    <a:pt x="5981" y="4198"/>
                  </a:cubicBezTo>
                  <a:cubicBezTo>
                    <a:pt x="6004" y="4188"/>
                    <a:pt x="6032" y="4161"/>
                    <a:pt x="6100" y="4093"/>
                  </a:cubicBezTo>
                  <a:lnTo>
                    <a:pt x="6125" y="4068"/>
                  </a:lnTo>
                  <a:cubicBezTo>
                    <a:pt x="6246" y="3950"/>
                    <a:pt x="6325" y="3958"/>
                    <a:pt x="6403" y="3966"/>
                  </a:cubicBezTo>
                  <a:cubicBezTo>
                    <a:pt x="6454" y="3972"/>
                    <a:pt x="6503" y="3977"/>
                    <a:pt x="6582" y="3894"/>
                  </a:cubicBezTo>
                  <a:cubicBezTo>
                    <a:pt x="6596" y="3880"/>
                    <a:pt x="6610" y="3865"/>
                    <a:pt x="6622" y="3851"/>
                  </a:cubicBezTo>
                  <a:cubicBezTo>
                    <a:pt x="6682" y="3786"/>
                    <a:pt x="6706" y="3761"/>
                    <a:pt x="6739" y="3754"/>
                  </a:cubicBezTo>
                  <a:cubicBezTo>
                    <a:pt x="6771" y="3747"/>
                    <a:pt x="6786" y="3756"/>
                    <a:pt x="6813" y="3770"/>
                  </a:cubicBezTo>
                  <a:cubicBezTo>
                    <a:pt x="6832" y="3782"/>
                    <a:pt x="6864" y="3799"/>
                    <a:pt x="6936" y="3810"/>
                  </a:cubicBezTo>
                  <a:cubicBezTo>
                    <a:pt x="7019" y="3822"/>
                    <a:pt x="7063" y="3792"/>
                    <a:pt x="7094" y="3771"/>
                  </a:cubicBezTo>
                  <a:cubicBezTo>
                    <a:pt x="7171" y="3718"/>
                    <a:pt x="7212" y="3690"/>
                    <a:pt x="7303" y="3839"/>
                  </a:cubicBezTo>
                  <a:cubicBezTo>
                    <a:pt x="7336" y="3893"/>
                    <a:pt x="7371" y="3958"/>
                    <a:pt x="7408" y="4028"/>
                  </a:cubicBezTo>
                  <a:cubicBezTo>
                    <a:pt x="7500" y="4199"/>
                    <a:pt x="7606" y="4399"/>
                    <a:pt x="7714" y="4479"/>
                  </a:cubicBezTo>
                  <a:cubicBezTo>
                    <a:pt x="7735" y="4495"/>
                    <a:pt x="7752" y="4500"/>
                    <a:pt x="7763" y="4499"/>
                  </a:cubicBezTo>
                  <a:cubicBezTo>
                    <a:pt x="7771" y="4497"/>
                    <a:pt x="7778" y="4492"/>
                    <a:pt x="7785" y="4483"/>
                  </a:cubicBezTo>
                  <a:cubicBezTo>
                    <a:pt x="7796" y="4471"/>
                    <a:pt x="7804" y="4454"/>
                    <a:pt x="7810" y="4437"/>
                  </a:cubicBezTo>
                  <a:cubicBezTo>
                    <a:pt x="7823" y="4395"/>
                    <a:pt x="7824" y="4350"/>
                    <a:pt x="7812" y="4330"/>
                  </a:cubicBezTo>
                  <a:cubicBezTo>
                    <a:pt x="7804" y="4316"/>
                    <a:pt x="7777" y="4296"/>
                    <a:pt x="7749" y="4274"/>
                  </a:cubicBezTo>
                  <a:cubicBezTo>
                    <a:pt x="7650" y="4199"/>
                    <a:pt x="7530" y="4107"/>
                    <a:pt x="7624" y="3944"/>
                  </a:cubicBezTo>
                  <a:lnTo>
                    <a:pt x="7624" y="3944"/>
                  </a:lnTo>
                  <a:lnTo>
                    <a:pt x="7633" y="3927"/>
                  </a:lnTo>
                  <a:cubicBezTo>
                    <a:pt x="7684" y="3839"/>
                    <a:pt x="7701" y="3807"/>
                    <a:pt x="7764" y="3837"/>
                  </a:cubicBezTo>
                  <a:cubicBezTo>
                    <a:pt x="7785" y="3846"/>
                    <a:pt x="7798" y="3863"/>
                    <a:pt x="7818" y="3888"/>
                  </a:cubicBezTo>
                  <a:cubicBezTo>
                    <a:pt x="7846" y="3924"/>
                    <a:pt x="7894" y="3984"/>
                    <a:pt x="7994" y="4060"/>
                  </a:cubicBezTo>
                  <a:cubicBezTo>
                    <a:pt x="8219" y="4234"/>
                    <a:pt x="8184" y="4410"/>
                    <a:pt x="8151" y="4576"/>
                  </a:cubicBezTo>
                  <a:cubicBezTo>
                    <a:pt x="8141" y="4623"/>
                    <a:pt x="8133" y="4669"/>
                    <a:pt x="8131" y="4709"/>
                  </a:cubicBezTo>
                  <a:cubicBezTo>
                    <a:pt x="8128" y="4786"/>
                    <a:pt x="8163" y="4850"/>
                    <a:pt x="8208" y="4903"/>
                  </a:cubicBezTo>
                  <a:cubicBezTo>
                    <a:pt x="8256" y="4959"/>
                    <a:pt x="8316" y="5002"/>
                    <a:pt x="8356" y="5030"/>
                  </a:cubicBezTo>
                  <a:cubicBezTo>
                    <a:pt x="8370" y="5040"/>
                    <a:pt x="8399" y="5037"/>
                    <a:pt x="8430" y="5025"/>
                  </a:cubicBezTo>
                  <a:cubicBezTo>
                    <a:pt x="8445" y="5019"/>
                    <a:pt x="8461" y="5010"/>
                    <a:pt x="8476" y="5000"/>
                  </a:cubicBezTo>
                  <a:cubicBezTo>
                    <a:pt x="8490" y="4990"/>
                    <a:pt x="8502" y="4978"/>
                    <a:pt x="8512" y="4965"/>
                  </a:cubicBezTo>
                  <a:cubicBezTo>
                    <a:pt x="8529" y="4940"/>
                    <a:pt x="8536" y="4911"/>
                    <a:pt x="8524" y="4879"/>
                  </a:cubicBezTo>
                  <a:cubicBezTo>
                    <a:pt x="8489" y="4788"/>
                    <a:pt x="8520" y="4689"/>
                    <a:pt x="8574" y="4627"/>
                  </a:cubicBezTo>
                  <a:cubicBezTo>
                    <a:pt x="8591" y="4606"/>
                    <a:pt x="8613" y="4589"/>
                    <a:pt x="8635" y="4576"/>
                  </a:cubicBezTo>
                  <a:cubicBezTo>
                    <a:pt x="8660" y="4562"/>
                    <a:pt x="8687" y="4555"/>
                    <a:pt x="8714" y="4556"/>
                  </a:cubicBezTo>
                  <a:cubicBezTo>
                    <a:pt x="8766" y="4558"/>
                    <a:pt x="8813" y="4587"/>
                    <a:pt x="8843" y="4653"/>
                  </a:cubicBezTo>
                  <a:cubicBezTo>
                    <a:pt x="8878" y="4734"/>
                    <a:pt x="8877" y="4842"/>
                    <a:pt x="8877" y="4947"/>
                  </a:cubicBezTo>
                  <a:cubicBezTo>
                    <a:pt x="8875" y="5064"/>
                    <a:pt x="8874" y="5179"/>
                    <a:pt x="8924" y="5211"/>
                  </a:cubicBezTo>
                  <a:cubicBezTo>
                    <a:pt x="8979" y="5246"/>
                    <a:pt x="9056" y="5264"/>
                    <a:pt x="9133" y="5284"/>
                  </a:cubicBezTo>
                  <a:cubicBezTo>
                    <a:pt x="9232" y="5307"/>
                    <a:pt x="9331" y="5331"/>
                    <a:pt x="9407" y="5389"/>
                  </a:cubicBezTo>
                  <a:cubicBezTo>
                    <a:pt x="9445" y="5418"/>
                    <a:pt x="9487" y="5411"/>
                    <a:pt x="9524" y="5404"/>
                  </a:cubicBezTo>
                  <a:cubicBezTo>
                    <a:pt x="9609" y="5389"/>
                    <a:pt x="9677" y="5377"/>
                    <a:pt x="9718" y="5516"/>
                  </a:cubicBezTo>
                  <a:cubicBezTo>
                    <a:pt x="9737" y="5576"/>
                    <a:pt x="9743" y="5661"/>
                    <a:pt x="9732" y="5745"/>
                  </a:cubicBezTo>
                  <a:cubicBezTo>
                    <a:pt x="9724" y="5814"/>
                    <a:pt x="9703" y="5884"/>
                    <a:pt x="9668" y="5943"/>
                  </a:cubicBezTo>
                  <a:cubicBezTo>
                    <a:pt x="9630" y="6006"/>
                    <a:pt x="9575" y="6055"/>
                    <a:pt x="9501" y="6078"/>
                  </a:cubicBezTo>
                  <a:cubicBezTo>
                    <a:pt x="9462" y="6089"/>
                    <a:pt x="9420" y="6093"/>
                    <a:pt x="9372" y="6087"/>
                  </a:cubicBezTo>
                  <a:cubicBezTo>
                    <a:pt x="9203" y="6065"/>
                    <a:pt x="8937" y="6011"/>
                    <a:pt x="8720" y="5938"/>
                  </a:cubicBezTo>
                  <a:cubicBezTo>
                    <a:pt x="8554" y="5882"/>
                    <a:pt x="8415" y="5813"/>
                    <a:pt x="8361" y="5735"/>
                  </a:cubicBezTo>
                  <a:cubicBezTo>
                    <a:pt x="8307" y="5658"/>
                    <a:pt x="8246" y="5594"/>
                    <a:pt x="8189" y="5559"/>
                  </a:cubicBezTo>
                  <a:cubicBezTo>
                    <a:pt x="8149" y="5535"/>
                    <a:pt x="8114" y="5525"/>
                    <a:pt x="8091" y="5539"/>
                  </a:cubicBezTo>
                  <a:cubicBezTo>
                    <a:pt x="8074" y="5549"/>
                    <a:pt x="8065" y="5588"/>
                    <a:pt x="8054" y="5629"/>
                  </a:cubicBezTo>
                  <a:cubicBezTo>
                    <a:pt x="8031" y="5724"/>
                    <a:pt x="8005" y="5821"/>
                    <a:pt x="7872" y="5832"/>
                  </a:cubicBezTo>
                  <a:cubicBezTo>
                    <a:pt x="7773" y="5840"/>
                    <a:pt x="7626" y="5807"/>
                    <a:pt x="7487" y="5721"/>
                  </a:cubicBezTo>
                  <a:cubicBezTo>
                    <a:pt x="7379" y="5655"/>
                    <a:pt x="7275" y="5557"/>
                    <a:pt x="7198" y="5421"/>
                  </a:cubicBezTo>
                  <a:cubicBezTo>
                    <a:pt x="7139" y="5315"/>
                    <a:pt x="7092" y="5246"/>
                    <a:pt x="7057" y="5195"/>
                  </a:cubicBezTo>
                  <a:cubicBezTo>
                    <a:pt x="6987" y="5092"/>
                    <a:pt x="6957" y="5050"/>
                    <a:pt x="6967" y="4945"/>
                  </a:cubicBezTo>
                  <a:cubicBezTo>
                    <a:pt x="6971" y="4909"/>
                    <a:pt x="6984" y="4879"/>
                    <a:pt x="6996" y="4850"/>
                  </a:cubicBezTo>
                  <a:cubicBezTo>
                    <a:pt x="7005" y="4829"/>
                    <a:pt x="7013" y="4809"/>
                    <a:pt x="7014" y="4796"/>
                  </a:cubicBezTo>
                  <a:cubicBezTo>
                    <a:pt x="7014" y="4758"/>
                    <a:pt x="6929" y="4728"/>
                    <a:pt x="6502" y="4722"/>
                  </a:cubicBezTo>
                  <a:cubicBezTo>
                    <a:pt x="6031" y="4714"/>
                    <a:pt x="5859" y="4681"/>
                    <a:pt x="5712" y="4653"/>
                  </a:cubicBezTo>
                  <a:cubicBezTo>
                    <a:pt x="5615" y="4634"/>
                    <a:pt x="5530" y="4617"/>
                    <a:pt x="5372" y="4612"/>
                  </a:cubicBezTo>
                  <a:cubicBezTo>
                    <a:pt x="5104" y="4604"/>
                    <a:pt x="4990" y="4743"/>
                    <a:pt x="4895" y="4858"/>
                  </a:cubicBezTo>
                  <a:cubicBezTo>
                    <a:pt x="4857" y="4905"/>
                    <a:pt x="4821" y="4948"/>
                    <a:pt x="4778" y="4982"/>
                  </a:cubicBezTo>
                  <a:cubicBezTo>
                    <a:pt x="4706" y="5040"/>
                    <a:pt x="4615" y="5064"/>
                    <a:pt x="4528" y="5087"/>
                  </a:cubicBezTo>
                  <a:cubicBezTo>
                    <a:pt x="4432" y="5112"/>
                    <a:pt x="4342" y="5137"/>
                    <a:pt x="4308" y="5201"/>
                  </a:cubicBezTo>
                  <a:cubicBezTo>
                    <a:pt x="4274" y="5265"/>
                    <a:pt x="4178" y="5357"/>
                    <a:pt x="4074" y="5458"/>
                  </a:cubicBezTo>
                  <a:cubicBezTo>
                    <a:pt x="3914" y="5610"/>
                    <a:pt x="3730" y="5786"/>
                    <a:pt x="3753" y="5854"/>
                  </a:cubicBezTo>
                  <a:cubicBezTo>
                    <a:pt x="3782" y="5941"/>
                    <a:pt x="3806" y="6020"/>
                    <a:pt x="3806" y="6099"/>
                  </a:cubicBezTo>
                  <a:cubicBezTo>
                    <a:pt x="3806" y="6184"/>
                    <a:pt x="3779" y="6263"/>
                    <a:pt x="3704" y="6343"/>
                  </a:cubicBezTo>
                  <a:cubicBezTo>
                    <a:pt x="3648" y="6401"/>
                    <a:pt x="3605" y="6508"/>
                    <a:pt x="3583" y="6619"/>
                  </a:cubicBezTo>
                  <a:cubicBezTo>
                    <a:pt x="3562" y="6728"/>
                    <a:pt x="3563" y="6837"/>
                    <a:pt x="3593" y="6904"/>
                  </a:cubicBezTo>
                  <a:cubicBezTo>
                    <a:pt x="3614" y="6949"/>
                    <a:pt x="3634" y="6979"/>
                    <a:pt x="3651" y="7006"/>
                  </a:cubicBezTo>
                  <a:cubicBezTo>
                    <a:pt x="3699" y="7080"/>
                    <a:pt x="3728" y="7126"/>
                    <a:pt x="3714" y="7285"/>
                  </a:cubicBezTo>
                  <a:cubicBezTo>
                    <a:pt x="3705" y="7375"/>
                    <a:pt x="3713" y="7454"/>
                    <a:pt x="3748" y="7523"/>
                  </a:cubicBezTo>
                  <a:cubicBezTo>
                    <a:pt x="3783" y="7592"/>
                    <a:pt x="3847" y="7653"/>
                    <a:pt x="3950" y="7708"/>
                  </a:cubicBezTo>
                  <a:cubicBezTo>
                    <a:pt x="4064" y="7769"/>
                    <a:pt x="4190" y="7830"/>
                    <a:pt x="4317" y="7879"/>
                  </a:cubicBezTo>
                  <a:cubicBezTo>
                    <a:pt x="4442" y="7927"/>
                    <a:pt x="4569" y="7960"/>
                    <a:pt x="4689" y="7962"/>
                  </a:cubicBezTo>
                  <a:cubicBezTo>
                    <a:pt x="4751" y="7964"/>
                    <a:pt x="4815" y="7962"/>
                    <a:pt x="4877" y="7961"/>
                  </a:cubicBezTo>
                  <a:cubicBezTo>
                    <a:pt x="5085" y="7957"/>
                    <a:pt x="5277" y="7953"/>
                    <a:pt x="5359" y="8058"/>
                  </a:cubicBezTo>
                  <a:cubicBezTo>
                    <a:pt x="5402" y="8113"/>
                    <a:pt x="5454" y="8168"/>
                    <a:pt x="5513" y="8214"/>
                  </a:cubicBezTo>
                  <a:cubicBezTo>
                    <a:pt x="5564" y="8253"/>
                    <a:pt x="5619" y="8285"/>
                    <a:pt x="5677" y="8305"/>
                  </a:cubicBezTo>
                  <a:cubicBezTo>
                    <a:pt x="5689" y="8310"/>
                    <a:pt x="5700" y="8313"/>
                    <a:pt x="5712" y="8317"/>
                  </a:cubicBezTo>
                  <a:cubicBezTo>
                    <a:pt x="5865" y="8367"/>
                    <a:pt x="6011" y="8414"/>
                    <a:pt x="5915" y="8816"/>
                  </a:cubicBezTo>
                  <a:cubicBezTo>
                    <a:pt x="5870" y="9003"/>
                    <a:pt x="5845" y="9126"/>
                    <a:pt x="5846" y="9221"/>
                  </a:cubicBezTo>
                  <a:cubicBezTo>
                    <a:pt x="5847" y="9310"/>
                    <a:pt x="5871" y="9379"/>
                    <a:pt x="5925" y="9463"/>
                  </a:cubicBezTo>
                  <a:cubicBezTo>
                    <a:pt x="6017" y="9606"/>
                    <a:pt x="6008" y="9695"/>
                    <a:pt x="5998" y="9793"/>
                  </a:cubicBezTo>
                  <a:cubicBezTo>
                    <a:pt x="5994" y="9833"/>
                    <a:pt x="5990" y="9876"/>
                    <a:pt x="5995" y="9925"/>
                  </a:cubicBezTo>
                  <a:cubicBezTo>
                    <a:pt x="6005" y="10014"/>
                    <a:pt x="6005" y="10093"/>
                    <a:pt x="5979" y="10171"/>
                  </a:cubicBezTo>
                  <a:cubicBezTo>
                    <a:pt x="5953" y="10250"/>
                    <a:pt x="5903" y="10325"/>
                    <a:pt x="5813" y="10405"/>
                  </a:cubicBezTo>
                  <a:cubicBezTo>
                    <a:pt x="5746" y="10464"/>
                    <a:pt x="5710" y="10549"/>
                    <a:pt x="5697" y="10646"/>
                  </a:cubicBezTo>
                  <a:cubicBezTo>
                    <a:pt x="5681" y="10763"/>
                    <a:pt x="5698" y="10897"/>
                    <a:pt x="5738" y="11024"/>
                  </a:cubicBezTo>
                  <a:cubicBezTo>
                    <a:pt x="5784" y="11172"/>
                    <a:pt x="5770" y="11306"/>
                    <a:pt x="5757" y="11429"/>
                  </a:cubicBezTo>
                  <a:cubicBezTo>
                    <a:pt x="5746" y="11524"/>
                    <a:pt x="5738" y="11612"/>
                    <a:pt x="5762" y="11685"/>
                  </a:cubicBezTo>
                  <a:cubicBezTo>
                    <a:pt x="5794" y="11781"/>
                    <a:pt x="5809" y="11859"/>
                    <a:pt x="5817" y="11930"/>
                  </a:cubicBezTo>
                  <a:cubicBezTo>
                    <a:pt x="5824" y="12001"/>
                    <a:pt x="5822" y="12064"/>
                    <a:pt x="5819" y="12131"/>
                  </a:cubicBezTo>
                  <a:cubicBezTo>
                    <a:pt x="5819" y="12136"/>
                    <a:pt x="5820" y="12143"/>
                    <a:pt x="5821" y="12151"/>
                  </a:cubicBezTo>
                  <a:cubicBezTo>
                    <a:pt x="5826" y="12187"/>
                    <a:pt x="5850" y="12229"/>
                    <a:pt x="5902" y="12265"/>
                  </a:cubicBezTo>
                  <a:cubicBezTo>
                    <a:pt x="5959" y="12306"/>
                    <a:pt x="6050" y="12338"/>
                    <a:pt x="6184" y="12344"/>
                  </a:cubicBezTo>
                  <a:cubicBezTo>
                    <a:pt x="6262" y="12347"/>
                    <a:pt x="6354" y="12342"/>
                    <a:pt x="6463" y="12326"/>
                  </a:cubicBezTo>
                  <a:cubicBezTo>
                    <a:pt x="6793" y="12276"/>
                    <a:pt x="6826" y="12202"/>
                    <a:pt x="6861" y="12124"/>
                  </a:cubicBezTo>
                  <a:cubicBezTo>
                    <a:pt x="6887" y="12065"/>
                    <a:pt x="6914" y="12005"/>
                    <a:pt x="7005" y="11946"/>
                  </a:cubicBezTo>
                  <a:cubicBezTo>
                    <a:pt x="7081" y="11898"/>
                    <a:pt x="7152" y="11870"/>
                    <a:pt x="7218" y="11844"/>
                  </a:cubicBezTo>
                  <a:cubicBezTo>
                    <a:pt x="7339" y="11797"/>
                    <a:pt x="7440" y="11757"/>
                    <a:pt x="7498" y="11593"/>
                  </a:cubicBezTo>
                  <a:cubicBezTo>
                    <a:pt x="7572" y="11379"/>
                    <a:pt x="7581" y="11377"/>
                    <a:pt x="7695" y="11358"/>
                  </a:cubicBezTo>
                  <a:cubicBezTo>
                    <a:pt x="7737" y="11350"/>
                    <a:pt x="7799" y="11340"/>
                    <a:pt x="7900" y="11298"/>
                  </a:cubicBezTo>
                  <a:lnTo>
                    <a:pt x="7936" y="11283"/>
                  </a:lnTo>
                  <a:cubicBezTo>
                    <a:pt x="8196" y="11176"/>
                    <a:pt x="8248" y="11155"/>
                    <a:pt x="8361" y="10892"/>
                  </a:cubicBezTo>
                  <a:cubicBezTo>
                    <a:pt x="8438" y="10711"/>
                    <a:pt x="8486" y="10562"/>
                    <a:pt x="8530" y="10426"/>
                  </a:cubicBezTo>
                  <a:cubicBezTo>
                    <a:pt x="8558" y="10339"/>
                    <a:pt x="8585" y="10257"/>
                    <a:pt x="8615" y="10177"/>
                  </a:cubicBezTo>
                  <a:cubicBezTo>
                    <a:pt x="8657" y="10068"/>
                    <a:pt x="8700" y="9973"/>
                    <a:pt x="8783" y="9889"/>
                  </a:cubicBezTo>
                  <a:cubicBezTo>
                    <a:pt x="8865" y="9806"/>
                    <a:pt x="8982" y="9739"/>
                    <a:pt x="9169" y="9688"/>
                  </a:cubicBezTo>
                  <a:cubicBezTo>
                    <a:pt x="9351" y="9638"/>
                    <a:pt x="9573" y="9546"/>
                    <a:pt x="9765" y="9443"/>
                  </a:cubicBezTo>
                  <a:cubicBezTo>
                    <a:pt x="9934" y="9352"/>
                    <a:pt x="10076" y="9254"/>
                    <a:pt x="10139" y="9169"/>
                  </a:cubicBezTo>
                  <a:cubicBezTo>
                    <a:pt x="10173" y="9124"/>
                    <a:pt x="10207" y="9083"/>
                    <a:pt x="10239" y="9045"/>
                  </a:cubicBezTo>
                  <a:cubicBezTo>
                    <a:pt x="10304" y="8967"/>
                    <a:pt x="10362" y="8898"/>
                    <a:pt x="10364" y="8869"/>
                  </a:cubicBezTo>
                  <a:cubicBezTo>
                    <a:pt x="10364" y="8865"/>
                    <a:pt x="10353" y="8873"/>
                    <a:pt x="10328" y="8872"/>
                  </a:cubicBezTo>
                  <a:cubicBezTo>
                    <a:pt x="10216" y="8866"/>
                    <a:pt x="10071" y="8813"/>
                    <a:pt x="9981" y="8746"/>
                  </a:cubicBezTo>
                  <a:cubicBezTo>
                    <a:pt x="9944" y="8719"/>
                    <a:pt x="9916" y="8689"/>
                    <a:pt x="9898" y="8656"/>
                  </a:cubicBezTo>
                  <a:cubicBezTo>
                    <a:pt x="9876" y="8616"/>
                    <a:pt x="9873" y="8574"/>
                    <a:pt x="9893" y="8532"/>
                  </a:cubicBezTo>
                  <a:cubicBezTo>
                    <a:pt x="9910" y="8498"/>
                    <a:pt x="9944" y="8467"/>
                    <a:pt x="9997" y="8442"/>
                  </a:cubicBezTo>
                  <a:cubicBezTo>
                    <a:pt x="10115" y="8386"/>
                    <a:pt x="10264" y="8367"/>
                    <a:pt x="10426" y="8348"/>
                  </a:cubicBezTo>
                  <a:cubicBezTo>
                    <a:pt x="10614" y="8326"/>
                    <a:pt x="10818" y="8300"/>
                    <a:pt x="10990" y="8211"/>
                  </a:cubicBezTo>
                  <a:cubicBezTo>
                    <a:pt x="11093" y="8159"/>
                    <a:pt x="11171" y="8124"/>
                    <a:pt x="11231" y="8098"/>
                  </a:cubicBezTo>
                  <a:cubicBezTo>
                    <a:pt x="11345" y="8048"/>
                    <a:pt x="11383" y="8031"/>
                    <a:pt x="11397" y="7960"/>
                  </a:cubicBezTo>
                  <a:lnTo>
                    <a:pt x="11403" y="7936"/>
                  </a:lnTo>
                  <a:cubicBezTo>
                    <a:pt x="11431" y="7799"/>
                    <a:pt x="11486" y="7540"/>
                    <a:pt x="11334" y="7472"/>
                  </a:cubicBezTo>
                  <a:cubicBezTo>
                    <a:pt x="11257" y="7438"/>
                    <a:pt x="11205" y="7438"/>
                    <a:pt x="11166" y="7439"/>
                  </a:cubicBezTo>
                  <a:cubicBezTo>
                    <a:pt x="11084" y="7440"/>
                    <a:pt x="11035" y="7441"/>
                    <a:pt x="10966" y="7313"/>
                  </a:cubicBezTo>
                  <a:cubicBezTo>
                    <a:pt x="10943" y="7270"/>
                    <a:pt x="10903" y="7212"/>
                    <a:pt x="10860" y="7149"/>
                  </a:cubicBezTo>
                  <a:cubicBezTo>
                    <a:pt x="10730" y="6962"/>
                    <a:pt x="10571" y="6732"/>
                    <a:pt x="10651" y="6590"/>
                  </a:cubicBezTo>
                  <a:cubicBezTo>
                    <a:pt x="10665" y="6565"/>
                    <a:pt x="10683" y="6545"/>
                    <a:pt x="10703" y="6530"/>
                  </a:cubicBezTo>
                  <a:lnTo>
                    <a:pt x="10703" y="6530"/>
                  </a:lnTo>
                  <a:cubicBezTo>
                    <a:pt x="10737" y="6505"/>
                    <a:pt x="10777" y="6496"/>
                    <a:pt x="10822" y="6501"/>
                  </a:cubicBezTo>
                  <a:cubicBezTo>
                    <a:pt x="10860" y="6505"/>
                    <a:pt x="10901" y="6519"/>
                    <a:pt x="10943" y="6543"/>
                  </a:cubicBezTo>
                  <a:cubicBezTo>
                    <a:pt x="11044" y="6599"/>
                    <a:pt x="11158" y="6711"/>
                    <a:pt x="11264" y="6858"/>
                  </a:cubicBezTo>
                  <a:lnTo>
                    <a:pt x="11264" y="6858"/>
                  </a:lnTo>
                  <a:cubicBezTo>
                    <a:pt x="11362" y="6994"/>
                    <a:pt x="11423" y="7011"/>
                    <a:pt x="11478" y="7027"/>
                  </a:cubicBezTo>
                  <a:cubicBezTo>
                    <a:pt x="11542" y="7046"/>
                    <a:pt x="11601" y="7063"/>
                    <a:pt x="11676" y="7167"/>
                  </a:cubicBezTo>
                  <a:cubicBezTo>
                    <a:pt x="11729" y="7241"/>
                    <a:pt x="11745" y="7297"/>
                    <a:pt x="11758" y="7342"/>
                  </a:cubicBezTo>
                  <a:cubicBezTo>
                    <a:pt x="11775" y="7402"/>
                    <a:pt x="11785" y="7436"/>
                    <a:pt x="11979" y="7492"/>
                  </a:cubicBezTo>
                  <a:cubicBezTo>
                    <a:pt x="12270" y="7575"/>
                    <a:pt x="12280" y="7618"/>
                    <a:pt x="12319" y="7775"/>
                  </a:cubicBezTo>
                  <a:cubicBezTo>
                    <a:pt x="12329" y="7815"/>
                    <a:pt x="12341" y="7864"/>
                    <a:pt x="12363" y="7925"/>
                  </a:cubicBezTo>
                  <a:cubicBezTo>
                    <a:pt x="12445" y="8151"/>
                    <a:pt x="12525" y="8145"/>
                    <a:pt x="12525" y="8145"/>
                  </a:cubicBezTo>
                  <a:lnTo>
                    <a:pt x="12564" y="8142"/>
                  </a:lnTo>
                  <a:lnTo>
                    <a:pt x="12580" y="8178"/>
                  </a:lnTo>
                  <a:cubicBezTo>
                    <a:pt x="12580" y="8180"/>
                    <a:pt x="12738" y="8519"/>
                    <a:pt x="12524" y="9063"/>
                  </a:cubicBezTo>
                  <a:cubicBezTo>
                    <a:pt x="12343" y="9519"/>
                    <a:pt x="12392" y="9572"/>
                    <a:pt x="12478" y="9671"/>
                  </a:cubicBezTo>
                  <a:cubicBezTo>
                    <a:pt x="12487" y="9681"/>
                    <a:pt x="12496" y="9690"/>
                    <a:pt x="12501" y="9696"/>
                  </a:cubicBezTo>
                  <a:cubicBezTo>
                    <a:pt x="12612" y="9825"/>
                    <a:pt x="12573" y="9992"/>
                    <a:pt x="12549" y="10092"/>
                  </a:cubicBezTo>
                  <a:cubicBezTo>
                    <a:pt x="12544" y="10113"/>
                    <a:pt x="12539" y="10131"/>
                    <a:pt x="12539" y="10140"/>
                  </a:cubicBezTo>
                  <a:cubicBezTo>
                    <a:pt x="12538" y="10152"/>
                    <a:pt x="12543" y="10189"/>
                    <a:pt x="12562" y="10243"/>
                  </a:cubicBezTo>
                  <a:cubicBezTo>
                    <a:pt x="12566" y="10256"/>
                    <a:pt x="12572" y="10269"/>
                    <a:pt x="12578" y="10283"/>
                  </a:cubicBez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98;p54">
              <a:extLst>
                <a:ext uri="{FF2B5EF4-FFF2-40B4-BE49-F238E27FC236}">
                  <a16:creationId xmlns:a16="http://schemas.microsoft.com/office/drawing/2014/main" id="{9688D21A-75D9-3DFE-7FB9-FFF242BED9E5}"/>
                </a:ext>
              </a:extLst>
            </p:cNvPr>
            <p:cNvSpPr/>
            <p:nvPr/>
          </p:nvSpPr>
          <p:spPr>
            <a:xfrm>
              <a:off x="3845000" y="3055525"/>
              <a:ext cx="932023" cy="850041"/>
            </a:xfrm>
            <a:custGeom>
              <a:avLst/>
              <a:gdLst/>
              <a:ahLst/>
              <a:cxnLst/>
              <a:rect l="l" t="t" r="r" b="b"/>
              <a:pathLst>
                <a:path w="12767" h="11644" extrusionOk="0">
                  <a:moveTo>
                    <a:pt x="5372" y="3515"/>
                  </a:moveTo>
                  <a:cubicBezTo>
                    <a:pt x="5337" y="3520"/>
                    <a:pt x="5302" y="3525"/>
                    <a:pt x="5267" y="3531"/>
                  </a:cubicBezTo>
                  <a:cubicBezTo>
                    <a:pt x="5278" y="3509"/>
                    <a:pt x="5288" y="3487"/>
                    <a:pt x="5296" y="3466"/>
                  </a:cubicBezTo>
                  <a:cubicBezTo>
                    <a:pt x="5322" y="3483"/>
                    <a:pt x="5346" y="3501"/>
                    <a:pt x="5372" y="3515"/>
                  </a:cubicBezTo>
                  <a:close/>
                  <a:moveTo>
                    <a:pt x="8988" y="1319"/>
                  </a:moveTo>
                  <a:cubicBezTo>
                    <a:pt x="8991" y="1316"/>
                    <a:pt x="8993" y="1313"/>
                    <a:pt x="8996" y="1311"/>
                  </a:cubicBezTo>
                  <a:cubicBezTo>
                    <a:pt x="8993" y="1309"/>
                    <a:pt x="8991" y="1308"/>
                    <a:pt x="8988" y="1307"/>
                  </a:cubicBezTo>
                  <a:cubicBezTo>
                    <a:pt x="8988" y="1312"/>
                    <a:pt x="8988" y="1315"/>
                    <a:pt x="8988" y="1319"/>
                  </a:cubicBezTo>
                  <a:close/>
                  <a:moveTo>
                    <a:pt x="5810" y="1"/>
                  </a:moveTo>
                  <a:cubicBezTo>
                    <a:pt x="5750" y="6"/>
                    <a:pt x="5691" y="12"/>
                    <a:pt x="5632" y="19"/>
                  </a:cubicBezTo>
                  <a:cubicBezTo>
                    <a:pt x="5594" y="24"/>
                    <a:pt x="5558" y="29"/>
                    <a:pt x="5521" y="34"/>
                  </a:cubicBezTo>
                  <a:cubicBezTo>
                    <a:pt x="5331" y="59"/>
                    <a:pt x="5143" y="94"/>
                    <a:pt x="4956" y="137"/>
                  </a:cubicBezTo>
                  <a:cubicBezTo>
                    <a:pt x="4905" y="149"/>
                    <a:pt x="4854" y="161"/>
                    <a:pt x="4803" y="174"/>
                  </a:cubicBezTo>
                  <a:cubicBezTo>
                    <a:pt x="4536" y="243"/>
                    <a:pt x="4274" y="328"/>
                    <a:pt x="4018" y="431"/>
                  </a:cubicBezTo>
                  <a:cubicBezTo>
                    <a:pt x="3944" y="461"/>
                    <a:pt x="3871" y="492"/>
                    <a:pt x="3797" y="524"/>
                  </a:cubicBezTo>
                  <a:cubicBezTo>
                    <a:pt x="3326" y="734"/>
                    <a:pt x="2881" y="1002"/>
                    <a:pt x="2474" y="1319"/>
                  </a:cubicBezTo>
                  <a:cubicBezTo>
                    <a:pt x="2486" y="1316"/>
                    <a:pt x="2497" y="1313"/>
                    <a:pt x="2507" y="1311"/>
                  </a:cubicBezTo>
                  <a:cubicBezTo>
                    <a:pt x="2551" y="1299"/>
                    <a:pt x="2596" y="1286"/>
                    <a:pt x="2639" y="1271"/>
                  </a:cubicBezTo>
                  <a:cubicBezTo>
                    <a:pt x="2681" y="1256"/>
                    <a:pt x="2721" y="1240"/>
                    <a:pt x="2761" y="1222"/>
                  </a:cubicBezTo>
                  <a:cubicBezTo>
                    <a:pt x="2892" y="1163"/>
                    <a:pt x="3009" y="1091"/>
                    <a:pt x="3153" y="1063"/>
                  </a:cubicBezTo>
                  <a:cubicBezTo>
                    <a:pt x="3364" y="1023"/>
                    <a:pt x="3552" y="1093"/>
                    <a:pt x="3734" y="1194"/>
                  </a:cubicBezTo>
                  <a:cubicBezTo>
                    <a:pt x="3769" y="1214"/>
                    <a:pt x="3817" y="1237"/>
                    <a:pt x="3858" y="1243"/>
                  </a:cubicBezTo>
                  <a:cubicBezTo>
                    <a:pt x="3865" y="1244"/>
                    <a:pt x="3873" y="1246"/>
                    <a:pt x="3880" y="1245"/>
                  </a:cubicBezTo>
                  <a:cubicBezTo>
                    <a:pt x="3945" y="1237"/>
                    <a:pt x="4090" y="989"/>
                    <a:pt x="4121" y="938"/>
                  </a:cubicBezTo>
                  <a:cubicBezTo>
                    <a:pt x="4353" y="560"/>
                    <a:pt x="4647" y="357"/>
                    <a:pt x="5099" y="349"/>
                  </a:cubicBezTo>
                  <a:cubicBezTo>
                    <a:pt x="5141" y="349"/>
                    <a:pt x="5183" y="349"/>
                    <a:pt x="5225" y="352"/>
                  </a:cubicBezTo>
                  <a:cubicBezTo>
                    <a:pt x="5227" y="352"/>
                    <a:pt x="5229" y="352"/>
                    <a:pt x="5231" y="352"/>
                  </a:cubicBezTo>
                  <a:cubicBezTo>
                    <a:pt x="5297" y="356"/>
                    <a:pt x="5351" y="349"/>
                    <a:pt x="5410" y="318"/>
                  </a:cubicBezTo>
                  <a:cubicBezTo>
                    <a:pt x="5514" y="263"/>
                    <a:pt x="5633" y="144"/>
                    <a:pt x="5725" y="68"/>
                  </a:cubicBezTo>
                  <a:cubicBezTo>
                    <a:pt x="5753" y="46"/>
                    <a:pt x="5781" y="23"/>
                    <a:pt x="5810" y="1"/>
                  </a:cubicBezTo>
                  <a:close/>
                  <a:moveTo>
                    <a:pt x="1" y="7189"/>
                  </a:moveTo>
                  <a:cubicBezTo>
                    <a:pt x="95" y="8013"/>
                    <a:pt x="348" y="8814"/>
                    <a:pt x="748" y="9546"/>
                  </a:cubicBezTo>
                  <a:cubicBezTo>
                    <a:pt x="759" y="9510"/>
                    <a:pt x="767" y="9477"/>
                    <a:pt x="774" y="9448"/>
                  </a:cubicBezTo>
                  <a:cubicBezTo>
                    <a:pt x="795" y="9351"/>
                    <a:pt x="799" y="9248"/>
                    <a:pt x="796" y="9148"/>
                  </a:cubicBezTo>
                  <a:cubicBezTo>
                    <a:pt x="795" y="9048"/>
                    <a:pt x="784" y="8941"/>
                    <a:pt x="791" y="8842"/>
                  </a:cubicBezTo>
                  <a:cubicBezTo>
                    <a:pt x="801" y="8718"/>
                    <a:pt x="863" y="8592"/>
                    <a:pt x="919" y="8482"/>
                  </a:cubicBezTo>
                  <a:cubicBezTo>
                    <a:pt x="933" y="8452"/>
                    <a:pt x="954" y="8414"/>
                    <a:pt x="973" y="8377"/>
                  </a:cubicBezTo>
                  <a:cubicBezTo>
                    <a:pt x="932" y="8316"/>
                    <a:pt x="869" y="8243"/>
                    <a:pt x="836" y="8201"/>
                  </a:cubicBezTo>
                  <a:cubicBezTo>
                    <a:pt x="777" y="8129"/>
                    <a:pt x="717" y="8056"/>
                    <a:pt x="663" y="7980"/>
                  </a:cubicBezTo>
                  <a:cubicBezTo>
                    <a:pt x="628" y="7930"/>
                    <a:pt x="481" y="7835"/>
                    <a:pt x="429" y="7795"/>
                  </a:cubicBezTo>
                  <a:cubicBezTo>
                    <a:pt x="251" y="7659"/>
                    <a:pt x="114" y="7507"/>
                    <a:pt x="36" y="7293"/>
                  </a:cubicBezTo>
                  <a:cubicBezTo>
                    <a:pt x="23" y="7258"/>
                    <a:pt x="11" y="7224"/>
                    <a:pt x="1" y="7189"/>
                  </a:cubicBezTo>
                  <a:moveTo>
                    <a:pt x="3076" y="2075"/>
                  </a:moveTo>
                  <a:cubicBezTo>
                    <a:pt x="3090" y="2079"/>
                    <a:pt x="3104" y="2083"/>
                    <a:pt x="3120" y="2087"/>
                  </a:cubicBezTo>
                  <a:cubicBezTo>
                    <a:pt x="3113" y="2076"/>
                    <a:pt x="3107" y="2064"/>
                    <a:pt x="3101" y="2052"/>
                  </a:cubicBezTo>
                  <a:cubicBezTo>
                    <a:pt x="3092" y="2060"/>
                    <a:pt x="3084" y="2068"/>
                    <a:pt x="3076" y="2075"/>
                  </a:cubicBezTo>
                  <a:close/>
                  <a:moveTo>
                    <a:pt x="9303" y="2050"/>
                  </a:moveTo>
                  <a:cubicBezTo>
                    <a:pt x="9294" y="2072"/>
                    <a:pt x="9282" y="2093"/>
                    <a:pt x="9269" y="2113"/>
                  </a:cubicBezTo>
                  <a:cubicBezTo>
                    <a:pt x="9245" y="2151"/>
                    <a:pt x="9214" y="2185"/>
                    <a:pt x="9180" y="2215"/>
                  </a:cubicBezTo>
                  <a:cubicBezTo>
                    <a:pt x="9171" y="2224"/>
                    <a:pt x="9162" y="2232"/>
                    <a:pt x="9151" y="2240"/>
                  </a:cubicBezTo>
                  <a:cubicBezTo>
                    <a:pt x="9028" y="2336"/>
                    <a:pt x="8846" y="2398"/>
                    <a:pt x="8690" y="2419"/>
                  </a:cubicBezTo>
                  <a:lnTo>
                    <a:pt x="8684" y="2420"/>
                  </a:lnTo>
                  <a:cubicBezTo>
                    <a:pt x="8675" y="2420"/>
                    <a:pt x="8663" y="2421"/>
                    <a:pt x="8653" y="2423"/>
                  </a:cubicBezTo>
                  <a:cubicBezTo>
                    <a:pt x="8649" y="2434"/>
                    <a:pt x="8646" y="2446"/>
                    <a:pt x="8643" y="2455"/>
                  </a:cubicBezTo>
                  <a:cubicBezTo>
                    <a:pt x="8572" y="2690"/>
                    <a:pt x="8365" y="2813"/>
                    <a:pt x="8131" y="2838"/>
                  </a:cubicBezTo>
                  <a:cubicBezTo>
                    <a:pt x="8082" y="2843"/>
                    <a:pt x="8034" y="2844"/>
                    <a:pt x="7985" y="2841"/>
                  </a:cubicBezTo>
                  <a:cubicBezTo>
                    <a:pt x="7961" y="2840"/>
                    <a:pt x="7938" y="2839"/>
                    <a:pt x="7915" y="2836"/>
                  </a:cubicBezTo>
                  <a:cubicBezTo>
                    <a:pt x="7813" y="2826"/>
                    <a:pt x="7705" y="2802"/>
                    <a:pt x="7609" y="2764"/>
                  </a:cubicBezTo>
                  <a:cubicBezTo>
                    <a:pt x="7477" y="2713"/>
                    <a:pt x="7361" y="2620"/>
                    <a:pt x="7312" y="2495"/>
                  </a:cubicBezTo>
                  <a:cubicBezTo>
                    <a:pt x="7226" y="2562"/>
                    <a:pt x="7116" y="2606"/>
                    <a:pt x="7011" y="2641"/>
                  </a:cubicBezTo>
                  <a:cubicBezTo>
                    <a:pt x="7008" y="2643"/>
                    <a:pt x="7003" y="2644"/>
                    <a:pt x="7000" y="2646"/>
                  </a:cubicBezTo>
                  <a:cubicBezTo>
                    <a:pt x="6970" y="2655"/>
                    <a:pt x="6940" y="2667"/>
                    <a:pt x="6910" y="2677"/>
                  </a:cubicBezTo>
                  <a:cubicBezTo>
                    <a:pt x="6777" y="2727"/>
                    <a:pt x="6669" y="2778"/>
                    <a:pt x="6549" y="2849"/>
                  </a:cubicBezTo>
                  <a:cubicBezTo>
                    <a:pt x="6534" y="2858"/>
                    <a:pt x="6519" y="2867"/>
                    <a:pt x="6504" y="2875"/>
                  </a:cubicBezTo>
                  <a:cubicBezTo>
                    <a:pt x="6403" y="2934"/>
                    <a:pt x="6306" y="2950"/>
                    <a:pt x="6208" y="2937"/>
                  </a:cubicBezTo>
                  <a:lnTo>
                    <a:pt x="6208" y="2940"/>
                  </a:lnTo>
                  <a:cubicBezTo>
                    <a:pt x="6208" y="2965"/>
                    <a:pt x="6207" y="2991"/>
                    <a:pt x="6204" y="3016"/>
                  </a:cubicBezTo>
                  <a:cubicBezTo>
                    <a:pt x="6203" y="3031"/>
                    <a:pt x="6201" y="3045"/>
                    <a:pt x="6198" y="3060"/>
                  </a:cubicBezTo>
                  <a:cubicBezTo>
                    <a:pt x="6198" y="3060"/>
                    <a:pt x="6198" y="3062"/>
                    <a:pt x="6198" y="3064"/>
                  </a:cubicBezTo>
                  <a:cubicBezTo>
                    <a:pt x="6205" y="3061"/>
                    <a:pt x="6214" y="3060"/>
                    <a:pt x="6223" y="3058"/>
                  </a:cubicBezTo>
                  <a:cubicBezTo>
                    <a:pt x="6326" y="3035"/>
                    <a:pt x="6412" y="3053"/>
                    <a:pt x="6502" y="3100"/>
                  </a:cubicBezTo>
                  <a:cubicBezTo>
                    <a:pt x="6570" y="3056"/>
                    <a:pt x="6637" y="3027"/>
                    <a:pt x="6725" y="3026"/>
                  </a:cubicBezTo>
                  <a:cubicBezTo>
                    <a:pt x="6855" y="3022"/>
                    <a:pt x="6955" y="3081"/>
                    <a:pt x="7034" y="3170"/>
                  </a:cubicBezTo>
                  <a:lnTo>
                    <a:pt x="7058" y="3128"/>
                  </a:lnTo>
                  <a:lnTo>
                    <a:pt x="7115" y="3160"/>
                  </a:lnTo>
                  <a:cubicBezTo>
                    <a:pt x="7133" y="3151"/>
                    <a:pt x="7151" y="3144"/>
                    <a:pt x="7171" y="3138"/>
                  </a:cubicBezTo>
                  <a:cubicBezTo>
                    <a:pt x="7264" y="3109"/>
                    <a:pt x="7359" y="3122"/>
                    <a:pt x="7446" y="3163"/>
                  </a:cubicBezTo>
                  <a:cubicBezTo>
                    <a:pt x="7518" y="3196"/>
                    <a:pt x="7564" y="3242"/>
                    <a:pt x="7612" y="3303"/>
                  </a:cubicBezTo>
                  <a:cubicBezTo>
                    <a:pt x="7650" y="3350"/>
                    <a:pt x="7684" y="3384"/>
                    <a:pt x="7732" y="3421"/>
                  </a:cubicBezTo>
                  <a:cubicBezTo>
                    <a:pt x="7904" y="3553"/>
                    <a:pt x="8008" y="3716"/>
                    <a:pt x="8030" y="3914"/>
                  </a:cubicBezTo>
                  <a:cubicBezTo>
                    <a:pt x="8033" y="3913"/>
                    <a:pt x="8035" y="3912"/>
                    <a:pt x="8036" y="3911"/>
                  </a:cubicBezTo>
                  <a:cubicBezTo>
                    <a:pt x="8043" y="3907"/>
                    <a:pt x="8049" y="3904"/>
                    <a:pt x="8056" y="3900"/>
                  </a:cubicBezTo>
                  <a:cubicBezTo>
                    <a:pt x="8124" y="3867"/>
                    <a:pt x="8200" y="3851"/>
                    <a:pt x="8275" y="3853"/>
                  </a:cubicBezTo>
                  <a:cubicBezTo>
                    <a:pt x="8304" y="3854"/>
                    <a:pt x="8333" y="3858"/>
                    <a:pt x="8362" y="3865"/>
                  </a:cubicBezTo>
                  <a:cubicBezTo>
                    <a:pt x="8507" y="3899"/>
                    <a:pt x="8616" y="4000"/>
                    <a:pt x="8676" y="4134"/>
                  </a:cubicBezTo>
                  <a:cubicBezTo>
                    <a:pt x="8717" y="4229"/>
                    <a:pt x="8732" y="4328"/>
                    <a:pt x="8736" y="4430"/>
                  </a:cubicBezTo>
                  <a:cubicBezTo>
                    <a:pt x="8737" y="4469"/>
                    <a:pt x="8737" y="4506"/>
                    <a:pt x="8737" y="4544"/>
                  </a:cubicBezTo>
                  <a:cubicBezTo>
                    <a:pt x="8737" y="4548"/>
                    <a:pt x="8737" y="4553"/>
                    <a:pt x="8737" y="4557"/>
                  </a:cubicBezTo>
                  <a:cubicBezTo>
                    <a:pt x="8737" y="4565"/>
                    <a:pt x="8737" y="4574"/>
                    <a:pt x="8737" y="4584"/>
                  </a:cubicBezTo>
                  <a:cubicBezTo>
                    <a:pt x="8744" y="4586"/>
                    <a:pt x="8751" y="4587"/>
                    <a:pt x="8757" y="4588"/>
                  </a:cubicBezTo>
                  <a:cubicBezTo>
                    <a:pt x="8868" y="4616"/>
                    <a:pt x="8971" y="4643"/>
                    <a:pt x="9067" y="4698"/>
                  </a:cubicBezTo>
                  <a:cubicBezTo>
                    <a:pt x="9136" y="4689"/>
                    <a:pt x="9199" y="4689"/>
                    <a:pt x="9271" y="4710"/>
                  </a:cubicBezTo>
                  <a:cubicBezTo>
                    <a:pt x="9428" y="4757"/>
                    <a:pt x="9522" y="4883"/>
                    <a:pt x="9566" y="5035"/>
                  </a:cubicBezTo>
                  <a:cubicBezTo>
                    <a:pt x="9599" y="5147"/>
                    <a:pt x="9604" y="5276"/>
                    <a:pt x="9590" y="5391"/>
                  </a:cubicBezTo>
                  <a:cubicBezTo>
                    <a:pt x="9576" y="5503"/>
                    <a:pt x="9542" y="5613"/>
                    <a:pt x="9484" y="5710"/>
                  </a:cubicBezTo>
                  <a:cubicBezTo>
                    <a:pt x="9405" y="5841"/>
                    <a:pt x="9288" y="5938"/>
                    <a:pt x="9139" y="5982"/>
                  </a:cubicBezTo>
                  <a:cubicBezTo>
                    <a:pt x="9055" y="6007"/>
                    <a:pt x="8969" y="6013"/>
                    <a:pt x="8882" y="6001"/>
                  </a:cubicBezTo>
                  <a:cubicBezTo>
                    <a:pt x="8682" y="5976"/>
                    <a:pt x="8472" y="5930"/>
                    <a:pt x="8278" y="5873"/>
                  </a:cubicBezTo>
                  <a:cubicBezTo>
                    <a:pt x="8242" y="5862"/>
                    <a:pt x="8207" y="5851"/>
                    <a:pt x="8171" y="5839"/>
                  </a:cubicBezTo>
                  <a:cubicBezTo>
                    <a:pt x="8169" y="5838"/>
                    <a:pt x="8168" y="5838"/>
                    <a:pt x="8166" y="5837"/>
                  </a:cubicBezTo>
                  <a:cubicBezTo>
                    <a:pt x="8026" y="5790"/>
                    <a:pt x="7865" y="5723"/>
                    <a:pt x="7747" y="5620"/>
                  </a:cubicBezTo>
                  <a:cubicBezTo>
                    <a:pt x="7675" y="5692"/>
                    <a:pt x="7577" y="5738"/>
                    <a:pt x="7446" y="5749"/>
                  </a:cubicBezTo>
                  <a:cubicBezTo>
                    <a:pt x="7251" y="5764"/>
                    <a:pt x="7038" y="5694"/>
                    <a:pt x="6873" y="5593"/>
                  </a:cubicBezTo>
                  <a:cubicBezTo>
                    <a:pt x="6847" y="5576"/>
                    <a:pt x="6822" y="5559"/>
                    <a:pt x="6797" y="5541"/>
                  </a:cubicBezTo>
                  <a:cubicBezTo>
                    <a:pt x="6748" y="5504"/>
                    <a:pt x="6702" y="5465"/>
                    <a:pt x="6659" y="5421"/>
                  </a:cubicBezTo>
                  <a:cubicBezTo>
                    <a:pt x="6589" y="5349"/>
                    <a:pt x="6528" y="5268"/>
                    <a:pt x="6478" y="5180"/>
                  </a:cubicBezTo>
                  <a:cubicBezTo>
                    <a:pt x="6438" y="5110"/>
                    <a:pt x="6397" y="5043"/>
                    <a:pt x="6350" y="4977"/>
                  </a:cubicBezTo>
                  <a:cubicBezTo>
                    <a:pt x="6270" y="4859"/>
                    <a:pt x="6218" y="4767"/>
                    <a:pt x="6207" y="4643"/>
                  </a:cubicBezTo>
                  <a:cubicBezTo>
                    <a:pt x="6154" y="4641"/>
                    <a:pt x="6100" y="4640"/>
                    <a:pt x="6046" y="4639"/>
                  </a:cubicBezTo>
                  <a:cubicBezTo>
                    <a:pt x="6000" y="4638"/>
                    <a:pt x="5953" y="4637"/>
                    <a:pt x="5907" y="4636"/>
                  </a:cubicBezTo>
                  <a:cubicBezTo>
                    <a:pt x="5872" y="4635"/>
                    <a:pt x="5838" y="4634"/>
                    <a:pt x="5804" y="4632"/>
                  </a:cubicBezTo>
                  <a:cubicBezTo>
                    <a:pt x="5596" y="4623"/>
                    <a:pt x="5407" y="4604"/>
                    <a:pt x="5204" y="4565"/>
                  </a:cubicBezTo>
                  <a:cubicBezTo>
                    <a:pt x="5103" y="4545"/>
                    <a:pt x="5016" y="4533"/>
                    <a:pt x="4913" y="4530"/>
                  </a:cubicBezTo>
                  <a:cubicBezTo>
                    <a:pt x="4860" y="4528"/>
                    <a:pt x="4814" y="4533"/>
                    <a:pt x="4773" y="4568"/>
                  </a:cubicBezTo>
                  <a:cubicBezTo>
                    <a:pt x="4750" y="4586"/>
                    <a:pt x="4729" y="4610"/>
                    <a:pt x="4710" y="4633"/>
                  </a:cubicBezTo>
                  <a:cubicBezTo>
                    <a:pt x="4710" y="4633"/>
                    <a:pt x="4709" y="4633"/>
                    <a:pt x="4709" y="4634"/>
                  </a:cubicBezTo>
                  <a:cubicBezTo>
                    <a:pt x="4701" y="4643"/>
                    <a:pt x="4693" y="4653"/>
                    <a:pt x="4685" y="4663"/>
                  </a:cubicBezTo>
                  <a:cubicBezTo>
                    <a:pt x="4660" y="4693"/>
                    <a:pt x="4635" y="4723"/>
                    <a:pt x="4608" y="4752"/>
                  </a:cubicBezTo>
                  <a:cubicBezTo>
                    <a:pt x="4581" y="4781"/>
                    <a:pt x="4553" y="4808"/>
                    <a:pt x="4521" y="4833"/>
                  </a:cubicBezTo>
                  <a:cubicBezTo>
                    <a:pt x="4410" y="4921"/>
                    <a:pt x="4291" y="4959"/>
                    <a:pt x="4157" y="4994"/>
                  </a:cubicBezTo>
                  <a:cubicBezTo>
                    <a:pt x="4141" y="4999"/>
                    <a:pt x="4118" y="5004"/>
                    <a:pt x="4098" y="5010"/>
                  </a:cubicBezTo>
                  <a:cubicBezTo>
                    <a:pt x="4028" y="5112"/>
                    <a:pt x="3922" y="5209"/>
                    <a:pt x="3837" y="5290"/>
                  </a:cubicBezTo>
                  <a:cubicBezTo>
                    <a:pt x="3791" y="5334"/>
                    <a:pt x="3697" y="5419"/>
                    <a:pt x="3636" y="5488"/>
                  </a:cubicBezTo>
                  <a:cubicBezTo>
                    <a:pt x="3654" y="5559"/>
                    <a:pt x="3667" y="5630"/>
                    <a:pt x="3667" y="5706"/>
                  </a:cubicBezTo>
                  <a:cubicBezTo>
                    <a:pt x="3667" y="5772"/>
                    <a:pt x="3658" y="5836"/>
                    <a:pt x="3638" y="5899"/>
                  </a:cubicBezTo>
                  <a:cubicBezTo>
                    <a:pt x="3617" y="5969"/>
                    <a:pt x="3582" y="6033"/>
                    <a:pt x="3539" y="6093"/>
                  </a:cubicBezTo>
                  <a:cubicBezTo>
                    <a:pt x="3520" y="6116"/>
                    <a:pt x="3501" y="6140"/>
                    <a:pt x="3481" y="6161"/>
                  </a:cubicBezTo>
                  <a:cubicBezTo>
                    <a:pt x="3461" y="6188"/>
                    <a:pt x="3444" y="6254"/>
                    <a:pt x="3438" y="6285"/>
                  </a:cubicBezTo>
                  <a:cubicBezTo>
                    <a:pt x="3432" y="6310"/>
                    <a:pt x="3425" y="6361"/>
                    <a:pt x="3430" y="6390"/>
                  </a:cubicBezTo>
                  <a:cubicBezTo>
                    <a:pt x="3439" y="6409"/>
                    <a:pt x="3451" y="6427"/>
                    <a:pt x="3462" y="6446"/>
                  </a:cubicBezTo>
                  <a:cubicBezTo>
                    <a:pt x="3534" y="6558"/>
                    <a:pt x="3572" y="6648"/>
                    <a:pt x="3577" y="6787"/>
                  </a:cubicBezTo>
                  <a:cubicBezTo>
                    <a:pt x="3579" y="6831"/>
                    <a:pt x="3576" y="6875"/>
                    <a:pt x="3573" y="6920"/>
                  </a:cubicBezTo>
                  <a:cubicBezTo>
                    <a:pt x="3573" y="6921"/>
                    <a:pt x="3573" y="6922"/>
                    <a:pt x="3573" y="6923"/>
                  </a:cubicBezTo>
                  <a:cubicBezTo>
                    <a:pt x="3571" y="6936"/>
                    <a:pt x="3569" y="6978"/>
                    <a:pt x="3575" y="6990"/>
                  </a:cubicBezTo>
                  <a:cubicBezTo>
                    <a:pt x="3583" y="7006"/>
                    <a:pt x="3631" y="7033"/>
                    <a:pt x="3644" y="7040"/>
                  </a:cubicBezTo>
                  <a:cubicBezTo>
                    <a:pt x="3753" y="7097"/>
                    <a:pt x="3863" y="7153"/>
                    <a:pt x="3976" y="7196"/>
                  </a:cubicBezTo>
                  <a:cubicBezTo>
                    <a:pt x="4059" y="7227"/>
                    <a:pt x="4158" y="7258"/>
                    <a:pt x="4247" y="7259"/>
                  </a:cubicBezTo>
                  <a:cubicBezTo>
                    <a:pt x="4305" y="7261"/>
                    <a:pt x="4362" y="7259"/>
                    <a:pt x="4420" y="7258"/>
                  </a:cubicBezTo>
                  <a:cubicBezTo>
                    <a:pt x="4422" y="7258"/>
                    <a:pt x="4423" y="7258"/>
                    <a:pt x="4425" y="7258"/>
                  </a:cubicBezTo>
                  <a:cubicBezTo>
                    <a:pt x="4459" y="7257"/>
                    <a:pt x="4494" y="7257"/>
                    <a:pt x="4529" y="7256"/>
                  </a:cubicBezTo>
                  <a:cubicBezTo>
                    <a:pt x="4758" y="7254"/>
                    <a:pt x="5001" y="7279"/>
                    <a:pt x="5153" y="7474"/>
                  </a:cubicBezTo>
                  <a:cubicBezTo>
                    <a:pt x="5182" y="7511"/>
                    <a:pt x="5216" y="7547"/>
                    <a:pt x="5254" y="7575"/>
                  </a:cubicBezTo>
                  <a:cubicBezTo>
                    <a:pt x="5275" y="7593"/>
                    <a:pt x="5303" y="7610"/>
                    <a:pt x="5330" y="7619"/>
                  </a:cubicBezTo>
                  <a:cubicBezTo>
                    <a:pt x="5338" y="7623"/>
                    <a:pt x="5348" y="7625"/>
                    <a:pt x="5357" y="7629"/>
                  </a:cubicBezTo>
                  <a:cubicBezTo>
                    <a:pt x="5442" y="7656"/>
                    <a:pt x="5518" y="7685"/>
                    <a:pt x="5592" y="7739"/>
                  </a:cubicBezTo>
                  <a:cubicBezTo>
                    <a:pt x="5754" y="7859"/>
                    <a:pt x="5813" y="8041"/>
                    <a:pt x="5805" y="8237"/>
                  </a:cubicBezTo>
                  <a:cubicBezTo>
                    <a:pt x="5804" y="8284"/>
                    <a:pt x="5798" y="8329"/>
                    <a:pt x="5792" y="8373"/>
                  </a:cubicBezTo>
                  <a:cubicBezTo>
                    <a:pt x="5785" y="8415"/>
                    <a:pt x="5777" y="8455"/>
                    <a:pt x="5767" y="8495"/>
                  </a:cubicBezTo>
                  <a:cubicBezTo>
                    <a:pt x="5745" y="8586"/>
                    <a:pt x="5706" y="8733"/>
                    <a:pt x="5706" y="8826"/>
                  </a:cubicBezTo>
                  <a:cubicBezTo>
                    <a:pt x="5707" y="8856"/>
                    <a:pt x="5720" y="8876"/>
                    <a:pt x="5736" y="8902"/>
                  </a:cubicBezTo>
                  <a:cubicBezTo>
                    <a:pt x="5852" y="9081"/>
                    <a:pt x="5878" y="9226"/>
                    <a:pt x="5857" y="9432"/>
                  </a:cubicBezTo>
                  <a:cubicBezTo>
                    <a:pt x="5855" y="9452"/>
                    <a:pt x="5851" y="9477"/>
                    <a:pt x="5853" y="9497"/>
                  </a:cubicBezTo>
                  <a:cubicBezTo>
                    <a:pt x="5857" y="9531"/>
                    <a:pt x="5860" y="9565"/>
                    <a:pt x="5861" y="9599"/>
                  </a:cubicBezTo>
                  <a:cubicBezTo>
                    <a:pt x="5862" y="9651"/>
                    <a:pt x="5860" y="9702"/>
                    <a:pt x="5853" y="9754"/>
                  </a:cubicBezTo>
                  <a:cubicBezTo>
                    <a:pt x="5847" y="9795"/>
                    <a:pt x="5837" y="9836"/>
                    <a:pt x="5824" y="9875"/>
                  </a:cubicBezTo>
                  <a:cubicBezTo>
                    <a:pt x="5775" y="10023"/>
                    <a:pt x="5684" y="10142"/>
                    <a:pt x="5570" y="10243"/>
                  </a:cubicBezTo>
                  <a:cubicBezTo>
                    <a:pt x="5562" y="10253"/>
                    <a:pt x="5557" y="10283"/>
                    <a:pt x="5555" y="10295"/>
                  </a:cubicBezTo>
                  <a:cubicBezTo>
                    <a:pt x="5544" y="10373"/>
                    <a:pt x="5562" y="10466"/>
                    <a:pt x="5585" y="10540"/>
                  </a:cubicBezTo>
                  <a:cubicBezTo>
                    <a:pt x="5632" y="10693"/>
                    <a:pt x="5637" y="10840"/>
                    <a:pt x="5622" y="10998"/>
                  </a:cubicBezTo>
                  <a:cubicBezTo>
                    <a:pt x="5620" y="11022"/>
                    <a:pt x="5618" y="11044"/>
                    <a:pt x="5615" y="11068"/>
                  </a:cubicBezTo>
                  <a:cubicBezTo>
                    <a:pt x="5614" y="11078"/>
                    <a:pt x="5613" y="11090"/>
                    <a:pt x="5613" y="11100"/>
                  </a:cubicBezTo>
                  <a:cubicBezTo>
                    <a:pt x="5610" y="11124"/>
                    <a:pt x="5604" y="11174"/>
                    <a:pt x="5607" y="11197"/>
                  </a:cubicBezTo>
                  <a:cubicBezTo>
                    <a:pt x="5640" y="11299"/>
                    <a:pt x="5665" y="11401"/>
                    <a:pt x="5675" y="11506"/>
                  </a:cubicBezTo>
                  <a:cubicBezTo>
                    <a:pt x="5680" y="11549"/>
                    <a:pt x="5681" y="11591"/>
                    <a:pt x="5682" y="11634"/>
                  </a:cubicBezTo>
                  <a:cubicBezTo>
                    <a:pt x="5708" y="11637"/>
                    <a:pt x="5734" y="11640"/>
                    <a:pt x="5749" y="11641"/>
                  </a:cubicBezTo>
                  <a:cubicBezTo>
                    <a:pt x="5812" y="11643"/>
                    <a:pt x="5879" y="11638"/>
                    <a:pt x="5943" y="11629"/>
                  </a:cubicBezTo>
                  <a:cubicBezTo>
                    <a:pt x="5950" y="11629"/>
                    <a:pt x="5958" y="11627"/>
                    <a:pt x="5967" y="11626"/>
                  </a:cubicBezTo>
                  <a:cubicBezTo>
                    <a:pt x="5986" y="11623"/>
                    <a:pt x="6005" y="11620"/>
                    <a:pt x="6025" y="11616"/>
                  </a:cubicBezTo>
                  <a:cubicBezTo>
                    <a:pt x="6050" y="11611"/>
                    <a:pt x="6100" y="11601"/>
                    <a:pt x="6134" y="11590"/>
                  </a:cubicBezTo>
                  <a:cubicBezTo>
                    <a:pt x="6193" y="11460"/>
                    <a:pt x="6264" y="11371"/>
                    <a:pt x="6389" y="11292"/>
                  </a:cubicBezTo>
                  <a:cubicBezTo>
                    <a:pt x="6463" y="11243"/>
                    <a:pt x="6540" y="11208"/>
                    <a:pt x="6621" y="11175"/>
                  </a:cubicBezTo>
                  <a:cubicBezTo>
                    <a:pt x="6632" y="11171"/>
                    <a:pt x="6644" y="11167"/>
                    <a:pt x="6655" y="11162"/>
                  </a:cubicBezTo>
                  <a:cubicBezTo>
                    <a:pt x="6674" y="11154"/>
                    <a:pt x="6693" y="11147"/>
                    <a:pt x="6713" y="11139"/>
                  </a:cubicBezTo>
                  <a:cubicBezTo>
                    <a:pt x="6721" y="11135"/>
                    <a:pt x="6737" y="11128"/>
                    <a:pt x="6743" y="11123"/>
                  </a:cubicBezTo>
                  <a:cubicBezTo>
                    <a:pt x="6748" y="11117"/>
                    <a:pt x="6753" y="11104"/>
                    <a:pt x="6755" y="11098"/>
                  </a:cubicBezTo>
                  <a:cubicBezTo>
                    <a:pt x="6768" y="11060"/>
                    <a:pt x="6781" y="11023"/>
                    <a:pt x="6796" y="10986"/>
                  </a:cubicBezTo>
                  <a:cubicBezTo>
                    <a:pt x="6831" y="10894"/>
                    <a:pt x="6875" y="10815"/>
                    <a:pt x="6954" y="10752"/>
                  </a:cubicBezTo>
                  <a:cubicBezTo>
                    <a:pt x="7028" y="10693"/>
                    <a:pt x="7102" y="10674"/>
                    <a:pt x="7193" y="10658"/>
                  </a:cubicBezTo>
                  <a:cubicBezTo>
                    <a:pt x="7244" y="10650"/>
                    <a:pt x="7284" y="10638"/>
                    <a:pt x="7333" y="10618"/>
                  </a:cubicBezTo>
                  <a:lnTo>
                    <a:pt x="7368" y="10603"/>
                  </a:lnTo>
                  <a:cubicBezTo>
                    <a:pt x="7406" y="10588"/>
                    <a:pt x="7521" y="10545"/>
                    <a:pt x="7551" y="10519"/>
                  </a:cubicBezTo>
                  <a:cubicBezTo>
                    <a:pt x="7574" y="10498"/>
                    <a:pt x="7614" y="10404"/>
                    <a:pt x="7626" y="10376"/>
                  </a:cubicBezTo>
                  <a:cubicBezTo>
                    <a:pt x="7644" y="10333"/>
                    <a:pt x="7662" y="10288"/>
                    <a:pt x="7679" y="10244"/>
                  </a:cubicBezTo>
                  <a:cubicBezTo>
                    <a:pt x="7718" y="10143"/>
                    <a:pt x="7752" y="10041"/>
                    <a:pt x="7785" y="9938"/>
                  </a:cubicBezTo>
                  <a:cubicBezTo>
                    <a:pt x="7808" y="9863"/>
                    <a:pt x="7833" y="9788"/>
                    <a:pt x="7860" y="9715"/>
                  </a:cubicBezTo>
                  <a:cubicBezTo>
                    <a:pt x="7864" y="9701"/>
                    <a:pt x="7870" y="9688"/>
                    <a:pt x="7875" y="9674"/>
                  </a:cubicBezTo>
                  <a:cubicBezTo>
                    <a:pt x="7901" y="9605"/>
                    <a:pt x="7930" y="9537"/>
                    <a:pt x="7966" y="9473"/>
                  </a:cubicBezTo>
                  <a:cubicBezTo>
                    <a:pt x="8000" y="9413"/>
                    <a:pt x="8039" y="9358"/>
                    <a:pt x="8083" y="9309"/>
                  </a:cubicBezTo>
                  <a:cubicBezTo>
                    <a:pt x="8093" y="9298"/>
                    <a:pt x="8103" y="9288"/>
                    <a:pt x="8112" y="9278"/>
                  </a:cubicBezTo>
                  <a:cubicBezTo>
                    <a:pt x="8257" y="9132"/>
                    <a:pt x="8441" y="9049"/>
                    <a:pt x="8636" y="8996"/>
                  </a:cubicBezTo>
                  <a:cubicBezTo>
                    <a:pt x="8815" y="8946"/>
                    <a:pt x="9005" y="8864"/>
                    <a:pt x="9168" y="8777"/>
                  </a:cubicBezTo>
                  <a:cubicBezTo>
                    <a:pt x="9209" y="8755"/>
                    <a:pt x="9249" y="8731"/>
                    <a:pt x="9288" y="8707"/>
                  </a:cubicBezTo>
                  <a:cubicBezTo>
                    <a:pt x="9319" y="8688"/>
                    <a:pt x="9350" y="8667"/>
                    <a:pt x="9378" y="8645"/>
                  </a:cubicBezTo>
                  <a:cubicBezTo>
                    <a:pt x="9383" y="8642"/>
                    <a:pt x="9387" y="8638"/>
                    <a:pt x="9392" y="8635"/>
                  </a:cubicBezTo>
                  <a:cubicBezTo>
                    <a:pt x="9384" y="8628"/>
                    <a:pt x="9375" y="8623"/>
                    <a:pt x="9367" y="8617"/>
                  </a:cubicBezTo>
                  <a:cubicBezTo>
                    <a:pt x="9360" y="8612"/>
                    <a:pt x="9353" y="8608"/>
                    <a:pt x="9346" y="8602"/>
                  </a:cubicBezTo>
                  <a:cubicBezTo>
                    <a:pt x="9276" y="8551"/>
                    <a:pt x="9216" y="8487"/>
                    <a:pt x="9175" y="8410"/>
                  </a:cubicBezTo>
                  <a:cubicBezTo>
                    <a:pt x="9123" y="8314"/>
                    <a:pt x="9106" y="8206"/>
                    <a:pt x="9130" y="8099"/>
                  </a:cubicBezTo>
                  <a:cubicBezTo>
                    <a:pt x="9137" y="8066"/>
                    <a:pt x="9150" y="8034"/>
                    <a:pt x="9164" y="8003"/>
                  </a:cubicBezTo>
                  <a:cubicBezTo>
                    <a:pt x="9212" y="7906"/>
                    <a:pt x="9289" y="7834"/>
                    <a:pt x="9383" y="7784"/>
                  </a:cubicBezTo>
                  <a:cubicBezTo>
                    <a:pt x="9393" y="7778"/>
                    <a:pt x="9404" y="7773"/>
                    <a:pt x="9414" y="7768"/>
                  </a:cubicBezTo>
                  <a:cubicBezTo>
                    <a:pt x="9432" y="7760"/>
                    <a:pt x="9449" y="7752"/>
                    <a:pt x="9467" y="7745"/>
                  </a:cubicBezTo>
                  <a:cubicBezTo>
                    <a:pt x="9514" y="7727"/>
                    <a:pt x="9562" y="7712"/>
                    <a:pt x="9611" y="7699"/>
                  </a:cubicBezTo>
                  <a:cubicBezTo>
                    <a:pt x="9718" y="7673"/>
                    <a:pt x="9829" y="7660"/>
                    <a:pt x="9939" y="7647"/>
                  </a:cubicBezTo>
                  <a:cubicBezTo>
                    <a:pt x="10081" y="7630"/>
                    <a:pt x="10268" y="7610"/>
                    <a:pt x="10397" y="7543"/>
                  </a:cubicBezTo>
                  <a:cubicBezTo>
                    <a:pt x="10483" y="7499"/>
                    <a:pt x="10568" y="7459"/>
                    <a:pt x="10657" y="7421"/>
                  </a:cubicBezTo>
                  <a:cubicBezTo>
                    <a:pt x="10658" y="7420"/>
                    <a:pt x="10659" y="7419"/>
                    <a:pt x="10661" y="7418"/>
                  </a:cubicBezTo>
                  <a:cubicBezTo>
                    <a:pt x="10664" y="7399"/>
                    <a:pt x="10669" y="7376"/>
                    <a:pt x="10671" y="7355"/>
                  </a:cubicBezTo>
                  <a:cubicBezTo>
                    <a:pt x="10471" y="7347"/>
                    <a:pt x="10345" y="7258"/>
                    <a:pt x="10243" y="7066"/>
                  </a:cubicBezTo>
                  <a:cubicBezTo>
                    <a:pt x="10235" y="7052"/>
                    <a:pt x="10227" y="7039"/>
                    <a:pt x="10218" y="7027"/>
                  </a:cubicBezTo>
                  <a:cubicBezTo>
                    <a:pt x="10199" y="6997"/>
                    <a:pt x="10178" y="6968"/>
                    <a:pt x="10158" y="6938"/>
                  </a:cubicBezTo>
                  <a:cubicBezTo>
                    <a:pt x="10157" y="6936"/>
                    <a:pt x="10155" y="6934"/>
                    <a:pt x="10154" y="6932"/>
                  </a:cubicBezTo>
                  <a:cubicBezTo>
                    <a:pt x="9982" y="6683"/>
                    <a:pt x="9758" y="6352"/>
                    <a:pt x="9930" y="6046"/>
                  </a:cubicBezTo>
                  <a:cubicBezTo>
                    <a:pt x="9935" y="6038"/>
                    <a:pt x="9939" y="6031"/>
                    <a:pt x="9943" y="6024"/>
                  </a:cubicBezTo>
                  <a:lnTo>
                    <a:pt x="9943" y="5978"/>
                  </a:lnTo>
                  <a:lnTo>
                    <a:pt x="10072" y="5885"/>
                  </a:lnTo>
                  <a:cubicBezTo>
                    <a:pt x="10169" y="5815"/>
                    <a:pt x="10286" y="5787"/>
                    <a:pt x="10404" y="5799"/>
                  </a:cubicBezTo>
                  <a:cubicBezTo>
                    <a:pt x="10489" y="5808"/>
                    <a:pt x="10570" y="5837"/>
                    <a:pt x="10645" y="5879"/>
                  </a:cubicBezTo>
                  <a:cubicBezTo>
                    <a:pt x="10764" y="5945"/>
                    <a:pt x="10872" y="6047"/>
                    <a:pt x="10965" y="6155"/>
                  </a:cubicBezTo>
                  <a:lnTo>
                    <a:pt x="10973" y="6155"/>
                  </a:lnTo>
                  <a:lnTo>
                    <a:pt x="11066" y="6284"/>
                  </a:lnTo>
                  <a:cubicBezTo>
                    <a:pt x="11075" y="6297"/>
                    <a:pt x="11092" y="6321"/>
                    <a:pt x="11106" y="6334"/>
                  </a:cubicBezTo>
                  <a:cubicBezTo>
                    <a:pt x="11109" y="6335"/>
                    <a:pt x="11112" y="6336"/>
                    <a:pt x="11114" y="6336"/>
                  </a:cubicBezTo>
                  <a:cubicBezTo>
                    <a:pt x="11125" y="6339"/>
                    <a:pt x="11136" y="6343"/>
                    <a:pt x="11147" y="6346"/>
                  </a:cubicBezTo>
                  <a:cubicBezTo>
                    <a:pt x="11223" y="6370"/>
                    <a:pt x="11288" y="6403"/>
                    <a:pt x="11349" y="6453"/>
                  </a:cubicBezTo>
                  <a:cubicBezTo>
                    <a:pt x="11369" y="6469"/>
                    <a:pt x="11387" y="6486"/>
                    <a:pt x="11404" y="6504"/>
                  </a:cubicBezTo>
                  <a:cubicBezTo>
                    <a:pt x="11431" y="6532"/>
                    <a:pt x="11456" y="6562"/>
                    <a:pt x="11478" y="6593"/>
                  </a:cubicBezTo>
                  <a:cubicBezTo>
                    <a:pt x="11492" y="6613"/>
                    <a:pt x="11506" y="6633"/>
                    <a:pt x="11518" y="6654"/>
                  </a:cubicBezTo>
                  <a:cubicBezTo>
                    <a:pt x="11545" y="6700"/>
                    <a:pt x="11566" y="6744"/>
                    <a:pt x="11583" y="6791"/>
                  </a:cubicBezTo>
                  <a:cubicBezTo>
                    <a:pt x="11594" y="6794"/>
                    <a:pt x="11605" y="6797"/>
                    <a:pt x="11614" y="6800"/>
                  </a:cubicBezTo>
                  <a:cubicBezTo>
                    <a:pt x="11794" y="6852"/>
                    <a:pt x="11975" y="6912"/>
                    <a:pt x="12082" y="7078"/>
                  </a:cubicBezTo>
                  <a:cubicBezTo>
                    <a:pt x="12130" y="7151"/>
                    <a:pt x="12150" y="7224"/>
                    <a:pt x="12171" y="7307"/>
                  </a:cubicBezTo>
                  <a:cubicBezTo>
                    <a:pt x="12180" y="7348"/>
                    <a:pt x="12191" y="7386"/>
                    <a:pt x="12205" y="7425"/>
                  </a:cubicBezTo>
                  <a:cubicBezTo>
                    <a:pt x="12206" y="7428"/>
                    <a:pt x="12206" y="7431"/>
                    <a:pt x="12208" y="7434"/>
                  </a:cubicBezTo>
                  <a:lnTo>
                    <a:pt x="12309" y="7429"/>
                  </a:lnTo>
                  <a:lnTo>
                    <a:pt x="12373" y="7571"/>
                  </a:lnTo>
                  <a:cubicBezTo>
                    <a:pt x="12440" y="7510"/>
                    <a:pt x="12514" y="7456"/>
                    <a:pt x="12591" y="7412"/>
                  </a:cubicBezTo>
                  <a:cubicBezTo>
                    <a:pt x="12626" y="7391"/>
                    <a:pt x="12664" y="7373"/>
                    <a:pt x="12703" y="7356"/>
                  </a:cubicBezTo>
                  <a:cubicBezTo>
                    <a:pt x="12709" y="7312"/>
                    <a:pt x="12715" y="7268"/>
                    <a:pt x="12721" y="7224"/>
                  </a:cubicBezTo>
                  <a:cubicBezTo>
                    <a:pt x="12725" y="7187"/>
                    <a:pt x="12729" y="7150"/>
                    <a:pt x="12733" y="7114"/>
                  </a:cubicBezTo>
                  <a:cubicBezTo>
                    <a:pt x="12736" y="7087"/>
                    <a:pt x="12738" y="7062"/>
                    <a:pt x="12740" y="7036"/>
                  </a:cubicBezTo>
                  <a:cubicBezTo>
                    <a:pt x="12753" y="6899"/>
                    <a:pt x="12761" y="6761"/>
                    <a:pt x="12764" y="6623"/>
                  </a:cubicBezTo>
                  <a:cubicBezTo>
                    <a:pt x="12764" y="6595"/>
                    <a:pt x="12765" y="6567"/>
                    <a:pt x="12765" y="6540"/>
                  </a:cubicBezTo>
                  <a:cubicBezTo>
                    <a:pt x="12766" y="6512"/>
                    <a:pt x="12766" y="6484"/>
                    <a:pt x="12766" y="6456"/>
                  </a:cubicBezTo>
                  <a:lnTo>
                    <a:pt x="12766" y="6447"/>
                  </a:lnTo>
                  <a:cubicBezTo>
                    <a:pt x="12766" y="6357"/>
                    <a:pt x="12764" y="6267"/>
                    <a:pt x="12760" y="6176"/>
                  </a:cubicBezTo>
                  <a:cubicBezTo>
                    <a:pt x="12759" y="6148"/>
                    <a:pt x="12757" y="6120"/>
                    <a:pt x="12756" y="6092"/>
                  </a:cubicBezTo>
                  <a:cubicBezTo>
                    <a:pt x="12747" y="5924"/>
                    <a:pt x="12730" y="5756"/>
                    <a:pt x="12708" y="5589"/>
                  </a:cubicBezTo>
                  <a:cubicBezTo>
                    <a:pt x="12702" y="5552"/>
                    <a:pt x="12697" y="5515"/>
                    <a:pt x="12692" y="5478"/>
                  </a:cubicBezTo>
                  <a:cubicBezTo>
                    <a:pt x="12688" y="5455"/>
                    <a:pt x="12685" y="5434"/>
                    <a:pt x="12681" y="5411"/>
                  </a:cubicBezTo>
                  <a:cubicBezTo>
                    <a:pt x="12653" y="5238"/>
                    <a:pt x="12617" y="5065"/>
                    <a:pt x="12574" y="4895"/>
                  </a:cubicBezTo>
                  <a:cubicBezTo>
                    <a:pt x="12561" y="4843"/>
                    <a:pt x="12547" y="4792"/>
                    <a:pt x="12533" y="4740"/>
                  </a:cubicBezTo>
                  <a:cubicBezTo>
                    <a:pt x="12487" y="4574"/>
                    <a:pt x="12433" y="4410"/>
                    <a:pt x="12374" y="4249"/>
                  </a:cubicBezTo>
                  <a:cubicBezTo>
                    <a:pt x="12332" y="4134"/>
                    <a:pt x="12287" y="4022"/>
                    <a:pt x="12238" y="3911"/>
                  </a:cubicBezTo>
                  <a:cubicBezTo>
                    <a:pt x="12216" y="3859"/>
                    <a:pt x="12192" y="3809"/>
                    <a:pt x="12169" y="3758"/>
                  </a:cubicBezTo>
                  <a:cubicBezTo>
                    <a:pt x="12158" y="3735"/>
                    <a:pt x="12147" y="3712"/>
                    <a:pt x="12137" y="3689"/>
                  </a:cubicBezTo>
                  <a:cubicBezTo>
                    <a:pt x="12007" y="3423"/>
                    <a:pt x="11861" y="3165"/>
                    <a:pt x="11696" y="2919"/>
                  </a:cubicBezTo>
                  <a:cubicBezTo>
                    <a:pt x="11537" y="2682"/>
                    <a:pt x="11362" y="2454"/>
                    <a:pt x="11173" y="2239"/>
                  </a:cubicBezTo>
                  <a:cubicBezTo>
                    <a:pt x="11074" y="2128"/>
                    <a:pt x="10972" y="2021"/>
                    <a:pt x="10867" y="1917"/>
                  </a:cubicBezTo>
                  <a:cubicBezTo>
                    <a:pt x="10856" y="1905"/>
                    <a:pt x="10845" y="1895"/>
                    <a:pt x="10835" y="1884"/>
                  </a:cubicBezTo>
                  <a:cubicBezTo>
                    <a:pt x="10754" y="1806"/>
                    <a:pt x="10670" y="1729"/>
                    <a:pt x="10585" y="1655"/>
                  </a:cubicBezTo>
                  <a:cubicBezTo>
                    <a:pt x="10563" y="1655"/>
                    <a:pt x="10541" y="1655"/>
                    <a:pt x="10520" y="1655"/>
                  </a:cubicBezTo>
                  <a:cubicBezTo>
                    <a:pt x="10506" y="1655"/>
                    <a:pt x="10493" y="1655"/>
                    <a:pt x="10480" y="1655"/>
                  </a:cubicBezTo>
                  <a:cubicBezTo>
                    <a:pt x="10412" y="1654"/>
                    <a:pt x="10286" y="1642"/>
                    <a:pt x="10232" y="1695"/>
                  </a:cubicBezTo>
                  <a:cubicBezTo>
                    <a:pt x="10224" y="1703"/>
                    <a:pt x="10217" y="1710"/>
                    <a:pt x="10210" y="1717"/>
                  </a:cubicBezTo>
                  <a:cubicBezTo>
                    <a:pt x="10176" y="1747"/>
                    <a:pt x="10141" y="1776"/>
                    <a:pt x="10104" y="1803"/>
                  </a:cubicBezTo>
                  <a:cubicBezTo>
                    <a:pt x="10069" y="1828"/>
                    <a:pt x="10032" y="1852"/>
                    <a:pt x="9995" y="1875"/>
                  </a:cubicBezTo>
                  <a:cubicBezTo>
                    <a:pt x="9858" y="1955"/>
                    <a:pt x="9699" y="2016"/>
                    <a:pt x="9542" y="2042"/>
                  </a:cubicBezTo>
                  <a:cubicBezTo>
                    <a:pt x="9464" y="2055"/>
                    <a:pt x="9382" y="2060"/>
                    <a:pt x="9303" y="205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99;p54">
              <a:extLst>
                <a:ext uri="{FF2B5EF4-FFF2-40B4-BE49-F238E27FC236}">
                  <a16:creationId xmlns:a16="http://schemas.microsoft.com/office/drawing/2014/main" id="{8F7DA994-3319-61AB-65D7-18F5A424FE2F}"/>
                </a:ext>
              </a:extLst>
            </p:cNvPr>
            <p:cNvSpPr/>
            <p:nvPr/>
          </p:nvSpPr>
          <p:spPr>
            <a:xfrm>
              <a:off x="3749877" y="2957556"/>
              <a:ext cx="1123435" cy="1123508"/>
            </a:xfrm>
            <a:custGeom>
              <a:avLst/>
              <a:gdLst/>
              <a:ahLst/>
              <a:cxnLst/>
              <a:rect l="l" t="t" r="r" b="b"/>
              <a:pathLst>
                <a:path w="15389" h="15390" extrusionOk="0">
                  <a:moveTo>
                    <a:pt x="7694" y="300"/>
                  </a:moveTo>
                  <a:cubicBezTo>
                    <a:pt x="3610" y="300"/>
                    <a:pt x="300" y="3611"/>
                    <a:pt x="300" y="7695"/>
                  </a:cubicBezTo>
                  <a:cubicBezTo>
                    <a:pt x="300" y="11780"/>
                    <a:pt x="3610" y="15091"/>
                    <a:pt x="7694" y="15091"/>
                  </a:cubicBezTo>
                  <a:cubicBezTo>
                    <a:pt x="11778" y="15091"/>
                    <a:pt x="15089" y="11780"/>
                    <a:pt x="15089" y="7695"/>
                  </a:cubicBezTo>
                  <a:cubicBezTo>
                    <a:pt x="15089" y="3611"/>
                    <a:pt x="11778" y="300"/>
                    <a:pt x="7694" y="300"/>
                  </a:cubicBezTo>
                  <a:close/>
                  <a:moveTo>
                    <a:pt x="8160" y="129"/>
                  </a:moveTo>
                  <a:cubicBezTo>
                    <a:pt x="10248" y="258"/>
                    <a:pt x="12088" y="1222"/>
                    <a:pt x="13373" y="2675"/>
                  </a:cubicBezTo>
                  <a:cubicBezTo>
                    <a:pt x="14658" y="4128"/>
                    <a:pt x="15388" y="6072"/>
                    <a:pt x="15260" y="8160"/>
                  </a:cubicBezTo>
                  <a:cubicBezTo>
                    <a:pt x="15132" y="10250"/>
                    <a:pt x="14169" y="12090"/>
                    <a:pt x="12715" y="13374"/>
                  </a:cubicBezTo>
                  <a:cubicBezTo>
                    <a:pt x="11261" y="14659"/>
                    <a:pt x="9317" y="15390"/>
                    <a:pt x="7229" y="15262"/>
                  </a:cubicBezTo>
                  <a:cubicBezTo>
                    <a:pt x="5140" y="15132"/>
                    <a:pt x="3301" y="14169"/>
                    <a:pt x="2015" y="12716"/>
                  </a:cubicBezTo>
                  <a:cubicBezTo>
                    <a:pt x="730" y="11263"/>
                    <a:pt x="0" y="9319"/>
                    <a:pt x="129" y="7231"/>
                  </a:cubicBezTo>
                  <a:cubicBezTo>
                    <a:pt x="257" y="5141"/>
                    <a:pt x="1220" y="3301"/>
                    <a:pt x="2674" y="2016"/>
                  </a:cubicBezTo>
                  <a:cubicBezTo>
                    <a:pt x="4127" y="732"/>
                    <a:pt x="6070" y="1"/>
                    <a:pt x="8160" y="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00;p54">
              <a:extLst>
                <a:ext uri="{FF2B5EF4-FFF2-40B4-BE49-F238E27FC236}">
                  <a16:creationId xmlns:a16="http://schemas.microsoft.com/office/drawing/2014/main" id="{B9D9F838-C852-6372-4EBF-867F06CF4FD3}"/>
                </a:ext>
              </a:extLst>
            </p:cNvPr>
            <p:cNvSpPr/>
            <p:nvPr/>
          </p:nvSpPr>
          <p:spPr>
            <a:xfrm>
              <a:off x="3612924" y="4244294"/>
              <a:ext cx="138486" cy="72783"/>
            </a:xfrm>
            <a:custGeom>
              <a:avLst/>
              <a:gdLst/>
              <a:ahLst/>
              <a:cxnLst/>
              <a:rect l="l" t="t" r="r" b="b"/>
              <a:pathLst>
                <a:path w="1897" h="997" extrusionOk="0">
                  <a:moveTo>
                    <a:pt x="1896" y="354"/>
                  </a:moveTo>
                  <a:cubicBezTo>
                    <a:pt x="1736" y="196"/>
                    <a:pt x="1739" y="0"/>
                    <a:pt x="1086" y="296"/>
                  </a:cubicBezTo>
                  <a:cubicBezTo>
                    <a:pt x="432" y="592"/>
                    <a:pt x="1" y="963"/>
                    <a:pt x="252" y="980"/>
                  </a:cubicBezTo>
                  <a:cubicBezTo>
                    <a:pt x="503" y="996"/>
                    <a:pt x="1716" y="763"/>
                    <a:pt x="1716" y="7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01;p54">
              <a:extLst>
                <a:ext uri="{FF2B5EF4-FFF2-40B4-BE49-F238E27FC236}">
                  <a16:creationId xmlns:a16="http://schemas.microsoft.com/office/drawing/2014/main" id="{20397DFE-605C-ED20-E8CA-5AB74FA8344C}"/>
                </a:ext>
              </a:extLst>
            </p:cNvPr>
            <p:cNvSpPr/>
            <p:nvPr/>
          </p:nvSpPr>
          <p:spPr>
            <a:xfrm>
              <a:off x="3621100" y="4242615"/>
              <a:ext cx="134836" cy="78624"/>
            </a:xfrm>
            <a:custGeom>
              <a:avLst/>
              <a:gdLst/>
              <a:ahLst/>
              <a:cxnLst/>
              <a:rect l="l" t="t" r="r" b="b"/>
              <a:pathLst>
                <a:path w="1847" h="1077" extrusionOk="0">
                  <a:moveTo>
                    <a:pt x="123" y="943"/>
                  </a:moveTo>
                  <a:cubicBezTo>
                    <a:pt x="118" y="942"/>
                    <a:pt x="114" y="939"/>
                    <a:pt x="118" y="942"/>
                  </a:cubicBezTo>
                  <a:cubicBezTo>
                    <a:pt x="118" y="943"/>
                    <a:pt x="120" y="943"/>
                    <a:pt x="123" y="943"/>
                  </a:cubicBezTo>
                  <a:close/>
                  <a:moveTo>
                    <a:pt x="1762" y="266"/>
                  </a:moveTo>
                  <a:cubicBezTo>
                    <a:pt x="1781" y="289"/>
                    <a:pt x="1800" y="312"/>
                    <a:pt x="1822" y="334"/>
                  </a:cubicBezTo>
                  <a:cubicBezTo>
                    <a:pt x="1840" y="350"/>
                    <a:pt x="1846" y="376"/>
                    <a:pt x="1837" y="399"/>
                  </a:cubicBezTo>
                  <a:lnTo>
                    <a:pt x="1655" y="809"/>
                  </a:lnTo>
                  <a:cubicBezTo>
                    <a:pt x="1648" y="825"/>
                    <a:pt x="1633" y="838"/>
                    <a:pt x="1614" y="841"/>
                  </a:cubicBezTo>
                  <a:cubicBezTo>
                    <a:pt x="1611" y="842"/>
                    <a:pt x="394" y="1076"/>
                    <a:pt x="136" y="1060"/>
                  </a:cubicBezTo>
                  <a:cubicBezTo>
                    <a:pt x="96" y="1056"/>
                    <a:pt x="65" y="1046"/>
                    <a:pt x="44" y="1028"/>
                  </a:cubicBezTo>
                  <a:cubicBezTo>
                    <a:pt x="6" y="995"/>
                    <a:pt x="1" y="950"/>
                    <a:pt x="26" y="896"/>
                  </a:cubicBezTo>
                  <a:cubicBezTo>
                    <a:pt x="42" y="862"/>
                    <a:pt x="73" y="823"/>
                    <a:pt x="117" y="780"/>
                  </a:cubicBezTo>
                  <a:cubicBezTo>
                    <a:pt x="263" y="639"/>
                    <a:pt x="571" y="440"/>
                    <a:pt x="951" y="268"/>
                  </a:cubicBezTo>
                  <a:cubicBezTo>
                    <a:pt x="1542" y="0"/>
                    <a:pt x="1637" y="115"/>
                    <a:pt x="1762" y="266"/>
                  </a:cubicBezTo>
                  <a:close/>
                  <a:moveTo>
                    <a:pt x="1718" y="388"/>
                  </a:moveTo>
                  <a:cubicBezTo>
                    <a:pt x="1702" y="371"/>
                    <a:pt x="1688" y="354"/>
                    <a:pt x="1674" y="338"/>
                  </a:cubicBezTo>
                  <a:cubicBezTo>
                    <a:pt x="1581" y="225"/>
                    <a:pt x="1509" y="139"/>
                    <a:pt x="997" y="371"/>
                  </a:cubicBezTo>
                  <a:cubicBezTo>
                    <a:pt x="629" y="537"/>
                    <a:pt x="334" y="727"/>
                    <a:pt x="196" y="861"/>
                  </a:cubicBezTo>
                  <a:cubicBezTo>
                    <a:pt x="161" y="895"/>
                    <a:pt x="138" y="923"/>
                    <a:pt x="128" y="945"/>
                  </a:cubicBezTo>
                  <a:cubicBezTo>
                    <a:pt x="132" y="945"/>
                    <a:pt x="137" y="946"/>
                    <a:pt x="144" y="946"/>
                  </a:cubicBezTo>
                  <a:cubicBezTo>
                    <a:pt x="366" y="961"/>
                    <a:pt x="1378" y="771"/>
                    <a:pt x="1563" y="736"/>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02;p54">
              <a:extLst>
                <a:ext uri="{FF2B5EF4-FFF2-40B4-BE49-F238E27FC236}">
                  <a16:creationId xmlns:a16="http://schemas.microsoft.com/office/drawing/2014/main" id="{D240EF3E-8165-B3CD-B691-D4936C3886CF}"/>
                </a:ext>
              </a:extLst>
            </p:cNvPr>
            <p:cNvSpPr/>
            <p:nvPr/>
          </p:nvSpPr>
          <p:spPr>
            <a:xfrm>
              <a:off x="3906250" y="3845921"/>
              <a:ext cx="280768" cy="224410"/>
            </a:xfrm>
            <a:custGeom>
              <a:avLst/>
              <a:gdLst/>
              <a:ahLst/>
              <a:cxnLst/>
              <a:rect l="l" t="t" r="r" b="b"/>
              <a:pathLst>
                <a:path w="3846" h="3074" extrusionOk="0">
                  <a:moveTo>
                    <a:pt x="3335" y="1654"/>
                  </a:moveTo>
                  <a:cubicBezTo>
                    <a:pt x="3240" y="1127"/>
                    <a:pt x="3845" y="1"/>
                    <a:pt x="2760" y="184"/>
                  </a:cubicBezTo>
                  <a:cubicBezTo>
                    <a:pt x="1" y="649"/>
                    <a:pt x="830" y="2797"/>
                    <a:pt x="1948" y="2964"/>
                  </a:cubicBezTo>
                  <a:cubicBezTo>
                    <a:pt x="2675" y="3073"/>
                    <a:pt x="3535" y="2740"/>
                    <a:pt x="3335" y="1654"/>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03;p54">
              <a:extLst>
                <a:ext uri="{FF2B5EF4-FFF2-40B4-BE49-F238E27FC236}">
                  <a16:creationId xmlns:a16="http://schemas.microsoft.com/office/drawing/2014/main" id="{FB228B7A-E817-7E24-3DEA-4033858284B1}"/>
                </a:ext>
              </a:extLst>
            </p:cNvPr>
            <p:cNvSpPr/>
            <p:nvPr/>
          </p:nvSpPr>
          <p:spPr>
            <a:xfrm>
              <a:off x="3967573" y="3849206"/>
              <a:ext cx="193822" cy="219300"/>
            </a:xfrm>
            <a:custGeom>
              <a:avLst/>
              <a:gdLst/>
              <a:ahLst/>
              <a:cxnLst/>
              <a:rect l="l" t="t" r="r" b="b"/>
              <a:pathLst>
                <a:path w="2655" h="3004" extrusionOk="0">
                  <a:moveTo>
                    <a:pt x="2587" y="1054"/>
                  </a:moveTo>
                  <a:cubicBezTo>
                    <a:pt x="2556" y="1257"/>
                    <a:pt x="2525" y="1456"/>
                    <a:pt x="2551" y="1598"/>
                  </a:cubicBezTo>
                  <a:cubicBezTo>
                    <a:pt x="2586" y="1789"/>
                    <a:pt x="2590" y="1958"/>
                    <a:pt x="2567" y="2106"/>
                  </a:cubicBezTo>
                  <a:cubicBezTo>
                    <a:pt x="2529" y="2365"/>
                    <a:pt x="2413" y="2560"/>
                    <a:pt x="2252" y="2703"/>
                  </a:cubicBezTo>
                  <a:cubicBezTo>
                    <a:pt x="2091" y="2843"/>
                    <a:pt x="1887" y="2930"/>
                    <a:pt x="1669" y="2969"/>
                  </a:cubicBezTo>
                  <a:cubicBezTo>
                    <a:pt x="1483" y="3003"/>
                    <a:pt x="1287" y="3004"/>
                    <a:pt x="1100" y="2975"/>
                  </a:cubicBezTo>
                  <a:cubicBezTo>
                    <a:pt x="723" y="2919"/>
                    <a:pt x="378" y="2650"/>
                    <a:pt x="180" y="2293"/>
                  </a:cubicBezTo>
                  <a:cubicBezTo>
                    <a:pt x="72" y="2099"/>
                    <a:pt x="6" y="1877"/>
                    <a:pt x="4" y="1650"/>
                  </a:cubicBezTo>
                  <a:cubicBezTo>
                    <a:pt x="1" y="1422"/>
                    <a:pt x="61" y="1189"/>
                    <a:pt x="203" y="972"/>
                  </a:cubicBezTo>
                  <a:cubicBezTo>
                    <a:pt x="463" y="578"/>
                    <a:pt x="993" y="238"/>
                    <a:pt x="1910" y="83"/>
                  </a:cubicBezTo>
                  <a:cubicBezTo>
                    <a:pt x="2402" y="0"/>
                    <a:pt x="2578" y="170"/>
                    <a:pt x="2624" y="439"/>
                  </a:cubicBezTo>
                  <a:cubicBezTo>
                    <a:pt x="2654" y="618"/>
                    <a:pt x="2620" y="838"/>
                    <a:pt x="2587" y="1054"/>
                  </a:cubicBezTo>
                  <a:close/>
                  <a:moveTo>
                    <a:pt x="2440" y="1618"/>
                  </a:moveTo>
                  <a:cubicBezTo>
                    <a:pt x="2411" y="1456"/>
                    <a:pt x="2443" y="1249"/>
                    <a:pt x="2475" y="1037"/>
                  </a:cubicBezTo>
                  <a:cubicBezTo>
                    <a:pt x="2507" y="830"/>
                    <a:pt x="2540" y="619"/>
                    <a:pt x="2513" y="457"/>
                  </a:cubicBezTo>
                  <a:cubicBezTo>
                    <a:pt x="2478" y="253"/>
                    <a:pt x="2335" y="126"/>
                    <a:pt x="1929" y="194"/>
                  </a:cubicBezTo>
                  <a:cubicBezTo>
                    <a:pt x="1047" y="344"/>
                    <a:pt x="541" y="664"/>
                    <a:pt x="299" y="1034"/>
                  </a:cubicBezTo>
                  <a:cubicBezTo>
                    <a:pt x="169" y="1232"/>
                    <a:pt x="114" y="1443"/>
                    <a:pt x="116" y="1649"/>
                  </a:cubicBezTo>
                  <a:cubicBezTo>
                    <a:pt x="119" y="1856"/>
                    <a:pt x="178" y="2059"/>
                    <a:pt x="279" y="2239"/>
                  </a:cubicBezTo>
                  <a:cubicBezTo>
                    <a:pt x="460" y="2566"/>
                    <a:pt x="775" y="2813"/>
                    <a:pt x="1116" y="2863"/>
                  </a:cubicBezTo>
                  <a:cubicBezTo>
                    <a:pt x="1292" y="2890"/>
                    <a:pt x="1476" y="2890"/>
                    <a:pt x="1649" y="2858"/>
                  </a:cubicBezTo>
                  <a:cubicBezTo>
                    <a:pt x="1848" y="2822"/>
                    <a:pt x="2033" y="2744"/>
                    <a:pt x="2177" y="2618"/>
                  </a:cubicBezTo>
                  <a:cubicBezTo>
                    <a:pt x="2319" y="2492"/>
                    <a:pt x="2421" y="2319"/>
                    <a:pt x="2455" y="2090"/>
                  </a:cubicBezTo>
                  <a:cubicBezTo>
                    <a:pt x="2476" y="1953"/>
                    <a:pt x="2473" y="1796"/>
                    <a:pt x="2440" y="1618"/>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404;p54">
              <a:extLst>
                <a:ext uri="{FF2B5EF4-FFF2-40B4-BE49-F238E27FC236}">
                  <a16:creationId xmlns:a16="http://schemas.microsoft.com/office/drawing/2014/main" id="{AE98CAEE-27B4-26F2-DB35-747031363430}"/>
                </a:ext>
              </a:extLst>
            </p:cNvPr>
            <p:cNvSpPr/>
            <p:nvPr/>
          </p:nvSpPr>
          <p:spPr>
            <a:xfrm>
              <a:off x="3933918" y="3959658"/>
              <a:ext cx="332088" cy="167395"/>
            </a:xfrm>
            <a:custGeom>
              <a:avLst/>
              <a:gdLst/>
              <a:ahLst/>
              <a:cxnLst/>
              <a:rect l="l" t="t" r="r" b="b"/>
              <a:pathLst>
                <a:path w="4549" h="2293" extrusionOk="0">
                  <a:moveTo>
                    <a:pt x="631" y="1154"/>
                  </a:moveTo>
                  <a:cubicBezTo>
                    <a:pt x="1342" y="1813"/>
                    <a:pt x="2518" y="2293"/>
                    <a:pt x="3020" y="2062"/>
                  </a:cubicBezTo>
                  <a:cubicBezTo>
                    <a:pt x="3597" y="1797"/>
                    <a:pt x="4548" y="1145"/>
                    <a:pt x="4548" y="1145"/>
                  </a:cubicBezTo>
                  <a:lnTo>
                    <a:pt x="4374" y="730"/>
                  </a:lnTo>
                  <a:lnTo>
                    <a:pt x="2574" y="1388"/>
                  </a:lnTo>
                  <a:cubicBezTo>
                    <a:pt x="2574" y="1388"/>
                    <a:pt x="1723" y="659"/>
                    <a:pt x="1194" y="393"/>
                  </a:cubicBezTo>
                  <a:cubicBezTo>
                    <a:pt x="416" y="1"/>
                    <a:pt x="0" y="568"/>
                    <a:pt x="631" y="115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05;p54">
              <a:extLst>
                <a:ext uri="{FF2B5EF4-FFF2-40B4-BE49-F238E27FC236}">
                  <a16:creationId xmlns:a16="http://schemas.microsoft.com/office/drawing/2014/main" id="{5F6C79F6-3C10-A919-D039-1C37CA178C11}"/>
                </a:ext>
              </a:extLst>
            </p:cNvPr>
            <p:cNvSpPr/>
            <p:nvPr/>
          </p:nvSpPr>
          <p:spPr>
            <a:xfrm>
              <a:off x="3953191" y="3972653"/>
              <a:ext cx="317415" cy="150093"/>
            </a:xfrm>
            <a:custGeom>
              <a:avLst/>
              <a:gdLst/>
              <a:ahLst/>
              <a:cxnLst/>
              <a:rect l="l" t="t" r="r" b="b"/>
              <a:pathLst>
                <a:path w="4348" h="2056" extrusionOk="0">
                  <a:moveTo>
                    <a:pt x="1646" y="1826"/>
                  </a:moveTo>
                  <a:cubicBezTo>
                    <a:pt x="1187" y="1652"/>
                    <a:pt x="696" y="1358"/>
                    <a:pt x="329" y="1017"/>
                  </a:cubicBezTo>
                  <a:cubicBezTo>
                    <a:pt x="108" y="812"/>
                    <a:pt x="8" y="606"/>
                    <a:pt x="3" y="436"/>
                  </a:cubicBezTo>
                  <a:cubicBezTo>
                    <a:pt x="1" y="346"/>
                    <a:pt x="24" y="266"/>
                    <a:pt x="70" y="201"/>
                  </a:cubicBezTo>
                  <a:cubicBezTo>
                    <a:pt x="117" y="135"/>
                    <a:pt x="185" y="86"/>
                    <a:pt x="270" y="57"/>
                  </a:cubicBezTo>
                  <a:cubicBezTo>
                    <a:pt x="438" y="1"/>
                    <a:pt x="676" y="23"/>
                    <a:pt x="956" y="164"/>
                  </a:cubicBezTo>
                  <a:cubicBezTo>
                    <a:pt x="1437" y="407"/>
                    <a:pt x="2176" y="1023"/>
                    <a:pt x="2321" y="1145"/>
                  </a:cubicBezTo>
                  <a:lnTo>
                    <a:pt x="4090" y="499"/>
                  </a:lnTo>
                  <a:lnTo>
                    <a:pt x="4090" y="499"/>
                  </a:lnTo>
                  <a:cubicBezTo>
                    <a:pt x="4118" y="489"/>
                    <a:pt x="4150" y="503"/>
                    <a:pt x="4161" y="530"/>
                  </a:cubicBezTo>
                  <a:lnTo>
                    <a:pt x="4335" y="942"/>
                  </a:lnTo>
                  <a:cubicBezTo>
                    <a:pt x="4347" y="967"/>
                    <a:pt x="4339" y="998"/>
                    <a:pt x="4316" y="1014"/>
                  </a:cubicBezTo>
                  <a:cubicBezTo>
                    <a:pt x="4313" y="1015"/>
                    <a:pt x="3361" y="1667"/>
                    <a:pt x="2780" y="1935"/>
                  </a:cubicBezTo>
                  <a:cubicBezTo>
                    <a:pt x="2519" y="2055"/>
                    <a:pt x="2095" y="1997"/>
                    <a:pt x="1646" y="1826"/>
                  </a:cubicBezTo>
                  <a:close/>
                  <a:moveTo>
                    <a:pt x="406" y="934"/>
                  </a:moveTo>
                  <a:cubicBezTo>
                    <a:pt x="763" y="1266"/>
                    <a:pt x="1240" y="1550"/>
                    <a:pt x="1687" y="1721"/>
                  </a:cubicBezTo>
                  <a:cubicBezTo>
                    <a:pt x="2109" y="1881"/>
                    <a:pt x="2501" y="1939"/>
                    <a:pt x="2733" y="1833"/>
                  </a:cubicBezTo>
                  <a:cubicBezTo>
                    <a:pt x="3237" y="1600"/>
                    <a:pt x="4032" y="1069"/>
                    <a:pt x="4214" y="946"/>
                  </a:cubicBezTo>
                  <a:lnTo>
                    <a:pt x="4078" y="623"/>
                  </a:lnTo>
                  <a:lnTo>
                    <a:pt x="2329" y="1262"/>
                  </a:lnTo>
                  <a:cubicBezTo>
                    <a:pt x="2309" y="1270"/>
                    <a:pt x="2288" y="1265"/>
                    <a:pt x="2273" y="1253"/>
                  </a:cubicBezTo>
                  <a:cubicBezTo>
                    <a:pt x="2271" y="1250"/>
                    <a:pt x="1427" y="528"/>
                    <a:pt x="905" y="265"/>
                  </a:cubicBezTo>
                  <a:cubicBezTo>
                    <a:pt x="655" y="139"/>
                    <a:pt x="448" y="117"/>
                    <a:pt x="306" y="164"/>
                  </a:cubicBezTo>
                  <a:cubicBezTo>
                    <a:pt x="244" y="185"/>
                    <a:pt x="195" y="220"/>
                    <a:pt x="163" y="266"/>
                  </a:cubicBezTo>
                  <a:cubicBezTo>
                    <a:pt x="131" y="312"/>
                    <a:pt x="114" y="368"/>
                    <a:pt x="117" y="433"/>
                  </a:cubicBezTo>
                  <a:cubicBezTo>
                    <a:pt x="120" y="574"/>
                    <a:pt x="209" y="752"/>
                    <a:pt x="406" y="9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06;p54">
              <a:extLst>
                <a:ext uri="{FF2B5EF4-FFF2-40B4-BE49-F238E27FC236}">
                  <a16:creationId xmlns:a16="http://schemas.microsoft.com/office/drawing/2014/main" id="{080BDDC5-2A03-54C6-0AC1-EA85599F9D9C}"/>
                </a:ext>
              </a:extLst>
            </p:cNvPr>
            <p:cNvSpPr/>
            <p:nvPr/>
          </p:nvSpPr>
          <p:spPr>
            <a:xfrm>
              <a:off x="3735350" y="3937685"/>
              <a:ext cx="362092" cy="334570"/>
            </a:xfrm>
            <a:custGeom>
              <a:avLst/>
              <a:gdLst/>
              <a:ahLst/>
              <a:cxnLst/>
              <a:rect l="l" t="t" r="r" b="b"/>
              <a:pathLst>
                <a:path w="4960" h="4583" extrusionOk="0">
                  <a:moveTo>
                    <a:pt x="4368" y="665"/>
                  </a:moveTo>
                  <a:cubicBezTo>
                    <a:pt x="4446" y="651"/>
                    <a:pt x="4529" y="646"/>
                    <a:pt x="4603" y="659"/>
                  </a:cubicBezTo>
                  <a:cubicBezTo>
                    <a:pt x="4832" y="701"/>
                    <a:pt x="4897" y="721"/>
                    <a:pt x="4897" y="721"/>
                  </a:cubicBezTo>
                  <a:cubicBezTo>
                    <a:pt x="4897" y="721"/>
                    <a:pt x="4728" y="167"/>
                    <a:pt x="4347" y="50"/>
                  </a:cubicBezTo>
                  <a:cubicBezTo>
                    <a:pt x="4183" y="0"/>
                    <a:pt x="3999" y="81"/>
                    <a:pt x="3852" y="190"/>
                  </a:cubicBezTo>
                  <a:cubicBezTo>
                    <a:pt x="3824" y="184"/>
                    <a:pt x="3807" y="180"/>
                    <a:pt x="3807" y="180"/>
                  </a:cubicBezTo>
                  <a:cubicBezTo>
                    <a:pt x="2901" y="323"/>
                    <a:pt x="1606" y="1009"/>
                    <a:pt x="803" y="2330"/>
                  </a:cubicBezTo>
                  <a:cubicBezTo>
                    <a:pt x="0" y="3650"/>
                    <a:pt x="751" y="4272"/>
                    <a:pt x="1968" y="4427"/>
                  </a:cubicBezTo>
                  <a:cubicBezTo>
                    <a:pt x="3185" y="4583"/>
                    <a:pt x="4960" y="4569"/>
                    <a:pt x="4817" y="4220"/>
                  </a:cubicBezTo>
                  <a:cubicBezTo>
                    <a:pt x="4675" y="3871"/>
                    <a:pt x="2228" y="2965"/>
                    <a:pt x="2228" y="2965"/>
                  </a:cubicBezTo>
                  <a:cubicBezTo>
                    <a:pt x="2228" y="2965"/>
                    <a:pt x="2408" y="2614"/>
                    <a:pt x="2849" y="2537"/>
                  </a:cubicBezTo>
                  <a:cubicBezTo>
                    <a:pt x="3289" y="2459"/>
                    <a:pt x="3703" y="2304"/>
                    <a:pt x="3846" y="1851"/>
                  </a:cubicBezTo>
                  <a:cubicBezTo>
                    <a:pt x="3951" y="1515"/>
                    <a:pt x="3981" y="839"/>
                    <a:pt x="4368" y="665"/>
                  </a:cubicBezTo>
                  <a:close/>
                </a:path>
              </a:pathLst>
            </a:custGeom>
            <a:solidFill>
              <a:srgbClr val="E0B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07;p54">
              <a:extLst>
                <a:ext uri="{FF2B5EF4-FFF2-40B4-BE49-F238E27FC236}">
                  <a16:creationId xmlns:a16="http://schemas.microsoft.com/office/drawing/2014/main" id="{82AAC7CD-26B3-BC28-8EF5-86E197BB84D7}"/>
                </a:ext>
              </a:extLst>
            </p:cNvPr>
            <p:cNvSpPr/>
            <p:nvPr/>
          </p:nvSpPr>
          <p:spPr>
            <a:xfrm>
              <a:off x="4032983" y="3939364"/>
              <a:ext cx="59862" cy="50956"/>
            </a:xfrm>
            <a:custGeom>
              <a:avLst/>
              <a:gdLst/>
              <a:ahLst/>
              <a:cxnLst/>
              <a:rect l="l" t="t" r="r" b="b"/>
              <a:pathLst>
                <a:path w="820" h="698" extrusionOk="0">
                  <a:moveTo>
                    <a:pt x="291" y="642"/>
                  </a:moveTo>
                  <a:cubicBezTo>
                    <a:pt x="369" y="628"/>
                    <a:pt x="452" y="623"/>
                    <a:pt x="526" y="636"/>
                  </a:cubicBezTo>
                  <a:cubicBezTo>
                    <a:pt x="755" y="678"/>
                    <a:pt x="820" y="698"/>
                    <a:pt x="820" y="698"/>
                  </a:cubicBezTo>
                  <a:cubicBezTo>
                    <a:pt x="820" y="698"/>
                    <a:pt x="651" y="144"/>
                    <a:pt x="270" y="27"/>
                  </a:cubicBezTo>
                  <a:cubicBezTo>
                    <a:pt x="182" y="1"/>
                    <a:pt x="91" y="11"/>
                    <a:pt x="1" y="43"/>
                  </a:cubicBezTo>
                  <a:cubicBezTo>
                    <a:pt x="10" y="251"/>
                    <a:pt x="82" y="498"/>
                    <a:pt x="211" y="688"/>
                  </a:cubicBezTo>
                  <a:cubicBezTo>
                    <a:pt x="236" y="671"/>
                    <a:pt x="263" y="655"/>
                    <a:pt x="291" y="642"/>
                  </a:cubicBezTo>
                  <a:close/>
                </a:path>
              </a:pathLst>
            </a:custGeom>
            <a:solidFill>
              <a:srgbClr val="CAA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08;p54">
              <a:extLst>
                <a:ext uri="{FF2B5EF4-FFF2-40B4-BE49-F238E27FC236}">
                  <a16:creationId xmlns:a16="http://schemas.microsoft.com/office/drawing/2014/main" id="{31652FF6-CD1C-B504-8EC5-942058230660}"/>
                </a:ext>
              </a:extLst>
            </p:cNvPr>
            <p:cNvSpPr/>
            <p:nvPr/>
          </p:nvSpPr>
          <p:spPr>
            <a:xfrm>
              <a:off x="3764113" y="3935422"/>
              <a:ext cx="332964" cy="338586"/>
            </a:xfrm>
            <a:custGeom>
              <a:avLst/>
              <a:gdLst/>
              <a:ahLst/>
              <a:cxnLst/>
              <a:rect l="l" t="t" r="r" b="b"/>
              <a:pathLst>
                <a:path w="4561" h="4638" extrusionOk="0">
                  <a:moveTo>
                    <a:pt x="4095" y="739"/>
                  </a:moveTo>
                  <a:cubicBezTo>
                    <a:pt x="4061" y="740"/>
                    <a:pt x="4026" y="745"/>
                    <a:pt x="3990" y="751"/>
                  </a:cubicBezTo>
                  <a:cubicBezTo>
                    <a:pt x="3728" y="874"/>
                    <a:pt x="3644" y="1276"/>
                    <a:pt x="3576" y="1603"/>
                  </a:cubicBezTo>
                  <a:cubicBezTo>
                    <a:pt x="3554" y="1713"/>
                    <a:pt x="3532" y="1815"/>
                    <a:pt x="3506" y="1898"/>
                  </a:cubicBezTo>
                  <a:cubicBezTo>
                    <a:pt x="3430" y="2140"/>
                    <a:pt x="3282" y="2302"/>
                    <a:pt x="3094" y="2414"/>
                  </a:cubicBezTo>
                  <a:cubicBezTo>
                    <a:pt x="2910" y="2523"/>
                    <a:pt x="2690" y="2584"/>
                    <a:pt x="2465" y="2624"/>
                  </a:cubicBezTo>
                  <a:cubicBezTo>
                    <a:pt x="2158" y="2678"/>
                    <a:pt x="1986" y="2871"/>
                    <a:pt x="1918" y="2967"/>
                  </a:cubicBezTo>
                  <a:cubicBezTo>
                    <a:pt x="2309" y="3114"/>
                    <a:pt x="4338" y="3892"/>
                    <a:pt x="4476" y="4230"/>
                  </a:cubicBezTo>
                  <a:cubicBezTo>
                    <a:pt x="4483" y="4249"/>
                    <a:pt x="4487" y="4267"/>
                    <a:pt x="4488" y="4285"/>
                  </a:cubicBezTo>
                  <a:cubicBezTo>
                    <a:pt x="4491" y="4379"/>
                    <a:pt x="4408" y="4448"/>
                    <a:pt x="4263" y="4496"/>
                  </a:cubicBezTo>
                  <a:cubicBezTo>
                    <a:pt x="4139" y="4537"/>
                    <a:pt x="3962" y="4566"/>
                    <a:pt x="3754" y="4584"/>
                  </a:cubicBezTo>
                  <a:cubicBezTo>
                    <a:pt x="3153" y="4638"/>
                    <a:pt x="2268" y="4604"/>
                    <a:pt x="1567" y="4514"/>
                  </a:cubicBezTo>
                  <a:cubicBezTo>
                    <a:pt x="1162" y="4462"/>
                    <a:pt x="808" y="4359"/>
                    <a:pt x="540" y="4197"/>
                  </a:cubicBezTo>
                  <a:cubicBezTo>
                    <a:pt x="357" y="4086"/>
                    <a:pt x="215" y="3947"/>
                    <a:pt x="126" y="3778"/>
                  </a:cubicBezTo>
                  <a:cubicBezTo>
                    <a:pt x="36" y="3608"/>
                    <a:pt x="0" y="3409"/>
                    <a:pt x="30" y="3177"/>
                  </a:cubicBezTo>
                  <a:cubicBezTo>
                    <a:pt x="61" y="2932"/>
                    <a:pt x="166" y="2652"/>
                    <a:pt x="361" y="2331"/>
                  </a:cubicBezTo>
                  <a:cubicBezTo>
                    <a:pt x="729" y="1725"/>
                    <a:pt x="1200" y="1252"/>
                    <a:pt x="1690" y="901"/>
                  </a:cubicBezTo>
                  <a:cubicBezTo>
                    <a:pt x="2279" y="479"/>
                    <a:pt x="2898" y="236"/>
                    <a:pt x="3401" y="156"/>
                  </a:cubicBezTo>
                  <a:cubicBezTo>
                    <a:pt x="3408" y="154"/>
                    <a:pt x="3416" y="154"/>
                    <a:pt x="3424" y="155"/>
                  </a:cubicBezTo>
                  <a:cubicBezTo>
                    <a:pt x="3424" y="155"/>
                    <a:pt x="3432" y="157"/>
                    <a:pt x="3445" y="161"/>
                  </a:cubicBezTo>
                  <a:cubicBezTo>
                    <a:pt x="3525" y="104"/>
                    <a:pt x="3614" y="56"/>
                    <a:pt x="3706" y="30"/>
                  </a:cubicBezTo>
                  <a:cubicBezTo>
                    <a:pt x="3793" y="6"/>
                    <a:pt x="3883" y="1"/>
                    <a:pt x="3968" y="27"/>
                  </a:cubicBezTo>
                  <a:cubicBezTo>
                    <a:pt x="4367" y="149"/>
                    <a:pt x="4546" y="698"/>
                    <a:pt x="4556" y="733"/>
                  </a:cubicBezTo>
                  <a:cubicBezTo>
                    <a:pt x="4560" y="744"/>
                    <a:pt x="4560" y="756"/>
                    <a:pt x="4557" y="767"/>
                  </a:cubicBezTo>
                  <a:cubicBezTo>
                    <a:pt x="4548" y="797"/>
                    <a:pt x="4517" y="815"/>
                    <a:pt x="4487" y="806"/>
                  </a:cubicBezTo>
                  <a:cubicBezTo>
                    <a:pt x="4487" y="806"/>
                    <a:pt x="4424" y="787"/>
                    <a:pt x="4198" y="746"/>
                  </a:cubicBezTo>
                  <a:cubicBezTo>
                    <a:pt x="4166" y="739"/>
                    <a:pt x="4131" y="738"/>
                    <a:pt x="4095" y="739"/>
                  </a:cubicBezTo>
                  <a:close/>
                  <a:moveTo>
                    <a:pt x="3964" y="640"/>
                  </a:moveTo>
                  <a:cubicBezTo>
                    <a:pt x="4005" y="633"/>
                    <a:pt x="4048" y="628"/>
                    <a:pt x="4092" y="626"/>
                  </a:cubicBezTo>
                  <a:cubicBezTo>
                    <a:pt x="4134" y="625"/>
                    <a:pt x="4178" y="627"/>
                    <a:pt x="4218" y="635"/>
                  </a:cubicBezTo>
                  <a:cubicBezTo>
                    <a:pt x="4305" y="650"/>
                    <a:pt x="4367" y="663"/>
                    <a:pt x="4414" y="672"/>
                  </a:cubicBezTo>
                  <a:cubicBezTo>
                    <a:pt x="4349" y="516"/>
                    <a:pt x="4195" y="214"/>
                    <a:pt x="3936" y="135"/>
                  </a:cubicBezTo>
                  <a:cubicBezTo>
                    <a:pt x="3872" y="116"/>
                    <a:pt x="3804" y="120"/>
                    <a:pt x="3736" y="140"/>
                  </a:cubicBezTo>
                  <a:cubicBezTo>
                    <a:pt x="3651" y="163"/>
                    <a:pt x="3567" y="210"/>
                    <a:pt x="3492" y="266"/>
                  </a:cubicBezTo>
                  <a:cubicBezTo>
                    <a:pt x="3478" y="276"/>
                    <a:pt x="3461" y="279"/>
                    <a:pt x="3446" y="276"/>
                  </a:cubicBezTo>
                  <a:lnTo>
                    <a:pt x="3446" y="276"/>
                  </a:lnTo>
                  <a:cubicBezTo>
                    <a:pt x="3430" y="272"/>
                    <a:pt x="3418" y="270"/>
                    <a:pt x="3411" y="269"/>
                  </a:cubicBezTo>
                  <a:cubicBezTo>
                    <a:pt x="2926" y="347"/>
                    <a:pt x="2327" y="583"/>
                    <a:pt x="1755" y="994"/>
                  </a:cubicBezTo>
                  <a:cubicBezTo>
                    <a:pt x="1277" y="1336"/>
                    <a:pt x="816" y="1799"/>
                    <a:pt x="458" y="2390"/>
                  </a:cubicBezTo>
                  <a:cubicBezTo>
                    <a:pt x="272" y="2695"/>
                    <a:pt x="171" y="2962"/>
                    <a:pt x="141" y="3191"/>
                  </a:cubicBezTo>
                  <a:cubicBezTo>
                    <a:pt x="115" y="3398"/>
                    <a:pt x="147" y="3575"/>
                    <a:pt x="226" y="3726"/>
                  </a:cubicBezTo>
                  <a:cubicBezTo>
                    <a:pt x="306" y="3876"/>
                    <a:pt x="433" y="4001"/>
                    <a:pt x="598" y="4101"/>
                  </a:cubicBezTo>
                  <a:cubicBezTo>
                    <a:pt x="851" y="4255"/>
                    <a:pt x="1192" y="4352"/>
                    <a:pt x="1581" y="4402"/>
                  </a:cubicBezTo>
                  <a:cubicBezTo>
                    <a:pt x="2275" y="4491"/>
                    <a:pt x="3150" y="4524"/>
                    <a:pt x="3745" y="4472"/>
                  </a:cubicBezTo>
                  <a:cubicBezTo>
                    <a:pt x="3945" y="4454"/>
                    <a:pt x="4112" y="4427"/>
                    <a:pt x="4227" y="4388"/>
                  </a:cubicBezTo>
                  <a:cubicBezTo>
                    <a:pt x="4322" y="4357"/>
                    <a:pt x="4375" y="4324"/>
                    <a:pt x="4374" y="4289"/>
                  </a:cubicBezTo>
                  <a:cubicBezTo>
                    <a:pt x="4374" y="4284"/>
                    <a:pt x="4374" y="4279"/>
                    <a:pt x="4371" y="4272"/>
                  </a:cubicBezTo>
                  <a:cubicBezTo>
                    <a:pt x="4237" y="3946"/>
                    <a:pt x="1820" y="3051"/>
                    <a:pt x="1814" y="3048"/>
                  </a:cubicBezTo>
                  <a:cubicBezTo>
                    <a:pt x="1785" y="3038"/>
                    <a:pt x="1770" y="3004"/>
                    <a:pt x="1780" y="2976"/>
                  </a:cubicBezTo>
                  <a:cubicBezTo>
                    <a:pt x="1781" y="2973"/>
                    <a:pt x="1782" y="2971"/>
                    <a:pt x="1784" y="2969"/>
                  </a:cubicBezTo>
                  <a:lnTo>
                    <a:pt x="1783" y="2969"/>
                  </a:lnTo>
                  <a:cubicBezTo>
                    <a:pt x="1784" y="2968"/>
                    <a:pt x="1978" y="2595"/>
                    <a:pt x="2445" y="2512"/>
                  </a:cubicBezTo>
                  <a:cubicBezTo>
                    <a:pt x="2660" y="2474"/>
                    <a:pt x="2867" y="2418"/>
                    <a:pt x="3036" y="2317"/>
                  </a:cubicBezTo>
                  <a:cubicBezTo>
                    <a:pt x="3201" y="2219"/>
                    <a:pt x="3332" y="2076"/>
                    <a:pt x="3398" y="1865"/>
                  </a:cubicBezTo>
                  <a:cubicBezTo>
                    <a:pt x="3423" y="1786"/>
                    <a:pt x="3444" y="1687"/>
                    <a:pt x="3465" y="1580"/>
                  </a:cubicBezTo>
                  <a:cubicBezTo>
                    <a:pt x="3540" y="1225"/>
                    <a:pt x="3631" y="788"/>
                    <a:pt x="3951" y="644"/>
                  </a:cubicBezTo>
                  <a:cubicBezTo>
                    <a:pt x="3955" y="643"/>
                    <a:pt x="3960" y="641"/>
                    <a:pt x="3964" y="641"/>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09;p54">
              <a:extLst>
                <a:ext uri="{FF2B5EF4-FFF2-40B4-BE49-F238E27FC236}">
                  <a16:creationId xmlns:a16="http://schemas.microsoft.com/office/drawing/2014/main" id="{1BB68227-F621-EB04-7AF2-8D88397C5129}"/>
                </a:ext>
              </a:extLst>
            </p:cNvPr>
            <p:cNvSpPr/>
            <p:nvPr/>
          </p:nvSpPr>
          <p:spPr>
            <a:xfrm>
              <a:off x="3730897" y="3962213"/>
              <a:ext cx="371364" cy="345667"/>
            </a:xfrm>
            <a:custGeom>
              <a:avLst/>
              <a:gdLst/>
              <a:ahLst/>
              <a:cxnLst/>
              <a:rect l="l" t="t" r="r" b="b"/>
              <a:pathLst>
                <a:path w="5087" h="4735" extrusionOk="0">
                  <a:moveTo>
                    <a:pt x="3270" y="0"/>
                  </a:moveTo>
                  <a:cubicBezTo>
                    <a:pt x="2452" y="294"/>
                    <a:pt x="1503" y="943"/>
                    <a:pt x="864" y="1994"/>
                  </a:cubicBezTo>
                  <a:cubicBezTo>
                    <a:pt x="181" y="3118"/>
                    <a:pt x="623" y="3735"/>
                    <a:pt x="1518" y="3990"/>
                  </a:cubicBezTo>
                  <a:cubicBezTo>
                    <a:pt x="771" y="4123"/>
                    <a:pt x="225" y="4127"/>
                    <a:pt x="225" y="4127"/>
                  </a:cubicBezTo>
                  <a:lnTo>
                    <a:pt x="0" y="4621"/>
                  </a:lnTo>
                  <a:cubicBezTo>
                    <a:pt x="0" y="4621"/>
                    <a:pt x="2966" y="4735"/>
                    <a:pt x="4144" y="4678"/>
                  </a:cubicBezTo>
                  <a:cubicBezTo>
                    <a:pt x="4751" y="4649"/>
                    <a:pt x="4893" y="4515"/>
                    <a:pt x="4953" y="4374"/>
                  </a:cubicBezTo>
                  <a:cubicBezTo>
                    <a:pt x="5086" y="4061"/>
                    <a:pt x="4823" y="3790"/>
                    <a:pt x="4600" y="3655"/>
                  </a:cubicBezTo>
                  <a:cubicBezTo>
                    <a:pt x="3922" y="3242"/>
                    <a:pt x="2282" y="2629"/>
                    <a:pt x="2289" y="2629"/>
                  </a:cubicBezTo>
                  <a:cubicBezTo>
                    <a:pt x="2295" y="2629"/>
                    <a:pt x="2469" y="2278"/>
                    <a:pt x="2910" y="2201"/>
                  </a:cubicBezTo>
                  <a:cubicBezTo>
                    <a:pt x="3339" y="2125"/>
                    <a:pt x="3744" y="1976"/>
                    <a:pt x="3896" y="1548"/>
                  </a:cubicBezTo>
                  <a:cubicBezTo>
                    <a:pt x="3824" y="1295"/>
                    <a:pt x="3494" y="532"/>
                    <a:pt x="3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410;p54">
              <a:extLst>
                <a:ext uri="{FF2B5EF4-FFF2-40B4-BE49-F238E27FC236}">
                  <a16:creationId xmlns:a16="http://schemas.microsoft.com/office/drawing/2014/main" id="{0AE3F2C2-5F20-22BC-7599-B1EFC83714FD}"/>
                </a:ext>
              </a:extLst>
            </p:cNvPr>
            <p:cNvSpPr/>
            <p:nvPr/>
          </p:nvSpPr>
          <p:spPr>
            <a:xfrm>
              <a:off x="3726516" y="3957614"/>
              <a:ext cx="374503" cy="354354"/>
            </a:xfrm>
            <a:custGeom>
              <a:avLst/>
              <a:gdLst/>
              <a:ahLst/>
              <a:cxnLst/>
              <a:rect l="l" t="t" r="r" b="b"/>
              <a:pathLst>
                <a:path w="5130" h="4854" extrusionOk="0">
                  <a:moveTo>
                    <a:pt x="1930" y="808"/>
                  </a:moveTo>
                  <a:cubicBezTo>
                    <a:pt x="2382" y="435"/>
                    <a:pt x="2865" y="171"/>
                    <a:pt x="3310" y="11"/>
                  </a:cubicBezTo>
                  <a:cubicBezTo>
                    <a:pt x="3339" y="1"/>
                    <a:pt x="3370" y="14"/>
                    <a:pt x="3382" y="42"/>
                  </a:cubicBezTo>
                  <a:cubicBezTo>
                    <a:pt x="3421" y="134"/>
                    <a:pt x="3463" y="233"/>
                    <a:pt x="3506" y="335"/>
                  </a:cubicBezTo>
                  <a:cubicBezTo>
                    <a:pt x="3712" y="823"/>
                    <a:pt x="3949" y="1381"/>
                    <a:pt x="4010" y="1593"/>
                  </a:cubicBezTo>
                  <a:cubicBezTo>
                    <a:pt x="4014" y="1605"/>
                    <a:pt x="4014" y="1617"/>
                    <a:pt x="4009" y="1629"/>
                  </a:cubicBezTo>
                  <a:cubicBezTo>
                    <a:pt x="3928" y="1858"/>
                    <a:pt x="3781" y="2011"/>
                    <a:pt x="3595" y="2118"/>
                  </a:cubicBezTo>
                  <a:cubicBezTo>
                    <a:pt x="3415" y="2223"/>
                    <a:pt x="3200" y="2280"/>
                    <a:pt x="2980" y="2320"/>
                  </a:cubicBezTo>
                  <a:cubicBezTo>
                    <a:pt x="2674" y="2374"/>
                    <a:pt x="2505" y="2567"/>
                    <a:pt x="2435" y="2665"/>
                  </a:cubicBezTo>
                  <a:cubicBezTo>
                    <a:pt x="2748" y="2785"/>
                    <a:pt x="4090" y="3305"/>
                    <a:pt x="4689" y="3669"/>
                  </a:cubicBezTo>
                  <a:cubicBezTo>
                    <a:pt x="4824" y="3751"/>
                    <a:pt x="4972" y="3880"/>
                    <a:pt x="5050" y="4039"/>
                  </a:cubicBezTo>
                  <a:cubicBezTo>
                    <a:pt x="5112" y="4165"/>
                    <a:pt x="5130" y="4308"/>
                    <a:pt x="5065" y="4460"/>
                  </a:cubicBezTo>
                  <a:cubicBezTo>
                    <a:pt x="5031" y="4541"/>
                    <a:pt x="4972" y="4620"/>
                    <a:pt x="4837" y="4682"/>
                  </a:cubicBezTo>
                  <a:cubicBezTo>
                    <a:pt x="4712" y="4740"/>
                    <a:pt x="4518" y="4783"/>
                    <a:pt x="4207" y="4798"/>
                  </a:cubicBezTo>
                  <a:cubicBezTo>
                    <a:pt x="3047" y="4854"/>
                    <a:pt x="171" y="4745"/>
                    <a:pt x="62" y="4741"/>
                  </a:cubicBezTo>
                  <a:cubicBezTo>
                    <a:pt x="59" y="4741"/>
                    <a:pt x="57" y="4741"/>
                    <a:pt x="54" y="4741"/>
                  </a:cubicBezTo>
                  <a:cubicBezTo>
                    <a:pt x="23" y="4737"/>
                    <a:pt x="1" y="4709"/>
                    <a:pt x="4" y="4678"/>
                  </a:cubicBezTo>
                  <a:lnTo>
                    <a:pt x="205" y="4213"/>
                  </a:lnTo>
                  <a:lnTo>
                    <a:pt x="205" y="4213"/>
                  </a:lnTo>
                  <a:cubicBezTo>
                    <a:pt x="208" y="4186"/>
                    <a:pt x="231" y="4164"/>
                    <a:pt x="259" y="4164"/>
                  </a:cubicBezTo>
                  <a:cubicBezTo>
                    <a:pt x="262" y="4164"/>
                    <a:pt x="688" y="4132"/>
                    <a:pt x="1344" y="4034"/>
                  </a:cubicBezTo>
                  <a:cubicBezTo>
                    <a:pt x="1240" y="3993"/>
                    <a:pt x="1143" y="3946"/>
                    <a:pt x="1055" y="3893"/>
                  </a:cubicBezTo>
                  <a:cubicBezTo>
                    <a:pt x="843" y="3765"/>
                    <a:pt x="686" y="3599"/>
                    <a:pt x="602" y="3391"/>
                  </a:cubicBezTo>
                  <a:cubicBezTo>
                    <a:pt x="519" y="3184"/>
                    <a:pt x="509" y="2938"/>
                    <a:pt x="591" y="2650"/>
                  </a:cubicBezTo>
                  <a:cubicBezTo>
                    <a:pt x="644" y="2461"/>
                    <a:pt x="738" y="2254"/>
                    <a:pt x="876" y="2027"/>
                  </a:cubicBezTo>
                  <a:cubicBezTo>
                    <a:pt x="1175" y="1536"/>
                    <a:pt x="1541" y="1130"/>
                    <a:pt x="1930" y="808"/>
                  </a:cubicBezTo>
                  <a:close/>
                  <a:moveTo>
                    <a:pt x="3299" y="135"/>
                  </a:moveTo>
                  <a:cubicBezTo>
                    <a:pt x="2879" y="292"/>
                    <a:pt x="2427" y="544"/>
                    <a:pt x="2002" y="896"/>
                  </a:cubicBezTo>
                  <a:cubicBezTo>
                    <a:pt x="1621" y="1211"/>
                    <a:pt x="1264" y="1605"/>
                    <a:pt x="973" y="2086"/>
                  </a:cubicBezTo>
                  <a:cubicBezTo>
                    <a:pt x="840" y="2303"/>
                    <a:pt x="751" y="2501"/>
                    <a:pt x="700" y="2680"/>
                  </a:cubicBezTo>
                  <a:cubicBezTo>
                    <a:pt x="625" y="2944"/>
                    <a:pt x="633" y="3165"/>
                    <a:pt x="707" y="3349"/>
                  </a:cubicBezTo>
                  <a:cubicBezTo>
                    <a:pt x="781" y="3532"/>
                    <a:pt x="923" y="3681"/>
                    <a:pt x="1113" y="3797"/>
                  </a:cubicBezTo>
                  <a:cubicBezTo>
                    <a:pt x="1250" y="3880"/>
                    <a:pt x="1412" y="3946"/>
                    <a:pt x="1594" y="3999"/>
                  </a:cubicBezTo>
                  <a:cubicBezTo>
                    <a:pt x="1625" y="4007"/>
                    <a:pt x="1641" y="4038"/>
                    <a:pt x="1633" y="4069"/>
                  </a:cubicBezTo>
                  <a:cubicBezTo>
                    <a:pt x="1627" y="4090"/>
                    <a:pt x="1609" y="4105"/>
                    <a:pt x="1588" y="4109"/>
                  </a:cubicBezTo>
                  <a:cubicBezTo>
                    <a:pt x="953" y="4221"/>
                    <a:pt x="485" y="4269"/>
                    <a:pt x="312" y="4275"/>
                  </a:cubicBezTo>
                  <a:lnTo>
                    <a:pt x="124" y="4630"/>
                  </a:lnTo>
                  <a:cubicBezTo>
                    <a:pt x="552" y="4646"/>
                    <a:pt x="3124" y="4737"/>
                    <a:pt x="4201" y="4685"/>
                  </a:cubicBezTo>
                  <a:cubicBezTo>
                    <a:pt x="4496" y="4670"/>
                    <a:pt x="4677" y="4632"/>
                    <a:pt x="4790" y="4580"/>
                  </a:cubicBezTo>
                  <a:cubicBezTo>
                    <a:pt x="4893" y="4533"/>
                    <a:pt x="4936" y="4475"/>
                    <a:pt x="4961" y="4415"/>
                  </a:cubicBezTo>
                  <a:cubicBezTo>
                    <a:pt x="5012" y="4297"/>
                    <a:pt x="4997" y="4186"/>
                    <a:pt x="4949" y="4089"/>
                  </a:cubicBezTo>
                  <a:cubicBezTo>
                    <a:pt x="4882" y="3952"/>
                    <a:pt x="4751" y="3838"/>
                    <a:pt x="4630" y="3766"/>
                  </a:cubicBezTo>
                  <a:cubicBezTo>
                    <a:pt x="4029" y="3400"/>
                    <a:pt x="2662" y="2872"/>
                    <a:pt x="2379" y="2764"/>
                  </a:cubicBezTo>
                  <a:cubicBezTo>
                    <a:pt x="2322" y="2742"/>
                    <a:pt x="2292" y="2729"/>
                    <a:pt x="2292" y="2691"/>
                  </a:cubicBezTo>
                  <a:cubicBezTo>
                    <a:pt x="2292" y="2674"/>
                    <a:pt x="2300" y="2659"/>
                    <a:pt x="2311" y="2649"/>
                  </a:cubicBezTo>
                  <a:cubicBezTo>
                    <a:pt x="2310" y="2649"/>
                    <a:pt x="2310" y="2648"/>
                    <a:pt x="2310" y="2647"/>
                  </a:cubicBezTo>
                  <a:cubicBezTo>
                    <a:pt x="2355" y="2578"/>
                    <a:pt x="2547" y="2281"/>
                    <a:pt x="2960" y="2208"/>
                  </a:cubicBezTo>
                  <a:cubicBezTo>
                    <a:pt x="3169" y="2171"/>
                    <a:pt x="3372" y="2117"/>
                    <a:pt x="3539" y="2020"/>
                  </a:cubicBezTo>
                  <a:cubicBezTo>
                    <a:pt x="3697" y="1929"/>
                    <a:pt x="3824" y="1799"/>
                    <a:pt x="3897" y="1608"/>
                  </a:cubicBezTo>
                  <a:cubicBezTo>
                    <a:pt x="3830" y="1390"/>
                    <a:pt x="3602" y="851"/>
                    <a:pt x="3402" y="379"/>
                  </a:cubicBezTo>
                  <a:cubicBezTo>
                    <a:pt x="3367" y="295"/>
                    <a:pt x="3332" y="213"/>
                    <a:pt x="3299" y="1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411;p54">
              <a:extLst>
                <a:ext uri="{FF2B5EF4-FFF2-40B4-BE49-F238E27FC236}">
                  <a16:creationId xmlns:a16="http://schemas.microsoft.com/office/drawing/2014/main" id="{84F79181-0686-368E-010B-404F2E745640}"/>
                </a:ext>
              </a:extLst>
            </p:cNvPr>
            <p:cNvSpPr/>
            <p:nvPr/>
          </p:nvSpPr>
          <p:spPr>
            <a:xfrm>
              <a:off x="4177675" y="4183848"/>
              <a:ext cx="86581" cy="67162"/>
            </a:xfrm>
            <a:custGeom>
              <a:avLst/>
              <a:gdLst/>
              <a:ahLst/>
              <a:cxnLst/>
              <a:rect l="l" t="t" r="r" b="b"/>
              <a:pathLst>
                <a:path w="1186" h="920" extrusionOk="0">
                  <a:moveTo>
                    <a:pt x="1" y="479"/>
                  </a:moveTo>
                  <a:cubicBezTo>
                    <a:pt x="92" y="596"/>
                    <a:pt x="526" y="920"/>
                    <a:pt x="856" y="842"/>
                  </a:cubicBezTo>
                  <a:cubicBezTo>
                    <a:pt x="1186" y="764"/>
                    <a:pt x="1140" y="537"/>
                    <a:pt x="1063" y="505"/>
                  </a:cubicBezTo>
                  <a:cubicBezTo>
                    <a:pt x="986" y="473"/>
                    <a:pt x="616" y="285"/>
                    <a:pt x="616" y="285"/>
                  </a:cubicBezTo>
                  <a:cubicBezTo>
                    <a:pt x="616" y="285"/>
                    <a:pt x="1076" y="78"/>
                    <a:pt x="901" y="39"/>
                  </a:cubicBezTo>
                  <a:cubicBezTo>
                    <a:pt x="726" y="0"/>
                    <a:pt x="118" y="84"/>
                    <a:pt x="118" y="84"/>
                  </a:cubicBezTo>
                  <a:cubicBezTo>
                    <a:pt x="118" y="84"/>
                    <a:pt x="46" y="285"/>
                    <a:pt x="1" y="479"/>
                  </a:cubicBezTo>
                  <a:close/>
                </a:path>
              </a:pathLst>
            </a:custGeom>
            <a:solidFill>
              <a:srgbClr val="E0B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412;p54">
              <a:extLst>
                <a:ext uri="{FF2B5EF4-FFF2-40B4-BE49-F238E27FC236}">
                  <a16:creationId xmlns:a16="http://schemas.microsoft.com/office/drawing/2014/main" id="{B6E7F5EB-502E-7473-8631-FEF89A00CD65}"/>
                </a:ext>
              </a:extLst>
            </p:cNvPr>
            <p:cNvSpPr/>
            <p:nvPr/>
          </p:nvSpPr>
          <p:spPr>
            <a:xfrm>
              <a:off x="4173441" y="4179614"/>
              <a:ext cx="90304" cy="72199"/>
            </a:xfrm>
            <a:custGeom>
              <a:avLst/>
              <a:gdLst/>
              <a:ahLst/>
              <a:cxnLst/>
              <a:rect l="l" t="t" r="r" b="b"/>
              <a:pathLst>
                <a:path w="1237" h="989" extrusionOk="0">
                  <a:moveTo>
                    <a:pt x="478" y="892"/>
                  </a:moveTo>
                  <a:cubicBezTo>
                    <a:pt x="262" y="801"/>
                    <a:pt x="73" y="647"/>
                    <a:pt x="14" y="572"/>
                  </a:cubicBezTo>
                  <a:lnTo>
                    <a:pt x="14" y="572"/>
                  </a:lnTo>
                  <a:cubicBezTo>
                    <a:pt x="5" y="559"/>
                    <a:pt x="0" y="541"/>
                    <a:pt x="4" y="525"/>
                  </a:cubicBezTo>
                  <a:cubicBezTo>
                    <a:pt x="50" y="327"/>
                    <a:pt x="123" y="124"/>
                    <a:pt x="123" y="123"/>
                  </a:cubicBezTo>
                  <a:lnTo>
                    <a:pt x="123" y="124"/>
                  </a:lnTo>
                  <a:cubicBezTo>
                    <a:pt x="129" y="104"/>
                    <a:pt x="146" y="89"/>
                    <a:pt x="168" y="86"/>
                  </a:cubicBezTo>
                  <a:cubicBezTo>
                    <a:pt x="170" y="86"/>
                    <a:pt x="786" y="1"/>
                    <a:pt x="971" y="42"/>
                  </a:cubicBezTo>
                  <a:cubicBezTo>
                    <a:pt x="1222" y="98"/>
                    <a:pt x="960" y="260"/>
                    <a:pt x="801" y="344"/>
                  </a:cubicBezTo>
                  <a:cubicBezTo>
                    <a:pt x="915" y="402"/>
                    <a:pt x="1093" y="490"/>
                    <a:pt x="1142" y="511"/>
                  </a:cubicBezTo>
                  <a:cubicBezTo>
                    <a:pt x="1172" y="523"/>
                    <a:pt x="1197" y="549"/>
                    <a:pt x="1214" y="583"/>
                  </a:cubicBezTo>
                  <a:cubicBezTo>
                    <a:pt x="1230" y="615"/>
                    <a:pt x="1237" y="656"/>
                    <a:pt x="1231" y="698"/>
                  </a:cubicBezTo>
                  <a:cubicBezTo>
                    <a:pt x="1225" y="739"/>
                    <a:pt x="1208" y="784"/>
                    <a:pt x="1172" y="824"/>
                  </a:cubicBezTo>
                  <a:cubicBezTo>
                    <a:pt x="1126" y="878"/>
                    <a:pt x="1048" y="926"/>
                    <a:pt x="927" y="955"/>
                  </a:cubicBezTo>
                  <a:cubicBezTo>
                    <a:pt x="783" y="988"/>
                    <a:pt x="623" y="954"/>
                    <a:pt x="478" y="892"/>
                  </a:cubicBezTo>
                  <a:close/>
                  <a:moveTo>
                    <a:pt x="121" y="522"/>
                  </a:moveTo>
                  <a:cubicBezTo>
                    <a:pt x="186" y="593"/>
                    <a:pt x="343" y="713"/>
                    <a:pt x="522" y="788"/>
                  </a:cubicBezTo>
                  <a:cubicBezTo>
                    <a:pt x="647" y="842"/>
                    <a:pt x="783" y="872"/>
                    <a:pt x="901" y="844"/>
                  </a:cubicBezTo>
                  <a:cubicBezTo>
                    <a:pt x="997" y="822"/>
                    <a:pt x="1055" y="787"/>
                    <a:pt x="1087" y="750"/>
                  </a:cubicBezTo>
                  <a:cubicBezTo>
                    <a:pt x="1107" y="728"/>
                    <a:pt x="1116" y="704"/>
                    <a:pt x="1120" y="684"/>
                  </a:cubicBezTo>
                  <a:cubicBezTo>
                    <a:pt x="1122" y="663"/>
                    <a:pt x="1119" y="645"/>
                    <a:pt x="1113" y="632"/>
                  </a:cubicBezTo>
                  <a:cubicBezTo>
                    <a:pt x="1108" y="623"/>
                    <a:pt x="1103" y="617"/>
                    <a:pt x="1100" y="615"/>
                  </a:cubicBezTo>
                  <a:cubicBezTo>
                    <a:pt x="1020" y="582"/>
                    <a:pt x="650" y="394"/>
                    <a:pt x="649" y="394"/>
                  </a:cubicBezTo>
                  <a:cubicBezTo>
                    <a:pt x="621" y="380"/>
                    <a:pt x="610" y="346"/>
                    <a:pt x="624" y="318"/>
                  </a:cubicBezTo>
                  <a:cubicBezTo>
                    <a:pt x="630" y="305"/>
                    <a:pt x="639" y="297"/>
                    <a:pt x="651" y="292"/>
                  </a:cubicBezTo>
                  <a:lnTo>
                    <a:pt x="651" y="292"/>
                  </a:lnTo>
                  <a:cubicBezTo>
                    <a:pt x="652" y="291"/>
                    <a:pt x="955" y="154"/>
                    <a:pt x="947" y="152"/>
                  </a:cubicBezTo>
                  <a:cubicBezTo>
                    <a:pt x="806" y="120"/>
                    <a:pt x="348" y="177"/>
                    <a:pt x="218" y="194"/>
                  </a:cubicBezTo>
                  <a:cubicBezTo>
                    <a:pt x="198" y="253"/>
                    <a:pt x="154" y="387"/>
                    <a:pt x="121" y="5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413;p54">
              <a:extLst>
                <a:ext uri="{FF2B5EF4-FFF2-40B4-BE49-F238E27FC236}">
                  <a16:creationId xmlns:a16="http://schemas.microsoft.com/office/drawing/2014/main" id="{41AABCD5-8889-8BA4-A31B-3F87FB01BA71}"/>
                </a:ext>
              </a:extLst>
            </p:cNvPr>
            <p:cNvSpPr/>
            <p:nvPr/>
          </p:nvSpPr>
          <p:spPr>
            <a:xfrm>
              <a:off x="4048095" y="3870158"/>
              <a:ext cx="91545" cy="127973"/>
            </a:xfrm>
            <a:custGeom>
              <a:avLst/>
              <a:gdLst/>
              <a:ahLst/>
              <a:cxnLst/>
              <a:rect l="l" t="t" r="r" b="b"/>
              <a:pathLst>
                <a:path w="1254" h="1753" extrusionOk="0">
                  <a:moveTo>
                    <a:pt x="745" y="1752"/>
                  </a:moveTo>
                  <a:cubicBezTo>
                    <a:pt x="250" y="1736"/>
                    <a:pt x="1" y="1059"/>
                    <a:pt x="43" y="662"/>
                  </a:cubicBezTo>
                  <a:cubicBezTo>
                    <a:pt x="82" y="298"/>
                    <a:pt x="315" y="1"/>
                    <a:pt x="749" y="27"/>
                  </a:cubicBezTo>
                  <a:cubicBezTo>
                    <a:pt x="1183" y="52"/>
                    <a:pt x="1254" y="454"/>
                    <a:pt x="1202" y="810"/>
                  </a:cubicBezTo>
                  <a:cubicBezTo>
                    <a:pt x="1150" y="1166"/>
                    <a:pt x="969" y="1574"/>
                    <a:pt x="745" y="1752"/>
                  </a:cubicBezTo>
                  <a:close/>
                </a:path>
              </a:pathLst>
            </a:custGeom>
            <a:solidFill>
              <a:srgbClr val="E0B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14;p54">
              <a:extLst>
                <a:ext uri="{FF2B5EF4-FFF2-40B4-BE49-F238E27FC236}">
                  <a16:creationId xmlns:a16="http://schemas.microsoft.com/office/drawing/2014/main" id="{7A4F4086-CCE5-177D-8195-43075D85E0FE}"/>
                </a:ext>
              </a:extLst>
            </p:cNvPr>
            <p:cNvSpPr/>
            <p:nvPr/>
          </p:nvSpPr>
          <p:spPr>
            <a:xfrm>
              <a:off x="4046270" y="3867018"/>
              <a:ext cx="95341" cy="135274"/>
            </a:xfrm>
            <a:custGeom>
              <a:avLst/>
              <a:gdLst/>
              <a:ahLst/>
              <a:cxnLst/>
              <a:rect l="l" t="t" r="r" b="b"/>
              <a:pathLst>
                <a:path w="1306" h="1853" extrusionOk="0">
                  <a:moveTo>
                    <a:pt x="737" y="1737"/>
                  </a:moveTo>
                  <a:cubicBezTo>
                    <a:pt x="742" y="1737"/>
                    <a:pt x="747" y="1738"/>
                    <a:pt x="751" y="1738"/>
                  </a:cubicBezTo>
                  <a:cubicBezTo>
                    <a:pt x="846" y="1656"/>
                    <a:pt x="934" y="1529"/>
                    <a:pt x="1004" y="1382"/>
                  </a:cubicBezTo>
                  <a:cubicBezTo>
                    <a:pt x="1086" y="1215"/>
                    <a:pt x="1145" y="1023"/>
                    <a:pt x="1171" y="845"/>
                  </a:cubicBezTo>
                  <a:cubicBezTo>
                    <a:pt x="1176" y="807"/>
                    <a:pt x="1181" y="768"/>
                    <a:pt x="1183" y="730"/>
                  </a:cubicBezTo>
                  <a:cubicBezTo>
                    <a:pt x="1191" y="587"/>
                    <a:pt x="1176" y="444"/>
                    <a:pt x="1118" y="334"/>
                  </a:cubicBezTo>
                  <a:cubicBezTo>
                    <a:pt x="1064" y="230"/>
                    <a:pt x="970" y="153"/>
                    <a:pt x="821" y="131"/>
                  </a:cubicBezTo>
                  <a:cubicBezTo>
                    <a:pt x="805" y="129"/>
                    <a:pt x="788" y="127"/>
                    <a:pt x="770" y="126"/>
                  </a:cubicBezTo>
                  <a:cubicBezTo>
                    <a:pt x="583" y="115"/>
                    <a:pt x="437" y="169"/>
                    <a:pt x="332" y="264"/>
                  </a:cubicBezTo>
                  <a:cubicBezTo>
                    <a:pt x="213" y="371"/>
                    <a:pt x="144" y="532"/>
                    <a:pt x="124" y="710"/>
                  </a:cubicBezTo>
                  <a:cubicBezTo>
                    <a:pt x="122" y="729"/>
                    <a:pt x="121" y="747"/>
                    <a:pt x="120" y="766"/>
                  </a:cubicBezTo>
                  <a:cubicBezTo>
                    <a:pt x="114" y="952"/>
                    <a:pt x="166" y="1186"/>
                    <a:pt x="275" y="1380"/>
                  </a:cubicBezTo>
                  <a:cubicBezTo>
                    <a:pt x="378" y="1567"/>
                    <a:pt x="535" y="1715"/>
                    <a:pt x="737" y="1737"/>
                  </a:cubicBezTo>
                  <a:close/>
                  <a:moveTo>
                    <a:pt x="765" y="1851"/>
                  </a:moveTo>
                  <a:cubicBezTo>
                    <a:pt x="751" y="1851"/>
                    <a:pt x="737" y="1850"/>
                    <a:pt x="725" y="1848"/>
                  </a:cubicBezTo>
                  <a:cubicBezTo>
                    <a:pt x="481" y="1822"/>
                    <a:pt x="296" y="1651"/>
                    <a:pt x="176" y="1435"/>
                  </a:cubicBezTo>
                  <a:cubicBezTo>
                    <a:pt x="58" y="1223"/>
                    <a:pt x="0" y="967"/>
                    <a:pt x="7" y="762"/>
                  </a:cubicBezTo>
                  <a:cubicBezTo>
                    <a:pt x="8" y="740"/>
                    <a:pt x="10" y="719"/>
                    <a:pt x="12" y="699"/>
                  </a:cubicBezTo>
                  <a:cubicBezTo>
                    <a:pt x="34" y="493"/>
                    <a:pt x="115" y="306"/>
                    <a:pt x="256" y="179"/>
                  </a:cubicBezTo>
                  <a:cubicBezTo>
                    <a:pt x="383" y="66"/>
                    <a:pt x="557" y="0"/>
                    <a:pt x="777" y="13"/>
                  </a:cubicBezTo>
                  <a:cubicBezTo>
                    <a:pt x="798" y="15"/>
                    <a:pt x="818" y="17"/>
                    <a:pt x="838" y="19"/>
                  </a:cubicBezTo>
                  <a:cubicBezTo>
                    <a:pt x="1028" y="47"/>
                    <a:pt x="1149" y="147"/>
                    <a:pt x="1218" y="283"/>
                  </a:cubicBezTo>
                  <a:cubicBezTo>
                    <a:pt x="1286" y="413"/>
                    <a:pt x="1306" y="575"/>
                    <a:pt x="1295" y="737"/>
                  </a:cubicBezTo>
                  <a:cubicBezTo>
                    <a:pt x="1293" y="779"/>
                    <a:pt x="1289" y="821"/>
                    <a:pt x="1283" y="861"/>
                  </a:cubicBezTo>
                  <a:cubicBezTo>
                    <a:pt x="1255" y="1050"/>
                    <a:pt x="1192" y="1254"/>
                    <a:pt x="1107" y="1431"/>
                  </a:cubicBezTo>
                  <a:cubicBezTo>
                    <a:pt x="1025" y="1600"/>
                    <a:pt x="921" y="1748"/>
                    <a:pt x="805" y="1840"/>
                  </a:cubicBezTo>
                  <a:cubicBezTo>
                    <a:pt x="794" y="1848"/>
                    <a:pt x="779" y="1853"/>
                    <a:pt x="765" y="18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15;p54">
              <a:extLst>
                <a:ext uri="{FF2B5EF4-FFF2-40B4-BE49-F238E27FC236}">
                  <a16:creationId xmlns:a16="http://schemas.microsoft.com/office/drawing/2014/main" id="{0B55A868-6DC7-70AD-6493-66AC6B99C362}"/>
                </a:ext>
              </a:extLst>
            </p:cNvPr>
            <p:cNvSpPr/>
            <p:nvPr/>
          </p:nvSpPr>
          <p:spPr>
            <a:xfrm>
              <a:off x="3769661" y="3968492"/>
              <a:ext cx="417574" cy="251786"/>
            </a:xfrm>
            <a:custGeom>
              <a:avLst/>
              <a:gdLst/>
              <a:ahLst/>
              <a:cxnLst/>
              <a:rect l="l" t="t" r="r" b="b"/>
              <a:pathLst>
                <a:path w="5720" h="3449" extrusionOk="0">
                  <a:moveTo>
                    <a:pt x="1" y="2845"/>
                  </a:moveTo>
                  <a:cubicBezTo>
                    <a:pt x="380" y="3150"/>
                    <a:pt x="802" y="3132"/>
                    <a:pt x="1127" y="3011"/>
                  </a:cubicBezTo>
                  <a:cubicBezTo>
                    <a:pt x="1370" y="2920"/>
                    <a:pt x="1541" y="2674"/>
                    <a:pt x="1771" y="2519"/>
                  </a:cubicBezTo>
                  <a:cubicBezTo>
                    <a:pt x="1820" y="2440"/>
                    <a:pt x="2007" y="2180"/>
                    <a:pt x="2379" y="2115"/>
                  </a:cubicBezTo>
                  <a:cubicBezTo>
                    <a:pt x="2381" y="2115"/>
                    <a:pt x="2384" y="2114"/>
                    <a:pt x="2386" y="2114"/>
                  </a:cubicBezTo>
                  <a:cubicBezTo>
                    <a:pt x="2536" y="2087"/>
                    <a:pt x="2683" y="2050"/>
                    <a:pt x="2818" y="1997"/>
                  </a:cubicBezTo>
                  <a:lnTo>
                    <a:pt x="2818" y="1996"/>
                  </a:lnTo>
                  <a:cubicBezTo>
                    <a:pt x="3053" y="2557"/>
                    <a:pt x="3390" y="3016"/>
                    <a:pt x="3713" y="3112"/>
                  </a:cubicBezTo>
                  <a:cubicBezTo>
                    <a:pt x="4321" y="3294"/>
                    <a:pt x="5578" y="3449"/>
                    <a:pt x="5578" y="3449"/>
                  </a:cubicBezTo>
                  <a:lnTo>
                    <a:pt x="5720" y="3021"/>
                  </a:lnTo>
                  <a:lnTo>
                    <a:pt x="3959" y="2206"/>
                  </a:lnTo>
                  <a:cubicBezTo>
                    <a:pt x="3959" y="2206"/>
                    <a:pt x="3644" y="1268"/>
                    <a:pt x="3423" y="720"/>
                  </a:cubicBezTo>
                  <a:cubicBezTo>
                    <a:pt x="3162" y="77"/>
                    <a:pt x="2687" y="0"/>
                    <a:pt x="2548" y="425"/>
                  </a:cubicBezTo>
                  <a:lnTo>
                    <a:pt x="2547" y="425"/>
                  </a:lnTo>
                  <a:cubicBezTo>
                    <a:pt x="2357" y="378"/>
                    <a:pt x="2219" y="296"/>
                    <a:pt x="2123" y="194"/>
                  </a:cubicBezTo>
                  <a:cubicBezTo>
                    <a:pt x="1516" y="527"/>
                    <a:pt x="897" y="1045"/>
                    <a:pt x="423" y="1764"/>
                  </a:cubicBezTo>
                  <a:cubicBezTo>
                    <a:pt x="393" y="1811"/>
                    <a:pt x="362" y="1859"/>
                    <a:pt x="333" y="1908"/>
                  </a:cubicBezTo>
                  <a:cubicBezTo>
                    <a:pt x="112" y="2271"/>
                    <a:pt x="9" y="2582"/>
                    <a:pt x="1" y="284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16;p54">
              <a:extLst>
                <a:ext uri="{FF2B5EF4-FFF2-40B4-BE49-F238E27FC236}">
                  <a16:creationId xmlns:a16="http://schemas.microsoft.com/office/drawing/2014/main" id="{7C15C329-9FED-F298-27BC-5A1C2C0C95EC}"/>
                </a:ext>
              </a:extLst>
            </p:cNvPr>
            <p:cNvSpPr/>
            <p:nvPr/>
          </p:nvSpPr>
          <p:spPr>
            <a:xfrm>
              <a:off x="3777546" y="4068286"/>
              <a:ext cx="402098" cy="151991"/>
            </a:xfrm>
            <a:custGeom>
              <a:avLst/>
              <a:gdLst/>
              <a:ahLst/>
              <a:cxnLst/>
              <a:rect l="l" t="t" r="r" b="b"/>
              <a:pathLst>
                <a:path w="5508" h="2082" extrusionOk="0">
                  <a:moveTo>
                    <a:pt x="0" y="1555"/>
                  </a:moveTo>
                  <a:cubicBezTo>
                    <a:pt x="350" y="1779"/>
                    <a:pt x="724" y="1754"/>
                    <a:pt x="1019" y="1644"/>
                  </a:cubicBezTo>
                  <a:cubicBezTo>
                    <a:pt x="1262" y="1553"/>
                    <a:pt x="1433" y="1307"/>
                    <a:pt x="1663" y="1152"/>
                  </a:cubicBezTo>
                  <a:cubicBezTo>
                    <a:pt x="1712" y="1073"/>
                    <a:pt x="1899" y="813"/>
                    <a:pt x="2271" y="748"/>
                  </a:cubicBezTo>
                  <a:cubicBezTo>
                    <a:pt x="2273" y="748"/>
                    <a:pt x="2276" y="747"/>
                    <a:pt x="2278" y="747"/>
                  </a:cubicBezTo>
                  <a:cubicBezTo>
                    <a:pt x="2428" y="720"/>
                    <a:pt x="2575" y="683"/>
                    <a:pt x="2710" y="630"/>
                  </a:cubicBezTo>
                  <a:lnTo>
                    <a:pt x="2710" y="629"/>
                  </a:lnTo>
                  <a:cubicBezTo>
                    <a:pt x="2946" y="1190"/>
                    <a:pt x="3282" y="1649"/>
                    <a:pt x="3605" y="1745"/>
                  </a:cubicBezTo>
                  <a:cubicBezTo>
                    <a:pt x="4213" y="1927"/>
                    <a:pt x="5470" y="2082"/>
                    <a:pt x="5470" y="2082"/>
                  </a:cubicBezTo>
                  <a:lnTo>
                    <a:pt x="5507" y="1968"/>
                  </a:lnTo>
                  <a:cubicBezTo>
                    <a:pt x="5175" y="1872"/>
                    <a:pt x="4768" y="1773"/>
                    <a:pt x="4334" y="1713"/>
                  </a:cubicBezTo>
                  <a:cubicBezTo>
                    <a:pt x="3281" y="1570"/>
                    <a:pt x="3149" y="761"/>
                    <a:pt x="2993" y="480"/>
                  </a:cubicBezTo>
                  <a:cubicBezTo>
                    <a:pt x="2837" y="198"/>
                    <a:pt x="2579" y="36"/>
                    <a:pt x="2358" y="0"/>
                  </a:cubicBezTo>
                  <a:cubicBezTo>
                    <a:pt x="2358" y="0"/>
                    <a:pt x="2418" y="276"/>
                    <a:pt x="2106" y="444"/>
                  </a:cubicBezTo>
                  <a:cubicBezTo>
                    <a:pt x="1795" y="612"/>
                    <a:pt x="1735" y="695"/>
                    <a:pt x="1244" y="1175"/>
                  </a:cubicBezTo>
                  <a:cubicBezTo>
                    <a:pt x="753" y="1654"/>
                    <a:pt x="46" y="1570"/>
                    <a:pt x="46" y="1570"/>
                  </a:cubicBezTo>
                  <a:cubicBezTo>
                    <a:pt x="46" y="1570"/>
                    <a:pt x="26" y="1562"/>
                    <a:pt x="0" y="15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17;p54">
              <a:extLst>
                <a:ext uri="{FF2B5EF4-FFF2-40B4-BE49-F238E27FC236}">
                  <a16:creationId xmlns:a16="http://schemas.microsoft.com/office/drawing/2014/main" id="{29C1F8FA-7646-3D69-71B1-528A589DE6B3}"/>
                </a:ext>
              </a:extLst>
            </p:cNvPr>
            <p:cNvSpPr/>
            <p:nvPr/>
          </p:nvSpPr>
          <p:spPr>
            <a:xfrm>
              <a:off x="3765500" y="3975573"/>
              <a:ext cx="426262" cy="249085"/>
            </a:xfrm>
            <a:custGeom>
              <a:avLst/>
              <a:gdLst/>
              <a:ahLst/>
              <a:cxnLst/>
              <a:rect l="l" t="t" r="r" b="b"/>
              <a:pathLst>
                <a:path w="5839" h="3412" extrusionOk="0">
                  <a:moveTo>
                    <a:pt x="579" y="3040"/>
                  </a:moveTo>
                  <a:cubicBezTo>
                    <a:pt x="393" y="3013"/>
                    <a:pt x="203" y="2937"/>
                    <a:pt x="22" y="2791"/>
                  </a:cubicBezTo>
                  <a:cubicBezTo>
                    <a:pt x="9" y="2781"/>
                    <a:pt x="0" y="2764"/>
                    <a:pt x="1" y="2746"/>
                  </a:cubicBezTo>
                  <a:cubicBezTo>
                    <a:pt x="5" y="2606"/>
                    <a:pt x="35" y="2453"/>
                    <a:pt x="94" y="2289"/>
                  </a:cubicBezTo>
                  <a:cubicBezTo>
                    <a:pt x="150" y="2132"/>
                    <a:pt x="231" y="1964"/>
                    <a:pt x="342" y="1781"/>
                  </a:cubicBezTo>
                  <a:cubicBezTo>
                    <a:pt x="358" y="1754"/>
                    <a:pt x="373" y="1730"/>
                    <a:pt x="387" y="1709"/>
                  </a:cubicBezTo>
                  <a:cubicBezTo>
                    <a:pt x="401" y="1687"/>
                    <a:pt x="416" y="1662"/>
                    <a:pt x="433" y="1636"/>
                  </a:cubicBezTo>
                  <a:cubicBezTo>
                    <a:pt x="660" y="1291"/>
                    <a:pt x="921" y="993"/>
                    <a:pt x="1196" y="738"/>
                  </a:cubicBezTo>
                  <a:cubicBezTo>
                    <a:pt x="1503" y="454"/>
                    <a:pt x="1829" y="224"/>
                    <a:pt x="2153" y="47"/>
                  </a:cubicBezTo>
                  <a:cubicBezTo>
                    <a:pt x="2175" y="35"/>
                    <a:pt x="2204" y="39"/>
                    <a:pt x="2221" y="58"/>
                  </a:cubicBezTo>
                  <a:cubicBezTo>
                    <a:pt x="2267" y="106"/>
                    <a:pt x="2322" y="150"/>
                    <a:pt x="2390" y="187"/>
                  </a:cubicBezTo>
                  <a:cubicBezTo>
                    <a:pt x="2442" y="216"/>
                    <a:pt x="2502" y="240"/>
                    <a:pt x="2570" y="260"/>
                  </a:cubicBezTo>
                  <a:cubicBezTo>
                    <a:pt x="2603" y="182"/>
                    <a:pt x="2648" y="121"/>
                    <a:pt x="2702" y="79"/>
                  </a:cubicBezTo>
                  <a:cubicBezTo>
                    <a:pt x="2770" y="25"/>
                    <a:pt x="2850" y="1"/>
                    <a:pt x="2936" y="7"/>
                  </a:cubicBezTo>
                  <a:cubicBezTo>
                    <a:pt x="3018" y="13"/>
                    <a:pt x="3104" y="47"/>
                    <a:pt x="3188" y="110"/>
                  </a:cubicBezTo>
                  <a:cubicBezTo>
                    <a:pt x="3315" y="205"/>
                    <a:pt x="3438" y="368"/>
                    <a:pt x="3532" y="602"/>
                  </a:cubicBezTo>
                  <a:cubicBezTo>
                    <a:pt x="3734" y="1101"/>
                    <a:pt x="4011" y="1920"/>
                    <a:pt x="4061" y="2068"/>
                  </a:cubicBezTo>
                  <a:lnTo>
                    <a:pt x="5800" y="2873"/>
                  </a:lnTo>
                  <a:lnTo>
                    <a:pt x="5800" y="2873"/>
                  </a:lnTo>
                  <a:cubicBezTo>
                    <a:pt x="5826" y="2885"/>
                    <a:pt x="5839" y="2914"/>
                    <a:pt x="5830" y="2942"/>
                  </a:cubicBezTo>
                  <a:lnTo>
                    <a:pt x="5690" y="3365"/>
                  </a:lnTo>
                  <a:cubicBezTo>
                    <a:pt x="5683" y="3392"/>
                    <a:pt x="5656" y="3411"/>
                    <a:pt x="5628" y="3408"/>
                  </a:cubicBezTo>
                  <a:cubicBezTo>
                    <a:pt x="5624" y="3407"/>
                    <a:pt x="4367" y="3252"/>
                    <a:pt x="3754" y="3069"/>
                  </a:cubicBezTo>
                  <a:cubicBezTo>
                    <a:pt x="3586" y="3019"/>
                    <a:pt x="3418" y="2881"/>
                    <a:pt x="3261" y="2687"/>
                  </a:cubicBezTo>
                  <a:cubicBezTo>
                    <a:pt x="3108" y="2495"/>
                    <a:pt x="2965" y="2247"/>
                    <a:pt x="2844" y="1972"/>
                  </a:cubicBezTo>
                  <a:cubicBezTo>
                    <a:pt x="2791" y="1991"/>
                    <a:pt x="2736" y="2008"/>
                    <a:pt x="2679" y="2023"/>
                  </a:cubicBezTo>
                  <a:cubicBezTo>
                    <a:pt x="2605" y="2043"/>
                    <a:pt x="2529" y="2059"/>
                    <a:pt x="2454" y="2072"/>
                  </a:cubicBezTo>
                  <a:lnTo>
                    <a:pt x="2454" y="2072"/>
                  </a:lnTo>
                  <a:lnTo>
                    <a:pt x="2446" y="2074"/>
                  </a:lnTo>
                  <a:cubicBezTo>
                    <a:pt x="2271" y="2104"/>
                    <a:pt x="2140" y="2180"/>
                    <a:pt x="2047" y="2258"/>
                  </a:cubicBezTo>
                  <a:cubicBezTo>
                    <a:pt x="1955" y="2335"/>
                    <a:pt x="1900" y="2412"/>
                    <a:pt x="1877" y="2450"/>
                  </a:cubicBezTo>
                  <a:cubicBezTo>
                    <a:pt x="1873" y="2458"/>
                    <a:pt x="1867" y="2464"/>
                    <a:pt x="1859" y="2469"/>
                  </a:cubicBezTo>
                  <a:cubicBezTo>
                    <a:pt x="1772" y="2528"/>
                    <a:pt x="1691" y="2602"/>
                    <a:pt x="1612" y="2675"/>
                  </a:cubicBezTo>
                  <a:cubicBezTo>
                    <a:pt x="1485" y="2792"/>
                    <a:pt x="1361" y="2908"/>
                    <a:pt x="1204" y="2966"/>
                  </a:cubicBezTo>
                  <a:cubicBezTo>
                    <a:pt x="1018" y="3036"/>
                    <a:pt x="802" y="3073"/>
                    <a:pt x="579" y="3040"/>
                  </a:cubicBezTo>
                  <a:close/>
                  <a:moveTo>
                    <a:pt x="115" y="2721"/>
                  </a:moveTo>
                  <a:cubicBezTo>
                    <a:pt x="272" y="2841"/>
                    <a:pt x="435" y="2905"/>
                    <a:pt x="595" y="2928"/>
                  </a:cubicBezTo>
                  <a:cubicBezTo>
                    <a:pt x="797" y="2958"/>
                    <a:pt x="995" y="2924"/>
                    <a:pt x="1165" y="2860"/>
                  </a:cubicBezTo>
                  <a:cubicBezTo>
                    <a:pt x="1300" y="2810"/>
                    <a:pt x="1416" y="2702"/>
                    <a:pt x="1535" y="2592"/>
                  </a:cubicBezTo>
                  <a:cubicBezTo>
                    <a:pt x="1616" y="2519"/>
                    <a:pt x="1696" y="2444"/>
                    <a:pt x="1787" y="2382"/>
                  </a:cubicBezTo>
                  <a:cubicBezTo>
                    <a:pt x="1815" y="2336"/>
                    <a:pt x="1877" y="2253"/>
                    <a:pt x="1974" y="2171"/>
                  </a:cubicBezTo>
                  <a:cubicBezTo>
                    <a:pt x="2080" y="2083"/>
                    <a:pt x="2228" y="1997"/>
                    <a:pt x="2426" y="1962"/>
                  </a:cubicBezTo>
                  <a:lnTo>
                    <a:pt x="2434" y="1961"/>
                  </a:lnTo>
                  <a:cubicBezTo>
                    <a:pt x="2508" y="1947"/>
                    <a:pt x="2581" y="1932"/>
                    <a:pt x="2650" y="1914"/>
                  </a:cubicBezTo>
                  <a:cubicBezTo>
                    <a:pt x="2718" y="1896"/>
                    <a:pt x="2784" y="1875"/>
                    <a:pt x="2846" y="1850"/>
                  </a:cubicBezTo>
                  <a:cubicBezTo>
                    <a:pt x="2848" y="1848"/>
                    <a:pt x="2851" y="1848"/>
                    <a:pt x="2854" y="1847"/>
                  </a:cubicBezTo>
                  <a:cubicBezTo>
                    <a:pt x="2882" y="1835"/>
                    <a:pt x="2916" y="1849"/>
                    <a:pt x="2927" y="1879"/>
                  </a:cubicBezTo>
                  <a:lnTo>
                    <a:pt x="2927" y="1879"/>
                  </a:lnTo>
                  <a:lnTo>
                    <a:pt x="2927" y="1879"/>
                  </a:lnTo>
                  <a:lnTo>
                    <a:pt x="2928" y="1880"/>
                  </a:lnTo>
                  <a:cubicBezTo>
                    <a:pt x="3047" y="2164"/>
                    <a:pt x="3193" y="2421"/>
                    <a:pt x="3350" y="2616"/>
                  </a:cubicBezTo>
                  <a:cubicBezTo>
                    <a:pt x="3492" y="2793"/>
                    <a:pt x="3641" y="2918"/>
                    <a:pt x="3785" y="2961"/>
                  </a:cubicBezTo>
                  <a:cubicBezTo>
                    <a:pt x="4321" y="3121"/>
                    <a:pt x="5366" y="3260"/>
                    <a:pt x="5595" y="3290"/>
                  </a:cubicBezTo>
                  <a:lnTo>
                    <a:pt x="5707" y="2955"/>
                  </a:lnTo>
                  <a:lnTo>
                    <a:pt x="3992" y="2160"/>
                  </a:lnTo>
                  <a:cubicBezTo>
                    <a:pt x="3976" y="2152"/>
                    <a:pt x="3966" y="2139"/>
                    <a:pt x="3962" y="2124"/>
                  </a:cubicBezTo>
                  <a:cubicBezTo>
                    <a:pt x="3944" y="2073"/>
                    <a:pt x="3642" y="1176"/>
                    <a:pt x="3427" y="643"/>
                  </a:cubicBezTo>
                  <a:cubicBezTo>
                    <a:pt x="3341" y="430"/>
                    <a:pt x="3232" y="284"/>
                    <a:pt x="3120" y="200"/>
                  </a:cubicBezTo>
                  <a:cubicBezTo>
                    <a:pt x="3054" y="151"/>
                    <a:pt x="2988" y="124"/>
                    <a:pt x="2928" y="120"/>
                  </a:cubicBezTo>
                  <a:cubicBezTo>
                    <a:pt x="2870" y="116"/>
                    <a:pt x="2817" y="132"/>
                    <a:pt x="2772" y="168"/>
                  </a:cubicBezTo>
                  <a:cubicBezTo>
                    <a:pt x="2724" y="205"/>
                    <a:pt x="2685" y="265"/>
                    <a:pt x="2658" y="346"/>
                  </a:cubicBezTo>
                  <a:cubicBezTo>
                    <a:pt x="2648" y="375"/>
                    <a:pt x="2617" y="391"/>
                    <a:pt x="2587" y="382"/>
                  </a:cubicBezTo>
                  <a:cubicBezTo>
                    <a:pt x="2492" y="358"/>
                    <a:pt x="2408" y="326"/>
                    <a:pt x="2336" y="285"/>
                  </a:cubicBezTo>
                  <a:cubicBezTo>
                    <a:pt x="2272" y="251"/>
                    <a:pt x="2217" y="211"/>
                    <a:pt x="2170" y="167"/>
                  </a:cubicBezTo>
                  <a:cubicBezTo>
                    <a:pt x="1866" y="337"/>
                    <a:pt x="1561" y="554"/>
                    <a:pt x="1272" y="821"/>
                  </a:cubicBezTo>
                  <a:cubicBezTo>
                    <a:pt x="1003" y="1070"/>
                    <a:pt x="748" y="1362"/>
                    <a:pt x="528" y="1698"/>
                  </a:cubicBezTo>
                  <a:cubicBezTo>
                    <a:pt x="514" y="1719"/>
                    <a:pt x="499" y="1743"/>
                    <a:pt x="482" y="1769"/>
                  </a:cubicBezTo>
                  <a:cubicBezTo>
                    <a:pt x="466" y="1795"/>
                    <a:pt x="451" y="1819"/>
                    <a:pt x="439" y="1840"/>
                  </a:cubicBezTo>
                  <a:cubicBezTo>
                    <a:pt x="332" y="2014"/>
                    <a:pt x="253" y="2177"/>
                    <a:pt x="200" y="2327"/>
                  </a:cubicBezTo>
                  <a:cubicBezTo>
                    <a:pt x="150" y="2469"/>
                    <a:pt x="122" y="2601"/>
                    <a:pt x="115" y="27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18;p54">
              <a:extLst>
                <a:ext uri="{FF2B5EF4-FFF2-40B4-BE49-F238E27FC236}">
                  <a16:creationId xmlns:a16="http://schemas.microsoft.com/office/drawing/2014/main" id="{7901038B-CC60-67F9-4266-FE35A64820F9}"/>
                </a:ext>
              </a:extLst>
            </p:cNvPr>
            <p:cNvSpPr/>
            <p:nvPr/>
          </p:nvSpPr>
          <p:spPr>
            <a:xfrm>
              <a:off x="3882159" y="3793505"/>
              <a:ext cx="281498" cy="220103"/>
            </a:xfrm>
            <a:custGeom>
              <a:avLst/>
              <a:gdLst/>
              <a:ahLst/>
              <a:cxnLst/>
              <a:rect l="l" t="t" r="r" b="b"/>
              <a:pathLst>
                <a:path w="3856" h="3015" extrusionOk="0">
                  <a:moveTo>
                    <a:pt x="3540" y="1485"/>
                  </a:moveTo>
                  <a:cubicBezTo>
                    <a:pt x="3406" y="1672"/>
                    <a:pt x="2971" y="1853"/>
                    <a:pt x="2562" y="1637"/>
                  </a:cubicBezTo>
                  <a:cubicBezTo>
                    <a:pt x="2562" y="1637"/>
                    <a:pt x="1811" y="3014"/>
                    <a:pt x="1018" y="2825"/>
                  </a:cubicBezTo>
                  <a:cubicBezTo>
                    <a:pt x="1" y="2582"/>
                    <a:pt x="418" y="1362"/>
                    <a:pt x="1225" y="1307"/>
                  </a:cubicBezTo>
                  <a:cubicBezTo>
                    <a:pt x="1903" y="1260"/>
                    <a:pt x="1968" y="748"/>
                    <a:pt x="2309" y="530"/>
                  </a:cubicBezTo>
                  <a:cubicBezTo>
                    <a:pt x="3142" y="0"/>
                    <a:pt x="3856" y="1040"/>
                    <a:pt x="3540" y="14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19;p54">
              <a:extLst>
                <a:ext uri="{FF2B5EF4-FFF2-40B4-BE49-F238E27FC236}">
                  <a16:creationId xmlns:a16="http://schemas.microsoft.com/office/drawing/2014/main" id="{09BF4548-5ED7-885E-0671-485593EF3D20}"/>
                </a:ext>
              </a:extLst>
            </p:cNvPr>
            <p:cNvSpPr/>
            <p:nvPr/>
          </p:nvSpPr>
          <p:spPr>
            <a:xfrm>
              <a:off x="3907783" y="3814968"/>
              <a:ext cx="244193" cy="201852"/>
            </a:xfrm>
            <a:custGeom>
              <a:avLst/>
              <a:gdLst/>
              <a:ahLst/>
              <a:cxnLst/>
              <a:rect l="l" t="t" r="r" b="b"/>
              <a:pathLst>
                <a:path w="3345" h="2765" extrusionOk="0">
                  <a:moveTo>
                    <a:pt x="2729" y="1375"/>
                  </a:moveTo>
                  <a:cubicBezTo>
                    <a:pt x="2921" y="1345"/>
                    <a:pt x="3075" y="1253"/>
                    <a:pt x="3142" y="1158"/>
                  </a:cubicBezTo>
                  <a:cubicBezTo>
                    <a:pt x="3223" y="1045"/>
                    <a:pt x="3226" y="885"/>
                    <a:pt x="3173" y="725"/>
                  </a:cubicBezTo>
                  <a:cubicBezTo>
                    <a:pt x="3134" y="609"/>
                    <a:pt x="3065" y="494"/>
                    <a:pt x="2973" y="397"/>
                  </a:cubicBezTo>
                  <a:cubicBezTo>
                    <a:pt x="2881" y="300"/>
                    <a:pt x="2768" y="222"/>
                    <a:pt x="2639" y="180"/>
                  </a:cubicBezTo>
                  <a:cubicBezTo>
                    <a:pt x="2448" y="118"/>
                    <a:pt x="2224" y="134"/>
                    <a:pt x="1988" y="284"/>
                  </a:cubicBezTo>
                  <a:cubicBezTo>
                    <a:pt x="1880" y="353"/>
                    <a:pt x="1799" y="458"/>
                    <a:pt x="1714" y="566"/>
                  </a:cubicBezTo>
                  <a:cubicBezTo>
                    <a:pt x="1538" y="793"/>
                    <a:pt x="1349" y="1037"/>
                    <a:pt x="878" y="1069"/>
                  </a:cubicBezTo>
                  <a:cubicBezTo>
                    <a:pt x="609" y="1088"/>
                    <a:pt x="386" y="1245"/>
                    <a:pt x="254" y="1450"/>
                  </a:cubicBezTo>
                  <a:cubicBezTo>
                    <a:pt x="188" y="1554"/>
                    <a:pt x="144" y="1668"/>
                    <a:pt x="129" y="1783"/>
                  </a:cubicBezTo>
                  <a:cubicBezTo>
                    <a:pt x="114" y="1896"/>
                    <a:pt x="128" y="2010"/>
                    <a:pt x="175" y="2112"/>
                  </a:cubicBezTo>
                  <a:cubicBezTo>
                    <a:pt x="249" y="2275"/>
                    <a:pt x="410" y="2411"/>
                    <a:pt x="680" y="2476"/>
                  </a:cubicBezTo>
                  <a:cubicBezTo>
                    <a:pt x="1431" y="2656"/>
                    <a:pt x="2159" y="1320"/>
                    <a:pt x="2161" y="1315"/>
                  </a:cubicBezTo>
                  <a:lnTo>
                    <a:pt x="2162" y="1315"/>
                  </a:lnTo>
                  <a:cubicBezTo>
                    <a:pt x="2176" y="1288"/>
                    <a:pt x="2210" y="1279"/>
                    <a:pt x="2237" y="1293"/>
                  </a:cubicBezTo>
                  <a:cubicBezTo>
                    <a:pt x="2406" y="1382"/>
                    <a:pt x="2578" y="1398"/>
                    <a:pt x="2729" y="1375"/>
                  </a:cubicBezTo>
                  <a:close/>
                  <a:moveTo>
                    <a:pt x="3235" y="1224"/>
                  </a:moveTo>
                  <a:cubicBezTo>
                    <a:pt x="3152" y="1339"/>
                    <a:pt x="2969" y="1452"/>
                    <a:pt x="2746" y="1487"/>
                  </a:cubicBezTo>
                  <a:cubicBezTo>
                    <a:pt x="2588" y="1511"/>
                    <a:pt x="2410" y="1497"/>
                    <a:pt x="2234" y="1417"/>
                  </a:cubicBezTo>
                  <a:cubicBezTo>
                    <a:pt x="2091" y="1660"/>
                    <a:pt x="1399" y="2764"/>
                    <a:pt x="654" y="2586"/>
                  </a:cubicBezTo>
                  <a:cubicBezTo>
                    <a:pt x="346" y="2512"/>
                    <a:pt x="160" y="2352"/>
                    <a:pt x="72" y="2159"/>
                  </a:cubicBezTo>
                  <a:cubicBezTo>
                    <a:pt x="16" y="2037"/>
                    <a:pt x="0" y="1902"/>
                    <a:pt x="18" y="1769"/>
                  </a:cubicBezTo>
                  <a:cubicBezTo>
                    <a:pt x="34" y="1637"/>
                    <a:pt x="84" y="1506"/>
                    <a:pt x="159" y="1389"/>
                  </a:cubicBezTo>
                  <a:cubicBezTo>
                    <a:pt x="309" y="1156"/>
                    <a:pt x="562" y="978"/>
                    <a:pt x="871" y="957"/>
                  </a:cubicBezTo>
                  <a:cubicBezTo>
                    <a:pt x="1291" y="928"/>
                    <a:pt x="1463" y="705"/>
                    <a:pt x="1625" y="497"/>
                  </a:cubicBezTo>
                  <a:cubicBezTo>
                    <a:pt x="1716" y="380"/>
                    <a:pt x="1803" y="268"/>
                    <a:pt x="1928" y="188"/>
                  </a:cubicBezTo>
                  <a:cubicBezTo>
                    <a:pt x="2196" y="18"/>
                    <a:pt x="2454" y="1"/>
                    <a:pt x="2674" y="73"/>
                  </a:cubicBezTo>
                  <a:cubicBezTo>
                    <a:pt x="2821" y="121"/>
                    <a:pt x="2951" y="209"/>
                    <a:pt x="3054" y="319"/>
                  </a:cubicBezTo>
                  <a:cubicBezTo>
                    <a:pt x="3158" y="428"/>
                    <a:pt x="3236" y="558"/>
                    <a:pt x="3280" y="689"/>
                  </a:cubicBezTo>
                  <a:cubicBezTo>
                    <a:pt x="3344" y="882"/>
                    <a:pt x="3337" y="1079"/>
                    <a:pt x="3235" y="12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20;p54">
              <a:extLst>
                <a:ext uri="{FF2B5EF4-FFF2-40B4-BE49-F238E27FC236}">
                  <a16:creationId xmlns:a16="http://schemas.microsoft.com/office/drawing/2014/main" id="{0EA7E2E5-B531-D9B3-0949-917EED3F23B2}"/>
                </a:ext>
              </a:extLst>
            </p:cNvPr>
            <p:cNvSpPr/>
            <p:nvPr/>
          </p:nvSpPr>
          <p:spPr>
            <a:xfrm>
              <a:off x="3828867" y="4234877"/>
              <a:ext cx="191048" cy="25332"/>
            </a:xfrm>
            <a:custGeom>
              <a:avLst/>
              <a:gdLst/>
              <a:ahLst/>
              <a:cxnLst/>
              <a:rect l="l" t="t" r="r" b="b"/>
              <a:pathLst>
                <a:path w="2617" h="347" extrusionOk="0">
                  <a:moveTo>
                    <a:pt x="70" y="326"/>
                  </a:moveTo>
                  <a:cubicBezTo>
                    <a:pt x="39" y="331"/>
                    <a:pt x="10" y="310"/>
                    <a:pt x="5" y="279"/>
                  </a:cubicBezTo>
                  <a:cubicBezTo>
                    <a:pt x="1" y="248"/>
                    <a:pt x="22" y="219"/>
                    <a:pt x="53" y="215"/>
                  </a:cubicBezTo>
                  <a:cubicBezTo>
                    <a:pt x="331" y="172"/>
                    <a:pt x="858" y="99"/>
                    <a:pt x="1315" y="52"/>
                  </a:cubicBezTo>
                  <a:cubicBezTo>
                    <a:pt x="1626" y="20"/>
                    <a:pt x="1905" y="1"/>
                    <a:pt x="2054" y="10"/>
                  </a:cubicBezTo>
                  <a:cubicBezTo>
                    <a:pt x="2439" y="37"/>
                    <a:pt x="2598" y="248"/>
                    <a:pt x="2598" y="248"/>
                  </a:cubicBezTo>
                  <a:cubicBezTo>
                    <a:pt x="2617" y="273"/>
                    <a:pt x="2613" y="308"/>
                    <a:pt x="2588" y="327"/>
                  </a:cubicBezTo>
                  <a:cubicBezTo>
                    <a:pt x="2563" y="347"/>
                    <a:pt x="2528" y="341"/>
                    <a:pt x="2509" y="317"/>
                  </a:cubicBezTo>
                  <a:cubicBezTo>
                    <a:pt x="2509" y="317"/>
                    <a:pt x="2380" y="146"/>
                    <a:pt x="2047" y="123"/>
                  </a:cubicBezTo>
                  <a:cubicBezTo>
                    <a:pt x="1904" y="113"/>
                    <a:pt x="1632" y="133"/>
                    <a:pt x="1326" y="165"/>
                  </a:cubicBezTo>
                  <a:cubicBezTo>
                    <a:pt x="874" y="211"/>
                    <a:pt x="348" y="284"/>
                    <a:pt x="70" y="326"/>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21;p54">
              <a:extLst>
                <a:ext uri="{FF2B5EF4-FFF2-40B4-BE49-F238E27FC236}">
                  <a16:creationId xmlns:a16="http://schemas.microsoft.com/office/drawing/2014/main" id="{1ADEDD95-1A55-62E6-BC59-AAE68CA750F7}"/>
                </a:ext>
              </a:extLst>
            </p:cNvPr>
            <p:cNvSpPr/>
            <p:nvPr/>
          </p:nvSpPr>
          <p:spPr>
            <a:xfrm>
              <a:off x="3945891" y="4064928"/>
              <a:ext cx="43436" cy="74536"/>
            </a:xfrm>
            <a:custGeom>
              <a:avLst/>
              <a:gdLst/>
              <a:ahLst/>
              <a:cxnLst/>
              <a:rect l="l" t="t" r="r" b="b"/>
              <a:pathLst>
                <a:path w="595" h="1021" extrusionOk="0">
                  <a:moveTo>
                    <a:pt x="19" y="99"/>
                  </a:moveTo>
                  <a:cubicBezTo>
                    <a:pt x="0" y="74"/>
                    <a:pt x="5" y="39"/>
                    <a:pt x="30" y="19"/>
                  </a:cubicBezTo>
                  <a:cubicBezTo>
                    <a:pt x="54" y="1"/>
                    <a:pt x="90" y="5"/>
                    <a:pt x="108" y="31"/>
                  </a:cubicBezTo>
                  <a:cubicBezTo>
                    <a:pt x="371" y="372"/>
                    <a:pt x="583" y="935"/>
                    <a:pt x="584" y="937"/>
                  </a:cubicBezTo>
                  <a:cubicBezTo>
                    <a:pt x="595" y="967"/>
                    <a:pt x="580" y="999"/>
                    <a:pt x="551" y="1010"/>
                  </a:cubicBezTo>
                  <a:cubicBezTo>
                    <a:pt x="521" y="1021"/>
                    <a:pt x="489" y="1006"/>
                    <a:pt x="479" y="977"/>
                  </a:cubicBezTo>
                  <a:cubicBezTo>
                    <a:pt x="478" y="975"/>
                    <a:pt x="272" y="428"/>
                    <a:pt x="19" y="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22;p54">
              <a:extLst>
                <a:ext uri="{FF2B5EF4-FFF2-40B4-BE49-F238E27FC236}">
                  <a16:creationId xmlns:a16="http://schemas.microsoft.com/office/drawing/2014/main" id="{C4C90EC7-2156-F90A-CA7A-83F3E265666B}"/>
                </a:ext>
              </a:extLst>
            </p:cNvPr>
            <p:cNvSpPr/>
            <p:nvPr/>
          </p:nvSpPr>
          <p:spPr>
            <a:xfrm>
              <a:off x="4101752" y="3933231"/>
              <a:ext cx="13651" cy="17083"/>
            </a:xfrm>
            <a:custGeom>
              <a:avLst/>
              <a:gdLst/>
              <a:ahLst/>
              <a:cxnLst/>
              <a:rect l="l" t="t" r="r" b="b"/>
              <a:pathLst>
                <a:path w="187" h="234" extrusionOk="0">
                  <a:moveTo>
                    <a:pt x="59" y="35"/>
                  </a:moveTo>
                  <a:cubicBezTo>
                    <a:pt x="45" y="50"/>
                    <a:pt x="34" y="74"/>
                    <a:pt x="23" y="102"/>
                  </a:cubicBezTo>
                  <a:cubicBezTo>
                    <a:pt x="1" y="153"/>
                    <a:pt x="10" y="205"/>
                    <a:pt x="43" y="219"/>
                  </a:cubicBezTo>
                  <a:cubicBezTo>
                    <a:pt x="76" y="233"/>
                    <a:pt x="129" y="224"/>
                    <a:pt x="156" y="129"/>
                  </a:cubicBezTo>
                  <a:cubicBezTo>
                    <a:pt x="187" y="19"/>
                    <a:pt x="93" y="0"/>
                    <a:pt x="59" y="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23;p54">
              <a:extLst>
                <a:ext uri="{FF2B5EF4-FFF2-40B4-BE49-F238E27FC236}">
                  <a16:creationId xmlns:a16="http://schemas.microsoft.com/office/drawing/2014/main" id="{D53ECC8F-089E-F037-E712-2D4B32BFCBCE}"/>
                </a:ext>
              </a:extLst>
            </p:cNvPr>
            <p:cNvSpPr/>
            <p:nvPr/>
          </p:nvSpPr>
          <p:spPr>
            <a:xfrm>
              <a:off x="4105256" y="3923157"/>
              <a:ext cx="13797" cy="6205"/>
            </a:xfrm>
            <a:custGeom>
              <a:avLst/>
              <a:gdLst/>
              <a:ahLst/>
              <a:cxnLst/>
              <a:rect l="l" t="t" r="r" b="b"/>
              <a:pathLst>
                <a:path w="189" h="85" extrusionOk="0">
                  <a:moveTo>
                    <a:pt x="176" y="40"/>
                  </a:moveTo>
                  <a:cubicBezTo>
                    <a:pt x="186" y="48"/>
                    <a:pt x="189" y="62"/>
                    <a:pt x="181" y="73"/>
                  </a:cubicBezTo>
                  <a:cubicBezTo>
                    <a:pt x="174" y="82"/>
                    <a:pt x="160" y="85"/>
                    <a:pt x="149" y="78"/>
                  </a:cubicBezTo>
                  <a:cubicBezTo>
                    <a:pt x="130" y="65"/>
                    <a:pt x="112" y="55"/>
                    <a:pt x="92" y="51"/>
                  </a:cubicBezTo>
                  <a:cubicBezTo>
                    <a:pt x="73" y="47"/>
                    <a:pt x="52" y="47"/>
                    <a:pt x="31" y="51"/>
                  </a:cubicBezTo>
                  <a:cubicBezTo>
                    <a:pt x="17" y="54"/>
                    <a:pt x="6" y="46"/>
                    <a:pt x="4" y="33"/>
                  </a:cubicBezTo>
                  <a:cubicBezTo>
                    <a:pt x="1" y="21"/>
                    <a:pt x="9" y="9"/>
                    <a:pt x="21" y="6"/>
                  </a:cubicBezTo>
                  <a:cubicBezTo>
                    <a:pt x="50" y="0"/>
                    <a:pt x="77" y="1"/>
                    <a:pt x="102" y="7"/>
                  </a:cubicBezTo>
                  <a:cubicBezTo>
                    <a:pt x="127" y="12"/>
                    <a:pt x="152" y="25"/>
                    <a:pt x="176" y="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424;p54">
              <a:extLst>
                <a:ext uri="{FF2B5EF4-FFF2-40B4-BE49-F238E27FC236}">
                  <a16:creationId xmlns:a16="http://schemas.microsoft.com/office/drawing/2014/main" id="{9DA17619-7305-4E12-9D3F-A45672DBC4DA}"/>
                </a:ext>
              </a:extLst>
            </p:cNvPr>
            <p:cNvSpPr/>
            <p:nvPr/>
          </p:nvSpPr>
          <p:spPr>
            <a:xfrm>
              <a:off x="4098613" y="3973456"/>
              <a:ext cx="30807" cy="9709"/>
            </a:xfrm>
            <a:custGeom>
              <a:avLst/>
              <a:gdLst/>
              <a:ahLst/>
              <a:cxnLst/>
              <a:rect l="l" t="t" r="r" b="b"/>
              <a:pathLst>
                <a:path w="422" h="133" extrusionOk="0">
                  <a:moveTo>
                    <a:pt x="383" y="45"/>
                  </a:moveTo>
                  <a:cubicBezTo>
                    <a:pt x="393" y="38"/>
                    <a:pt x="407" y="41"/>
                    <a:pt x="414" y="51"/>
                  </a:cubicBezTo>
                  <a:cubicBezTo>
                    <a:pt x="421" y="61"/>
                    <a:pt x="418" y="75"/>
                    <a:pt x="408" y="82"/>
                  </a:cubicBezTo>
                  <a:cubicBezTo>
                    <a:pt x="358" y="116"/>
                    <a:pt x="287" y="133"/>
                    <a:pt x="212" y="126"/>
                  </a:cubicBezTo>
                  <a:cubicBezTo>
                    <a:pt x="144" y="119"/>
                    <a:pt x="74" y="93"/>
                    <a:pt x="12" y="44"/>
                  </a:cubicBezTo>
                  <a:cubicBezTo>
                    <a:pt x="2" y="36"/>
                    <a:pt x="0" y="22"/>
                    <a:pt x="8" y="12"/>
                  </a:cubicBezTo>
                  <a:cubicBezTo>
                    <a:pt x="16" y="2"/>
                    <a:pt x="30" y="0"/>
                    <a:pt x="40" y="8"/>
                  </a:cubicBezTo>
                  <a:cubicBezTo>
                    <a:pt x="95" y="52"/>
                    <a:pt x="157" y="74"/>
                    <a:pt x="216" y="80"/>
                  </a:cubicBezTo>
                  <a:cubicBezTo>
                    <a:pt x="281" y="87"/>
                    <a:pt x="342" y="74"/>
                    <a:pt x="383" y="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25;p54">
              <a:extLst>
                <a:ext uri="{FF2B5EF4-FFF2-40B4-BE49-F238E27FC236}">
                  <a16:creationId xmlns:a16="http://schemas.microsoft.com/office/drawing/2014/main" id="{D94732B5-F780-69CC-3FFC-4EA82C2F28F1}"/>
                </a:ext>
              </a:extLst>
            </p:cNvPr>
            <p:cNvSpPr/>
            <p:nvPr/>
          </p:nvSpPr>
          <p:spPr>
            <a:xfrm>
              <a:off x="4038678" y="4036311"/>
              <a:ext cx="215211" cy="77967"/>
            </a:xfrm>
            <a:custGeom>
              <a:avLst/>
              <a:gdLst/>
              <a:ahLst/>
              <a:cxnLst/>
              <a:rect l="l" t="t" r="r" b="b"/>
              <a:pathLst>
                <a:path w="2948" h="1068" extrusionOk="0">
                  <a:moveTo>
                    <a:pt x="1499" y="726"/>
                  </a:moveTo>
                  <a:cubicBezTo>
                    <a:pt x="1195" y="842"/>
                    <a:pt x="674" y="699"/>
                    <a:pt x="161" y="417"/>
                  </a:cubicBezTo>
                  <a:cubicBezTo>
                    <a:pt x="110" y="389"/>
                    <a:pt x="58" y="360"/>
                    <a:pt x="7" y="329"/>
                  </a:cubicBezTo>
                  <a:cubicBezTo>
                    <a:pt x="5" y="327"/>
                    <a:pt x="3" y="327"/>
                    <a:pt x="0" y="325"/>
                  </a:cubicBezTo>
                  <a:cubicBezTo>
                    <a:pt x="1" y="326"/>
                    <a:pt x="1" y="327"/>
                    <a:pt x="1" y="327"/>
                  </a:cubicBezTo>
                  <a:cubicBezTo>
                    <a:pt x="9" y="349"/>
                    <a:pt x="17" y="370"/>
                    <a:pt x="25" y="392"/>
                  </a:cubicBezTo>
                  <a:cubicBezTo>
                    <a:pt x="60" y="489"/>
                    <a:pt x="94" y="584"/>
                    <a:pt x="126" y="675"/>
                  </a:cubicBezTo>
                  <a:cubicBezTo>
                    <a:pt x="256" y="741"/>
                    <a:pt x="387" y="800"/>
                    <a:pt x="516" y="849"/>
                  </a:cubicBezTo>
                  <a:cubicBezTo>
                    <a:pt x="938" y="1009"/>
                    <a:pt x="1330" y="1067"/>
                    <a:pt x="1562" y="961"/>
                  </a:cubicBezTo>
                  <a:cubicBezTo>
                    <a:pt x="2003" y="758"/>
                    <a:pt x="2666" y="326"/>
                    <a:pt x="2947" y="139"/>
                  </a:cubicBezTo>
                  <a:cubicBezTo>
                    <a:pt x="2938" y="90"/>
                    <a:pt x="2930" y="44"/>
                    <a:pt x="2922" y="1"/>
                  </a:cubicBezTo>
                  <a:cubicBezTo>
                    <a:pt x="2617" y="176"/>
                    <a:pt x="1945" y="554"/>
                    <a:pt x="1499" y="72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26;p54">
              <a:extLst>
                <a:ext uri="{FF2B5EF4-FFF2-40B4-BE49-F238E27FC236}">
                  <a16:creationId xmlns:a16="http://schemas.microsoft.com/office/drawing/2014/main" id="{A35918BA-8978-FDC1-249F-311B164C9579}"/>
                </a:ext>
              </a:extLst>
            </p:cNvPr>
            <p:cNvSpPr/>
            <p:nvPr/>
          </p:nvSpPr>
          <p:spPr>
            <a:xfrm>
              <a:off x="3774041" y="4184432"/>
              <a:ext cx="148852" cy="64826"/>
            </a:xfrm>
            <a:custGeom>
              <a:avLst/>
              <a:gdLst/>
              <a:ahLst/>
              <a:cxnLst/>
              <a:rect l="l" t="t" r="r" b="b"/>
              <a:pathLst>
                <a:path w="2039" h="888" extrusionOk="0">
                  <a:moveTo>
                    <a:pt x="2038" y="746"/>
                  </a:moveTo>
                  <a:cubicBezTo>
                    <a:pt x="1584" y="598"/>
                    <a:pt x="1179" y="393"/>
                    <a:pt x="935" y="152"/>
                  </a:cubicBezTo>
                  <a:cubicBezTo>
                    <a:pt x="787" y="190"/>
                    <a:pt x="626" y="204"/>
                    <a:pt x="462" y="179"/>
                  </a:cubicBezTo>
                  <a:cubicBezTo>
                    <a:pt x="308" y="157"/>
                    <a:pt x="151" y="102"/>
                    <a:pt x="0" y="0"/>
                  </a:cubicBezTo>
                  <a:cubicBezTo>
                    <a:pt x="7" y="87"/>
                    <a:pt x="26" y="168"/>
                    <a:pt x="56" y="242"/>
                  </a:cubicBezTo>
                  <a:cubicBezTo>
                    <a:pt x="130" y="425"/>
                    <a:pt x="272" y="574"/>
                    <a:pt x="462" y="690"/>
                  </a:cubicBezTo>
                  <a:cubicBezTo>
                    <a:pt x="595" y="770"/>
                    <a:pt x="752" y="836"/>
                    <a:pt x="928" y="887"/>
                  </a:cubicBezTo>
                  <a:cubicBezTo>
                    <a:pt x="1215" y="845"/>
                    <a:pt x="1649" y="787"/>
                    <a:pt x="2038" y="746"/>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427;p54">
              <a:extLst>
                <a:ext uri="{FF2B5EF4-FFF2-40B4-BE49-F238E27FC236}">
                  <a16:creationId xmlns:a16="http://schemas.microsoft.com/office/drawing/2014/main" id="{11F5DAAF-5F7D-18BA-5C47-135FD4B701BD}"/>
                </a:ext>
              </a:extLst>
            </p:cNvPr>
            <p:cNvSpPr/>
            <p:nvPr/>
          </p:nvSpPr>
          <p:spPr>
            <a:xfrm>
              <a:off x="3788569" y="3991122"/>
              <a:ext cx="137829" cy="146735"/>
            </a:xfrm>
            <a:custGeom>
              <a:avLst/>
              <a:gdLst/>
              <a:ahLst/>
              <a:cxnLst/>
              <a:rect l="l" t="t" r="r" b="b"/>
              <a:pathLst>
                <a:path w="1888" h="2010" extrusionOk="0">
                  <a:moveTo>
                    <a:pt x="1457" y="403"/>
                  </a:moveTo>
                  <a:cubicBezTo>
                    <a:pt x="1253" y="554"/>
                    <a:pt x="1073" y="709"/>
                    <a:pt x="889" y="885"/>
                  </a:cubicBezTo>
                  <a:cubicBezTo>
                    <a:pt x="376" y="1391"/>
                    <a:pt x="258" y="1758"/>
                    <a:pt x="33" y="2009"/>
                  </a:cubicBezTo>
                  <a:cubicBezTo>
                    <a:pt x="0" y="1741"/>
                    <a:pt x="652" y="1003"/>
                    <a:pt x="828" y="822"/>
                  </a:cubicBezTo>
                  <a:cubicBezTo>
                    <a:pt x="1011" y="640"/>
                    <a:pt x="1192" y="480"/>
                    <a:pt x="1400" y="325"/>
                  </a:cubicBezTo>
                  <a:cubicBezTo>
                    <a:pt x="1429" y="305"/>
                    <a:pt x="1831" y="0"/>
                    <a:pt x="1850" y="104"/>
                  </a:cubicBezTo>
                  <a:cubicBezTo>
                    <a:pt x="1887" y="160"/>
                    <a:pt x="1539" y="344"/>
                    <a:pt x="1457" y="403"/>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428;p54">
              <a:extLst>
                <a:ext uri="{FF2B5EF4-FFF2-40B4-BE49-F238E27FC236}">
                  <a16:creationId xmlns:a16="http://schemas.microsoft.com/office/drawing/2014/main" id="{B8A63030-742B-AAEF-B7C2-39D4BF5D80AB}"/>
                </a:ext>
              </a:extLst>
            </p:cNvPr>
            <p:cNvSpPr/>
            <p:nvPr/>
          </p:nvSpPr>
          <p:spPr>
            <a:xfrm>
              <a:off x="4047584" y="4013242"/>
              <a:ext cx="62782" cy="55117"/>
            </a:xfrm>
            <a:custGeom>
              <a:avLst/>
              <a:gdLst/>
              <a:ahLst/>
              <a:cxnLst/>
              <a:rect l="l" t="t" r="r" b="b"/>
              <a:pathLst>
                <a:path w="860" h="755" extrusionOk="0">
                  <a:moveTo>
                    <a:pt x="241" y="149"/>
                  </a:moveTo>
                  <a:cubicBezTo>
                    <a:pt x="326" y="220"/>
                    <a:pt x="405" y="295"/>
                    <a:pt x="486" y="369"/>
                  </a:cubicBezTo>
                  <a:cubicBezTo>
                    <a:pt x="574" y="451"/>
                    <a:pt x="662" y="534"/>
                    <a:pt x="745" y="622"/>
                  </a:cubicBezTo>
                  <a:cubicBezTo>
                    <a:pt x="773" y="650"/>
                    <a:pt x="803" y="678"/>
                    <a:pt x="828" y="709"/>
                  </a:cubicBezTo>
                  <a:cubicBezTo>
                    <a:pt x="835" y="717"/>
                    <a:pt x="844" y="727"/>
                    <a:pt x="850" y="736"/>
                  </a:cubicBezTo>
                  <a:cubicBezTo>
                    <a:pt x="853" y="739"/>
                    <a:pt x="856" y="742"/>
                    <a:pt x="856" y="745"/>
                  </a:cubicBezTo>
                  <a:cubicBezTo>
                    <a:pt x="858" y="747"/>
                    <a:pt x="860" y="749"/>
                    <a:pt x="860" y="752"/>
                  </a:cubicBezTo>
                  <a:cubicBezTo>
                    <a:pt x="859" y="754"/>
                    <a:pt x="854" y="753"/>
                    <a:pt x="852" y="752"/>
                  </a:cubicBezTo>
                  <a:cubicBezTo>
                    <a:pt x="849" y="752"/>
                    <a:pt x="845" y="750"/>
                    <a:pt x="842" y="748"/>
                  </a:cubicBezTo>
                  <a:cubicBezTo>
                    <a:pt x="830" y="744"/>
                    <a:pt x="819" y="737"/>
                    <a:pt x="810" y="731"/>
                  </a:cubicBezTo>
                  <a:cubicBezTo>
                    <a:pt x="776" y="711"/>
                    <a:pt x="742" y="684"/>
                    <a:pt x="711" y="660"/>
                  </a:cubicBezTo>
                  <a:cubicBezTo>
                    <a:pt x="615" y="588"/>
                    <a:pt x="523" y="510"/>
                    <a:pt x="430" y="433"/>
                  </a:cubicBezTo>
                  <a:cubicBezTo>
                    <a:pt x="346" y="363"/>
                    <a:pt x="263" y="292"/>
                    <a:pt x="179" y="223"/>
                  </a:cubicBezTo>
                  <a:cubicBezTo>
                    <a:pt x="168" y="214"/>
                    <a:pt x="158" y="205"/>
                    <a:pt x="147" y="196"/>
                  </a:cubicBezTo>
                  <a:cubicBezTo>
                    <a:pt x="115" y="169"/>
                    <a:pt x="80" y="141"/>
                    <a:pt x="48" y="113"/>
                  </a:cubicBezTo>
                  <a:cubicBezTo>
                    <a:pt x="4" y="77"/>
                    <a:pt x="1" y="86"/>
                    <a:pt x="16" y="45"/>
                  </a:cubicBezTo>
                  <a:cubicBezTo>
                    <a:pt x="29" y="1"/>
                    <a:pt x="31" y="2"/>
                    <a:pt x="99" y="43"/>
                  </a:cubicBezTo>
                  <a:cubicBezTo>
                    <a:pt x="137" y="65"/>
                    <a:pt x="174" y="95"/>
                    <a:pt x="209" y="123"/>
                  </a:cubicBezTo>
                  <a:cubicBezTo>
                    <a:pt x="219" y="131"/>
                    <a:pt x="230" y="141"/>
                    <a:pt x="241" y="149"/>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429;p54">
              <a:extLst>
                <a:ext uri="{FF2B5EF4-FFF2-40B4-BE49-F238E27FC236}">
                  <a16:creationId xmlns:a16="http://schemas.microsoft.com/office/drawing/2014/main" id="{2CE07350-2BDD-CDCA-9B58-97F88EA0375E}"/>
                </a:ext>
              </a:extLst>
            </p:cNvPr>
            <p:cNvSpPr/>
            <p:nvPr/>
          </p:nvSpPr>
          <p:spPr>
            <a:xfrm>
              <a:off x="3954651" y="3828181"/>
              <a:ext cx="155130" cy="75631"/>
            </a:xfrm>
            <a:custGeom>
              <a:avLst/>
              <a:gdLst/>
              <a:ahLst/>
              <a:cxnLst/>
              <a:rect l="l" t="t" r="r" b="b"/>
              <a:pathLst>
                <a:path w="2125" h="1036" extrusionOk="0">
                  <a:moveTo>
                    <a:pt x="1567" y="136"/>
                  </a:moveTo>
                  <a:cubicBezTo>
                    <a:pt x="1552" y="142"/>
                    <a:pt x="1537" y="149"/>
                    <a:pt x="1523" y="156"/>
                  </a:cubicBezTo>
                  <a:cubicBezTo>
                    <a:pt x="1369" y="239"/>
                    <a:pt x="1268" y="353"/>
                    <a:pt x="1152" y="480"/>
                  </a:cubicBezTo>
                  <a:cubicBezTo>
                    <a:pt x="1009" y="634"/>
                    <a:pt x="901" y="748"/>
                    <a:pt x="715" y="854"/>
                  </a:cubicBezTo>
                  <a:cubicBezTo>
                    <a:pt x="561" y="929"/>
                    <a:pt x="148" y="1036"/>
                    <a:pt x="1" y="949"/>
                  </a:cubicBezTo>
                  <a:cubicBezTo>
                    <a:pt x="151" y="898"/>
                    <a:pt x="311" y="1000"/>
                    <a:pt x="680" y="794"/>
                  </a:cubicBezTo>
                  <a:cubicBezTo>
                    <a:pt x="853" y="686"/>
                    <a:pt x="954" y="571"/>
                    <a:pt x="1087" y="421"/>
                  </a:cubicBezTo>
                  <a:cubicBezTo>
                    <a:pt x="1211" y="280"/>
                    <a:pt x="1312" y="162"/>
                    <a:pt x="1480" y="71"/>
                  </a:cubicBezTo>
                  <a:cubicBezTo>
                    <a:pt x="1496" y="62"/>
                    <a:pt x="1513" y="54"/>
                    <a:pt x="1531" y="47"/>
                  </a:cubicBezTo>
                  <a:cubicBezTo>
                    <a:pt x="1606" y="17"/>
                    <a:pt x="1667" y="5"/>
                    <a:pt x="1749" y="0"/>
                  </a:cubicBezTo>
                  <a:cubicBezTo>
                    <a:pt x="1787" y="0"/>
                    <a:pt x="2124" y="13"/>
                    <a:pt x="2070" y="90"/>
                  </a:cubicBezTo>
                  <a:cubicBezTo>
                    <a:pt x="2071" y="154"/>
                    <a:pt x="1893" y="92"/>
                    <a:pt x="1753" y="94"/>
                  </a:cubicBezTo>
                  <a:cubicBezTo>
                    <a:pt x="1684" y="99"/>
                    <a:pt x="1633" y="110"/>
                    <a:pt x="1567" y="136"/>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430;p54">
              <a:extLst>
                <a:ext uri="{FF2B5EF4-FFF2-40B4-BE49-F238E27FC236}">
                  <a16:creationId xmlns:a16="http://schemas.microsoft.com/office/drawing/2014/main" id="{E527C57C-4286-6604-33D1-D9DCE2B729C4}"/>
                </a:ext>
              </a:extLst>
            </p:cNvPr>
            <p:cNvSpPr/>
            <p:nvPr/>
          </p:nvSpPr>
          <p:spPr>
            <a:xfrm>
              <a:off x="4235567" y="3965425"/>
              <a:ext cx="87457" cy="79865"/>
            </a:xfrm>
            <a:custGeom>
              <a:avLst/>
              <a:gdLst/>
              <a:ahLst/>
              <a:cxnLst/>
              <a:rect l="l" t="t" r="r" b="b"/>
              <a:pathLst>
                <a:path w="1198" h="1094" extrusionOk="0">
                  <a:moveTo>
                    <a:pt x="237" y="1092"/>
                  </a:moveTo>
                  <a:cubicBezTo>
                    <a:pt x="385" y="1093"/>
                    <a:pt x="908" y="955"/>
                    <a:pt x="1053" y="648"/>
                  </a:cubicBezTo>
                  <a:cubicBezTo>
                    <a:pt x="1198" y="342"/>
                    <a:pt x="992" y="236"/>
                    <a:pt x="918" y="277"/>
                  </a:cubicBezTo>
                  <a:cubicBezTo>
                    <a:pt x="845" y="317"/>
                    <a:pt x="469" y="489"/>
                    <a:pt x="469" y="489"/>
                  </a:cubicBezTo>
                  <a:cubicBezTo>
                    <a:pt x="469" y="489"/>
                    <a:pt x="593" y="0"/>
                    <a:pt x="453" y="113"/>
                  </a:cubicBezTo>
                  <a:cubicBezTo>
                    <a:pt x="314" y="225"/>
                    <a:pt x="1" y="755"/>
                    <a:pt x="1" y="755"/>
                  </a:cubicBezTo>
                  <a:cubicBezTo>
                    <a:pt x="1" y="755"/>
                    <a:pt x="113" y="935"/>
                    <a:pt x="237" y="1092"/>
                  </a:cubicBezTo>
                  <a:close/>
                </a:path>
              </a:pathLst>
            </a:custGeom>
            <a:solidFill>
              <a:srgbClr val="E0B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431;p54">
              <a:extLst>
                <a:ext uri="{FF2B5EF4-FFF2-40B4-BE49-F238E27FC236}">
                  <a16:creationId xmlns:a16="http://schemas.microsoft.com/office/drawing/2014/main" id="{E463669B-725F-5BAC-A2EB-2A8D23A18881}"/>
                </a:ext>
              </a:extLst>
            </p:cNvPr>
            <p:cNvSpPr/>
            <p:nvPr/>
          </p:nvSpPr>
          <p:spPr>
            <a:xfrm>
              <a:off x="4231260" y="3958709"/>
              <a:ext cx="89574" cy="90669"/>
            </a:xfrm>
            <a:custGeom>
              <a:avLst/>
              <a:gdLst/>
              <a:ahLst/>
              <a:cxnLst/>
              <a:rect l="l" t="t" r="r" b="b"/>
              <a:pathLst>
                <a:path w="1227" h="1242" extrusionOk="0">
                  <a:moveTo>
                    <a:pt x="835" y="1077"/>
                  </a:moveTo>
                  <a:cubicBezTo>
                    <a:pt x="629" y="1189"/>
                    <a:pt x="390" y="1241"/>
                    <a:pt x="295" y="1240"/>
                  </a:cubicBezTo>
                  <a:cubicBezTo>
                    <a:pt x="279" y="1239"/>
                    <a:pt x="263" y="1232"/>
                    <a:pt x="252" y="1218"/>
                  </a:cubicBezTo>
                  <a:cubicBezTo>
                    <a:pt x="126" y="1060"/>
                    <a:pt x="12" y="877"/>
                    <a:pt x="12" y="876"/>
                  </a:cubicBezTo>
                  <a:cubicBezTo>
                    <a:pt x="1" y="859"/>
                    <a:pt x="0" y="836"/>
                    <a:pt x="12" y="818"/>
                  </a:cubicBezTo>
                  <a:cubicBezTo>
                    <a:pt x="12" y="816"/>
                    <a:pt x="329" y="281"/>
                    <a:pt x="477" y="161"/>
                  </a:cubicBezTo>
                  <a:cubicBezTo>
                    <a:pt x="676" y="0"/>
                    <a:pt x="640" y="306"/>
                    <a:pt x="606" y="482"/>
                  </a:cubicBezTo>
                  <a:cubicBezTo>
                    <a:pt x="723" y="429"/>
                    <a:pt x="902" y="345"/>
                    <a:pt x="950" y="319"/>
                  </a:cubicBezTo>
                  <a:cubicBezTo>
                    <a:pt x="978" y="303"/>
                    <a:pt x="1015" y="300"/>
                    <a:pt x="1051" y="309"/>
                  </a:cubicBezTo>
                  <a:cubicBezTo>
                    <a:pt x="1086" y="317"/>
                    <a:pt x="1122" y="336"/>
                    <a:pt x="1152" y="366"/>
                  </a:cubicBezTo>
                  <a:cubicBezTo>
                    <a:pt x="1181" y="397"/>
                    <a:pt x="1204" y="438"/>
                    <a:pt x="1214" y="491"/>
                  </a:cubicBezTo>
                  <a:cubicBezTo>
                    <a:pt x="1227" y="561"/>
                    <a:pt x="1216" y="652"/>
                    <a:pt x="1163" y="764"/>
                  </a:cubicBezTo>
                  <a:cubicBezTo>
                    <a:pt x="1099" y="899"/>
                    <a:pt x="974" y="1002"/>
                    <a:pt x="835" y="1077"/>
                  </a:cubicBezTo>
                  <a:close/>
                  <a:moveTo>
                    <a:pt x="323" y="1126"/>
                  </a:moveTo>
                  <a:cubicBezTo>
                    <a:pt x="418" y="1118"/>
                    <a:pt x="610" y="1071"/>
                    <a:pt x="781" y="978"/>
                  </a:cubicBezTo>
                  <a:cubicBezTo>
                    <a:pt x="901" y="913"/>
                    <a:pt x="1010" y="826"/>
                    <a:pt x="1061" y="716"/>
                  </a:cubicBezTo>
                  <a:cubicBezTo>
                    <a:pt x="1103" y="627"/>
                    <a:pt x="1112" y="560"/>
                    <a:pt x="1103" y="511"/>
                  </a:cubicBezTo>
                  <a:cubicBezTo>
                    <a:pt x="1098" y="482"/>
                    <a:pt x="1086" y="461"/>
                    <a:pt x="1071" y="445"/>
                  </a:cubicBezTo>
                  <a:cubicBezTo>
                    <a:pt x="1057" y="430"/>
                    <a:pt x="1041" y="421"/>
                    <a:pt x="1026" y="418"/>
                  </a:cubicBezTo>
                  <a:cubicBezTo>
                    <a:pt x="1017" y="416"/>
                    <a:pt x="1009" y="416"/>
                    <a:pt x="1005" y="418"/>
                  </a:cubicBezTo>
                  <a:cubicBezTo>
                    <a:pt x="930" y="460"/>
                    <a:pt x="552" y="632"/>
                    <a:pt x="551" y="633"/>
                  </a:cubicBezTo>
                  <a:cubicBezTo>
                    <a:pt x="522" y="646"/>
                    <a:pt x="489" y="633"/>
                    <a:pt x="476" y="605"/>
                  </a:cubicBezTo>
                  <a:cubicBezTo>
                    <a:pt x="470" y="592"/>
                    <a:pt x="469" y="579"/>
                    <a:pt x="473" y="567"/>
                  </a:cubicBezTo>
                  <a:lnTo>
                    <a:pt x="473" y="567"/>
                  </a:lnTo>
                  <a:cubicBezTo>
                    <a:pt x="473" y="566"/>
                    <a:pt x="554" y="244"/>
                    <a:pt x="548" y="248"/>
                  </a:cubicBezTo>
                  <a:cubicBezTo>
                    <a:pt x="435" y="340"/>
                    <a:pt x="193" y="733"/>
                    <a:pt x="126" y="846"/>
                  </a:cubicBezTo>
                  <a:cubicBezTo>
                    <a:pt x="160" y="898"/>
                    <a:pt x="238" y="1015"/>
                    <a:pt x="323" y="11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432;p54">
              <a:extLst>
                <a:ext uri="{FF2B5EF4-FFF2-40B4-BE49-F238E27FC236}">
                  <a16:creationId xmlns:a16="http://schemas.microsoft.com/office/drawing/2014/main" id="{997640F5-AB08-F097-60DE-C8C7305FA98C}"/>
                </a:ext>
              </a:extLst>
            </p:cNvPr>
            <p:cNvSpPr/>
            <p:nvPr/>
          </p:nvSpPr>
          <p:spPr>
            <a:xfrm>
              <a:off x="4093868" y="3742696"/>
              <a:ext cx="170169" cy="161701"/>
            </a:xfrm>
            <a:custGeom>
              <a:avLst/>
              <a:gdLst/>
              <a:ahLst/>
              <a:cxnLst/>
              <a:rect l="l" t="t" r="r" b="b"/>
              <a:pathLst>
                <a:path w="2331" h="2215" extrusionOk="0">
                  <a:moveTo>
                    <a:pt x="1" y="480"/>
                  </a:moveTo>
                  <a:cubicBezTo>
                    <a:pt x="570" y="583"/>
                    <a:pt x="583" y="829"/>
                    <a:pt x="881" y="1502"/>
                  </a:cubicBezTo>
                  <a:cubicBezTo>
                    <a:pt x="1178" y="2176"/>
                    <a:pt x="1710" y="2163"/>
                    <a:pt x="2020" y="2188"/>
                  </a:cubicBezTo>
                  <a:lnTo>
                    <a:pt x="2331" y="2215"/>
                  </a:lnTo>
                  <a:cubicBezTo>
                    <a:pt x="2331" y="2215"/>
                    <a:pt x="2202" y="0"/>
                    <a:pt x="1" y="4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433;p54">
              <a:extLst>
                <a:ext uri="{FF2B5EF4-FFF2-40B4-BE49-F238E27FC236}">
                  <a16:creationId xmlns:a16="http://schemas.microsoft.com/office/drawing/2014/main" id="{EFBB8661-0985-4CA1-2546-A5DF65C5B0D3}"/>
                </a:ext>
              </a:extLst>
            </p:cNvPr>
            <p:cNvSpPr/>
            <p:nvPr/>
          </p:nvSpPr>
          <p:spPr>
            <a:xfrm>
              <a:off x="4121317" y="3764377"/>
              <a:ext cx="140019" cy="123885"/>
            </a:xfrm>
            <a:custGeom>
              <a:avLst/>
              <a:gdLst/>
              <a:ahLst/>
              <a:cxnLst/>
              <a:rect l="l" t="t" r="r" b="b"/>
              <a:pathLst>
                <a:path w="1918" h="1697" extrusionOk="0">
                  <a:moveTo>
                    <a:pt x="1917" y="1657"/>
                  </a:moveTo>
                  <a:cubicBezTo>
                    <a:pt x="1811" y="1130"/>
                    <a:pt x="1417" y="0"/>
                    <a:pt x="0" y="124"/>
                  </a:cubicBezTo>
                  <a:cubicBezTo>
                    <a:pt x="357" y="233"/>
                    <a:pt x="423" y="494"/>
                    <a:pt x="709" y="1044"/>
                  </a:cubicBezTo>
                  <a:cubicBezTo>
                    <a:pt x="1050" y="1697"/>
                    <a:pt x="1578" y="1650"/>
                    <a:pt x="1890" y="16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434;p54">
              <a:extLst>
                <a:ext uri="{FF2B5EF4-FFF2-40B4-BE49-F238E27FC236}">
                  <a16:creationId xmlns:a16="http://schemas.microsoft.com/office/drawing/2014/main" id="{48B3F6FE-59DD-BA87-E644-B457557E5C40}"/>
                </a:ext>
              </a:extLst>
            </p:cNvPr>
            <p:cNvSpPr/>
            <p:nvPr/>
          </p:nvSpPr>
          <p:spPr>
            <a:xfrm>
              <a:off x="4089342" y="3738315"/>
              <a:ext cx="178856" cy="170461"/>
            </a:xfrm>
            <a:custGeom>
              <a:avLst/>
              <a:gdLst/>
              <a:ahLst/>
              <a:cxnLst/>
              <a:rect l="l" t="t" r="r" b="b"/>
              <a:pathLst>
                <a:path w="2450" h="2335" extrusionOk="0">
                  <a:moveTo>
                    <a:pt x="776" y="1315"/>
                  </a:moveTo>
                  <a:cubicBezTo>
                    <a:pt x="586" y="864"/>
                    <a:pt x="509" y="679"/>
                    <a:pt x="56" y="596"/>
                  </a:cubicBezTo>
                  <a:cubicBezTo>
                    <a:pt x="33" y="593"/>
                    <a:pt x="13" y="576"/>
                    <a:pt x="8" y="551"/>
                  </a:cubicBezTo>
                  <a:cubicBezTo>
                    <a:pt x="1" y="521"/>
                    <a:pt x="20" y="491"/>
                    <a:pt x="50" y="484"/>
                  </a:cubicBezTo>
                  <a:cubicBezTo>
                    <a:pt x="2274" y="0"/>
                    <a:pt x="2444" y="2181"/>
                    <a:pt x="2450" y="2268"/>
                  </a:cubicBezTo>
                  <a:cubicBezTo>
                    <a:pt x="2450" y="2272"/>
                    <a:pt x="2450" y="2276"/>
                    <a:pt x="2450" y="2279"/>
                  </a:cubicBezTo>
                  <a:cubicBezTo>
                    <a:pt x="2447" y="2310"/>
                    <a:pt x="2420" y="2334"/>
                    <a:pt x="2389" y="2331"/>
                  </a:cubicBezTo>
                  <a:lnTo>
                    <a:pt x="2078" y="2305"/>
                  </a:lnTo>
                  <a:cubicBezTo>
                    <a:pt x="2052" y="2303"/>
                    <a:pt x="2031" y="2302"/>
                    <a:pt x="2008" y="2300"/>
                  </a:cubicBezTo>
                  <a:cubicBezTo>
                    <a:pt x="1679" y="2276"/>
                    <a:pt x="1182" y="2241"/>
                    <a:pt x="891" y="1585"/>
                  </a:cubicBezTo>
                  <a:cubicBezTo>
                    <a:pt x="847" y="1484"/>
                    <a:pt x="809" y="1395"/>
                    <a:pt x="776" y="1315"/>
                  </a:cubicBezTo>
                  <a:lnTo>
                    <a:pt x="776" y="1315"/>
                  </a:lnTo>
                  <a:close/>
                  <a:moveTo>
                    <a:pt x="325" y="551"/>
                  </a:moveTo>
                  <a:cubicBezTo>
                    <a:pt x="626" y="665"/>
                    <a:pt x="713" y="873"/>
                    <a:pt x="880" y="1271"/>
                  </a:cubicBezTo>
                  <a:lnTo>
                    <a:pt x="880" y="1271"/>
                  </a:lnTo>
                  <a:cubicBezTo>
                    <a:pt x="915" y="1354"/>
                    <a:pt x="952" y="1444"/>
                    <a:pt x="995" y="1539"/>
                  </a:cubicBezTo>
                  <a:cubicBezTo>
                    <a:pt x="1257" y="2133"/>
                    <a:pt x="1715" y="2166"/>
                    <a:pt x="2017" y="2187"/>
                  </a:cubicBezTo>
                  <a:cubicBezTo>
                    <a:pt x="2043" y="2189"/>
                    <a:pt x="2068" y="2191"/>
                    <a:pt x="2087" y="2193"/>
                  </a:cubicBezTo>
                  <a:lnTo>
                    <a:pt x="2331" y="2213"/>
                  </a:lnTo>
                  <a:cubicBezTo>
                    <a:pt x="2291" y="1872"/>
                    <a:pt x="2016" y="328"/>
                    <a:pt x="325" y="5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435;p54">
              <a:extLst>
                <a:ext uri="{FF2B5EF4-FFF2-40B4-BE49-F238E27FC236}">
                  <a16:creationId xmlns:a16="http://schemas.microsoft.com/office/drawing/2014/main" id="{25E75075-6D6B-DFEA-08C2-4CD7486ABB31}"/>
                </a:ext>
              </a:extLst>
            </p:cNvPr>
            <p:cNvSpPr/>
            <p:nvPr/>
          </p:nvSpPr>
          <p:spPr>
            <a:xfrm>
              <a:off x="4144021" y="3782482"/>
              <a:ext cx="175352" cy="479991"/>
            </a:xfrm>
            <a:custGeom>
              <a:avLst/>
              <a:gdLst/>
              <a:ahLst/>
              <a:cxnLst/>
              <a:rect l="l" t="t" r="r" b="b"/>
              <a:pathLst>
                <a:path w="2402" h="6575" extrusionOk="0">
                  <a:moveTo>
                    <a:pt x="46" y="117"/>
                  </a:moveTo>
                  <a:cubicBezTo>
                    <a:pt x="16" y="108"/>
                    <a:pt x="1" y="75"/>
                    <a:pt x="11" y="46"/>
                  </a:cubicBezTo>
                  <a:cubicBezTo>
                    <a:pt x="21" y="16"/>
                    <a:pt x="53" y="0"/>
                    <a:pt x="83" y="11"/>
                  </a:cubicBezTo>
                  <a:cubicBezTo>
                    <a:pt x="443" y="134"/>
                    <a:pt x="747" y="336"/>
                    <a:pt x="1005" y="593"/>
                  </a:cubicBezTo>
                  <a:cubicBezTo>
                    <a:pt x="1819" y="1407"/>
                    <a:pt x="2161" y="2782"/>
                    <a:pt x="2281" y="4004"/>
                  </a:cubicBezTo>
                  <a:cubicBezTo>
                    <a:pt x="2402" y="5223"/>
                    <a:pt x="2301" y="6296"/>
                    <a:pt x="2231" y="6500"/>
                  </a:cubicBezTo>
                  <a:cubicBezTo>
                    <a:pt x="2223" y="6523"/>
                    <a:pt x="2213" y="6542"/>
                    <a:pt x="2202" y="6552"/>
                  </a:cubicBezTo>
                  <a:cubicBezTo>
                    <a:pt x="2180" y="6575"/>
                    <a:pt x="2144" y="6575"/>
                    <a:pt x="2122" y="6552"/>
                  </a:cubicBezTo>
                  <a:cubicBezTo>
                    <a:pt x="2101" y="6530"/>
                    <a:pt x="2101" y="6495"/>
                    <a:pt x="2122" y="6473"/>
                  </a:cubicBezTo>
                  <a:cubicBezTo>
                    <a:pt x="2123" y="6472"/>
                    <a:pt x="2122" y="6471"/>
                    <a:pt x="2124" y="6464"/>
                  </a:cubicBezTo>
                  <a:cubicBezTo>
                    <a:pt x="2191" y="6267"/>
                    <a:pt x="2287" y="5218"/>
                    <a:pt x="2169" y="4015"/>
                  </a:cubicBezTo>
                  <a:cubicBezTo>
                    <a:pt x="2051" y="2814"/>
                    <a:pt x="1717" y="1464"/>
                    <a:pt x="925" y="673"/>
                  </a:cubicBezTo>
                  <a:cubicBezTo>
                    <a:pt x="679" y="427"/>
                    <a:pt x="388" y="234"/>
                    <a:pt x="46" y="1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436;p54">
              <a:extLst>
                <a:ext uri="{FF2B5EF4-FFF2-40B4-BE49-F238E27FC236}">
                  <a16:creationId xmlns:a16="http://schemas.microsoft.com/office/drawing/2014/main" id="{73534337-CC2F-DDE1-B5C6-82CBBD9CBEE5}"/>
                </a:ext>
              </a:extLst>
            </p:cNvPr>
            <p:cNvSpPr/>
            <p:nvPr/>
          </p:nvSpPr>
          <p:spPr>
            <a:xfrm>
              <a:off x="4347554" y="3835335"/>
              <a:ext cx="170242" cy="161701"/>
            </a:xfrm>
            <a:custGeom>
              <a:avLst/>
              <a:gdLst/>
              <a:ahLst/>
              <a:cxnLst/>
              <a:rect l="l" t="t" r="r" b="b"/>
              <a:pathLst>
                <a:path w="2332" h="2215" extrusionOk="0">
                  <a:moveTo>
                    <a:pt x="2331" y="479"/>
                  </a:moveTo>
                  <a:cubicBezTo>
                    <a:pt x="1762" y="583"/>
                    <a:pt x="1749" y="830"/>
                    <a:pt x="1451" y="1503"/>
                  </a:cubicBezTo>
                  <a:cubicBezTo>
                    <a:pt x="1153" y="2176"/>
                    <a:pt x="622" y="2163"/>
                    <a:pt x="312" y="2189"/>
                  </a:cubicBezTo>
                  <a:lnTo>
                    <a:pt x="1" y="2214"/>
                  </a:lnTo>
                  <a:cubicBezTo>
                    <a:pt x="1" y="2214"/>
                    <a:pt x="130" y="0"/>
                    <a:pt x="2331" y="4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437;p54">
              <a:extLst>
                <a:ext uri="{FF2B5EF4-FFF2-40B4-BE49-F238E27FC236}">
                  <a16:creationId xmlns:a16="http://schemas.microsoft.com/office/drawing/2014/main" id="{D1CE8E08-0BF5-1C91-FFFE-ED1D444298EF}"/>
                </a:ext>
              </a:extLst>
            </p:cNvPr>
            <p:cNvSpPr/>
            <p:nvPr/>
          </p:nvSpPr>
          <p:spPr>
            <a:xfrm>
              <a:off x="4349525" y="3855411"/>
              <a:ext cx="161336" cy="141479"/>
            </a:xfrm>
            <a:custGeom>
              <a:avLst/>
              <a:gdLst/>
              <a:ahLst/>
              <a:cxnLst/>
              <a:rect l="l" t="t" r="r" b="b"/>
              <a:pathLst>
                <a:path w="2210" h="1938" extrusionOk="0">
                  <a:moveTo>
                    <a:pt x="2210" y="225"/>
                  </a:moveTo>
                  <a:cubicBezTo>
                    <a:pt x="1732" y="339"/>
                    <a:pt x="1704" y="594"/>
                    <a:pt x="1424" y="1228"/>
                  </a:cubicBezTo>
                  <a:cubicBezTo>
                    <a:pt x="1126" y="1901"/>
                    <a:pt x="595" y="1888"/>
                    <a:pt x="285" y="1914"/>
                  </a:cubicBezTo>
                  <a:lnTo>
                    <a:pt x="1" y="1938"/>
                  </a:lnTo>
                  <a:cubicBezTo>
                    <a:pt x="70" y="1811"/>
                    <a:pt x="97" y="1762"/>
                    <a:pt x="97" y="1762"/>
                  </a:cubicBezTo>
                  <a:cubicBezTo>
                    <a:pt x="97" y="1762"/>
                    <a:pt x="930" y="1684"/>
                    <a:pt x="1175" y="1103"/>
                  </a:cubicBezTo>
                  <a:cubicBezTo>
                    <a:pt x="1415" y="534"/>
                    <a:pt x="1650" y="1"/>
                    <a:pt x="2210" y="225"/>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438;p54">
              <a:extLst>
                <a:ext uri="{FF2B5EF4-FFF2-40B4-BE49-F238E27FC236}">
                  <a16:creationId xmlns:a16="http://schemas.microsoft.com/office/drawing/2014/main" id="{72A120B4-13DB-8E6C-5EB1-EAAADA604507}"/>
                </a:ext>
              </a:extLst>
            </p:cNvPr>
            <p:cNvSpPr/>
            <p:nvPr/>
          </p:nvSpPr>
          <p:spPr>
            <a:xfrm>
              <a:off x="4343393" y="3830955"/>
              <a:ext cx="178929" cy="170388"/>
            </a:xfrm>
            <a:custGeom>
              <a:avLst/>
              <a:gdLst/>
              <a:ahLst/>
              <a:cxnLst/>
              <a:rect l="l" t="t" r="r" b="b"/>
              <a:pathLst>
                <a:path w="2451" h="2334" extrusionOk="0">
                  <a:moveTo>
                    <a:pt x="1571" y="1272"/>
                  </a:moveTo>
                  <a:cubicBezTo>
                    <a:pt x="1738" y="873"/>
                    <a:pt x="1825" y="665"/>
                    <a:pt x="2125" y="551"/>
                  </a:cubicBezTo>
                  <a:cubicBezTo>
                    <a:pt x="435" y="328"/>
                    <a:pt x="160" y="1872"/>
                    <a:pt x="121" y="2212"/>
                  </a:cubicBezTo>
                  <a:lnTo>
                    <a:pt x="364" y="2192"/>
                  </a:lnTo>
                  <a:cubicBezTo>
                    <a:pt x="382" y="2191"/>
                    <a:pt x="408" y="2189"/>
                    <a:pt x="435" y="2187"/>
                  </a:cubicBezTo>
                  <a:cubicBezTo>
                    <a:pt x="737" y="2166"/>
                    <a:pt x="1194" y="2134"/>
                    <a:pt x="1456" y="1540"/>
                  </a:cubicBezTo>
                  <a:cubicBezTo>
                    <a:pt x="1500" y="1440"/>
                    <a:pt x="1537" y="1352"/>
                    <a:pt x="1571" y="1272"/>
                  </a:cubicBezTo>
                  <a:close/>
                  <a:moveTo>
                    <a:pt x="2394" y="596"/>
                  </a:moveTo>
                  <a:cubicBezTo>
                    <a:pt x="1942" y="679"/>
                    <a:pt x="1864" y="863"/>
                    <a:pt x="1676" y="1315"/>
                  </a:cubicBezTo>
                  <a:cubicBezTo>
                    <a:pt x="1641" y="1398"/>
                    <a:pt x="1603" y="1488"/>
                    <a:pt x="1559" y="1585"/>
                  </a:cubicBezTo>
                  <a:cubicBezTo>
                    <a:pt x="1270" y="2241"/>
                    <a:pt x="772" y="2277"/>
                    <a:pt x="443" y="2300"/>
                  </a:cubicBezTo>
                  <a:cubicBezTo>
                    <a:pt x="420" y="2301"/>
                    <a:pt x="399" y="2303"/>
                    <a:pt x="373" y="2305"/>
                  </a:cubicBezTo>
                  <a:lnTo>
                    <a:pt x="62" y="2331"/>
                  </a:lnTo>
                  <a:cubicBezTo>
                    <a:pt x="31" y="2334"/>
                    <a:pt x="4" y="2310"/>
                    <a:pt x="1" y="2280"/>
                  </a:cubicBezTo>
                  <a:cubicBezTo>
                    <a:pt x="1" y="2275"/>
                    <a:pt x="1" y="2272"/>
                    <a:pt x="2" y="2268"/>
                  </a:cubicBezTo>
                  <a:cubicBezTo>
                    <a:pt x="7" y="2181"/>
                    <a:pt x="176" y="1"/>
                    <a:pt x="2400" y="484"/>
                  </a:cubicBezTo>
                  <a:cubicBezTo>
                    <a:pt x="2431" y="491"/>
                    <a:pt x="2450" y="521"/>
                    <a:pt x="2444" y="552"/>
                  </a:cubicBezTo>
                  <a:cubicBezTo>
                    <a:pt x="2439" y="576"/>
                    <a:pt x="2418" y="594"/>
                    <a:pt x="2394" y="5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439;p54">
              <a:extLst>
                <a:ext uri="{FF2B5EF4-FFF2-40B4-BE49-F238E27FC236}">
                  <a16:creationId xmlns:a16="http://schemas.microsoft.com/office/drawing/2014/main" id="{F09F09D5-E62C-6CD9-942D-8AD4E0A94824}"/>
                </a:ext>
              </a:extLst>
            </p:cNvPr>
            <p:cNvSpPr/>
            <p:nvPr/>
          </p:nvSpPr>
          <p:spPr>
            <a:xfrm>
              <a:off x="4300686" y="3875122"/>
              <a:ext cx="166884" cy="375890"/>
            </a:xfrm>
            <a:custGeom>
              <a:avLst/>
              <a:gdLst/>
              <a:ahLst/>
              <a:cxnLst/>
              <a:rect l="l" t="t" r="r" b="b"/>
              <a:pathLst>
                <a:path w="2286" h="5149" extrusionOk="0">
                  <a:moveTo>
                    <a:pt x="2204" y="10"/>
                  </a:moveTo>
                  <a:cubicBezTo>
                    <a:pt x="2234" y="1"/>
                    <a:pt x="2266" y="16"/>
                    <a:pt x="2275" y="46"/>
                  </a:cubicBezTo>
                  <a:cubicBezTo>
                    <a:pt x="2286" y="76"/>
                    <a:pt x="2270" y="107"/>
                    <a:pt x="2240" y="118"/>
                  </a:cubicBezTo>
                  <a:cubicBezTo>
                    <a:pt x="1521" y="363"/>
                    <a:pt x="1030" y="942"/>
                    <a:pt x="699" y="1654"/>
                  </a:cubicBezTo>
                  <a:cubicBezTo>
                    <a:pt x="247" y="2629"/>
                    <a:pt x="141" y="4118"/>
                    <a:pt x="114" y="5094"/>
                  </a:cubicBezTo>
                  <a:cubicBezTo>
                    <a:pt x="114" y="5124"/>
                    <a:pt x="88" y="5149"/>
                    <a:pt x="57" y="5148"/>
                  </a:cubicBezTo>
                  <a:cubicBezTo>
                    <a:pt x="25" y="5147"/>
                    <a:pt x="1" y="5122"/>
                    <a:pt x="2" y="5090"/>
                  </a:cubicBezTo>
                  <a:cubicBezTo>
                    <a:pt x="30" y="4103"/>
                    <a:pt x="137" y="2597"/>
                    <a:pt x="597" y="1606"/>
                  </a:cubicBezTo>
                  <a:cubicBezTo>
                    <a:pt x="940" y="869"/>
                    <a:pt x="1451" y="268"/>
                    <a:pt x="2204" y="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440;p54">
              <a:extLst>
                <a:ext uri="{FF2B5EF4-FFF2-40B4-BE49-F238E27FC236}">
                  <a16:creationId xmlns:a16="http://schemas.microsoft.com/office/drawing/2014/main" id="{4E7C891C-D6B5-7377-D956-D520F04DAA3B}"/>
                </a:ext>
              </a:extLst>
            </p:cNvPr>
            <p:cNvSpPr/>
            <p:nvPr/>
          </p:nvSpPr>
          <p:spPr>
            <a:xfrm>
              <a:off x="4241553" y="3697945"/>
              <a:ext cx="100451" cy="243171"/>
            </a:xfrm>
            <a:custGeom>
              <a:avLst/>
              <a:gdLst/>
              <a:ahLst/>
              <a:cxnLst/>
              <a:rect l="l" t="t" r="r" b="b"/>
              <a:pathLst>
                <a:path w="1376" h="3331" extrusionOk="0">
                  <a:moveTo>
                    <a:pt x="552" y="0"/>
                  </a:moveTo>
                  <a:cubicBezTo>
                    <a:pt x="394" y="439"/>
                    <a:pt x="1" y="1369"/>
                    <a:pt x="500" y="2096"/>
                  </a:cubicBezTo>
                  <a:cubicBezTo>
                    <a:pt x="1000" y="2823"/>
                    <a:pt x="1070" y="2877"/>
                    <a:pt x="1105" y="3122"/>
                  </a:cubicBezTo>
                  <a:cubicBezTo>
                    <a:pt x="1135" y="3331"/>
                    <a:pt x="1376" y="2641"/>
                    <a:pt x="1324" y="2157"/>
                  </a:cubicBezTo>
                  <a:cubicBezTo>
                    <a:pt x="1254" y="1500"/>
                    <a:pt x="772" y="1167"/>
                    <a:pt x="5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441;p54">
              <a:extLst>
                <a:ext uri="{FF2B5EF4-FFF2-40B4-BE49-F238E27FC236}">
                  <a16:creationId xmlns:a16="http://schemas.microsoft.com/office/drawing/2014/main" id="{34862F8D-F5B1-5B0E-819D-619412334349}"/>
                </a:ext>
              </a:extLst>
            </p:cNvPr>
            <p:cNvSpPr/>
            <p:nvPr/>
          </p:nvSpPr>
          <p:spPr>
            <a:xfrm>
              <a:off x="4276960" y="3702982"/>
              <a:ext cx="64461" cy="225432"/>
            </a:xfrm>
            <a:custGeom>
              <a:avLst/>
              <a:gdLst/>
              <a:ahLst/>
              <a:cxnLst/>
              <a:rect l="l" t="t" r="r" b="b"/>
              <a:pathLst>
                <a:path w="883" h="3088" extrusionOk="0">
                  <a:moveTo>
                    <a:pt x="650" y="3088"/>
                  </a:moveTo>
                  <a:cubicBezTo>
                    <a:pt x="721" y="3041"/>
                    <a:pt x="882" y="2492"/>
                    <a:pt x="839" y="2088"/>
                  </a:cubicBezTo>
                  <a:cubicBezTo>
                    <a:pt x="770" y="1444"/>
                    <a:pt x="306" y="1111"/>
                    <a:pt x="81" y="0"/>
                  </a:cubicBezTo>
                  <a:cubicBezTo>
                    <a:pt x="0" y="429"/>
                    <a:pt x="97" y="795"/>
                    <a:pt x="205" y="1106"/>
                  </a:cubicBezTo>
                  <a:cubicBezTo>
                    <a:pt x="318" y="1436"/>
                    <a:pt x="666" y="2418"/>
                    <a:pt x="666" y="2801"/>
                  </a:cubicBezTo>
                  <a:cubicBezTo>
                    <a:pt x="666" y="2902"/>
                    <a:pt x="659" y="2999"/>
                    <a:pt x="650" y="3088"/>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442;p54">
              <a:extLst>
                <a:ext uri="{FF2B5EF4-FFF2-40B4-BE49-F238E27FC236}">
                  <a16:creationId xmlns:a16="http://schemas.microsoft.com/office/drawing/2014/main" id="{B8AC3AAF-0BB9-6EB1-1577-6258011BBE4B}"/>
                </a:ext>
              </a:extLst>
            </p:cNvPr>
            <p:cNvSpPr/>
            <p:nvPr/>
          </p:nvSpPr>
          <p:spPr>
            <a:xfrm>
              <a:off x="4278055" y="3740652"/>
              <a:ext cx="60446" cy="372605"/>
            </a:xfrm>
            <a:custGeom>
              <a:avLst/>
              <a:gdLst/>
              <a:ahLst/>
              <a:cxnLst/>
              <a:rect l="l" t="t" r="r" b="b"/>
              <a:pathLst>
                <a:path w="828" h="5104" extrusionOk="0">
                  <a:moveTo>
                    <a:pt x="442" y="5052"/>
                  </a:moveTo>
                  <a:cubicBezTo>
                    <a:pt x="438" y="5082"/>
                    <a:pt x="409" y="5104"/>
                    <a:pt x="378" y="5100"/>
                  </a:cubicBezTo>
                  <a:cubicBezTo>
                    <a:pt x="347" y="5095"/>
                    <a:pt x="326" y="5067"/>
                    <a:pt x="330" y="5036"/>
                  </a:cubicBezTo>
                  <a:lnTo>
                    <a:pt x="331" y="5029"/>
                  </a:lnTo>
                  <a:cubicBezTo>
                    <a:pt x="403" y="4508"/>
                    <a:pt x="713" y="2259"/>
                    <a:pt x="473" y="1627"/>
                  </a:cubicBezTo>
                  <a:cubicBezTo>
                    <a:pt x="348" y="1299"/>
                    <a:pt x="0" y="379"/>
                    <a:pt x="0" y="57"/>
                  </a:cubicBezTo>
                  <a:cubicBezTo>
                    <a:pt x="0" y="26"/>
                    <a:pt x="25" y="0"/>
                    <a:pt x="57" y="0"/>
                  </a:cubicBezTo>
                  <a:cubicBezTo>
                    <a:pt x="87" y="0"/>
                    <a:pt x="113" y="26"/>
                    <a:pt x="113" y="57"/>
                  </a:cubicBezTo>
                  <a:cubicBezTo>
                    <a:pt x="113" y="358"/>
                    <a:pt x="461" y="1277"/>
                    <a:pt x="579" y="1588"/>
                  </a:cubicBezTo>
                  <a:cubicBezTo>
                    <a:pt x="828" y="2246"/>
                    <a:pt x="515" y="4520"/>
                    <a:pt x="443" y="5045"/>
                  </a:cubicBezTo>
                  <a:lnTo>
                    <a:pt x="443" y="50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443;p54">
              <a:extLst>
                <a:ext uri="{FF2B5EF4-FFF2-40B4-BE49-F238E27FC236}">
                  <a16:creationId xmlns:a16="http://schemas.microsoft.com/office/drawing/2014/main" id="{CA2B765D-547B-C5C3-5A36-105BBC2EC14B}"/>
                </a:ext>
              </a:extLst>
            </p:cNvPr>
            <p:cNvSpPr/>
            <p:nvPr/>
          </p:nvSpPr>
          <p:spPr>
            <a:xfrm>
              <a:off x="4239290" y="3693492"/>
              <a:ext cx="105489" cy="240616"/>
            </a:xfrm>
            <a:custGeom>
              <a:avLst/>
              <a:gdLst/>
              <a:ahLst/>
              <a:cxnLst/>
              <a:rect l="l" t="t" r="r" b="b"/>
              <a:pathLst>
                <a:path w="1445" h="3296" extrusionOk="0">
                  <a:moveTo>
                    <a:pt x="569" y="267"/>
                  </a:moveTo>
                  <a:cubicBezTo>
                    <a:pt x="398" y="739"/>
                    <a:pt x="157" y="1512"/>
                    <a:pt x="577" y="2125"/>
                  </a:cubicBezTo>
                  <a:cubicBezTo>
                    <a:pt x="684" y="2280"/>
                    <a:pt x="762" y="2391"/>
                    <a:pt x="825" y="2483"/>
                  </a:cubicBezTo>
                  <a:cubicBezTo>
                    <a:pt x="1066" y="2828"/>
                    <a:pt x="1141" y="2934"/>
                    <a:pt x="1175" y="3086"/>
                  </a:cubicBezTo>
                  <a:lnTo>
                    <a:pt x="1180" y="3076"/>
                  </a:lnTo>
                  <a:cubicBezTo>
                    <a:pt x="1251" y="2888"/>
                    <a:pt x="1330" y="2517"/>
                    <a:pt x="1299" y="2224"/>
                  </a:cubicBezTo>
                  <a:cubicBezTo>
                    <a:pt x="1268" y="1934"/>
                    <a:pt x="1152" y="1706"/>
                    <a:pt x="1015" y="1435"/>
                  </a:cubicBezTo>
                  <a:cubicBezTo>
                    <a:pt x="865" y="1140"/>
                    <a:pt x="690" y="795"/>
                    <a:pt x="569" y="267"/>
                  </a:cubicBezTo>
                  <a:close/>
                  <a:moveTo>
                    <a:pt x="498" y="132"/>
                  </a:moveTo>
                  <a:cubicBezTo>
                    <a:pt x="512" y="94"/>
                    <a:pt x="525" y="58"/>
                    <a:pt x="529" y="46"/>
                  </a:cubicBezTo>
                  <a:cubicBezTo>
                    <a:pt x="535" y="26"/>
                    <a:pt x="552" y="10"/>
                    <a:pt x="573" y="6"/>
                  </a:cubicBezTo>
                  <a:cubicBezTo>
                    <a:pt x="604" y="0"/>
                    <a:pt x="633" y="20"/>
                    <a:pt x="639" y="51"/>
                  </a:cubicBezTo>
                  <a:cubicBezTo>
                    <a:pt x="756" y="677"/>
                    <a:pt x="951" y="1060"/>
                    <a:pt x="1116" y="1384"/>
                  </a:cubicBezTo>
                  <a:cubicBezTo>
                    <a:pt x="1258" y="1665"/>
                    <a:pt x="1378" y="1902"/>
                    <a:pt x="1411" y="2212"/>
                  </a:cubicBezTo>
                  <a:cubicBezTo>
                    <a:pt x="1444" y="2524"/>
                    <a:pt x="1361" y="2917"/>
                    <a:pt x="1285" y="3116"/>
                  </a:cubicBezTo>
                  <a:cubicBezTo>
                    <a:pt x="1267" y="3164"/>
                    <a:pt x="1249" y="3201"/>
                    <a:pt x="1233" y="3227"/>
                  </a:cubicBezTo>
                  <a:cubicBezTo>
                    <a:pt x="1197" y="3280"/>
                    <a:pt x="1157" y="3296"/>
                    <a:pt x="1116" y="3264"/>
                  </a:cubicBezTo>
                  <a:cubicBezTo>
                    <a:pt x="1098" y="3250"/>
                    <a:pt x="1085" y="3227"/>
                    <a:pt x="1080" y="3191"/>
                  </a:cubicBezTo>
                  <a:cubicBezTo>
                    <a:pt x="1054" y="3007"/>
                    <a:pt x="1004" y="2936"/>
                    <a:pt x="733" y="2547"/>
                  </a:cubicBezTo>
                  <a:cubicBezTo>
                    <a:pt x="661" y="2444"/>
                    <a:pt x="575" y="2320"/>
                    <a:pt x="484" y="2188"/>
                  </a:cubicBezTo>
                  <a:cubicBezTo>
                    <a:pt x="0" y="1484"/>
                    <a:pt x="322" y="608"/>
                    <a:pt x="498" y="1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444;p54">
              <a:extLst>
                <a:ext uri="{FF2B5EF4-FFF2-40B4-BE49-F238E27FC236}">
                  <a16:creationId xmlns:a16="http://schemas.microsoft.com/office/drawing/2014/main" id="{AAB39C19-C714-CD0E-8BD6-B36E7BBE55D6}"/>
                </a:ext>
              </a:extLst>
            </p:cNvPr>
            <p:cNvSpPr/>
            <p:nvPr/>
          </p:nvSpPr>
          <p:spPr>
            <a:xfrm>
              <a:off x="4328938" y="3990100"/>
              <a:ext cx="148852" cy="134690"/>
            </a:xfrm>
            <a:custGeom>
              <a:avLst/>
              <a:gdLst/>
              <a:ahLst/>
              <a:cxnLst/>
              <a:rect l="l" t="t" r="r" b="b"/>
              <a:pathLst>
                <a:path w="2039" h="1845" extrusionOk="0">
                  <a:moveTo>
                    <a:pt x="2039" y="601"/>
                  </a:moveTo>
                  <a:cubicBezTo>
                    <a:pt x="1572" y="628"/>
                    <a:pt x="1537" y="824"/>
                    <a:pt x="1233" y="1334"/>
                  </a:cubicBezTo>
                  <a:cubicBezTo>
                    <a:pt x="928" y="1844"/>
                    <a:pt x="504" y="1781"/>
                    <a:pt x="252" y="1772"/>
                  </a:cubicBezTo>
                  <a:lnTo>
                    <a:pt x="1" y="1762"/>
                  </a:lnTo>
                  <a:cubicBezTo>
                    <a:pt x="1" y="1762"/>
                    <a:pt x="322" y="1"/>
                    <a:pt x="2039" y="6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445;p54">
              <a:extLst>
                <a:ext uri="{FF2B5EF4-FFF2-40B4-BE49-F238E27FC236}">
                  <a16:creationId xmlns:a16="http://schemas.microsoft.com/office/drawing/2014/main" id="{F7D1A9BE-FF80-3503-926B-0B33F9EE5C33}"/>
                </a:ext>
              </a:extLst>
            </p:cNvPr>
            <p:cNvSpPr/>
            <p:nvPr/>
          </p:nvSpPr>
          <p:spPr>
            <a:xfrm>
              <a:off x="4331055" y="4028061"/>
              <a:ext cx="140749" cy="96728"/>
            </a:xfrm>
            <a:custGeom>
              <a:avLst/>
              <a:gdLst/>
              <a:ahLst/>
              <a:cxnLst/>
              <a:rect l="l" t="t" r="r" b="b"/>
              <a:pathLst>
                <a:path w="1928" h="1325" extrusionOk="0">
                  <a:moveTo>
                    <a:pt x="1928" y="89"/>
                  </a:moveTo>
                  <a:cubicBezTo>
                    <a:pt x="1537" y="134"/>
                    <a:pt x="1489" y="336"/>
                    <a:pt x="1204" y="814"/>
                  </a:cubicBezTo>
                  <a:cubicBezTo>
                    <a:pt x="899" y="1324"/>
                    <a:pt x="475" y="1261"/>
                    <a:pt x="223" y="1252"/>
                  </a:cubicBezTo>
                  <a:lnTo>
                    <a:pt x="1" y="1243"/>
                  </a:lnTo>
                  <a:cubicBezTo>
                    <a:pt x="131" y="1097"/>
                    <a:pt x="189" y="1085"/>
                    <a:pt x="632" y="913"/>
                  </a:cubicBezTo>
                  <a:cubicBezTo>
                    <a:pt x="1123" y="721"/>
                    <a:pt x="1201" y="271"/>
                    <a:pt x="1482" y="92"/>
                  </a:cubicBezTo>
                  <a:cubicBezTo>
                    <a:pt x="1580" y="29"/>
                    <a:pt x="1661" y="6"/>
                    <a:pt x="1727" y="0"/>
                  </a:cubicBezTo>
                  <a:cubicBezTo>
                    <a:pt x="1787" y="14"/>
                    <a:pt x="1849" y="30"/>
                    <a:pt x="1914" y="50"/>
                  </a:cubicBezTo>
                  <a:lnTo>
                    <a:pt x="1914" y="50"/>
                  </a:lnTo>
                  <a:cubicBezTo>
                    <a:pt x="1914" y="50"/>
                    <a:pt x="1919" y="63"/>
                    <a:pt x="1928" y="89"/>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446;p54">
              <a:extLst>
                <a:ext uri="{FF2B5EF4-FFF2-40B4-BE49-F238E27FC236}">
                  <a16:creationId xmlns:a16="http://schemas.microsoft.com/office/drawing/2014/main" id="{D15D922E-817F-6A5D-FBDF-218BEEFE6424}"/>
                </a:ext>
              </a:extLst>
            </p:cNvPr>
            <p:cNvSpPr/>
            <p:nvPr/>
          </p:nvSpPr>
          <p:spPr>
            <a:xfrm>
              <a:off x="4324777" y="3984625"/>
              <a:ext cx="157685" cy="141698"/>
            </a:xfrm>
            <a:custGeom>
              <a:avLst/>
              <a:gdLst/>
              <a:ahLst/>
              <a:cxnLst/>
              <a:rect l="l" t="t" r="r" b="b"/>
              <a:pathLst>
                <a:path w="2160" h="1941" extrusionOk="0">
                  <a:moveTo>
                    <a:pt x="1360" y="1177"/>
                  </a:moveTo>
                  <a:cubicBezTo>
                    <a:pt x="1525" y="887"/>
                    <a:pt x="1615" y="729"/>
                    <a:pt x="1841" y="660"/>
                  </a:cubicBezTo>
                  <a:cubicBezTo>
                    <a:pt x="571" y="357"/>
                    <a:pt x="200" y="1497"/>
                    <a:pt x="128" y="1783"/>
                  </a:cubicBezTo>
                  <a:lnTo>
                    <a:pt x="312" y="1790"/>
                  </a:lnTo>
                  <a:cubicBezTo>
                    <a:pt x="333" y="1791"/>
                    <a:pt x="350" y="1792"/>
                    <a:pt x="369" y="1793"/>
                  </a:cubicBezTo>
                  <a:cubicBezTo>
                    <a:pt x="610" y="1806"/>
                    <a:pt x="975" y="1824"/>
                    <a:pt x="1241" y="1380"/>
                  </a:cubicBezTo>
                  <a:cubicBezTo>
                    <a:pt x="1282" y="1311"/>
                    <a:pt x="1323" y="1241"/>
                    <a:pt x="1360" y="1177"/>
                  </a:cubicBezTo>
                  <a:close/>
                  <a:moveTo>
                    <a:pt x="2099" y="733"/>
                  </a:moveTo>
                  <a:cubicBezTo>
                    <a:pt x="1732" y="753"/>
                    <a:pt x="1652" y="892"/>
                    <a:pt x="1457" y="1233"/>
                  </a:cubicBezTo>
                  <a:cubicBezTo>
                    <a:pt x="1423" y="1292"/>
                    <a:pt x="1387" y="1357"/>
                    <a:pt x="1338" y="1438"/>
                  </a:cubicBezTo>
                  <a:cubicBezTo>
                    <a:pt x="1037" y="1941"/>
                    <a:pt x="631" y="1920"/>
                    <a:pt x="363" y="1906"/>
                  </a:cubicBezTo>
                  <a:cubicBezTo>
                    <a:pt x="342" y="1904"/>
                    <a:pt x="321" y="1903"/>
                    <a:pt x="307" y="1903"/>
                  </a:cubicBezTo>
                  <a:lnTo>
                    <a:pt x="55" y="1893"/>
                  </a:lnTo>
                  <a:cubicBezTo>
                    <a:pt x="25" y="1892"/>
                    <a:pt x="0" y="1866"/>
                    <a:pt x="1" y="1834"/>
                  </a:cubicBezTo>
                  <a:cubicBezTo>
                    <a:pt x="2" y="1832"/>
                    <a:pt x="2" y="1829"/>
                    <a:pt x="3" y="1826"/>
                  </a:cubicBezTo>
                  <a:lnTo>
                    <a:pt x="2" y="1826"/>
                  </a:lnTo>
                  <a:cubicBezTo>
                    <a:pt x="4" y="1821"/>
                    <a:pt x="335" y="1"/>
                    <a:pt x="2114" y="623"/>
                  </a:cubicBezTo>
                  <a:cubicBezTo>
                    <a:pt x="2144" y="633"/>
                    <a:pt x="2159" y="665"/>
                    <a:pt x="2149" y="695"/>
                  </a:cubicBezTo>
                  <a:cubicBezTo>
                    <a:pt x="2141" y="717"/>
                    <a:pt x="2121" y="732"/>
                    <a:pt x="2099" y="7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447;p54">
              <a:extLst>
                <a:ext uri="{FF2B5EF4-FFF2-40B4-BE49-F238E27FC236}">
                  <a16:creationId xmlns:a16="http://schemas.microsoft.com/office/drawing/2014/main" id="{EC7E89FB-A97F-3F83-D6AA-5EA85C48EF4B}"/>
                </a:ext>
              </a:extLst>
            </p:cNvPr>
            <p:cNvSpPr/>
            <p:nvPr/>
          </p:nvSpPr>
          <p:spPr>
            <a:xfrm>
              <a:off x="4299737" y="4031639"/>
              <a:ext cx="137683" cy="139216"/>
            </a:xfrm>
            <a:custGeom>
              <a:avLst/>
              <a:gdLst/>
              <a:ahLst/>
              <a:cxnLst/>
              <a:rect l="l" t="t" r="r" b="b"/>
              <a:pathLst>
                <a:path w="1886" h="1907" extrusionOk="0">
                  <a:moveTo>
                    <a:pt x="1813" y="6"/>
                  </a:moveTo>
                  <a:cubicBezTo>
                    <a:pt x="1843" y="0"/>
                    <a:pt x="1873" y="20"/>
                    <a:pt x="1880" y="50"/>
                  </a:cubicBezTo>
                  <a:cubicBezTo>
                    <a:pt x="1886" y="81"/>
                    <a:pt x="1867" y="111"/>
                    <a:pt x="1836" y="117"/>
                  </a:cubicBezTo>
                  <a:cubicBezTo>
                    <a:pt x="1454" y="198"/>
                    <a:pt x="1133" y="395"/>
                    <a:pt x="865" y="667"/>
                  </a:cubicBezTo>
                  <a:cubicBezTo>
                    <a:pt x="549" y="986"/>
                    <a:pt x="305" y="1409"/>
                    <a:pt x="117" y="1864"/>
                  </a:cubicBezTo>
                  <a:cubicBezTo>
                    <a:pt x="106" y="1892"/>
                    <a:pt x="72" y="1906"/>
                    <a:pt x="44" y="1894"/>
                  </a:cubicBezTo>
                  <a:cubicBezTo>
                    <a:pt x="15" y="1883"/>
                    <a:pt x="1" y="1850"/>
                    <a:pt x="13" y="1821"/>
                  </a:cubicBezTo>
                  <a:cubicBezTo>
                    <a:pt x="206" y="1353"/>
                    <a:pt x="457" y="918"/>
                    <a:pt x="784" y="588"/>
                  </a:cubicBezTo>
                  <a:cubicBezTo>
                    <a:pt x="1068" y="301"/>
                    <a:pt x="1407" y="92"/>
                    <a:pt x="1813" y="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448;p54">
              <a:extLst>
                <a:ext uri="{FF2B5EF4-FFF2-40B4-BE49-F238E27FC236}">
                  <a16:creationId xmlns:a16="http://schemas.microsoft.com/office/drawing/2014/main" id="{49CED2E9-B087-A26C-1600-BCE0FCF61B2E}"/>
                </a:ext>
              </a:extLst>
            </p:cNvPr>
            <p:cNvSpPr/>
            <p:nvPr/>
          </p:nvSpPr>
          <p:spPr>
            <a:xfrm>
              <a:off x="4182932" y="3991706"/>
              <a:ext cx="132792" cy="129287"/>
            </a:xfrm>
            <a:custGeom>
              <a:avLst/>
              <a:gdLst/>
              <a:ahLst/>
              <a:cxnLst/>
              <a:rect l="l" t="t" r="r" b="b"/>
              <a:pathLst>
                <a:path w="1819" h="1771" extrusionOk="0">
                  <a:moveTo>
                    <a:pt x="0" y="1"/>
                  </a:moveTo>
                  <a:cubicBezTo>
                    <a:pt x="432" y="181"/>
                    <a:pt x="399" y="377"/>
                    <a:pt x="518" y="959"/>
                  </a:cubicBezTo>
                  <a:cubicBezTo>
                    <a:pt x="637" y="1541"/>
                    <a:pt x="1058" y="1622"/>
                    <a:pt x="1298" y="1696"/>
                  </a:cubicBezTo>
                  <a:lnTo>
                    <a:pt x="1539" y="1771"/>
                  </a:lnTo>
                  <a:cubicBezTo>
                    <a:pt x="1539" y="1771"/>
                    <a:pt x="1818" y="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449;p54">
              <a:extLst>
                <a:ext uri="{FF2B5EF4-FFF2-40B4-BE49-F238E27FC236}">
                  <a16:creationId xmlns:a16="http://schemas.microsoft.com/office/drawing/2014/main" id="{1009BC0D-DF1A-192F-80CE-14EA3A92A6CC}"/>
                </a:ext>
              </a:extLst>
            </p:cNvPr>
            <p:cNvSpPr/>
            <p:nvPr/>
          </p:nvSpPr>
          <p:spPr>
            <a:xfrm>
              <a:off x="4182932" y="3991706"/>
              <a:ext cx="110745" cy="128776"/>
            </a:xfrm>
            <a:custGeom>
              <a:avLst/>
              <a:gdLst/>
              <a:ahLst/>
              <a:cxnLst/>
              <a:rect l="l" t="t" r="r" b="b"/>
              <a:pathLst>
                <a:path w="1517" h="1764" extrusionOk="0">
                  <a:moveTo>
                    <a:pt x="0" y="1"/>
                  </a:moveTo>
                  <a:cubicBezTo>
                    <a:pt x="432" y="181"/>
                    <a:pt x="399" y="377"/>
                    <a:pt x="518" y="959"/>
                  </a:cubicBezTo>
                  <a:cubicBezTo>
                    <a:pt x="637" y="1541"/>
                    <a:pt x="1058" y="1622"/>
                    <a:pt x="1298" y="1696"/>
                  </a:cubicBezTo>
                  <a:lnTo>
                    <a:pt x="1516" y="1764"/>
                  </a:lnTo>
                  <a:cubicBezTo>
                    <a:pt x="1345" y="1628"/>
                    <a:pt x="999" y="1367"/>
                    <a:pt x="869" y="848"/>
                  </a:cubicBezTo>
                  <a:cubicBezTo>
                    <a:pt x="713" y="220"/>
                    <a:pt x="608" y="137"/>
                    <a:pt x="65" y="2"/>
                  </a:cubicBezTo>
                  <a:cubicBezTo>
                    <a:pt x="44" y="1"/>
                    <a:pt x="22" y="1"/>
                    <a:pt x="0" y="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450;p54">
              <a:extLst>
                <a:ext uri="{FF2B5EF4-FFF2-40B4-BE49-F238E27FC236}">
                  <a16:creationId xmlns:a16="http://schemas.microsoft.com/office/drawing/2014/main" id="{A0D7F349-EBF6-17AD-39AA-E48F63610842}"/>
                </a:ext>
              </a:extLst>
            </p:cNvPr>
            <p:cNvSpPr/>
            <p:nvPr/>
          </p:nvSpPr>
          <p:spPr>
            <a:xfrm>
              <a:off x="4178771" y="3987545"/>
              <a:ext cx="141771" cy="138048"/>
            </a:xfrm>
            <a:custGeom>
              <a:avLst/>
              <a:gdLst/>
              <a:ahLst/>
              <a:cxnLst/>
              <a:rect l="l" t="t" r="r" b="b"/>
              <a:pathLst>
                <a:path w="1942" h="1891" extrusionOk="0">
                  <a:moveTo>
                    <a:pt x="476" y="794"/>
                  </a:moveTo>
                  <a:cubicBezTo>
                    <a:pt x="404" y="408"/>
                    <a:pt x="375" y="252"/>
                    <a:pt x="36" y="110"/>
                  </a:cubicBezTo>
                  <a:lnTo>
                    <a:pt x="36" y="109"/>
                  </a:lnTo>
                  <a:cubicBezTo>
                    <a:pt x="15" y="101"/>
                    <a:pt x="1" y="81"/>
                    <a:pt x="1" y="58"/>
                  </a:cubicBezTo>
                  <a:cubicBezTo>
                    <a:pt x="1" y="26"/>
                    <a:pt x="26" y="1"/>
                    <a:pt x="57" y="1"/>
                  </a:cubicBezTo>
                  <a:cubicBezTo>
                    <a:pt x="1942" y="3"/>
                    <a:pt x="1653" y="1830"/>
                    <a:pt x="1652" y="1835"/>
                  </a:cubicBezTo>
                  <a:lnTo>
                    <a:pt x="1652" y="1835"/>
                  </a:lnTo>
                  <a:cubicBezTo>
                    <a:pt x="1651" y="1839"/>
                    <a:pt x="1651" y="1842"/>
                    <a:pt x="1650" y="1844"/>
                  </a:cubicBezTo>
                  <a:cubicBezTo>
                    <a:pt x="1640" y="1874"/>
                    <a:pt x="1609" y="1890"/>
                    <a:pt x="1579" y="1882"/>
                  </a:cubicBezTo>
                  <a:lnTo>
                    <a:pt x="1338" y="1808"/>
                  </a:lnTo>
                  <a:cubicBezTo>
                    <a:pt x="1323" y="1803"/>
                    <a:pt x="1304" y="1797"/>
                    <a:pt x="1285" y="1792"/>
                  </a:cubicBezTo>
                  <a:cubicBezTo>
                    <a:pt x="1027" y="1716"/>
                    <a:pt x="637" y="1601"/>
                    <a:pt x="520" y="1027"/>
                  </a:cubicBezTo>
                  <a:cubicBezTo>
                    <a:pt x="502" y="941"/>
                    <a:pt x="488" y="865"/>
                    <a:pt x="476" y="794"/>
                  </a:cubicBezTo>
                  <a:close/>
                  <a:moveTo>
                    <a:pt x="304" y="127"/>
                  </a:moveTo>
                  <a:cubicBezTo>
                    <a:pt x="493" y="266"/>
                    <a:pt x="526" y="445"/>
                    <a:pt x="586" y="774"/>
                  </a:cubicBezTo>
                  <a:cubicBezTo>
                    <a:pt x="599" y="844"/>
                    <a:pt x="614" y="920"/>
                    <a:pt x="630" y="1005"/>
                  </a:cubicBezTo>
                  <a:cubicBezTo>
                    <a:pt x="734" y="1512"/>
                    <a:pt x="1084" y="1615"/>
                    <a:pt x="1316" y="1684"/>
                  </a:cubicBezTo>
                  <a:cubicBezTo>
                    <a:pt x="1335" y="1689"/>
                    <a:pt x="1352" y="1694"/>
                    <a:pt x="1371" y="1699"/>
                  </a:cubicBezTo>
                  <a:lnTo>
                    <a:pt x="1547" y="1753"/>
                  </a:lnTo>
                  <a:cubicBezTo>
                    <a:pt x="1574" y="1458"/>
                    <a:pt x="1601" y="261"/>
                    <a:pt x="304" y="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451;p54">
              <a:extLst>
                <a:ext uri="{FF2B5EF4-FFF2-40B4-BE49-F238E27FC236}">
                  <a16:creationId xmlns:a16="http://schemas.microsoft.com/office/drawing/2014/main" id="{DA832763-ED2B-C611-E973-B1D499E1139C}"/>
                </a:ext>
              </a:extLst>
            </p:cNvPr>
            <p:cNvSpPr/>
            <p:nvPr/>
          </p:nvSpPr>
          <p:spPr>
            <a:xfrm>
              <a:off x="4219798" y="4003898"/>
              <a:ext cx="90596" cy="194260"/>
            </a:xfrm>
            <a:custGeom>
              <a:avLst/>
              <a:gdLst/>
              <a:ahLst/>
              <a:cxnLst/>
              <a:rect l="l" t="t" r="r" b="b"/>
              <a:pathLst>
                <a:path w="1241" h="2661" extrusionOk="0">
                  <a:moveTo>
                    <a:pt x="36" y="113"/>
                  </a:moveTo>
                  <a:cubicBezTo>
                    <a:pt x="10" y="97"/>
                    <a:pt x="1" y="63"/>
                    <a:pt x="17" y="36"/>
                  </a:cubicBezTo>
                  <a:cubicBezTo>
                    <a:pt x="33" y="9"/>
                    <a:pt x="67" y="1"/>
                    <a:pt x="94" y="17"/>
                  </a:cubicBezTo>
                  <a:cubicBezTo>
                    <a:pt x="449" y="232"/>
                    <a:pt x="699" y="541"/>
                    <a:pt x="872" y="906"/>
                  </a:cubicBezTo>
                  <a:cubicBezTo>
                    <a:pt x="1070" y="1326"/>
                    <a:pt x="1213" y="2095"/>
                    <a:pt x="1240" y="2601"/>
                  </a:cubicBezTo>
                  <a:cubicBezTo>
                    <a:pt x="1241" y="2631"/>
                    <a:pt x="1217" y="2658"/>
                    <a:pt x="1186" y="2660"/>
                  </a:cubicBezTo>
                  <a:cubicBezTo>
                    <a:pt x="1155" y="2661"/>
                    <a:pt x="1128" y="2637"/>
                    <a:pt x="1126" y="2606"/>
                  </a:cubicBezTo>
                  <a:cubicBezTo>
                    <a:pt x="1100" y="2114"/>
                    <a:pt x="962" y="1360"/>
                    <a:pt x="770" y="954"/>
                  </a:cubicBezTo>
                  <a:cubicBezTo>
                    <a:pt x="607" y="608"/>
                    <a:pt x="369" y="316"/>
                    <a:pt x="36" y="1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452;p54">
              <a:extLst>
                <a:ext uri="{FF2B5EF4-FFF2-40B4-BE49-F238E27FC236}">
                  <a16:creationId xmlns:a16="http://schemas.microsoft.com/office/drawing/2014/main" id="{D9B4DFDC-29C6-6B67-4572-8CBFB16F0DD4}"/>
                </a:ext>
              </a:extLst>
            </p:cNvPr>
            <p:cNvSpPr/>
            <p:nvPr/>
          </p:nvSpPr>
          <p:spPr>
            <a:xfrm>
              <a:off x="4139276" y="4213341"/>
              <a:ext cx="326175" cy="88552"/>
            </a:xfrm>
            <a:custGeom>
              <a:avLst/>
              <a:gdLst/>
              <a:ahLst/>
              <a:cxnLst/>
              <a:rect l="l" t="t" r="r" b="b"/>
              <a:pathLst>
                <a:path w="4468" h="1213" extrusionOk="0">
                  <a:moveTo>
                    <a:pt x="0" y="1174"/>
                  </a:moveTo>
                  <a:cubicBezTo>
                    <a:pt x="1715" y="258"/>
                    <a:pt x="2847" y="1"/>
                    <a:pt x="4467" y="121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453;p54">
              <a:extLst>
                <a:ext uri="{FF2B5EF4-FFF2-40B4-BE49-F238E27FC236}">
                  <a16:creationId xmlns:a16="http://schemas.microsoft.com/office/drawing/2014/main" id="{F78D872B-8A82-0713-5748-8ED702A00D5A}"/>
                </a:ext>
              </a:extLst>
            </p:cNvPr>
            <p:cNvSpPr/>
            <p:nvPr/>
          </p:nvSpPr>
          <p:spPr>
            <a:xfrm>
              <a:off x="4135115" y="4236045"/>
              <a:ext cx="335008" cy="70155"/>
            </a:xfrm>
            <a:custGeom>
              <a:avLst/>
              <a:gdLst/>
              <a:ahLst/>
              <a:cxnLst/>
              <a:rect l="l" t="t" r="r" b="b"/>
              <a:pathLst>
                <a:path w="4589" h="961" extrusionOk="0">
                  <a:moveTo>
                    <a:pt x="2328" y="141"/>
                  </a:moveTo>
                  <a:cubicBezTo>
                    <a:pt x="1694" y="165"/>
                    <a:pt x="1045" y="414"/>
                    <a:pt x="282" y="808"/>
                  </a:cubicBezTo>
                  <a:lnTo>
                    <a:pt x="4349" y="844"/>
                  </a:lnTo>
                  <a:cubicBezTo>
                    <a:pt x="3611" y="323"/>
                    <a:pt x="2974" y="116"/>
                    <a:pt x="2328" y="141"/>
                  </a:cubicBezTo>
                  <a:close/>
                  <a:moveTo>
                    <a:pt x="31" y="812"/>
                  </a:moveTo>
                  <a:cubicBezTo>
                    <a:pt x="895" y="351"/>
                    <a:pt x="1614" y="55"/>
                    <a:pt x="2324" y="28"/>
                  </a:cubicBezTo>
                  <a:cubicBezTo>
                    <a:pt x="3037" y="0"/>
                    <a:pt x="3737" y="242"/>
                    <a:pt x="4558" y="856"/>
                  </a:cubicBezTo>
                  <a:cubicBezTo>
                    <a:pt x="4584" y="875"/>
                    <a:pt x="4589" y="910"/>
                    <a:pt x="4570" y="936"/>
                  </a:cubicBezTo>
                  <a:cubicBezTo>
                    <a:pt x="4557" y="952"/>
                    <a:pt x="4538" y="960"/>
                    <a:pt x="4520" y="958"/>
                  </a:cubicBezTo>
                  <a:lnTo>
                    <a:pt x="56" y="919"/>
                  </a:lnTo>
                  <a:cubicBezTo>
                    <a:pt x="26" y="919"/>
                    <a:pt x="1" y="894"/>
                    <a:pt x="1" y="862"/>
                  </a:cubicBezTo>
                  <a:cubicBezTo>
                    <a:pt x="1" y="840"/>
                    <a:pt x="14" y="822"/>
                    <a:pt x="31" y="8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454;p54">
              <a:extLst>
                <a:ext uri="{FF2B5EF4-FFF2-40B4-BE49-F238E27FC236}">
                  <a16:creationId xmlns:a16="http://schemas.microsoft.com/office/drawing/2014/main" id="{6E014418-41EB-4BBA-1217-EC86B2AAB7EC}"/>
                </a:ext>
              </a:extLst>
            </p:cNvPr>
            <p:cNvSpPr/>
            <p:nvPr/>
          </p:nvSpPr>
          <p:spPr>
            <a:xfrm>
              <a:off x="4272214" y="3767078"/>
              <a:ext cx="37888" cy="107168"/>
            </a:xfrm>
            <a:custGeom>
              <a:avLst/>
              <a:gdLst/>
              <a:ahLst/>
              <a:cxnLst/>
              <a:rect l="l" t="t" r="r" b="b"/>
              <a:pathLst>
                <a:path w="519" h="1468" extrusionOk="0">
                  <a:moveTo>
                    <a:pt x="220" y="1132"/>
                  </a:moveTo>
                  <a:cubicBezTo>
                    <a:pt x="57" y="843"/>
                    <a:pt x="11" y="651"/>
                    <a:pt x="3" y="319"/>
                  </a:cubicBezTo>
                  <a:cubicBezTo>
                    <a:pt x="3" y="281"/>
                    <a:pt x="1" y="23"/>
                    <a:pt x="21" y="1"/>
                  </a:cubicBezTo>
                  <a:cubicBezTo>
                    <a:pt x="34" y="14"/>
                    <a:pt x="59" y="286"/>
                    <a:pt x="63" y="316"/>
                  </a:cubicBezTo>
                  <a:cubicBezTo>
                    <a:pt x="92" y="640"/>
                    <a:pt x="143" y="803"/>
                    <a:pt x="303" y="1084"/>
                  </a:cubicBezTo>
                  <a:cubicBezTo>
                    <a:pt x="325" y="1124"/>
                    <a:pt x="518" y="1383"/>
                    <a:pt x="448" y="1407"/>
                  </a:cubicBezTo>
                  <a:cubicBezTo>
                    <a:pt x="388" y="1468"/>
                    <a:pt x="243" y="1172"/>
                    <a:pt x="220" y="11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455;p54">
              <a:extLst>
                <a:ext uri="{FF2B5EF4-FFF2-40B4-BE49-F238E27FC236}">
                  <a16:creationId xmlns:a16="http://schemas.microsoft.com/office/drawing/2014/main" id="{3E35D12E-1A8D-03C1-F89D-CB1E2FC51FB3}"/>
                </a:ext>
              </a:extLst>
            </p:cNvPr>
            <p:cNvSpPr/>
            <p:nvPr/>
          </p:nvSpPr>
          <p:spPr>
            <a:xfrm>
              <a:off x="4185195" y="3790147"/>
              <a:ext cx="51248" cy="46065"/>
            </a:xfrm>
            <a:custGeom>
              <a:avLst/>
              <a:gdLst/>
              <a:ahLst/>
              <a:cxnLst/>
              <a:rect l="l" t="t" r="r" b="b"/>
              <a:pathLst>
                <a:path w="702" h="631" extrusionOk="0">
                  <a:moveTo>
                    <a:pt x="481" y="472"/>
                  </a:moveTo>
                  <a:cubicBezTo>
                    <a:pt x="386" y="370"/>
                    <a:pt x="321" y="302"/>
                    <a:pt x="210" y="212"/>
                  </a:cubicBezTo>
                  <a:cubicBezTo>
                    <a:pt x="194" y="198"/>
                    <a:pt x="3" y="32"/>
                    <a:pt x="1" y="24"/>
                  </a:cubicBezTo>
                  <a:cubicBezTo>
                    <a:pt x="37" y="1"/>
                    <a:pt x="223" y="134"/>
                    <a:pt x="253" y="155"/>
                  </a:cubicBezTo>
                  <a:cubicBezTo>
                    <a:pt x="374" y="238"/>
                    <a:pt x="450" y="300"/>
                    <a:pt x="551" y="406"/>
                  </a:cubicBezTo>
                  <a:cubicBezTo>
                    <a:pt x="599" y="458"/>
                    <a:pt x="701" y="533"/>
                    <a:pt x="652" y="572"/>
                  </a:cubicBezTo>
                  <a:cubicBezTo>
                    <a:pt x="609" y="630"/>
                    <a:pt x="526" y="519"/>
                    <a:pt x="481" y="47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456;p54">
              <a:extLst>
                <a:ext uri="{FF2B5EF4-FFF2-40B4-BE49-F238E27FC236}">
                  <a16:creationId xmlns:a16="http://schemas.microsoft.com/office/drawing/2014/main" id="{3662AE68-6189-CC04-BCFC-80F835D1C916}"/>
                </a:ext>
              </a:extLst>
            </p:cNvPr>
            <p:cNvSpPr/>
            <p:nvPr/>
          </p:nvSpPr>
          <p:spPr>
            <a:xfrm>
              <a:off x="4372594" y="3881181"/>
              <a:ext cx="66432" cy="54022"/>
            </a:xfrm>
            <a:custGeom>
              <a:avLst/>
              <a:gdLst/>
              <a:ahLst/>
              <a:cxnLst/>
              <a:rect l="l" t="t" r="r" b="b"/>
              <a:pathLst>
                <a:path w="910" h="740" extrusionOk="0">
                  <a:moveTo>
                    <a:pt x="146" y="496"/>
                  </a:moveTo>
                  <a:cubicBezTo>
                    <a:pt x="201" y="436"/>
                    <a:pt x="257" y="384"/>
                    <a:pt x="317" y="331"/>
                  </a:cubicBezTo>
                  <a:cubicBezTo>
                    <a:pt x="421" y="243"/>
                    <a:pt x="629" y="71"/>
                    <a:pt x="766" y="46"/>
                  </a:cubicBezTo>
                  <a:cubicBezTo>
                    <a:pt x="792" y="43"/>
                    <a:pt x="892" y="1"/>
                    <a:pt x="903" y="16"/>
                  </a:cubicBezTo>
                  <a:cubicBezTo>
                    <a:pt x="910" y="33"/>
                    <a:pt x="793" y="83"/>
                    <a:pt x="777" y="91"/>
                  </a:cubicBezTo>
                  <a:cubicBezTo>
                    <a:pt x="652" y="153"/>
                    <a:pt x="481" y="304"/>
                    <a:pt x="378" y="398"/>
                  </a:cubicBezTo>
                  <a:cubicBezTo>
                    <a:pt x="322" y="451"/>
                    <a:pt x="269" y="504"/>
                    <a:pt x="217" y="560"/>
                  </a:cubicBezTo>
                  <a:cubicBezTo>
                    <a:pt x="203" y="576"/>
                    <a:pt x="189" y="592"/>
                    <a:pt x="175" y="608"/>
                  </a:cubicBezTo>
                  <a:cubicBezTo>
                    <a:pt x="152" y="635"/>
                    <a:pt x="132" y="662"/>
                    <a:pt x="112" y="691"/>
                  </a:cubicBezTo>
                  <a:cubicBezTo>
                    <a:pt x="83" y="739"/>
                    <a:pt x="94" y="739"/>
                    <a:pt x="54" y="734"/>
                  </a:cubicBezTo>
                  <a:cubicBezTo>
                    <a:pt x="1" y="738"/>
                    <a:pt x="9" y="715"/>
                    <a:pt x="37" y="649"/>
                  </a:cubicBezTo>
                  <a:cubicBezTo>
                    <a:pt x="53" y="612"/>
                    <a:pt x="77" y="580"/>
                    <a:pt x="101" y="548"/>
                  </a:cubicBezTo>
                  <a:cubicBezTo>
                    <a:pt x="116" y="531"/>
                    <a:pt x="131" y="513"/>
                    <a:pt x="146" y="49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457;p54">
              <a:extLst>
                <a:ext uri="{FF2B5EF4-FFF2-40B4-BE49-F238E27FC236}">
                  <a16:creationId xmlns:a16="http://schemas.microsoft.com/office/drawing/2014/main" id="{2F1DB7B0-9A31-A248-04FA-BD3EBAB50DA0}"/>
                </a:ext>
              </a:extLst>
            </p:cNvPr>
            <p:cNvSpPr/>
            <p:nvPr/>
          </p:nvSpPr>
          <p:spPr>
            <a:xfrm>
              <a:off x="4134385" y="3772553"/>
              <a:ext cx="61468" cy="41027"/>
            </a:xfrm>
            <a:custGeom>
              <a:avLst/>
              <a:gdLst/>
              <a:ahLst/>
              <a:cxnLst/>
              <a:rect l="l" t="t" r="r" b="b"/>
              <a:pathLst>
                <a:path w="842" h="562" extrusionOk="0">
                  <a:moveTo>
                    <a:pt x="34" y="361"/>
                  </a:moveTo>
                  <a:cubicBezTo>
                    <a:pt x="15" y="361"/>
                    <a:pt x="0" y="346"/>
                    <a:pt x="0" y="327"/>
                  </a:cubicBezTo>
                  <a:cubicBezTo>
                    <a:pt x="0" y="308"/>
                    <a:pt x="15" y="293"/>
                    <a:pt x="34" y="293"/>
                  </a:cubicBezTo>
                  <a:cubicBezTo>
                    <a:pt x="279" y="293"/>
                    <a:pt x="563" y="397"/>
                    <a:pt x="712" y="454"/>
                  </a:cubicBezTo>
                  <a:lnTo>
                    <a:pt x="426" y="59"/>
                  </a:lnTo>
                  <a:cubicBezTo>
                    <a:pt x="415" y="45"/>
                    <a:pt x="418" y="23"/>
                    <a:pt x="433" y="12"/>
                  </a:cubicBezTo>
                  <a:cubicBezTo>
                    <a:pt x="449" y="1"/>
                    <a:pt x="470" y="4"/>
                    <a:pt x="480" y="19"/>
                  </a:cubicBezTo>
                  <a:lnTo>
                    <a:pt x="828" y="499"/>
                  </a:lnTo>
                  <a:cubicBezTo>
                    <a:pt x="842" y="518"/>
                    <a:pt x="840" y="534"/>
                    <a:pt x="823" y="547"/>
                  </a:cubicBezTo>
                  <a:cubicBezTo>
                    <a:pt x="822" y="547"/>
                    <a:pt x="822" y="548"/>
                    <a:pt x="821" y="548"/>
                  </a:cubicBezTo>
                  <a:cubicBezTo>
                    <a:pt x="802" y="561"/>
                    <a:pt x="767" y="548"/>
                    <a:pt x="709" y="526"/>
                  </a:cubicBezTo>
                  <a:cubicBezTo>
                    <a:pt x="572" y="473"/>
                    <a:pt x="278" y="361"/>
                    <a:pt x="34" y="3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458;p54">
              <a:extLst>
                <a:ext uri="{FF2B5EF4-FFF2-40B4-BE49-F238E27FC236}">
                  <a16:creationId xmlns:a16="http://schemas.microsoft.com/office/drawing/2014/main" id="{65414BD3-7C04-682E-D5DB-F9A764780B47}"/>
                </a:ext>
              </a:extLst>
            </p:cNvPr>
            <p:cNvSpPr/>
            <p:nvPr/>
          </p:nvSpPr>
          <p:spPr>
            <a:xfrm>
              <a:off x="4146430" y="3784818"/>
              <a:ext cx="74244" cy="48328"/>
            </a:xfrm>
            <a:custGeom>
              <a:avLst/>
              <a:gdLst/>
              <a:ahLst/>
              <a:cxnLst/>
              <a:rect l="l" t="t" r="r" b="b"/>
              <a:pathLst>
                <a:path w="1017" h="662" extrusionOk="0">
                  <a:moveTo>
                    <a:pt x="41" y="606"/>
                  </a:moveTo>
                  <a:cubicBezTo>
                    <a:pt x="23" y="608"/>
                    <a:pt x="5" y="595"/>
                    <a:pt x="3" y="577"/>
                  </a:cubicBezTo>
                  <a:cubicBezTo>
                    <a:pt x="0" y="558"/>
                    <a:pt x="13" y="541"/>
                    <a:pt x="32" y="538"/>
                  </a:cubicBezTo>
                  <a:cubicBezTo>
                    <a:pt x="207" y="515"/>
                    <a:pt x="367" y="508"/>
                    <a:pt x="504" y="511"/>
                  </a:cubicBezTo>
                  <a:cubicBezTo>
                    <a:pt x="692" y="516"/>
                    <a:pt x="837" y="538"/>
                    <a:pt x="922" y="560"/>
                  </a:cubicBezTo>
                  <a:cubicBezTo>
                    <a:pt x="926" y="562"/>
                    <a:pt x="931" y="563"/>
                    <a:pt x="935" y="565"/>
                  </a:cubicBezTo>
                  <a:cubicBezTo>
                    <a:pt x="925" y="510"/>
                    <a:pt x="907" y="449"/>
                    <a:pt x="881" y="381"/>
                  </a:cubicBezTo>
                  <a:cubicBezTo>
                    <a:pt x="846" y="291"/>
                    <a:pt x="794" y="186"/>
                    <a:pt x="714" y="57"/>
                  </a:cubicBezTo>
                  <a:cubicBezTo>
                    <a:pt x="705" y="41"/>
                    <a:pt x="710" y="20"/>
                    <a:pt x="726" y="10"/>
                  </a:cubicBezTo>
                  <a:cubicBezTo>
                    <a:pt x="742" y="1"/>
                    <a:pt x="762" y="6"/>
                    <a:pt x="773" y="22"/>
                  </a:cubicBezTo>
                  <a:cubicBezTo>
                    <a:pt x="853" y="154"/>
                    <a:pt x="907" y="263"/>
                    <a:pt x="944" y="357"/>
                  </a:cubicBezTo>
                  <a:cubicBezTo>
                    <a:pt x="981" y="452"/>
                    <a:pt x="1000" y="531"/>
                    <a:pt x="1010" y="603"/>
                  </a:cubicBezTo>
                  <a:cubicBezTo>
                    <a:pt x="1016" y="640"/>
                    <a:pt x="1011" y="655"/>
                    <a:pt x="981" y="659"/>
                  </a:cubicBezTo>
                  <a:cubicBezTo>
                    <a:pt x="967" y="662"/>
                    <a:pt x="959" y="656"/>
                    <a:pt x="947" y="648"/>
                  </a:cubicBezTo>
                  <a:cubicBezTo>
                    <a:pt x="940" y="641"/>
                    <a:pt x="926" y="632"/>
                    <a:pt x="905" y="627"/>
                  </a:cubicBezTo>
                  <a:cubicBezTo>
                    <a:pt x="823" y="606"/>
                    <a:pt x="684" y="583"/>
                    <a:pt x="502" y="579"/>
                  </a:cubicBezTo>
                  <a:cubicBezTo>
                    <a:pt x="369" y="576"/>
                    <a:pt x="213" y="582"/>
                    <a:pt x="41" y="6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459;p54">
              <a:extLst>
                <a:ext uri="{FF2B5EF4-FFF2-40B4-BE49-F238E27FC236}">
                  <a16:creationId xmlns:a16="http://schemas.microsoft.com/office/drawing/2014/main" id="{440E22D1-55AD-2224-DCC1-FA2BE7548818}"/>
                </a:ext>
              </a:extLst>
            </p:cNvPr>
            <p:cNvSpPr/>
            <p:nvPr/>
          </p:nvSpPr>
          <p:spPr>
            <a:xfrm>
              <a:off x="4160666" y="3811172"/>
              <a:ext cx="82858" cy="59497"/>
            </a:xfrm>
            <a:custGeom>
              <a:avLst/>
              <a:gdLst/>
              <a:ahLst/>
              <a:cxnLst/>
              <a:rect l="l" t="t" r="r" b="b"/>
              <a:pathLst>
                <a:path w="1135" h="815" extrusionOk="0">
                  <a:moveTo>
                    <a:pt x="41" y="746"/>
                  </a:moveTo>
                  <a:cubicBezTo>
                    <a:pt x="22" y="748"/>
                    <a:pt x="5" y="735"/>
                    <a:pt x="2" y="716"/>
                  </a:cubicBezTo>
                  <a:cubicBezTo>
                    <a:pt x="1" y="698"/>
                    <a:pt x="14" y="681"/>
                    <a:pt x="32" y="679"/>
                  </a:cubicBezTo>
                  <a:cubicBezTo>
                    <a:pt x="302" y="642"/>
                    <a:pt x="506" y="637"/>
                    <a:pt x="666" y="647"/>
                  </a:cubicBezTo>
                  <a:cubicBezTo>
                    <a:pt x="826" y="657"/>
                    <a:pt x="940" y="682"/>
                    <a:pt x="1028" y="706"/>
                  </a:cubicBezTo>
                  <a:cubicBezTo>
                    <a:pt x="1042" y="710"/>
                    <a:pt x="1054" y="714"/>
                    <a:pt x="1064" y="720"/>
                  </a:cubicBezTo>
                  <a:cubicBezTo>
                    <a:pt x="1066" y="643"/>
                    <a:pt x="1061" y="559"/>
                    <a:pt x="1042" y="461"/>
                  </a:cubicBezTo>
                  <a:cubicBezTo>
                    <a:pt x="1020" y="347"/>
                    <a:pt x="981" y="214"/>
                    <a:pt x="915" y="51"/>
                  </a:cubicBezTo>
                  <a:cubicBezTo>
                    <a:pt x="908" y="33"/>
                    <a:pt x="917" y="14"/>
                    <a:pt x="933" y="7"/>
                  </a:cubicBezTo>
                  <a:cubicBezTo>
                    <a:pt x="951" y="0"/>
                    <a:pt x="971" y="8"/>
                    <a:pt x="978" y="25"/>
                  </a:cubicBezTo>
                  <a:cubicBezTo>
                    <a:pt x="1046" y="193"/>
                    <a:pt x="1087" y="331"/>
                    <a:pt x="1109" y="449"/>
                  </a:cubicBezTo>
                  <a:cubicBezTo>
                    <a:pt x="1131" y="569"/>
                    <a:pt x="1135" y="668"/>
                    <a:pt x="1130" y="760"/>
                  </a:cubicBezTo>
                  <a:cubicBezTo>
                    <a:pt x="1128" y="801"/>
                    <a:pt x="1120" y="815"/>
                    <a:pt x="1089" y="813"/>
                  </a:cubicBezTo>
                  <a:cubicBezTo>
                    <a:pt x="1075" y="812"/>
                    <a:pt x="1068" y="807"/>
                    <a:pt x="1059" y="798"/>
                  </a:cubicBezTo>
                  <a:cubicBezTo>
                    <a:pt x="1051" y="791"/>
                    <a:pt x="1036" y="778"/>
                    <a:pt x="1011" y="771"/>
                  </a:cubicBezTo>
                  <a:cubicBezTo>
                    <a:pt x="926" y="748"/>
                    <a:pt x="816" y="724"/>
                    <a:pt x="662" y="714"/>
                  </a:cubicBezTo>
                  <a:cubicBezTo>
                    <a:pt x="506" y="705"/>
                    <a:pt x="305" y="710"/>
                    <a:pt x="41" y="7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460;p54">
              <a:extLst>
                <a:ext uri="{FF2B5EF4-FFF2-40B4-BE49-F238E27FC236}">
                  <a16:creationId xmlns:a16="http://schemas.microsoft.com/office/drawing/2014/main" id="{113655DD-2C61-7DD2-FDE3-A4B3E131D3E5}"/>
                </a:ext>
              </a:extLst>
            </p:cNvPr>
            <p:cNvSpPr/>
            <p:nvPr/>
          </p:nvSpPr>
          <p:spPr>
            <a:xfrm>
              <a:off x="4262578" y="3745470"/>
              <a:ext cx="37961" cy="39786"/>
            </a:xfrm>
            <a:custGeom>
              <a:avLst/>
              <a:gdLst/>
              <a:ahLst/>
              <a:cxnLst/>
              <a:rect l="l" t="t" r="r" b="b"/>
              <a:pathLst>
                <a:path w="520" h="545" extrusionOk="0">
                  <a:moveTo>
                    <a:pt x="7" y="49"/>
                  </a:moveTo>
                  <a:cubicBezTo>
                    <a:pt x="1" y="31"/>
                    <a:pt x="11" y="12"/>
                    <a:pt x="29" y="7"/>
                  </a:cubicBezTo>
                  <a:cubicBezTo>
                    <a:pt x="47" y="1"/>
                    <a:pt x="66" y="11"/>
                    <a:pt x="72" y="29"/>
                  </a:cubicBezTo>
                  <a:cubicBezTo>
                    <a:pt x="136" y="237"/>
                    <a:pt x="296" y="386"/>
                    <a:pt x="371" y="447"/>
                  </a:cubicBezTo>
                  <a:lnTo>
                    <a:pt x="450" y="98"/>
                  </a:lnTo>
                  <a:cubicBezTo>
                    <a:pt x="453" y="79"/>
                    <a:pt x="471" y="68"/>
                    <a:pt x="490" y="72"/>
                  </a:cubicBezTo>
                  <a:cubicBezTo>
                    <a:pt x="508" y="76"/>
                    <a:pt x="519" y="94"/>
                    <a:pt x="515" y="113"/>
                  </a:cubicBezTo>
                  <a:lnTo>
                    <a:pt x="426" y="512"/>
                  </a:lnTo>
                  <a:cubicBezTo>
                    <a:pt x="425" y="517"/>
                    <a:pt x="423" y="521"/>
                    <a:pt x="421" y="526"/>
                  </a:cubicBezTo>
                  <a:cubicBezTo>
                    <a:pt x="410" y="541"/>
                    <a:pt x="388" y="545"/>
                    <a:pt x="374" y="534"/>
                  </a:cubicBezTo>
                  <a:cubicBezTo>
                    <a:pt x="373" y="533"/>
                    <a:pt x="100" y="348"/>
                    <a:pt x="7" y="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461;p54">
              <a:extLst>
                <a:ext uri="{FF2B5EF4-FFF2-40B4-BE49-F238E27FC236}">
                  <a16:creationId xmlns:a16="http://schemas.microsoft.com/office/drawing/2014/main" id="{9483F42D-B952-5A4B-272B-B406FB3B050F}"/>
                </a:ext>
              </a:extLst>
            </p:cNvPr>
            <p:cNvSpPr/>
            <p:nvPr/>
          </p:nvSpPr>
          <p:spPr>
            <a:xfrm>
              <a:off x="4258198" y="3790147"/>
              <a:ext cx="62125" cy="41392"/>
            </a:xfrm>
            <a:custGeom>
              <a:avLst/>
              <a:gdLst/>
              <a:ahLst/>
              <a:cxnLst/>
              <a:rect l="l" t="t" r="r" b="b"/>
              <a:pathLst>
                <a:path w="851" h="567" extrusionOk="0">
                  <a:moveTo>
                    <a:pt x="11" y="158"/>
                  </a:moveTo>
                  <a:cubicBezTo>
                    <a:pt x="1" y="142"/>
                    <a:pt x="5" y="121"/>
                    <a:pt x="21" y="112"/>
                  </a:cubicBezTo>
                  <a:cubicBezTo>
                    <a:pt x="36" y="101"/>
                    <a:pt x="57" y="106"/>
                    <a:pt x="68" y="121"/>
                  </a:cubicBezTo>
                  <a:cubicBezTo>
                    <a:pt x="223" y="363"/>
                    <a:pt x="546" y="463"/>
                    <a:pt x="647" y="489"/>
                  </a:cubicBezTo>
                  <a:lnTo>
                    <a:pt x="779" y="29"/>
                  </a:lnTo>
                  <a:cubicBezTo>
                    <a:pt x="785" y="10"/>
                    <a:pt x="804" y="1"/>
                    <a:pt x="821" y="5"/>
                  </a:cubicBezTo>
                  <a:cubicBezTo>
                    <a:pt x="840" y="10"/>
                    <a:pt x="850" y="30"/>
                    <a:pt x="845" y="47"/>
                  </a:cubicBezTo>
                  <a:lnTo>
                    <a:pt x="703" y="537"/>
                  </a:lnTo>
                  <a:cubicBezTo>
                    <a:pt x="699" y="554"/>
                    <a:pt x="681" y="567"/>
                    <a:pt x="663" y="562"/>
                  </a:cubicBezTo>
                  <a:cubicBezTo>
                    <a:pt x="661" y="562"/>
                    <a:pt x="212" y="470"/>
                    <a:pt x="11" y="1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462;p54">
              <a:extLst>
                <a:ext uri="{FF2B5EF4-FFF2-40B4-BE49-F238E27FC236}">
                  <a16:creationId xmlns:a16="http://schemas.microsoft.com/office/drawing/2014/main" id="{89487436-231B-2DD6-809F-7FBE6A5F5747}"/>
                </a:ext>
              </a:extLst>
            </p:cNvPr>
            <p:cNvSpPr/>
            <p:nvPr/>
          </p:nvSpPr>
          <p:spPr>
            <a:xfrm>
              <a:off x="4274478" y="3827305"/>
              <a:ext cx="62636" cy="47525"/>
            </a:xfrm>
            <a:custGeom>
              <a:avLst/>
              <a:gdLst/>
              <a:ahLst/>
              <a:cxnLst/>
              <a:rect l="l" t="t" r="r" b="b"/>
              <a:pathLst>
                <a:path w="858" h="651" extrusionOk="0">
                  <a:moveTo>
                    <a:pt x="14" y="327"/>
                  </a:moveTo>
                  <a:cubicBezTo>
                    <a:pt x="1" y="314"/>
                    <a:pt x="0" y="292"/>
                    <a:pt x="13" y="279"/>
                  </a:cubicBezTo>
                  <a:cubicBezTo>
                    <a:pt x="26" y="265"/>
                    <a:pt x="47" y="265"/>
                    <a:pt x="61" y="278"/>
                  </a:cubicBezTo>
                  <a:cubicBezTo>
                    <a:pt x="264" y="470"/>
                    <a:pt x="521" y="551"/>
                    <a:pt x="604" y="574"/>
                  </a:cubicBezTo>
                  <a:cubicBezTo>
                    <a:pt x="645" y="472"/>
                    <a:pt x="784" y="120"/>
                    <a:pt x="766" y="46"/>
                  </a:cubicBezTo>
                  <a:cubicBezTo>
                    <a:pt x="762" y="28"/>
                    <a:pt x="772" y="10"/>
                    <a:pt x="790" y="5"/>
                  </a:cubicBezTo>
                  <a:cubicBezTo>
                    <a:pt x="809" y="1"/>
                    <a:pt x="827" y="12"/>
                    <a:pt x="831" y="30"/>
                  </a:cubicBezTo>
                  <a:cubicBezTo>
                    <a:pt x="858" y="133"/>
                    <a:pt x="672" y="589"/>
                    <a:pt x="657" y="624"/>
                  </a:cubicBezTo>
                  <a:cubicBezTo>
                    <a:pt x="652" y="640"/>
                    <a:pt x="635" y="651"/>
                    <a:pt x="617" y="646"/>
                  </a:cubicBezTo>
                  <a:cubicBezTo>
                    <a:pt x="617" y="646"/>
                    <a:pt x="273" y="573"/>
                    <a:pt x="14" y="3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463;p54">
              <a:extLst>
                <a:ext uri="{FF2B5EF4-FFF2-40B4-BE49-F238E27FC236}">
                  <a16:creationId xmlns:a16="http://schemas.microsoft.com/office/drawing/2014/main" id="{1C0D9731-DDD8-8FF6-F140-8FC1AB193867}"/>
                </a:ext>
              </a:extLst>
            </p:cNvPr>
            <p:cNvSpPr/>
            <p:nvPr/>
          </p:nvSpPr>
          <p:spPr>
            <a:xfrm>
              <a:off x="4372521" y="3895927"/>
              <a:ext cx="95560" cy="49642"/>
            </a:xfrm>
            <a:custGeom>
              <a:avLst/>
              <a:gdLst/>
              <a:ahLst/>
              <a:cxnLst/>
              <a:rect l="l" t="t" r="r" b="b"/>
              <a:pathLst>
                <a:path w="1309" h="680" extrusionOk="0">
                  <a:moveTo>
                    <a:pt x="198" y="23"/>
                  </a:moveTo>
                  <a:cubicBezTo>
                    <a:pt x="207" y="7"/>
                    <a:pt x="227" y="0"/>
                    <a:pt x="244" y="9"/>
                  </a:cubicBezTo>
                  <a:cubicBezTo>
                    <a:pt x="260" y="17"/>
                    <a:pt x="267" y="38"/>
                    <a:pt x="259" y="55"/>
                  </a:cubicBezTo>
                  <a:cubicBezTo>
                    <a:pt x="111" y="340"/>
                    <a:pt x="113" y="539"/>
                    <a:pt x="120" y="609"/>
                  </a:cubicBezTo>
                  <a:cubicBezTo>
                    <a:pt x="348" y="599"/>
                    <a:pt x="567" y="558"/>
                    <a:pt x="752" y="506"/>
                  </a:cubicBezTo>
                  <a:cubicBezTo>
                    <a:pt x="988" y="439"/>
                    <a:pt x="1168" y="352"/>
                    <a:pt x="1249" y="282"/>
                  </a:cubicBezTo>
                  <a:cubicBezTo>
                    <a:pt x="1263" y="270"/>
                    <a:pt x="1284" y="272"/>
                    <a:pt x="1297" y="286"/>
                  </a:cubicBezTo>
                  <a:cubicBezTo>
                    <a:pt x="1309" y="301"/>
                    <a:pt x="1307" y="322"/>
                    <a:pt x="1293" y="334"/>
                  </a:cubicBezTo>
                  <a:cubicBezTo>
                    <a:pt x="1206" y="409"/>
                    <a:pt x="1016" y="501"/>
                    <a:pt x="770" y="571"/>
                  </a:cubicBezTo>
                  <a:cubicBezTo>
                    <a:pt x="573" y="626"/>
                    <a:pt x="340" y="669"/>
                    <a:pt x="94" y="677"/>
                  </a:cubicBezTo>
                  <a:cubicBezTo>
                    <a:pt x="77" y="680"/>
                    <a:pt x="61" y="668"/>
                    <a:pt x="58" y="651"/>
                  </a:cubicBezTo>
                  <a:cubicBezTo>
                    <a:pt x="57" y="650"/>
                    <a:pt x="1" y="406"/>
                    <a:pt x="198" y="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464;p54">
              <a:extLst>
                <a:ext uri="{FF2B5EF4-FFF2-40B4-BE49-F238E27FC236}">
                  <a16:creationId xmlns:a16="http://schemas.microsoft.com/office/drawing/2014/main" id="{B88E0152-6D9F-68DE-0C11-717C9C2BCE7E}"/>
                </a:ext>
              </a:extLst>
            </p:cNvPr>
            <p:cNvSpPr/>
            <p:nvPr/>
          </p:nvSpPr>
          <p:spPr>
            <a:xfrm>
              <a:off x="4405518" y="3869647"/>
              <a:ext cx="78332" cy="46941"/>
            </a:xfrm>
            <a:custGeom>
              <a:avLst/>
              <a:gdLst/>
              <a:ahLst/>
              <a:cxnLst/>
              <a:rect l="l" t="t" r="r" b="b"/>
              <a:pathLst>
                <a:path w="1073" h="643" extrusionOk="0">
                  <a:moveTo>
                    <a:pt x="258" y="19"/>
                  </a:moveTo>
                  <a:cubicBezTo>
                    <a:pt x="269" y="4"/>
                    <a:pt x="290" y="1"/>
                    <a:pt x="306" y="12"/>
                  </a:cubicBezTo>
                  <a:cubicBezTo>
                    <a:pt x="321" y="23"/>
                    <a:pt x="324" y="44"/>
                    <a:pt x="313" y="59"/>
                  </a:cubicBezTo>
                  <a:cubicBezTo>
                    <a:pt x="126" y="312"/>
                    <a:pt x="82" y="498"/>
                    <a:pt x="71" y="573"/>
                  </a:cubicBezTo>
                  <a:cubicBezTo>
                    <a:pt x="260" y="562"/>
                    <a:pt x="416" y="539"/>
                    <a:pt x="561" y="488"/>
                  </a:cubicBezTo>
                  <a:cubicBezTo>
                    <a:pt x="715" y="434"/>
                    <a:pt x="856" y="348"/>
                    <a:pt x="1012" y="212"/>
                  </a:cubicBezTo>
                  <a:cubicBezTo>
                    <a:pt x="1026" y="199"/>
                    <a:pt x="1047" y="201"/>
                    <a:pt x="1059" y="215"/>
                  </a:cubicBezTo>
                  <a:cubicBezTo>
                    <a:pt x="1073" y="229"/>
                    <a:pt x="1071" y="250"/>
                    <a:pt x="1057" y="263"/>
                  </a:cubicBezTo>
                  <a:cubicBezTo>
                    <a:pt x="894" y="405"/>
                    <a:pt x="745" y="495"/>
                    <a:pt x="583" y="552"/>
                  </a:cubicBezTo>
                  <a:cubicBezTo>
                    <a:pt x="421" y="608"/>
                    <a:pt x="248" y="632"/>
                    <a:pt x="35" y="642"/>
                  </a:cubicBezTo>
                  <a:lnTo>
                    <a:pt x="35" y="642"/>
                  </a:lnTo>
                  <a:lnTo>
                    <a:pt x="34" y="642"/>
                  </a:lnTo>
                  <a:cubicBezTo>
                    <a:pt x="15" y="642"/>
                    <a:pt x="0" y="627"/>
                    <a:pt x="0" y="608"/>
                  </a:cubicBezTo>
                  <a:cubicBezTo>
                    <a:pt x="0" y="608"/>
                    <a:pt x="0" y="370"/>
                    <a:pt x="258" y="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465;p54">
              <a:extLst>
                <a:ext uri="{FF2B5EF4-FFF2-40B4-BE49-F238E27FC236}">
                  <a16:creationId xmlns:a16="http://schemas.microsoft.com/office/drawing/2014/main" id="{8A9EBB6B-54FC-8E39-39A6-E0DB355A8712}"/>
                </a:ext>
              </a:extLst>
            </p:cNvPr>
            <p:cNvSpPr/>
            <p:nvPr/>
          </p:nvSpPr>
          <p:spPr>
            <a:xfrm>
              <a:off x="4352810" y="3922135"/>
              <a:ext cx="98188" cy="53073"/>
            </a:xfrm>
            <a:custGeom>
              <a:avLst/>
              <a:gdLst/>
              <a:ahLst/>
              <a:cxnLst/>
              <a:rect l="l" t="t" r="r" b="b"/>
              <a:pathLst>
                <a:path w="1345" h="727" extrusionOk="0">
                  <a:moveTo>
                    <a:pt x="198" y="24"/>
                  </a:moveTo>
                  <a:cubicBezTo>
                    <a:pt x="207" y="7"/>
                    <a:pt x="227" y="0"/>
                    <a:pt x="245" y="9"/>
                  </a:cubicBezTo>
                  <a:cubicBezTo>
                    <a:pt x="261" y="18"/>
                    <a:pt x="267" y="38"/>
                    <a:pt x="259" y="54"/>
                  </a:cubicBezTo>
                  <a:cubicBezTo>
                    <a:pt x="107" y="350"/>
                    <a:pt x="137" y="583"/>
                    <a:pt x="153" y="658"/>
                  </a:cubicBezTo>
                  <a:cubicBezTo>
                    <a:pt x="383" y="647"/>
                    <a:pt x="602" y="607"/>
                    <a:pt x="788" y="554"/>
                  </a:cubicBezTo>
                  <a:cubicBezTo>
                    <a:pt x="1024" y="487"/>
                    <a:pt x="1205" y="400"/>
                    <a:pt x="1285" y="331"/>
                  </a:cubicBezTo>
                  <a:cubicBezTo>
                    <a:pt x="1299" y="319"/>
                    <a:pt x="1320" y="321"/>
                    <a:pt x="1333" y="335"/>
                  </a:cubicBezTo>
                  <a:cubicBezTo>
                    <a:pt x="1345" y="349"/>
                    <a:pt x="1343" y="370"/>
                    <a:pt x="1329" y="383"/>
                  </a:cubicBezTo>
                  <a:cubicBezTo>
                    <a:pt x="1243" y="457"/>
                    <a:pt x="1052" y="549"/>
                    <a:pt x="806" y="619"/>
                  </a:cubicBezTo>
                  <a:cubicBezTo>
                    <a:pt x="609" y="675"/>
                    <a:pt x="375" y="717"/>
                    <a:pt x="129" y="726"/>
                  </a:cubicBezTo>
                  <a:cubicBezTo>
                    <a:pt x="114" y="727"/>
                    <a:pt x="99" y="718"/>
                    <a:pt x="95" y="702"/>
                  </a:cubicBezTo>
                  <a:cubicBezTo>
                    <a:pt x="95" y="701"/>
                    <a:pt x="0" y="407"/>
                    <a:pt x="198" y="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466;p54">
              <a:extLst>
                <a:ext uri="{FF2B5EF4-FFF2-40B4-BE49-F238E27FC236}">
                  <a16:creationId xmlns:a16="http://schemas.microsoft.com/office/drawing/2014/main" id="{5B16C5E9-C9DF-4A63-9A1E-A3E15403C9C8}"/>
                </a:ext>
              </a:extLst>
            </p:cNvPr>
            <p:cNvSpPr/>
            <p:nvPr/>
          </p:nvSpPr>
          <p:spPr>
            <a:xfrm>
              <a:off x="4352956" y="4043757"/>
              <a:ext cx="78551" cy="41173"/>
            </a:xfrm>
            <a:custGeom>
              <a:avLst/>
              <a:gdLst/>
              <a:ahLst/>
              <a:cxnLst/>
              <a:rect l="l" t="t" r="r" b="b"/>
              <a:pathLst>
                <a:path w="1076" h="564" extrusionOk="0">
                  <a:moveTo>
                    <a:pt x="200" y="19"/>
                  </a:moveTo>
                  <a:cubicBezTo>
                    <a:pt x="211" y="4"/>
                    <a:pt x="232" y="0"/>
                    <a:pt x="247" y="11"/>
                  </a:cubicBezTo>
                  <a:cubicBezTo>
                    <a:pt x="263" y="21"/>
                    <a:pt x="266" y="43"/>
                    <a:pt x="256" y="58"/>
                  </a:cubicBezTo>
                  <a:cubicBezTo>
                    <a:pt x="113" y="264"/>
                    <a:pt x="90" y="418"/>
                    <a:pt x="86" y="480"/>
                  </a:cubicBezTo>
                  <a:cubicBezTo>
                    <a:pt x="269" y="494"/>
                    <a:pt x="445" y="486"/>
                    <a:pt x="598" y="463"/>
                  </a:cubicBezTo>
                  <a:cubicBezTo>
                    <a:pt x="794" y="434"/>
                    <a:pt x="947" y="384"/>
                    <a:pt x="1019" y="338"/>
                  </a:cubicBezTo>
                  <a:cubicBezTo>
                    <a:pt x="1035" y="328"/>
                    <a:pt x="1056" y="332"/>
                    <a:pt x="1065" y="348"/>
                  </a:cubicBezTo>
                  <a:cubicBezTo>
                    <a:pt x="1076" y="363"/>
                    <a:pt x="1071" y="384"/>
                    <a:pt x="1056" y="395"/>
                  </a:cubicBezTo>
                  <a:cubicBezTo>
                    <a:pt x="978" y="446"/>
                    <a:pt x="814" y="501"/>
                    <a:pt x="608" y="530"/>
                  </a:cubicBezTo>
                  <a:cubicBezTo>
                    <a:pt x="444" y="555"/>
                    <a:pt x="251" y="563"/>
                    <a:pt x="52" y="544"/>
                  </a:cubicBezTo>
                  <a:cubicBezTo>
                    <a:pt x="35" y="544"/>
                    <a:pt x="21" y="530"/>
                    <a:pt x="19" y="514"/>
                  </a:cubicBezTo>
                  <a:cubicBezTo>
                    <a:pt x="19" y="513"/>
                    <a:pt x="0" y="308"/>
                    <a:pt x="200" y="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467;p54">
              <a:extLst>
                <a:ext uri="{FF2B5EF4-FFF2-40B4-BE49-F238E27FC236}">
                  <a16:creationId xmlns:a16="http://schemas.microsoft.com/office/drawing/2014/main" id="{4B5FD09E-DAA0-27AB-53E4-ECF53353B40B}"/>
                </a:ext>
              </a:extLst>
            </p:cNvPr>
            <p:cNvSpPr/>
            <p:nvPr/>
          </p:nvSpPr>
          <p:spPr>
            <a:xfrm>
              <a:off x="4380405" y="4026747"/>
              <a:ext cx="67089" cy="37742"/>
            </a:xfrm>
            <a:custGeom>
              <a:avLst/>
              <a:gdLst/>
              <a:ahLst/>
              <a:cxnLst/>
              <a:rect l="l" t="t" r="r" b="b"/>
              <a:pathLst>
                <a:path w="919" h="517" extrusionOk="0">
                  <a:moveTo>
                    <a:pt x="275" y="13"/>
                  </a:moveTo>
                  <a:cubicBezTo>
                    <a:pt x="288" y="0"/>
                    <a:pt x="309" y="0"/>
                    <a:pt x="323" y="12"/>
                  </a:cubicBezTo>
                  <a:cubicBezTo>
                    <a:pt x="336" y="25"/>
                    <a:pt x="337" y="47"/>
                    <a:pt x="324" y="60"/>
                  </a:cubicBezTo>
                  <a:cubicBezTo>
                    <a:pt x="155" y="236"/>
                    <a:pt x="98" y="375"/>
                    <a:pt x="79" y="437"/>
                  </a:cubicBezTo>
                  <a:cubicBezTo>
                    <a:pt x="227" y="447"/>
                    <a:pt x="353" y="445"/>
                    <a:pt x="472" y="420"/>
                  </a:cubicBezTo>
                  <a:cubicBezTo>
                    <a:pt x="600" y="394"/>
                    <a:pt x="722" y="340"/>
                    <a:pt x="862" y="247"/>
                  </a:cubicBezTo>
                  <a:cubicBezTo>
                    <a:pt x="877" y="237"/>
                    <a:pt x="899" y="241"/>
                    <a:pt x="908" y="257"/>
                  </a:cubicBezTo>
                  <a:cubicBezTo>
                    <a:pt x="919" y="273"/>
                    <a:pt x="914" y="293"/>
                    <a:pt x="900" y="304"/>
                  </a:cubicBezTo>
                  <a:cubicBezTo>
                    <a:pt x="753" y="402"/>
                    <a:pt x="623" y="458"/>
                    <a:pt x="486" y="486"/>
                  </a:cubicBezTo>
                  <a:cubicBezTo>
                    <a:pt x="349" y="515"/>
                    <a:pt x="206" y="516"/>
                    <a:pt x="34" y="501"/>
                  </a:cubicBezTo>
                  <a:lnTo>
                    <a:pt x="32" y="501"/>
                  </a:lnTo>
                  <a:cubicBezTo>
                    <a:pt x="13" y="499"/>
                    <a:pt x="0" y="481"/>
                    <a:pt x="3" y="463"/>
                  </a:cubicBezTo>
                  <a:cubicBezTo>
                    <a:pt x="4" y="462"/>
                    <a:pt x="29" y="269"/>
                    <a:pt x="275" y="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468;p54">
              <a:extLst>
                <a:ext uri="{FF2B5EF4-FFF2-40B4-BE49-F238E27FC236}">
                  <a16:creationId xmlns:a16="http://schemas.microsoft.com/office/drawing/2014/main" id="{BF717AE1-9D51-446D-3699-3A3113938242}"/>
                </a:ext>
              </a:extLst>
            </p:cNvPr>
            <p:cNvSpPr/>
            <p:nvPr/>
          </p:nvSpPr>
          <p:spPr>
            <a:xfrm>
              <a:off x="4334267" y="4062738"/>
              <a:ext cx="80376" cy="44313"/>
            </a:xfrm>
            <a:custGeom>
              <a:avLst/>
              <a:gdLst/>
              <a:ahLst/>
              <a:cxnLst/>
              <a:rect l="l" t="t" r="r" b="b"/>
              <a:pathLst>
                <a:path w="1101" h="607" extrusionOk="0">
                  <a:moveTo>
                    <a:pt x="201" y="20"/>
                  </a:moveTo>
                  <a:cubicBezTo>
                    <a:pt x="212" y="4"/>
                    <a:pt x="233" y="0"/>
                    <a:pt x="248" y="11"/>
                  </a:cubicBezTo>
                  <a:cubicBezTo>
                    <a:pt x="264" y="22"/>
                    <a:pt x="267" y="43"/>
                    <a:pt x="257" y="58"/>
                  </a:cubicBezTo>
                  <a:cubicBezTo>
                    <a:pt x="108" y="272"/>
                    <a:pt x="104" y="456"/>
                    <a:pt x="108" y="522"/>
                  </a:cubicBezTo>
                  <a:cubicBezTo>
                    <a:pt x="292" y="537"/>
                    <a:pt x="470" y="528"/>
                    <a:pt x="623" y="506"/>
                  </a:cubicBezTo>
                  <a:cubicBezTo>
                    <a:pt x="818" y="477"/>
                    <a:pt x="972" y="427"/>
                    <a:pt x="1044" y="380"/>
                  </a:cubicBezTo>
                  <a:cubicBezTo>
                    <a:pt x="1059" y="371"/>
                    <a:pt x="1080" y="375"/>
                    <a:pt x="1091" y="391"/>
                  </a:cubicBezTo>
                  <a:cubicBezTo>
                    <a:pt x="1100" y="406"/>
                    <a:pt x="1096" y="427"/>
                    <a:pt x="1080" y="437"/>
                  </a:cubicBezTo>
                  <a:cubicBezTo>
                    <a:pt x="1003" y="489"/>
                    <a:pt x="838" y="543"/>
                    <a:pt x="632" y="573"/>
                  </a:cubicBezTo>
                  <a:cubicBezTo>
                    <a:pt x="468" y="597"/>
                    <a:pt x="275" y="606"/>
                    <a:pt x="76" y="587"/>
                  </a:cubicBezTo>
                  <a:cubicBezTo>
                    <a:pt x="60" y="586"/>
                    <a:pt x="47" y="575"/>
                    <a:pt x="45" y="558"/>
                  </a:cubicBezTo>
                  <a:cubicBezTo>
                    <a:pt x="44" y="557"/>
                    <a:pt x="0" y="309"/>
                    <a:pt x="201" y="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469;p54">
              <a:extLst>
                <a:ext uri="{FF2B5EF4-FFF2-40B4-BE49-F238E27FC236}">
                  <a16:creationId xmlns:a16="http://schemas.microsoft.com/office/drawing/2014/main" id="{79853BA1-7B7E-F7E2-2408-75CFE86F6A94}"/>
                </a:ext>
              </a:extLst>
            </p:cNvPr>
            <p:cNvSpPr/>
            <p:nvPr/>
          </p:nvSpPr>
          <p:spPr>
            <a:xfrm>
              <a:off x="4214177" y="4035581"/>
              <a:ext cx="75485" cy="42195"/>
            </a:xfrm>
            <a:custGeom>
              <a:avLst/>
              <a:gdLst/>
              <a:ahLst/>
              <a:cxnLst/>
              <a:rect l="l" t="t" r="r" b="b"/>
              <a:pathLst>
                <a:path w="1034" h="578" extrusionOk="0">
                  <a:moveTo>
                    <a:pt x="878" y="47"/>
                  </a:moveTo>
                  <a:cubicBezTo>
                    <a:pt x="872" y="28"/>
                    <a:pt x="884" y="10"/>
                    <a:pt x="901" y="6"/>
                  </a:cubicBezTo>
                  <a:cubicBezTo>
                    <a:pt x="920" y="0"/>
                    <a:pt x="938" y="11"/>
                    <a:pt x="943" y="29"/>
                  </a:cubicBezTo>
                  <a:cubicBezTo>
                    <a:pt x="1034" y="368"/>
                    <a:pt x="947" y="555"/>
                    <a:pt x="946" y="555"/>
                  </a:cubicBezTo>
                  <a:cubicBezTo>
                    <a:pt x="939" y="571"/>
                    <a:pt x="922" y="578"/>
                    <a:pt x="907" y="574"/>
                  </a:cubicBezTo>
                  <a:lnTo>
                    <a:pt x="907" y="574"/>
                  </a:lnTo>
                  <a:cubicBezTo>
                    <a:pt x="714" y="525"/>
                    <a:pt x="535" y="451"/>
                    <a:pt x="387" y="372"/>
                  </a:cubicBezTo>
                  <a:cubicBezTo>
                    <a:pt x="204" y="274"/>
                    <a:pt x="67" y="167"/>
                    <a:pt x="11" y="92"/>
                  </a:cubicBezTo>
                  <a:cubicBezTo>
                    <a:pt x="0" y="77"/>
                    <a:pt x="3" y="56"/>
                    <a:pt x="18" y="45"/>
                  </a:cubicBezTo>
                  <a:cubicBezTo>
                    <a:pt x="33" y="34"/>
                    <a:pt x="54" y="37"/>
                    <a:pt x="65" y="52"/>
                  </a:cubicBezTo>
                  <a:cubicBezTo>
                    <a:pt x="116" y="120"/>
                    <a:pt x="244" y="219"/>
                    <a:pt x="418" y="312"/>
                  </a:cubicBezTo>
                  <a:cubicBezTo>
                    <a:pt x="554" y="385"/>
                    <a:pt x="717" y="453"/>
                    <a:pt x="894" y="501"/>
                  </a:cubicBezTo>
                  <a:cubicBezTo>
                    <a:pt x="912" y="442"/>
                    <a:pt x="943" y="289"/>
                    <a:pt x="878" y="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470;p54">
              <a:extLst>
                <a:ext uri="{FF2B5EF4-FFF2-40B4-BE49-F238E27FC236}">
                  <a16:creationId xmlns:a16="http://schemas.microsoft.com/office/drawing/2014/main" id="{541A5208-47C2-8D31-3AED-0845FE3B0B04}"/>
                </a:ext>
              </a:extLst>
            </p:cNvPr>
            <p:cNvSpPr/>
            <p:nvPr/>
          </p:nvSpPr>
          <p:spPr>
            <a:xfrm>
              <a:off x="4207096" y="4008278"/>
              <a:ext cx="61468" cy="41684"/>
            </a:xfrm>
            <a:custGeom>
              <a:avLst/>
              <a:gdLst/>
              <a:ahLst/>
              <a:cxnLst/>
              <a:rect l="l" t="t" r="r" b="b"/>
              <a:pathLst>
                <a:path w="842" h="571" extrusionOk="0">
                  <a:moveTo>
                    <a:pt x="635" y="53"/>
                  </a:moveTo>
                  <a:cubicBezTo>
                    <a:pt x="627" y="37"/>
                    <a:pt x="635" y="16"/>
                    <a:pt x="652" y="9"/>
                  </a:cubicBezTo>
                  <a:cubicBezTo>
                    <a:pt x="669" y="1"/>
                    <a:pt x="689" y="9"/>
                    <a:pt x="697" y="26"/>
                  </a:cubicBezTo>
                  <a:cubicBezTo>
                    <a:pt x="842" y="350"/>
                    <a:pt x="800" y="540"/>
                    <a:pt x="800" y="540"/>
                  </a:cubicBezTo>
                  <a:cubicBezTo>
                    <a:pt x="797" y="559"/>
                    <a:pt x="778" y="571"/>
                    <a:pt x="761" y="567"/>
                  </a:cubicBezTo>
                  <a:lnTo>
                    <a:pt x="758" y="567"/>
                  </a:lnTo>
                  <a:lnTo>
                    <a:pt x="758" y="567"/>
                  </a:lnTo>
                  <a:cubicBezTo>
                    <a:pt x="591" y="522"/>
                    <a:pt x="457" y="473"/>
                    <a:pt x="338" y="400"/>
                  </a:cubicBezTo>
                  <a:cubicBezTo>
                    <a:pt x="219" y="326"/>
                    <a:pt x="116" y="230"/>
                    <a:pt x="12" y="87"/>
                  </a:cubicBezTo>
                  <a:cubicBezTo>
                    <a:pt x="0" y="72"/>
                    <a:pt x="3" y="51"/>
                    <a:pt x="19" y="40"/>
                  </a:cubicBezTo>
                  <a:cubicBezTo>
                    <a:pt x="33" y="29"/>
                    <a:pt x="54" y="32"/>
                    <a:pt x="66" y="47"/>
                  </a:cubicBezTo>
                  <a:cubicBezTo>
                    <a:pt x="165" y="182"/>
                    <a:pt x="262" y="273"/>
                    <a:pt x="374" y="342"/>
                  </a:cubicBezTo>
                  <a:cubicBezTo>
                    <a:pt x="478" y="406"/>
                    <a:pt x="595" y="450"/>
                    <a:pt x="738" y="491"/>
                  </a:cubicBezTo>
                  <a:cubicBezTo>
                    <a:pt x="742" y="426"/>
                    <a:pt x="735" y="276"/>
                    <a:pt x="635" y="53"/>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471;p54">
              <a:extLst>
                <a:ext uri="{FF2B5EF4-FFF2-40B4-BE49-F238E27FC236}">
                  <a16:creationId xmlns:a16="http://schemas.microsoft.com/office/drawing/2014/main" id="{B4F77024-4E4F-B3B9-08DC-0A1CB0E9FF57}"/>
                </a:ext>
              </a:extLst>
            </p:cNvPr>
            <p:cNvSpPr/>
            <p:nvPr/>
          </p:nvSpPr>
          <p:spPr>
            <a:xfrm>
              <a:off x="4217170" y="4059744"/>
              <a:ext cx="84026" cy="44459"/>
            </a:xfrm>
            <a:custGeom>
              <a:avLst/>
              <a:gdLst/>
              <a:ahLst/>
              <a:cxnLst/>
              <a:rect l="l" t="t" r="r" b="b"/>
              <a:pathLst>
                <a:path w="1151" h="609" extrusionOk="0">
                  <a:moveTo>
                    <a:pt x="986" y="48"/>
                  </a:moveTo>
                  <a:cubicBezTo>
                    <a:pt x="981" y="30"/>
                    <a:pt x="991" y="11"/>
                    <a:pt x="1009" y="6"/>
                  </a:cubicBezTo>
                  <a:cubicBezTo>
                    <a:pt x="1027" y="0"/>
                    <a:pt x="1046" y="11"/>
                    <a:pt x="1051" y="29"/>
                  </a:cubicBezTo>
                  <a:cubicBezTo>
                    <a:pt x="1150" y="371"/>
                    <a:pt x="1014" y="590"/>
                    <a:pt x="1013" y="591"/>
                  </a:cubicBezTo>
                  <a:cubicBezTo>
                    <a:pt x="1005" y="604"/>
                    <a:pt x="990" y="609"/>
                    <a:pt x="976" y="606"/>
                  </a:cubicBezTo>
                  <a:cubicBezTo>
                    <a:pt x="768" y="557"/>
                    <a:pt x="575" y="483"/>
                    <a:pt x="417" y="405"/>
                  </a:cubicBezTo>
                  <a:cubicBezTo>
                    <a:pt x="219" y="307"/>
                    <a:pt x="73" y="200"/>
                    <a:pt x="12" y="125"/>
                  </a:cubicBezTo>
                  <a:cubicBezTo>
                    <a:pt x="0" y="111"/>
                    <a:pt x="2" y="89"/>
                    <a:pt x="17" y="78"/>
                  </a:cubicBezTo>
                  <a:cubicBezTo>
                    <a:pt x="31" y="66"/>
                    <a:pt x="53" y="68"/>
                    <a:pt x="64" y="83"/>
                  </a:cubicBezTo>
                  <a:cubicBezTo>
                    <a:pt x="120" y="151"/>
                    <a:pt x="258" y="250"/>
                    <a:pt x="446" y="344"/>
                  </a:cubicBezTo>
                  <a:cubicBezTo>
                    <a:pt x="595" y="417"/>
                    <a:pt x="773" y="487"/>
                    <a:pt x="967" y="534"/>
                  </a:cubicBezTo>
                  <a:cubicBezTo>
                    <a:pt x="995" y="475"/>
                    <a:pt x="1059" y="300"/>
                    <a:pt x="986" y="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472;p54">
              <a:extLst>
                <a:ext uri="{FF2B5EF4-FFF2-40B4-BE49-F238E27FC236}">
                  <a16:creationId xmlns:a16="http://schemas.microsoft.com/office/drawing/2014/main" id="{3FFE1DA5-A8D3-234B-55C4-FB7D002DD541}"/>
                </a:ext>
              </a:extLst>
            </p:cNvPr>
            <p:cNvSpPr/>
            <p:nvPr/>
          </p:nvSpPr>
          <p:spPr>
            <a:xfrm>
              <a:off x="4155629" y="4250572"/>
              <a:ext cx="296974" cy="47087"/>
            </a:xfrm>
            <a:custGeom>
              <a:avLst/>
              <a:gdLst/>
              <a:ahLst/>
              <a:cxnLst/>
              <a:rect l="l" t="t" r="r" b="b"/>
              <a:pathLst>
                <a:path w="4068" h="645" extrusionOk="0">
                  <a:moveTo>
                    <a:pt x="2712" y="1"/>
                  </a:moveTo>
                  <a:cubicBezTo>
                    <a:pt x="3002" y="236"/>
                    <a:pt x="2861" y="321"/>
                    <a:pt x="2568" y="321"/>
                  </a:cubicBezTo>
                  <a:cubicBezTo>
                    <a:pt x="2273" y="321"/>
                    <a:pt x="1048" y="531"/>
                    <a:pt x="339" y="531"/>
                  </a:cubicBezTo>
                  <a:cubicBezTo>
                    <a:pt x="236" y="575"/>
                    <a:pt x="394" y="414"/>
                    <a:pt x="286" y="467"/>
                  </a:cubicBezTo>
                  <a:cubicBezTo>
                    <a:pt x="193" y="512"/>
                    <a:pt x="98" y="559"/>
                    <a:pt x="1" y="609"/>
                  </a:cubicBezTo>
                  <a:lnTo>
                    <a:pt x="4068" y="645"/>
                  </a:lnTo>
                  <a:cubicBezTo>
                    <a:pt x="3582" y="302"/>
                    <a:pt x="3141" y="95"/>
                    <a:pt x="2712" y="1"/>
                  </a:cubicBezTo>
                  <a:close/>
                </a:path>
              </a:pathLst>
            </a:custGeom>
            <a:solidFill>
              <a:srgbClr val="2D4E46">
                <a:alpha val="69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473;p54">
              <a:extLst>
                <a:ext uri="{FF2B5EF4-FFF2-40B4-BE49-F238E27FC236}">
                  <a16:creationId xmlns:a16="http://schemas.microsoft.com/office/drawing/2014/main" id="{36F32349-F5CA-A725-8394-79C0C824A211}"/>
                </a:ext>
              </a:extLst>
            </p:cNvPr>
            <p:cNvSpPr/>
            <p:nvPr/>
          </p:nvSpPr>
          <p:spPr>
            <a:xfrm>
              <a:off x="4188553" y="4246995"/>
              <a:ext cx="119505" cy="41027"/>
            </a:xfrm>
            <a:custGeom>
              <a:avLst/>
              <a:gdLst/>
              <a:ahLst/>
              <a:cxnLst/>
              <a:rect l="l" t="t" r="r" b="b"/>
              <a:pathLst>
                <a:path w="1637" h="562" extrusionOk="0">
                  <a:moveTo>
                    <a:pt x="1244" y="155"/>
                  </a:moveTo>
                  <a:cubicBezTo>
                    <a:pt x="1113" y="170"/>
                    <a:pt x="997" y="188"/>
                    <a:pt x="872" y="230"/>
                  </a:cubicBezTo>
                  <a:cubicBezTo>
                    <a:pt x="507" y="357"/>
                    <a:pt x="389" y="370"/>
                    <a:pt x="33" y="553"/>
                  </a:cubicBezTo>
                  <a:cubicBezTo>
                    <a:pt x="26" y="554"/>
                    <a:pt x="3" y="561"/>
                    <a:pt x="0" y="559"/>
                  </a:cubicBezTo>
                  <a:lnTo>
                    <a:pt x="24" y="539"/>
                  </a:lnTo>
                  <a:cubicBezTo>
                    <a:pt x="339" y="307"/>
                    <a:pt x="485" y="282"/>
                    <a:pt x="842" y="146"/>
                  </a:cubicBezTo>
                  <a:cubicBezTo>
                    <a:pt x="973" y="98"/>
                    <a:pt x="1094" y="76"/>
                    <a:pt x="1233" y="60"/>
                  </a:cubicBezTo>
                  <a:cubicBezTo>
                    <a:pt x="1273" y="56"/>
                    <a:pt x="1636" y="1"/>
                    <a:pt x="1619" y="84"/>
                  </a:cubicBezTo>
                  <a:cubicBezTo>
                    <a:pt x="1636" y="165"/>
                    <a:pt x="1291" y="151"/>
                    <a:pt x="1244" y="155"/>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474;p54">
              <a:extLst>
                <a:ext uri="{FF2B5EF4-FFF2-40B4-BE49-F238E27FC236}">
                  <a16:creationId xmlns:a16="http://schemas.microsoft.com/office/drawing/2014/main" id="{770F108B-9B28-B670-C370-0B18449CF67A}"/>
                </a:ext>
              </a:extLst>
            </p:cNvPr>
            <p:cNvSpPr/>
            <p:nvPr/>
          </p:nvSpPr>
          <p:spPr>
            <a:xfrm>
              <a:off x="4343758" y="3312493"/>
              <a:ext cx="331650" cy="240762"/>
            </a:xfrm>
            <a:custGeom>
              <a:avLst/>
              <a:gdLst/>
              <a:ahLst/>
              <a:cxnLst/>
              <a:rect l="l" t="t" r="r" b="b"/>
              <a:pathLst>
                <a:path w="4543" h="3298" extrusionOk="0">
                  <a:moveTo>
                    <a:pt x="3390" y="3278"/>
                  </a:moveTo>
                  <a:cubicBezTo>
                    <a:pt x="2421" y="3298"/>
                    <a:pt x="1017" y="2769"/>
                    <a:pt x="796" y="2263"/>
                  </a:cubicBezTo>
                  <a:cubicBezTo>
                    <a:pt x="542" y="1681"/>
                    <a:pt x="0" y="194"/>
                    <a:pt x="0" y="194"/>
                  </a:cubicBezTo>
                  <a:lnTo>
                    <a:pt x="407" y="1"/>
                  </a:lnTo>
                  <a:lnTo>
                    <a:pt x="1665" y="1908"/>
                  </a:lnTo>
                  <a:cubicBezTo>
                    <a:pt x="1665" y="1908"/>
                    <a:pt x="3129" y="2161"/>
                    <a:pt x="3700" y="2314"/>
                  </a:cubicBezTo>
                  <a:cubicBezTo>
                    <a:pt x="4542" y="2540"/>
                    <a:pt x="4251" y="3262"/>
                    <a:pt x="3390" y="32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475;p54">
              <a:extLst>
                <a:ext uri="{FF2B5EF4-FFF2-40B4-BE49-F238E27FC236}">
                  <a16:creationId xmlns:a16="http://schemas.microsoft.com/office/drawing/2014/main" id="{598234F2-ABDC-8BE7-4E8C-635E0CCA4DFE}"/>
                </a:ext>
              </a:extLst>
            </p:cNvPr>
            <p:cNvSpPr/>
            <p:nvPr/>
          </p:nvSpPr>
          <p:spPr>
            <a:xfrm>
              <a:off x="4357482" y="3312493"/>
              <a:ext cx="291426" cy="203823"/>
            </a:xfrm>
            <a:custGeom>
              <a:avLst/>
              <a:gdLst/>
              <a:ahLst/>
              <a:cxnLst/>
              <a:rect l="l" t="t" r="r" b="b"/>
              <a:pathLst>
                <a:path w="3992" h="2792" extrusionOk="0">
                  <a:moveTo>
                    <a:pt x="0" y="105"/>
                  </a:moveTo>
                  <a:lnTo>
                    <a:pt x="219" y="1"/>
                  </a:lnTo>
                  <a:lnTo>
                    <a:pt x="1477" y="1908"/>
                  </a:lnTo>
                  <a:cubicBezTo>
                    <a:pt x="1477" y="1908"/>
                    <a:pt x="2941" y="2161"/>
                    <a:pt x="3512" y="2314"/>
                  </a:cubicBezTo>
                  <a:cubicBezTo>
                    <a:pt x="3783" y="2386"/>
                    <a:pt x="3936" y="2510"/>
                    <a:pt x="3991" y="2645"/>
                  </a:cubicBezTo>
                  <a:cubicBezTo>
                    <a:pt x="3860" y="2791"/>
                    <a:pt x="3699" y="2661"/>
                    <a:pt x="3369" y="2667"/>
                  </a:cubicBezTo>
                  <a:cubicBezTo>
                    <a:pt x="2400" y="2686"/>
                    <a:pt x="912" y="2397"/>
                    <a:pt x="692" y="1891"/>
                  </a:cubicBezTo>
                  <a:cubicBezTo>
                    <a:pt x="506" y="1467"/>
                    <a:pt x="169" y="565"/>
                    <a:pt x="0" y="10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476;p54">
              <a:extLst>
                <a:ext uri="{FF2B5EF4-FFF2-40B4-BE49-F238E27FC236}">
                  <a16:creationId xmlns:a16="http://schemas.microsoft.com/office/drawing/2014/main" id="{D72BED12-0A9F-5FD9-5B99-44FA4AE62D8A}"/>
                </a:ext>
              </a:extLst>
            </p:cNvPr>
            <p:cNvSpPr/>
            <p:nvPr/>
          </p:nvSpPr>
          <p:spPr>
            <a:xfrm>
              <a:off x="4339158" y="3307748"/>
              <a:ext cx="316320" cy="248939"/>
            </a:xfrm>
            <a:custGeom>
              <a:avLst/>
              <a:gdLst/>
              <a:ahLst/>
              <a:cxnLst/>
              <a:rect l="l" t="t" r="r" b="b"/>
              <a:pathLst>
                <a:path w="4333" h="3410" extrusionOk="0">
                  <a:moveTo>
                    <a:pt x="1876" y="2972"/>
                  </a:moveTo>
                  <a:cubicBezTo>
                    <a:pt x="2374" y="3167"/>
                    <a:pt x="2968" y="3296"/>
                    <a:pt x="3452" y="3287"/>
                  </a:cubicBezTo>
                  <a:cubicBezTo>
                    <a:pt x="3758" y="3280"/>
                    <a:pt x="3987" y="3183"/>
                    <a:pt x="4110" y="3051"/>
                  </a:cubicBezTo>
                  <a:cubicBezTo>
                    <a:pt x="4162" y="2997"/>
                    <a:pt x="4194" y="2937"/>
                    <a:pt x="4205" y="2877"/>
                  </a:cubicBezTo>
                  <a:cubicBezTo>
                    <a:pt x="4216" y="2819"/>
                    <a:pt x="4207" y="2760"/>
                    <a:pt x="4177" y="2703"/>
                  </a:cubicBezTo>
                  <a:cubicBezTo>
                    <a:pt x="4118" y="2594"/>
                    <a:pt x="3980" y="2496"/>
                    <a:pt x="3749" y="2434"/>
                  </a:cubicBezTo>
                  <a:cubicBezTo>
                    <a:pt x="3179" y="2281"/>
                    <a:pt x="1723" y="2029"/>
                    <a:pt x="1719" y="2028"/>
                  </a:cubicBezTo>
                  <a:lnTo>
                    <a:pt x="1719" y="2028"/>
                  </a:lnTo>
                  <a:cubicBezTo>
                    <a:pt x="1704" y="2026"/>
                    <a:pt x="1690" y="2017"/>
                    <a:pt x="1681" y="2003"/>
                  </a:cubicBezTo>
                  <a:lnTo>
                    <a:pt x="450" y="137"/>
                  </a:lnTo>
                  <a:lnTo>
                    <a:pt x="134" y="288"/>
                  </a:lnTo>
                  <a:cubicBezTo>
                    <a:pt x="229" y="548"/>
                    <a:pt x="683" y="1786"/>
                    <a:pt x="910" y="2305"/>
                  </a:cubicBezTo>
                  <a:cubicBezTo>
                    <a:pt x="1013" y="2540"/>
                    <a:pt x="1398" y="2785"/>
                    <a:pt x="1876" y="2972"/>
                  </a:cubicBezTo>
                  <a:close/>
                  <a:moveTo>
                    <a:pt x="3454" y="3400"/>
                  </a:moveTo>
                  <a:cubicBezTo>
                    <a:pt x="2955" y="3410"/>
                    <a:pt x="2345" y="3277"/>
                    <a:pt x="1835" y="3077"/>
                  </a:cubicBezTo>
                  <a:cubicBezTo>
                    <a:pt x="1331" y="2881"/>
                    <a:pt x="922" y="2614"/>
                    <a:pt x="806" y="2350"/>
                  </a:cubicBezTo>
                  <a:cubicBezTo>
                    <a:pt x="551" y="1766"/>
                    <a:pt x="12" y="282"/>
                    <a:pt x="10" y="278"/>
                  </a:cubicBezTo>
                  <a:cubicBezTo>
                    <a:pt x="0" y="251"/>
                    <a:pt x="14" y="220"/>
                    <a:pt x="39" y="208"/>
                  </a:cubicBezTo>
                  <a:lnTo>
                    <a:pt x="39" y="208"/>
                  </a:lnTo>
                  <a:lnTo>
                    <a:pt x="446" y="14"/>
                  </a:lnTo>
                  <a:cubicBezTo>
                    <a:pt x="473" y="1"/>
                    <a:pt x="506" y="12"/>
                    <a:pt x="520" y="39"/>
                  </a:cubicBezTo>
                  <a:lnTo>
                    <a:pt x="1762" y="1921"/>
                  </a:lnTo>
                  <a:cubicBezTo>
                    <a:pt x="1953" y="1954"/>
                    <a:pt x="3246" y="2182"/>
                    <a:pt x="3778" y="2324"/>
                  </a:cubicBezTo>
                  <a:cubicBezTo>
                    <a:pt x="4042" y="2395"/>
                    <a:pt x="4204" y="2516"/>
                    <a:pt x="4276" y="2650"/>
                  </a:cubicBezTo>
                  <a:cubicBezTo>
                    <a:pt x="4320" y="2730"/>
                    <a:pt x="4332" y="2815"/>
                    <a:pt x="4316" y="2898"/>
                  </a:cubicBezTo>
                  <a:cubicBezTo>
                    <a:pt x="4301" y="2979"/>
                    <a:pt x="4259" y="3059"/>
                    <a:pt x="4193" y="3129"/>
                  </a:cubicBezTo>
                  <a:cubicBezTo>
                    <a:pt x="4051" y="3280"/>
                    <a:pt x="3793" y="3393"/>
                    <a:pt x="3454" y="3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477;p54">
              <a:extLst>
                <a:ext uri="{FF2B5EF4-FFF2-40B4-BE49-F238E27FC236}">
                  <a16:creationId xmlns:a16="http://schemas.microsoft.com/office/drawing/2014/main" id="{205D105D-66F1-CED1-E224-2DB6A10B6B77}"/>
                </a:ext>
              </a:extLst>
            </p:cNvPr>
            <p:cNvSpPr/>
            <p:nvPr/>
          </p:nvSpPr>
          <p:spPr>
            <a:xfrm>
              <a:off x="4314045" y="3260881"/>
              <a:ext cx="68403" cy="74244"/>
            </a:xfrm>
            <a:custGeom>
              <a:avLst/>
              <a:gdLst/>
              <a:ahLst/>
              <a:cxnLst/>
              <a:rect l="l" t="t" r="r" b="b"/>
              <a:pathLst>
                <a:path w="937" h="1017" extrusionOk="0">
                  <a:moveTo>
                    <a:pt x="0" y="674"/>
                  </a:moveTo>
                  <a:cubicBezTo>
                    <a:pt x="195" y="907"/>
                    <a:pt x="451" y="1017"/>
                    <a:pt x="542" y="991"/>
                  </a:cubicBezTo>
                  <a:cubicBezTo>
                    <a:pt x="632" y="965"/>
                    <a:pt x="832" y="748"/>
                    <a:pt x="832" y="748"/>
                  </a:cubicBezTo>
                  <a:cubicBezTo>
                    <a:pt x="832" y="748"/>
                    <a:pt x="936" y="495"/>
                    <a:pt x="881" y="347"/>
                  </a:cubicBezTo>
                  <a:cubicBezTo>
                    <a:pt x="826" y="198"/>
                    <a:pt x="775" y="0"/>
                    <a:pt x="775" y="0"/>
                  </a:cubicBezTo>
                  <a:cubicBezTo>
                    <a:pt x="775" y="0"/>
                    <a:pt x="205" y="266"/>
                    <a:pt x="0" y="674"/>
                  </a:cubicBezTo>
                  <a:close/>
                </a:path>
              </a:pathLst>
            </a:custGeom>
            <a:solidFill>
              <a:srgbClr val="E0B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478;p54">
              <a:extLst>
                <a:ext uri="{FF2B5EF4-FFF2-40B4-BE49-F238E27FC236}">
                  <a16:creationId xmlns:a16="http://schemas.microsoft.com/office/drawing/2014/main" id="{646C3C44-0DF0-920C-48EA-53CE0345351F}"/>
                </a:ext>
              </a:extLst>
            </p:cNvPr>
            <p:cNvSpPr/>
            <p:nvPr/>
          </p:nvSpPr>
          <p:spPr>
            <a:xfrm>
              <a:off x="4309665" y="3256281"/>
              <a:ext cx="77164" cy="82201"/>
            </a:xfrm>
            <a:custGeom>
              <a:avLst/>
              <a:gdLst/>
              <a:ahLst/>
              <a:cxnLst/>
              <a:rect l="l" t="t" r="r" b="b"/>
              <a:pathLst>
                <a:path w="1057" h="1126" extrusionOk="0">
                  <a:moveTo>
                    <a:pt x="312" y="1025"/>
                  </a:moveTo>
                  <a:cubicBezTo>
                    <a:pt x="215" y="968"/>
                    <a:pt x="110" y="884"/>
                    <a:pt x="18" y="773"/>
                  </a:cubicBezTo>
                  <a:cubicBezTo>
                    <a:pt x="4" y="757"/>
                    <a:pt x="0" y="732"/>
                    <a:pt x="11" y="711"/>
                  </a:cubicBezTo>
                  <a:cubicBezTo>
                    <a:pt x="223" y="286"/>
                    <a:pt x="809" y="13"/>
                    <a:pt x="810" y="12"/>
                  </a:cubicBezTo>
                  <a:lnTo>
                    <a:pt x="810" y="12"/>
                  </a:lnTo>
                  <a:cubicBezTo>
                    <a:pt x="814" y="11"/>
                    <a:pt x="817" y="9"/>
                    <a:pt x="820" y="8"/>
                  </a:cubicBezTo>
                  <a:cubicBezTo>
                    <a:pt x="851" y="1"/>
                    <a:pt x="881" y="19"/>
                    <a:pt x="889" y="49"/>
                  </a:cubicBezTo>
                  <a:cubicBezTo>
                    <a:pt x="889" y="49"/>
                    <a:pt x="940" y="242"/>
                    <a:pt x="995" y="390"/>
                  </a:cubicBezTo>
                  <a:cubicBezTo>
                    <a:pt x="1057" y="560"/>
                    <a:pt x="946" y="832"/>
                    <a:pt x="945" y="833"/>
                  </a:cubicBezTo>
                  <a:lnTo>
                    <a:pt x="945" y="833"/>
                  </a:lnTo>
                  <a:cubicBezTo>
                    <a:pt x="942" y="839"/>
                    <a:pt x="939" y="845"/>
                    <a:pt x="934" y="849"/>
                  </a:cubicBezTo>
                  <a:cubicBezTo>
                    <a:pt x="934" y="850"/>
                    <a:pt x="723" y="1078"/>
                    <a:pt x="617" y="1109"/>
                  </a:cubicBezTo>
                  <a:cubicBezTo>
                    <a:pt x="554" y="1126"/>
                    <a:pt x="437" y="1098"/>
                    <a:pt x="312" y="1025"/>
                  </a:cubicBezTo>
                  <a:close/>
                  <a:moveTo>
                    <a:pt x="129" y="729"/>
                  </a:moveTo>
                  <a:cubicBezTo>
                    <a:pt x="205" y="815"/>
                    <a:pt x="290" y="881"/>
                    <a:pt x="369" y="927"/>
                  </a:cubicBezTo>
                  <a:cubicBezTo>
                    <a:pt x="467" y="985"/>
                    <a:pt x="549" y="1010"/>
                    <a:pt x="586" y="999"/>
                  </a:cubicBezTo>
                  <a:cubicBezTo>
                    <a:pt x="652" y="980"/>
                    <a:pt x="809" y="819"/>
                    <a:pt x="844" y="780"/>
                  </a:cubicBezTo>
                  <a:cubicBezTo>
                    <a:pt x="861" y="736"/>
                    <a:pt x="930" y="543"/>
                    <a:pt x="888" y="429"/>
                  </a:cubicBezTo>
                  <a:cubicBezTo>
                    <a:pt x="853" y="333"/>
                    <a:pt x="818" y="217"/>
                    <a:pt x="798" y="145"/>
                  </a:cubicBezTo>
                  <a:cubicBezTo>
                    <a:pt x="655" y="221"/>
                    <a:pt x="294" y="434"/>
                    <a:pt x="129" y="729"/>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479;p54">
              <a:extLst>
                <a:ext uri="{FF2B5EF4-FFF2-40B4-BE49-F238E27FC236}">
                  <a16:creationId xmlns:a16="http://schemas.microsoft.com/office/drawing/2014/main" id="{51367D91-072B-138B-0C4B-9642FF8CC047}"/>
                </a:ext>
              </a:extLst>
            </p:cNvPr>
            <p:cNvSpPr/>
            <p:nvPr/>
          </p:nvSpPr>
          <p:spPr>
            <a:xfrm>
              <a:off x="4344196" y="2830824"/>
              <a:ext cx="123958" cy="438307"/>
            </a:xfrm>
            <a:custGeom>
              <a:avLst/>
              <a:gdLst/>
              <a:ahLst/>
              <a:cxnLst/>
              <a:rect l="l" t="t" r="r" b="b"/>
              <a:pathLst>
                <a:path w="1698" h="6004" extrusionOk="0">
                  <a:moveTo>
                    <a:pt x="1580" y="48"/>
                  </a:moveTo>
                  <a:cubicBezTo>
                    <a:pt x="1589" y="19"/>
                    <a:pt x="1619" y="0"/>
                    <a:pt x="1650" y="8"/>
                  </a:cubicBezTo>
                  <a:cubicBezTo>
                    <a:pt x="1679" y="17"/>
                    <a:pt x="1698" y="47"/>
                    <a:pt x="1689" y="78"/>
                  </a:cubicBezTo>
                  <a:lnTo>
                    <a:pt x="117" y="5955"/>
                  </a:lnTo>
                  <a:cubicBezTo>
                    <a:pt x="110" y="5985"/>
                    <a:pt x="78" y="6003"/>
                    <a:pt x="48" y="5995"/>
                  </a:cubicBezTo>
                  <a:cubicBezTo>
                    <a:pt x="18" y="5987"/>
                    <a:pt x="0" y="5956"/>
                    <a:pt x="8" y="59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480;p54">
              <a:extLst>
                <a:ext uri="{FF2B5EF4-FFF2-40B4-BE49-F238E27FC236}">
                  <a16:creationId xmlns:a16="http://schemas.microsoft.com/office/drawing/2014/main" id="{7BB506E7-3928-8A86-EC01-0A265FD2F6BF}"/>
                </a:ext>
              </a:extLst>
            </p:cNvPr>
            <p:cNvSpPr/>
            <p:nvPr/>
          </p:nvSpPr>
          <p:spPr>
            <a:xfrm>
              <a:off x="4131319" y="2748551"/>
              <a:ext cx="590590" cy="292229"/>
            </a:xfrm>
            <a:custGeom>
              <a:avLst/>
              <a:gdLst/>
              <a:ahLst/>
              <a:cxnLst/>
              <a:rect l="l" t="t" r="r" b="b"/>
              <a:pathLst>
                <a:path w="8090" h="4003" extrusionOk="0">
                  <a:moveTo>
                    <a:pt x="0" y="1980"/>
                  </a:moveTo>
                  <a:lnTo>
                    <a:pt x="43" y="1990"/>
                  </a:lnTo>
                  <a:cubicBezTo>
                    <a:pt x="445" y="1879"/>
                    <a:pt x="801" y="1910"/>
                    <a:pt x="982" y="2062"/>
                  </a:cubicBezTo>
                  <a:cubicBezTo>
                    <a:pt x="1151" y="2203"/>
                    <a:pt x="1223" y="2272"/>
                    <a:pt x="1243" y="2290"/>
                  </a:cubicBezTo>
                  <a:lnTo>
                    <a:pt x="1256" y="2293"/>
                  </a:lnTo>
                  <a:cubicBezTo>
                    <a:pt x="1325" y="2276"/>
                    <a:pt x="1831" y="2162"/>
                    <a:pt x="2103" y="2282"/>
                  </a:cubicBezTo>
                  <a:cubicBezTo>
                    <a:pt x="2363" y="2399"/>
                    <a:pt x="2463" y="2566"/>
                    <a:pt x="2482" y="2600"/>
                  </a:cubicBezTo>
                  <a:lnTo>
                    <a:pt x="2491" y="2602"/>
                  </a:lnTo>
                  <a:cubicBezTo>
                    <a:pt x="3242" y="2211"/>
                    <a:pt x="3836" y="2575"/>
                    <a:pt x="4073" y="2998"/>
                  </a:cubicBezTo>
                  <a:lnTo>
                    <a:pt x="4079" y="3000"/>
                  </a:lnTo>
                  <a:cubicBezTo>
                    <a:pt x="4121" y="2984"/>
                    <a:pt x="4611" y="2800"/>
                    <a:pt x="4971" y="2936"/>
                  </a:cubicBezTo>
                  <a:cubicBezTo>
                    <a:pt x="5315" y="3067"/>
                    <a:pt x="5485" y="3317"/>
                    <a:pt x="5510" y="3358"/>
                  </a:cubicBezTo>
                  <a:lnTo>
                    <a:pt x="5524" y="3361"/>
                  </a:lnTo>
                  <a:cubicBezTo>
                    <a:pt x="5599" y="3344"/>
                    <a:pt x="6072" y="3245"/>
                    <a:pt x="6382" y="3363"/>
                  </a:cubicBezTo>
                  <a:cubicBezTo>
                    <a:pt x="6719" y="3493"/>
                    <a:pt x="6731" y="3661"/>
                    <a:pt x="6731" y="3661"/>
                  </a:cubicBezTo>
                  <a:cubicBezTo>
                    <a:pt x="6731" y="3661"/>
                    <a:pt x="7646" y="3476"/>
                    <a:pt x="8075" y="3999"/>
                  </a:cubicBezTo>
                  <a:lnTo>
                    <a:pt x="8090" y="4003"/>
                  </a:lnTo>
                  <a:cubicBezTo>
                    <a:pt x="7713" y="1995"/>
                    <a:pt x="6383" y="767"/>
                    <a:pt x="4876" y="394"/>
                  </a:cubicBezTo>
                  <a:cubicBezTo>
                    <a:pt x="3286" y="0"/>
                    <a:pt x="1488" y="555"/>
                    <a:pt x="0" y="198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481;p54">
              <a:extLst>
                <a:ext uri="{FF2B5EF4-FFF2-40B4-BE49-F238E27FC236}">
                  <a16:creationId xmlns:a16="http://schemas.microsoft.com/office/drawing/2014/main" id="{728798AE-F997-9698-9471-E360001371D5}"/>
                </a:ext>
              </a:extLst>
            </p:cNvPr>
            <p:cNvSpPr/>
            <p:nvPr/>
          </p:nvSpPr>
          <p:spPr>
            <a:xfrm>
              <a:off x="4126719" y="2758625"/>
              <a:ext cx="599351" cy="286754"/>
            </a:xfrm>
            <a:custGeom>
              <a:avLst/>
              <a:gdLst/>
              <a:ahLst/>
              <a:cxnLst/>
              <a:rect l="l" t="t" r="r" b="b"/>
              <a:pathLst>
                <a:path w="8210" h="3928" extrusionOk="0">
                  <a:moveTo>
                    <a:pt x="227" y="1765"/>
                  </a:moveTo>
                  <a:cubicBezTo>
                    <a:pt x="383" y="1733"/>
                    <a:pt x="529" y="1723"/>
                    <a:pt x="659" y="1733"/>
                  </a:cubicBezTo>
                  <a:cubicBezTo>
                    <a:pt x="834" y="1746"/>
                    <a:pt x="981" y="1797"/>
                    <a:pt x="1081" y="1881"/>
                  </a:cubicBezTo>
                  <a:cubicBezTo>
                    <a:pt x="1167" y="1952"/>
                    <a:pt x="1227" y="2005"/>
                    <a:pt x="1269" y="2041"/>
                  </a:cubicBezTo>
                  <a:cubicBezTo>
                    <a:pt x="1295" y="2065"/>
                    <a:pt x="1314" y="2083"/>
                    <a:pt x="1327" y="2096"/>
                  </a:cubicBezTo>
                  <a:cubicBezTo>
                    <a:pt x="1403" y="2078"/>
                    <a:pt x="1609" y="2036"/>
                    <a:pt x="1817" y="2034"/>
                  </a:cubicBezTo>
                  <a:cubicBezTo>
                    <a:pt x="1949" y="2032"/>
                    <a:pt x="2084" y="2046"/>
                    <a:pt x="2188" y="2093"/>
                  </a:cubicBezTo>
                  <a:cubicBezTo>
                    <a:pt x="2326" y="2154"/>
                    <a:pt x="2422" y="2230"/>
                    <a:pt x="2486" y="2295"/>
                  </a:cubicBezTo>
                  <a:cubicBezTo>
                    <a:pt x="2524" y="2332"/>
                    <a:pt x="2551" y="2367"/>
                    <a:pt x="2568" y="2394"/>
                  </a:cubicBezTo>
                  <a:cubicBezTo>
                    <a:pt x="2900" y="2231"/>
                    <a:pt x="3203" y="2210"/>
                    <a:pt x="3459" y="2275"/>
                  </a:cubicBezTo>
                  <a:cubicBezTo>
                    <a:pt x="3776" y="2353"/>
                    <a:pt x="4020" y="2563"/>
                    <a:pt x="4163" y="2794"/>
                  </a:cubicBezTo>
                  <a:cubicBezTo>
                    <a:pt x="4220" y="2775"/>
                    <a:pt x="4328" y="2741"/>
                    <a:pt x="4458" y="2717"/>
                  </a:cubicBezTo>
                  <a:cubicBezTo>
                    <a:pt x="4639" y="2685"/>
                    <a:pt x="4862" y="2673"/>
                    <a:pt x="5053" y="2745"/>
                  </a:cubicBezTo>
                  <a:cubicBezTo>
                    <a:pt x="5234" y="2813"/>
                    <a:pt x="5368" y="2914"/>
                    <a:pt x="5462" y="3002"/>
                  </a:cubicBezTo>
                  <a:cubicBezTo>
                    <a:pt x="5531" y="3067"/>
                    <a:pt x="5578" y="3127"/>
                    <a:pt x="5603" y="3162"/>
                  </a:cubicBezTo>
                  <a:cubicBezTo>
                    <a:pt x="5662" y="3149"/>
                    <a:pt x="5783" y="3128"/>
                    <a:pt x="5924" y="3117"/>
                  </a:cubicBezTo>
                  <a:cubicBezTo>
                    <a:pt x="6096" y="3104"/>
                    <a:pt x="6301" y="3109"/>
                    <a:pt x="6465" y="3173"/>
                  </a:cubicBezTo>
                  <a:cubicBezTo>
                    <a:pt x="6711" y="3267"/>
                    <a:pt x="6800" y="3389"/>
                    <a:pt x="6833" y="3459"/>
                  </a:cubicBezTo>
                  <a:cubicBezTo>
                    <a:pt x="7013" y="3432"/>
                    <a:pt x="7654" y="3364"/>
                    <a:pt x="8063" y="3706"/>
                  </a:cubicBezTo>
                  <a:cubicBezTo>
                    <a:pt x="7872" y="2835"/>
                    <a:pt x="7495" y="2121"/>
                    <a:pt x="7004" y="1568"/>
                  </a:cubicBezTo>
                  <a:cubicBezTo>
                    <a:pt x="6431" y="926"/>
                    <a:pt x="5702" y="503"/>
                    <a:pt x="4926" y="311"/>
                  </a:cubicBezTo>
                  <a:cubicBezTo>
                    <a:pt x="4135" y="115"/>
                    <a:pt x="3290" y="157"/>
                    <a:pt x="2460" y="427"/>
                  </a:cubicBezTo>
                  <a:cubicBezTo>
                    <a:pt x="1687" y="678"/>
                    <a:pt x="925" y="1127"/>
                    <a:pt x="227" y="1765"/>
                  </a:cubicBezTo>
                  <a:close/>
                  <a:moveTo>
                    <a:pt x="92" y="1907"/>
                  </a:moveTo>
                  <a:lnTo>
                    <a:pt x="49" y="1896"/>
                  </a:lnTo>
                  <a:lnTo>
                    <a:pt x="49" y="1896"/>
                  </a:lnTo>
                  <a:cubicBezTo>
                    <a:pt x="40" y="1893"/>
                    <a:pt x="30" y="1888"/>
                    <a:pt x="22" y="1880"/>
                  </a:cubicBezTo>
                  <a:cubicBezTo>
                    <a:pt x="0" y="1858"/>
                    <a:pt x="1" y="1822"/>
                    <a:pt x="24" y="1800"/>
                  </a:cubicBezTo>
                  <a:cubicBezTo>
                    <a:pt x="768" y="1088"/>
                    <a:pt x="1589" y="591"/>
                    <a:pt x="2425" y="320"/>
                  </a:cubicBezTo>
                  <a:cubicBezTo>
                    <a:pt x="3275" y="43"/>
                    <a:pt x="4141" y="0"/>
                    <a:pt x="4953" y="201"/>
                  </a:cubicBezTo>
                  <a:cubicBezTo>
                    <a:pt x="5751" y="399"/>
                    <a:pt x="6500" y="833"/>
                    <a:pt x="7088" y="1493"/>
                  </a:cubicBezTo>
                  <a:cubicBezTo>
                    <a:pt x="7624" y="2095"/>
                    <a:pt x="8025" y="2884"/>
                    <a:pt x="8208" y="3851"/>
                  </a:cubicBezTo>
                  <a:cubicBezTo>
                    <a:pt x="8209" y="3860"/>
                    <a:pt x="8209" y="3870"/>
                    <a:pt x="8208" y="3879"/>
                  </a:cubicBezTo>
                  <a:cubicBezTo>
                    <a:pt x="8200" y="3909"/>
                    <a:pt x="8169" y="3927"/>
                    <a:pt x="8139" y="3920"/>
                  </a:cubicBezTo>
                  <a:lnTo>
                    <a:pt x="8127" y="3917"/>
                  </a:lnTo>
                  <a:cubicBezTo>
                    <a:pt x="8114" y="3914"/>
                    <a:pt x="8103" y="3907"/>
                    <a:pt x="8094" y="3897"/>
                  </a:cubicBezTo>
                  <a:cubicBezTo>
                    <a:pt x="7687" y="3400"/>
                    <a:pt x="6808" y="3578"/>
                    <a:pt x="6805" y="3579"/>
                  </a:cubicBezTo>
                  <a:lnTo>
                    <a:pt x="6805" y="3579"/>
                  </a:lnTo>
                  <a:cubicBezTo>
                    <a:pt x="6804" y="3579"/>
                    <a:pt x="6802" y="3579"/>
                    <a:pt x="6800" y="3580"/>
                  </a:cubicBezTo>
                  <a:cubicBezTo>
                    <a:pt x="6769" y="3583"/>
                    <a:pt x="6742" y="3560"/>
                    <a:pt x="6738" y="3528"/>
                  </a:cubicBezTo>
                  <a:cubicBezTo>
                    <a:pt x="6738" y="3528"/>
                    <a:pt x="6729" y="3395"/>
                    <a:pt x="6425" y="3278"/>
                  </a:cubicBezTo>
                  <a:cubicBezTo>
                    <a:pt x="6280" y="3222"/>
                    <a:pt x="6092" y="3218"/>
                    <a:pt x="5932" y="3230"/>
                  </a:cubicBezTo>
                  <a:cubicBezTo>
                    <a:pt x="5773" y="3241"/>
                    <a:pt x="5643" y="3268"/>
                    <a:pt x="5603" y="3278"/>
                  </a:cubicBezTo>
                  <a:cubicBezTo>
                    <a:pt x="5594" y="3280"/>
                    <a:pt x="5584" y="3280"/>
                    <a:pt x="5573" y="3278"/>
                  </a:cubicBezTo>
                  <a:lnTo>
                    <a:pt x="5560" y="3274"/>
                  </a:lnTo>
                  <a:lnTo>
                    <a:pt x="5560" y="3274"/>
                  </a:lnTo>
                  <a:cubicBezTo>
                    <a:pt x="5546" y="3271"/>
                    <a:pt x="5534" y="3263"/>
                    <a:pt x="5526" y="3250"/>
                  </a:cubicBezTo>
                  <a:cubicBezTo>
                    <a:pt x="5514" y="3231"/>
                    <a:pt x="5468" y="3163"/>
                    <a:pt x="5384" y="3084"/>
                  </a:cubicBezTo>
                  <a:cubicBezTo>
                    <a:pt x="5300" y="3004"/>
                    <a:pt x="5178" y="2913"/>
                    <a:pt x="5014" y="2851"/>
                  </a:cubicBezTo>
                  <a:cubicBezTo>
                    <a:pt x="4845" y="2787"/>
                    <a:pt x="4644" y="2798"/>
                    <a:pt x="4479" y="2828"/>
                  </a:cubicBezTo>
                  <a:cubicBezTo>
                    <a:pt x="4319" y="2857"/>
                    <a:pt x="4194" y="2902"/>
                    <a:pt x="4166" y="2913"/>
                  </a:cubicBezTo>
                  <a:cubicBezTo>
                    <a:pt x="4155" y="2918"/>
                    <a:pt x="4142" y="2920"/>
                    <a:pt x="4129" y="2916"/>
                  </a:cubicBezTo>
                  <a:lnTo>
                    <a:pt x="4122" y="2915"/>
                  </a:lnTo>
                  <a:cubicBezTo>
                    <a:pt x="4108" y="2911"/>
                    <a:pt x="4095" y="2902"/>
                    <a:pt x="4087" y="2888"/>
                  </a:cubicBezTo>
                  <a:cubicBezTo>
                    <a:pt x="3962" y="2665"/>
                    <a:pt x="3733" y="2460"/>
                    <a:pt x="3432" y="2384"/>
                  </a:cubicBezTo>
                  <a:cubicBezTo>
                    <a:pt x="3191" y="2323"/>
                    <a:pt x="2903" y="2347"/>
                    <a:pt x="2584" y="2513"/>
                  </a:cubicBezTo>
                  <a:cubicBezTo>
                    <a:pt x="2571" y="2520"/>
                    <a:pt x="2556" y="2523"/>
                    <a:pt x="2540" y="2519"/>
                  </a:cubicBezTo>
                  <a:lnTo>
                    <a:pt x="2531" y="2516"/>
                  </a:lnTo>
                  <a:lnTo>
                    <a:pt x="2531" y="2516"/>
                  </a:lnTo>
                  <a:cubicBezTo>
                    <a:pt x="2516" y="2513"/>
                    <a:pt x="2502" y="2503"/>
                    <a:pt x="2495" y="2488"/>
                  </a:cubicBezTo>
                  <a:cubicBezTo>
                    <a:pt x="2486" y="2474"/>
                    <a:pt x="2461" y="2429"/>
                    <a:pt x="2406" y="2373"/>
                  </a:cubicBezTo>
                  <a:cubicBezTo>
                    <a:pt x="2350" y="2316"/>
                    <a:pt x="2265" y="2250"/>
                    <a:pt x="2143" y="2196"/>
                  </a:cubicBezTo>
                  <a:cubicBezTo>
                    <a:pt x="2055" y="2157"/>
                    <a:pt x="1937" y="2144"/>
                    <a:pt x="1818" y="2146"/>
                  </a:cubicBezTo>
                  <a:cubicBezTo>
                    <a:pt x="1602" y="2149"/>
                    <a:pt x="1388" y="2197"/>
                    <a:pt x="1336" y="2209"/>
                  </a:cubicBezTo>
                  <a:cubicBezTo>
                    <a:pt x="1326" y="2213"/>
                    <a:pt x="1315" y="2213"/>
                    <a:pt x="1305" y="2210"/>
                  </a:cubicBezTo>
                  <a:lnTo>
                    <a:pt x="1292" y="2206"/>
                  </a:lnTo>
                  <a:lnTo>
                    <a:pt x="1292" y="2206"/>
                  </a:lnTo>
                  <a:cubicBezTo>
                    <a:pt x="1282" y="2205"/>
                    <a:pt x="1273" y="2199"/>
                    <a:pt x="1266" y="2193"/>
                  </a:cubicBezTo>
                  <a:cubicBezTo>
                    <a:pt x="1258" y="2185"/>
                    <a:pt x="1236" y="2164"/>
                    <a:pt x="1194" y="2126"/>
                  </a:cubicBezTo>
                  <a:cubicBezTo>
                    <a:pt x="1152" y="2089"/>
                    <a:pt x="1092" y="2037"/>
                    <a:pt x="1009" y="1967"/>
                  </a:cubicBezTo>
                  <a:cubicBezTo>
                    <a:pt x="927" y="1898"/>
                    <a:pt x="803" y="1857"/>
                    <a:pt x="652" y="1846"/>
                  </a:cubicBezTo>
                  <a:cubicBezTo>
                    <a:pt x="497" y="1834"/>
                    <a:pt x="316" y="1853"/>
                    <a:pt x="125" y="1905"/>
                  </a:cubicBezTo>
                  <a:cubicBezTo>
                    <a:pt x="115" y="1909"/>
                    <a:pt x="103" y="1910"/>
                    <a:pt x="92" y="19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482;p54">
              <a:extLst>
                <a:ext uri="{FF2B5EF4-FFF2-40B4-BE49-F238E27FC236}">
                  <a16:creationId xmlns:a16="http://schemas.microsoft.com/office/drawing/2014/main" id="{7EE237B8-F53F-C128-3B45-FA2DCA82F75E}"/>
                </a:ext>
              </a:extLst>
            </p:cNvPr>
            <p:cNvSpPr/>
            <p:nvPr/>
          </p:nvSpPr>
          <p:spPr>
            <a:xfrm>
              <a:off x="4932235" y="4065074"/>
              <a:ext cx="66140" cy="126586"/>
            </a:xfrm>
            <a:custGeom>
              <a:avLst/>
              <a:gdLst/>
              <a:ahLst/>
              <a:cxnLst/>
              <a:rect l="l" t="t" r="r" b="b"/>
              <a:pathLst>
                <a:path w="906" h="1734" extrusionOk="0">
                  <a:moveTo>
                    <a:pt x="323" y="1"/>
                  </a:moveTo>
                  <a:cubicBezTo>
                    <a:pt x="178" y="147"/>
                    <a:pt x="0" y="143"/>
                    <a:pt x="268" y="740"/>
                  </a:cubicBezTo>
                  <a:cubicBezTo>
                    <a:pt x="536" y="1337"/>
                    <a:pt x="872" y="1733"/>
                    <a:pt x="889" y="1504"/>
                  </a:cubicBezTo>
                  <a:cubicBezTo>
                    <a:pt x="905" y="1276"/>
                    <a:pt x="696" y="167"/>
                    <a:pt x="696" y="1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483;p54">
              <a:extLst>
                <a:ext uri="{FF2B5EF4-FFF2-40B4-BE49-F238E27FC236}">
                  <a16:creationId xmlns:a16="http://schemas.microsoft.com/office/drawing/2014/main" id="{F75DEA0B-1F57-FF1B-6E2F-F3A08AD68C4F}"/>
                </a:ext>
              </a:extLst>
            </p:cNvPr>
            <p:cNvSpPr/>
            <p:nvPr/>
          </p:nvSpPr>
          <p:spPr>
            <a:xfrm>
              <a:off x="4930191" y="4060620"/>
              <a:ext cx="72345" cy="123958"/>
            </a:xfrm>
            <a:custGeom>
              <a:avLst/>
              <a:gdLst/>
              <a:ahLst/>
              <a:cxnLst/>
              <a:rect l="l" t="t" r="r" b="b"/>
              <a:pathLst>
                <a:path w="991" h="1698" extrusionOk="0">
                  <a:moveTo>
                    <a:pt x="858" y="1582"/>
                  </a:moveTo>
                  <a:cubicBezTo>
                    <a:pt x="856" y="1584"/>
                    <a:pt x="855" y="1584"/>
                    <a:pt x="858" y="1582"/>
                  </a:cubicBezTo>
                  <a:close/>
                  <a:moveTo>
                    <a:pt x="247" y="78"/>
                  </a:moveTo>
                  <a:cubicBezTo>
                    <a:pt x="268" y="61"/>
                    <a:pt x="290" y="43"/>
                    <a:pt x="311" y="22"/>
                  </a:cubicBezTo>
                  <a:cubicBezTo>
                    <a:pt x="327" y="6"/>
                    <a:pt x="352" y="1"/>
                    <a:pt x="374" y="10"/>
                  </a:cubicBezTo>
                  <a:lnTo>
                    <a:pt x="745" y="176"/>
                  </a:lnTo>
                  <a:cubicBezTo>
                    <a:pt x="762" y="183"/>
                    <a:pt x="776" y="199"/>
                    <a:pt x="780" y="218"/>
                  </a:cubicBezTo>
                  <a:cubicBezTo>
                    <a:pt x="780" y="222"/>
                    <a:pt x="990" y="1333"/>
                    <a:pt x="974" y="1569"/>
                  </a:cubicBezTo>
                  <a:cubicBezTo>
                    <a:pt x="970" y="1607"/>
                    <a:pt x="961" y="1635"/>
                    <a:pt x="943" y="1655"/>
                  </a:cubicBezTo>
                  <a:cubicBezTo>
                    <a:pt x="911" y="1693"/>
                    <a:pt x="868" y="1698"/>
                    <a:pt x="817" y="1674"/>
                  </a:cubicBezTo>
                  <a:cubicBezTo>
                    <a:pt x="786" y="1659"/>
                    <a:pt x="749" y="1630"/>
                    <a:pt x="710" y="1588"/>
                  </a:cubicBezTo>
                  <a:cubicBezTo>
                    <a:pt x="581" y="1454"/>
                    <a:pt x="401" y="1172"/>
                    <a:pt x="245" y="825"/>
                  </a:cubicBezTo>
                  <a:cubicBezTo>
                    <a:pt x="1" y="281"/>
                    <a:pt x="107" y="194"/>
                    <a:pt x="247" y="78"/>
                  </a:cubicBezTo>
                  <a:close/>
                  <a:moveTo>
                    <a:pt x="362" y="129"/>
                  </a:moveTo>
                  <a:cubicBezTo>
                    <a:pt x="348" y="142"/>
                    <a:pt x="333" y="153"/>
                    <a:pt x="319" y="166"/>
                  </a:cubicBezTo>
                  <a:cubicBezTo>
                    <a:pt x="217" y="249"/>
                    <a:pt x="139" y="313"/>
                    <a:pt x="348" y="779"/>
                  </a:cubicBezTo>
                  <a:cubicBezTo>
                    <a:pt x="499" y="1114"/>
                    <a:pt x="670" y="1384"/>
                    <a:pt x="791" y="1510"/>
                  </a:cubicBezTo>
                  <a:cubicBezTo>
                    <a:pt x="818" y="1538"/>
                    <a:pt x="842" y="1557"/>
                    <a:pt x="860" y="1568"/>
                  </a:cubicBezTo>
                  <a:cubicBezTo>
                    <a:pt x="860" y="1566"/>
                    <a:pt x="860" y="1564"/>
                    <a:pt x="860" y="1561"/>
                  </a:cubicBezTo>
                  <a:cubicBezTo>
                    <a:pt x="875" y="1360"/>
                    <a:pt x="706" y="443"/>
                    <a:pt x="674" y="2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484;p54">
              <a:extLst>
                <a:ext uri="{FF2B5EF4-FFF2-40B4-BE49-F238E27FC236}">
                  <a16:creationId xmlns:a16="http://schemas.microsoft.com/office/drawing/2014/main" id="{9073B36E-2C92-9654-1CAE-9E0608E7BF60}"/>
                </a:ext>
              </a:extLst>
            </p:cNvPr>
            <p:cNvSpPr/>
            <p:nvPr/>
          </p:nvSpPr>
          <p:spPr>
            <a:xfrm>
              <a:off x="4710306" y="4178300"/>
              <a:ext cx="89355" cy="120819"/>
            </a:xfrm>
            <a:custGeom>
              <a:avLst/>
              <a:gdLst/>
              <a:ahLst/>
              <a:cxnLst/>
              <a:rect l="l" t="t" r="r" b="b"/>
              <a:pathLst>
                <a:path w="1224" h="1655" extrusionOk="0">
                  <a:moveTo>
                    <a:pt x="1006" y="145"/>
                  </a:moveTo>
                  <a:cubicBezTo>
                    <a:pt x="801" y="119"/>
                    <a:pt x="743" y="0"/>
                    <a:pt x="428" y="574"/>
                  </a:cubicBezTo>
                  <a:cubicBezTo>
                    <a:pt x="112" y="1148"/>
                    <a:pt x="1" y="1654"/>
                    <a:pt x="193" y="1529"/>
                  </a:cubicBezTo>
                  <a:cubicBezTo>
                    <a:pt x="330" y="1440"/>
                    <a:pt x="752" y="993"/>
                    <a:pt x="985" y="742"/>
                  </a:cubicBezTo>
                  <a:cubicBezTo>
                    <a:pt x="1219" y="488"/>
                    <a:pt x="1223" y="526"/>
                    <a:pt x="1006" y="1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485;p54">
              <a:extLst>
                <a:ext uri="{FF2B5EF4-FFF2-40B4-BE49-F238E27FC236}">
                  <a16:creationId xmlns:a16="http://schemas.microsoft.com/office/drawing/2014/main" id="{499DE90D-D325-21BB-900C-383BA4326891}"/>
                </a:ext>
              </a:extLst>
            </p:cNvPr>
            <p:cNvSpPr/>
            <p:nvPr/>
          </p:nvSpPr>
          <p:spPr>
            <a:xfrm>
              <a:off x="4713153" y="4179541"/>
              <a:ext cx="86508" cy="116074"/>
            </a:xfrm>
            <a:custGeom>
              <a:avLst/>
              <a:gdLst/>
              <a:ahLst/>
              <a:cxnLst/>
              <a:rect l="l" t="t" r="r" b="b"/>
              <a:pathLst>
                <a:path w="1185" h="1590" extrusionOk="0">
                  <a:moveTo>
                    <a:pt x="105" y="1475"/>
                  </a:moveTo>
                  <a:cubicBezTo>
                    <a:pt x="102" y="1475"/>
                    <a:pt x="101" y="1475"/>
                    <a:pt x="105" y="1475"/>
                  </a:cubicBezTo>
                  <a:close/>
                  <a:moveTo>
                    <a:pt x="899" y="59"/>
                  </a:moveTo>
                  <a:cubicBezTo>
                    <a:pt x="923" y="64"/>
                    <a:pt x="947" y="69"/>
                    <a:pt x="972" y="72"/>
                  </a:cubicBezTo>
                  <a:cubicBezTo>
                    <a:pt x="989" y="74"/>
                    <a:pt x="1006" y="85"/>
                    <a:pt x="1016" y="101"/>
                  </a:cubicBezTo>
                  <a:cubicBezTo>
                    <a:pt x="1038" y="141"/>
                    <a:pt x="1019" y="107"/>
                    <a:pt x="1043" y="149"/>
                  </a:cubicBezTo>
                  <a:cubicBezTo>
                    <a:pt x="1138" y="314"/>
                    <a:pt x="1185" y="396"/>
                    <a:pt x="1182" y="475"/>
                  </a:cubicBezTo>
                  <a:cubicBezTo>
                    <a:pt x="1179" y="557"/>
                    <a:pt x="1129" y="611"/>
                    <a:pt x="1031" y="716"/>
                  </a:cubicBezTo>
                  <a:cubicBezTo>
                    <a:pt x="1030" y="717"/>
                    <a:pt x="1030" y="718"/>
                    <a:pt x="1029" y="719"/>
                  </a:cubicBezTo>
                  <a:lnTo>
                    <a:pt x="987" y="763"/>
                  </a:lnTo>
                  <a:cubicBezTo>
                    <a:pt x="869" y="891"/>
                    <a:pt x="704" y="1067"/>
                    <a:pt x="554" y="1219"/>
                  </a:cubicBezTo>
                  <a:cubicBezTo>
                    <a:pt x="400" y="1376"/>
                    <a:pt x="257" y="1512"/>
                    <a:pt x="184" y="1559"/>
                  </a:cubicBezTo>
                  <a:cubicBezTo>
                    <a:pt x="153" y="1580"/>
                    <a:pt x="124" y="1589"/>
                    <a:pt x="98" y="1588"/>
                  </a:cubicBezTo>
                  <a:cubicBezTo>
                    <a:pt x="49" y="1585"/>
                    <a:pt x="19" y="1553"/>
                    <a:pt x="8" y="1498"/>
                  </a:cubicBezTo>
                  <a:cubicBezTo>
                    <a:pt x="0" y="1464"/>
                    <a:pt x="2" y="1418"/>
                    <a:pt x="11" y="1361"/>
                  </a:cubicBezTo>
                  <a:cubicBezTo>
                    <a:pt x="40" y="1177"/>
                    <a:pt x="155" y="864"/>
                    <a:pt x="339" y="530"/>
                  </a:cubicBezTo>
                  <a:cubicBezTo>
                    <a:pt x="630" y="0"/>
                    <a:pt x="727" y="21"/>
                    <a:pt x="899" y="59"/>
                  </a:cubicBezTo>
                  <a:close/>
                  <a:moveTo>
                    <a:pt x="931" y="181"/>
                  </a:moveTo>
                  <a:cubicBezTo>
                    <a:pt x="911" y="176"/>
                    <a:pt x="892" y="173"/>
                    <a:pt x="876" y="169"/>
                  </a:cubicBezTo>
                  <a:cubicBezTo>
                    <a:pt x="755" y="143"/>
                    <a:pt x="688" y="128"/>
                    <a:pt x="438" y="584"/>
                  </a:cubicBezTo>
                  <a:cubicBezTo>
                    <a:pt x="261" y="907"/>
                    <a:pt x="149" y="1207"/>
                    <a:pt x="122" y="1380"/>
                  </a:cubicBezTo>
                  <a:cubicBezTo>
                    <a:pt x="116" y="1418"/>
                    <a:pt x="114" y="1448"/>
                    <a:pt x="117" y="1469"/>
                  </a:cubicBezTo>
                  <a:cubicBezTo>
                    <a:pt x="119" y="1468"/>
                    <a:pt x="121" y="1467"/>
                    <a:pt x="123" y="1465"/>
                  </a:cubicBezTo>
                  <a:cubicBezTo>
                    <a:pt x="188" y="1423"/>
                    <a:pt x="324" y="1292"/>
                    <a:pt x="473" y="1140"/>
                  </a:cubicBezTo>
                  <a:cubicBezTo>
                    <a:pt x="627" y="984"/>
                    <a:pt x="789" y="811"/>
                    <a:pt x="905" y="687"/>
                  </a:cubicBezTo>
                  <a:cubicBezTo>
                    <a:pt x="936" y="652"/>
                    <a:pt x="941" y="647"/>
                    <a:pt x="946" y="642"/>
                  </a:cubicBezTo>
                  <a:cubicBezTo>
                    <a:pt x="947" y="641"/>
                    <a:pt x="948" y="640"/>
                    <a:pt x="949" y="639"/>
                  </a:cubicBezTo>
                  <a:cubicBezTo>
                    <a:pt x="1028" y="554"/>
                    <a:pt x="1068" y="512"/>
                    <a:pt x="1069" y="471"/>
                  </a:cubicBezTo>
                  <a:cubicBezTo>
                    <a:pt x="1071" y="424"/>
                    <a:pt x="1030" y="352"/>
                    <a:pt x="945" y="205"/>
                  </a:cubicBezTo>
                  <a:cubicBezTo>
                    <a:pt x="940" y="195"/>
                    <a:pt x="954" y="221"/>
                    <a:pt x="931" y="1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486;p54">
              <a:extLst>
                <a:ext uri="{FF2B5EF4-FFF2-40B4-BE49-F238E27FC236}">
                  <a16:creationId xmlns:a16="http://schemas.microsoft.com/office/drawing/2014/main" id="{982F73F8-67B3-003E-496E-A97428FBDBCA}"/>
                </a:ext>
              </a:extLst>
            </p:cNvPr>
            <p:cNvSpPr/>
            <p:nvPr/>
          </p:nvSpPr>
          <p:spPr>
            <a:xfrm>
              <a:off x="4587661" y="3752989"/>
              <a:ext cx="203385" cy="468019"/>
            </a:xfrm>
            <a:custGeom>
              <a:avLst/>
              <a:gdLst/>
              <a:ahLst/>
              <a:cxnLst/>
              <a:rect l="l" t="t" r="r" b="b"/>
              <a:pathLst>
                <a:path w="2786" h="6411" extrusionOk="0">
                  <a:moveTo>
                    <a:pt x="1" y="415"/>
                  </a:moveTo>
                  <a:cubicBezTo>
                    <a:pt x="404" y="2780"/>
                    <a:pt x="643" y="4413"/>
                    <a:pt x="2086" y="6411"/>
                  </a:cubicBezTo>
                  <a:lnTo>
                    <a:pt x="2785" y="6100"/>
                  </a:lnTo>
                  <a:cubicBezTo>
                    <a:pt x="1240" y="3480"/>
                    <a:pt x="1539" y="2528"/>
                    <a:pt x="1360" y="92"/>
                  </a:cubicBezTo>
                  <a:cubicBezTo>
                    <a:pt x="1360" y="92"/>
                    <a:pt x="208" y="1"/>
                    <a:pt x="1" y="4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487;p54">
              <a:extLst>
                <a:ext uri="{FF2B5EF4-FFF2-40B4-BE49-F238E27FC236}">
                  <a16:creationId xmlns:a16="http://schemas.microsoft.com/office/drawing/2014/main" id="{61B2E689-983F-6BD1-BC5A-339B9FC16190}"/>
                </a:ext>
              </a:extLst>
            </p:cNvPr>
            <p:cNvSpPr/>
            <p:nvPr/>
          </p:nvSpPr>
          <p:spPr>
            <a:xfrm>
              <a:off x="4583500" y="3748682"/>
              <a:ext cx="212145" cy="476925"/>
            </a:xfrm>
            <a:custGeom>
              <a:avLst/>
              <a:gdLst/>
              <a:ahLst/>
              <a:cxnLst/>
              <a:rect l="l" t="t" r="r" b="b"/>
              <a:pathLst>
                <a:path w="2906" h="6533" extrusionOk="0">
                  <a:moveTo>
                    <a:pt x="43" y="721"/>
                  </a:moveTo>
                  <a:cubicBezTo>
                    <a:pt x="35" y="675"/>
                    <a:pt x="27" y="632"/>
                    <a:pt x="2" y="483"/>
                  </a:cubicBezTo>
                  <a:lnTo>
                    <a:pt x="2" y="483"/>
                  </a:lnTo>
                  <a:cubicBezTo>
                    <a:pt x="0" y="472"/>
                    <a:pt x="2" y="460"/>
                    <a:pt x="7" y="448"/>
                  </a:cubicBezTo>
                  <a:cubicBezTo>
                    <a:pt x="232" y="0"/>
                    <a:pt x="1418" y="94"/>
                    <a:pt x="1422" y="94"/>
                  </a:cubicBezTo>
                  <a:cubicBezTo>
                    <a:pt x="1450" y="96"/>
                    <a:pt x="1472" y="118"/>
                    <a:pt x="1474" y="146"/>
                  </a:cubicBezTo>
                  <a:cubicBezTo>
                    <a:pt x="1508" y="608"/>
                    <a:pt x="1525" y="1020"/>
                    <a:pt x="1540" y="1401"/>
                  </a:cubicBezTo>
                  <a:cubicBezTo>
                    <a:pt x="1605" y="2999"/>
                    <a:pt x="1647" y="4021"/>
                    <a:pt x="2890" y="6130"/>
                  </a:cubicBezTo>
                  <a:lnTo>
                    <a:pt x="2890" y="6130"/>
                  </a:lnTo>
                  <a:cubicBezTo>
                    <a:pt x="2891" y="6132"/>
                    <a:pt x="2893" y="6133"/>
                    <a:pt x="2894" y="6136"/>
                  </a:cubicBezTo>
                  <a:cubicBezTo>
                    <a:pt x="2906" y="6164"/>
                    <a:pt x="2893" y="6198"/>
                    <a:pt x="2865" y="6210"/>
                  </a:cubicBezTo>
                  <a:lnTo>
                    <a:pt x="2168" y="6520"/>
                  </a:lnTo>
                  <a:cubicBezTo>
                    <a:pt x="2144" y="6532"/>
                    <a:pt x="2113" y="6525"/>
                    <a:pt x="2097" y="6503"/>
                  </a:cubicBezTo>
                  <a:cubicBezTo>
                    <a:pt x="695" y="4562"/>
                    <a:pt x="424" y="2967"/>
                    <a:pt x="43" y="721"/>
                  </a:cubicBezTo>
                  <a:close/>
                  <a:moveTo>
                    <a:pt x="117" y="483"/>
                  </a:moveTo>
                  <a:lnTo>
                    <a:pt x="154" y="702"/>
                  </a:lnTo>
                  <a:cubicBezTo>
                    <a:pt x="531" y="2918"/>
                    <a:pt x="799" y="4497"/>
                    <a:pt x="2162" y="6399"/>
                  </a:cubicBezTo>
                  <a:lnTo>
                    <a:pt x="2761" y="6133"/>
                  </a:lnTo>
                  <a:cubicBezTo>
                    <a:pt x="1535" y="4037"/>
                    <a:pt x="1492" y="3008"/>
                    <a:pt x="1427" y="1405"/>
                  </a:cubicBezTo>
                  <a:cubicBezTo>
                    <a:pt x="1413" y="1042"/>
                    <a:pt x="1396" y="649"/>
                    <a:pt x="1365" y="204"/>
                  </a:cubicBezTo>
                  <a:cubicBezTo>
                    <a:pt x="1152" y="193"/>
                    <a:pt x="302" y="167"/>
                    <a:pt x="117" y="4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488;p54">
              <a:extLst>
                <a:ext uri="{FF2B5EF4-FFF2-40B4-BE49-F238E27FC236}">
                  <a16:creationId xmlns:a16="http://schemas.microsoft.com/office/drawing/2014/main" id="{9ED4B20E-7C9F-F501-2ABC-D777590806BF}"/>
                </a:ext>
              </a:extLst>
            </p:cNvPr>
            <p:cNvSpPr/>
            <p:nvPr/>
          </p:nvSpPr>
          <p:spPr>
            <a:xfrm>
              <a:off x="4649129" y="3715247"/>
              <a:ext cx="312962" cy="388519"/>
            </a:xfrm>
            <a:custGeom>
              <a:avLst/>
              <a:gdLst/>
              <a:ahLst/>
              <a:cxnLst/>
              <a:rect l="l" t="t" r="r" b="b"/>
              <a:pathLst>
                <a:path w="4287" h="5322" extrusionOk="0">
                  <a:moveTo>
                    <a:pt x="0" y="984"/>
                  </a:moveTo>
                  <a:cubicBezTo>
                    <a:pt x="337" y="2719"/>
                    <a:pt x="1024" y="4234"/>
                    <a:pt x="2008" y="4726"/>
                  </a:cubicBezTo>
                  <a:cubicBezTo>
                    <a:pt x="2992" y="5218"/>
                    <a:pt x="4054" y="5322"/>
                    <a:pt x="4054" y="5322"/>
                  </a:cubicBezTo>
                  <a:lnTo>
                    <a:pt x="4287" y="4829"/>
                  </a:lnTo>
                  <a:cubicBezTo>
                    <a:pt x="4287" y="4829"/>
                    <a:pt x="2215" y="4131"/>
                    <a:pt x="1955" y="3432"/>
                  </a:cubicBezTo>
                  <a:cubicBezTo>
                    <a:pt x="1697" y="2732"/>
                    <a:pt x="1606" y="1087"/>
                    <a:pt x="1322" y="543"/>
                  </a:cubicBezTo>
                  <a:cubicBezTo>
                    <a:pt x="1036" y="0"/>
                    <a:pt x="0" y="984"/>
                    <a:pt x="0" y="9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489;p54">
              <a:extLst>
                <a:ext uri="{FF2B5EF4-FFF2-40B4-BE49-F238E27FC236}">
                  <a16:creationId xmlns:a16="http://schemas.microsoft.com/office/drawing/2014/main" id="{200805A4-ED67-F132-F589-4183A9FC0D4B}"/>
                </a:ext>
              </a:extLst>
            </p:cNvPr>
            <p:cNvSpPr/>
            <p:nvPr/>
          </p:nvSpPr>
          <p:spPr>
            <a:xfrm>
              <a:off x="4644822" y="3708385"/>
              <a:ext cx="322014" cy="399689"/>
            </a:xfrm>
            <a:custGeom>
              <a:avLst/>
              <a:gdLst/>
              <a:ahLst/>
              <a:cxnLst/>
              <a:rect l="l" t="t" r="r" b="b"/>
              <a:pathLst>
                <a:path w="4411" h="5475" extrusionOk="0">
                  <a:moveTo>
                    <a:pt x="819" y="3535"/>
                  </a:moveTo>
                  <a:cubicBezTo>
                    <a:pt x="456" y="2857"/>
                    <a:pt x="182" y="2003"/>
                    <a:pt x="4" y="1089"/>
                  </a:cubicBezTo>
                  <a:lnTo>
                    <a:pt x="4" y="1089"/>
                  </a:lnTo>
                  <a:cubicBezTo>
                    <a:pt x="1" y="1070"/>
                    <a:pt x="6" y="1050"/>
                    <a:pt x="21" y="1037"/>
                  </a:cubicBezTo>
                  <a:cubicBezTo>
                    <a:pt x="24" y="1034"/>
                    <a:pt x="1111" y="1"/>
                    <a:pt x="1430" y="612"/>
                  </a:cubicBezTo>
                  <a:cubicBezTo>
                    <a:pt x="1587" y="911"/>
                    <a:pt x="1685" y="1525"/>
                    <a:pt x="1783" y="2140"/>
                  </a:cubicBezTo>
                  <a:cubicBezTo>
                    <a:pt x="1866" y="2663"/>
                    <a:pt x="1950" y="3187"/>
                    <a:pt x="2068" y="3505"/>
                  </a:cubicBezTo>
                  <a:cubicBezTo>
                    <a:pt x="2317" y="4179"/>
                    <a:pt x="4358" y="4868"/>
                    <a:pt x="4364" y="4870"/>
                  </a:cubicBezTo>
                  <a:cubicBezTo>
                    <a:pt x="4366" y="4871"/>
                    <a:pt x="4367" y="4872"/>
                    <a:pt x="4370" y="4873"/>
                  </a:cubicBezTo>
                  <a:cubicBezTo>
                    <a:pt x="4398" y="4886"/>
                    <a:pt x="4410" y="4920"/>
                    <a:pt x="4396" y="4948"/>
                  </a:cubicBezTo>
                  <a:lnTo>
                    <a:pt x="4163" y="5439"/>
                  </a:lnTo>
                  <a:cubicBezTo>
                    <a:pt x="4154" y="5461"/>
                    <a:pt x="4132" y="5474"/>
                    <a:pt x="4107" y="5472"/>
                  </a:cubicBezTo>
                  <a:cubicBezTo>
                    <a:pt x="4104" y="5472"/>
                    <a:pt x="3035" y="5367"/>
                    <a:pt x="2041" y="4870"/>
                  </a:cubicBezTo>
                  <a:cubicBezTo>
                    <a:pt x="1561" y="4631"/>
                    <a:pt x="1153" y="4156"/>
                    <a:pt x="819" y="3535"/>
                  </a:cubicBezTo>
                  <a:close/>
                  <a:moveTo>
                    <a:pt x="121" y="1098"/>
                  </a:moveTo>
                  <a:cubicBezTo>
                    <a:pt x="296" y="1990"/>
                    <a:pt x="565" y="2822"/>
                    <a:pt x="919" y="3482"/>
                  </a:cubicBezTo>
                  <a:cubicBezTo>
                    <a:pt x="1242" y="4083"/>
                    <a:pt x="1635" y="4541"/>
                    <a:pt x="2092" y="4770"/>
                  </a:cubicBezTo>
                  <a:cubicBezTo>
                    <a:pt x="2957" y="5202"/>
                    <a:pt x="3879" y="5331"/>
                    <a:pt x="4078" y="5356"/>
                  </a:cubicBezTo>
                  <a:lnTo>
                    <a:pt x="4268" y="4957"/>
                  </a:lnTo>
                  <a:cubicBezTo>
                    <a:pt x="3924" y="4835"/>
                    <a:pt x="2204" y="4198"/>
                    <a:pt x="1962" y="3545"/>
                  </a:cubicBezTo>
                  <a:cubicBezTo>
                    <a:pt x="1840" y="3216"/>
                    <a:pt x="1756" y="2686"/>
                    <a:pt x="1671" y="2157"/>
                  </a:cubicBezTo>
                  <a:cubicBezTo>
                    <a:pt x="1575" y="1552"/>
                    <a:pt x="1479" y="947"/>
                    <a:pt x="1330" y="663"/>
                  </a:cubicBezTo>
                  <a:cubicBezTo>
                    <a:pt x="1103" y="229"/>
                    <a:pt x="269" y="962"/>
                    <a:pt x="121" y="10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490;p54">
              <a:extLst>
                <a:ext uri="{FF2B5EF4-FFF2-40B4-BE49-F238E27FC236}">
                  <a16:creationId xmlns:a16="http://schemas.microsoft.com/office/drawing/2014/main" id="{CD07D2C9-717F-D4AE-8825-4C0AFE4171E1}"/>
                </a:ext>
              </a:extLst>
            </p:cNvPr>
            <p:cNvSpPr/>
            <p:nvPr/>
          </p:nvSpPr>
          <p:spPr>
            <a:xfrm>
              <a:off x="4539990" y="3451490"/>
              <a:ext cx="339170" cy="372897"/>
            </a:xfrm>
            <a:custGeom>
              <a:avLst/>
              <a:gdLst/>
              <a:ahLst/>
              <a:cxnLst/>
              <a:rect l="l" t="t" r="r" b="b"/>
              <a:pathLst>
                <a:path w="4646" h="5108" extrusionOk="0">
                  <a:moveTo>
                    <a:pt x="649" y="122"/>
                  </a:moveTo>
                  <a:cubicBezTo>
                    <a:pt x="1" y="692"/>
                    <a:pt x="78" y="1443"/>
                    <a:pt x="182" y="2894"/>
                  </a:cubicBezTo>
                  <a:cubicBezTo>
                    <a:pt x="286" y="4344"/>
                    <a:pt x="506" y="4778"/>
                    <a:pt x="506" y="4778"/>
                  </a:cubicBezTo>
                  <a:cubicBezTo>
                    <a:pt x="1653" y="5108"/>
                    <a:pt x="2061" y="4976"/>
                    <a:pt x="3031" y="4370"/>
                  </a:cubicBezTo>
                  <a:cubicBezTo>
                    <a:pt x="3031" y="4370"/>
                    <a:pt x="2410" y="2920"/>
                    <a:pt x="2203" y="1936"/>
                  </a:cubicBezTo>
                  <a:cubicBezTo>
                    <a:pt x="2160" y="1735"/>
                    <a:pt x="2117" y="1526"/>
                    <a:pt x="2066" y="1324"/>
                  </a:cubicBezTo>
                  <a:cubicBezTo>
                    <a:pt x="2620" y="1521"/>
                    <a:pt x="3364" y="1750"/>
                    <a:pt x="3364" y="1750"/>
                  </a:cubicBezTo>
                  <a:lnTo>
                    <a:pt x="4222" y="3491"/>
                  </a:lnTo>
                  <a:lnTo>
                    <a:pt x="4646" y="3338"/>
                  </a:lnTo>
                  <a:cubicBezTo>
                    <a:pt x="4646" y="3338"/>
                    <a:pt x="4460" y="2086"/>
                    <a:pt x="4264" y="1482"/>
                  </a:cubicBezTo>
                  <a:cubicBezTo>
                    <a:pt x="4093" y="956"/>
                    <a:pt x="2594" y="300"/>
                    <a:pt x="1628" y="224"/>
                  </a:cubicBezTo>
                  <a:cubicBezTo>
                    <a:pt x="1585" y="221"/>
                    <a:pt x="1546" y="219"/>
                    <a:pt x="1509" y="220"/>
                  </a:cubicBezTo>
                  <a:cubicBezTo>
                    <a:pt x="1301" y="55"/>
                    <a:pt x="1025" y="0"/>
                    <a:pt x="649" y="12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491;p54">
              <a:extLst>
                <a:ext uri="{FF2B5EF4-FFF2-40B4-BE49-F238E27FC236}">
                  <a16:creationId xmlns:a16="http://schemas.microsoft.com/office/drawing/2014/main" id="{24E9F8E3-87DE-7632-3DDD-6CDCA9CE0FA0}"/>
                </a:ext>
              </a:extLst>
            </p:cNvPr>
            <p:cNvSpPr/>
            <p:nvPr/>
          </p:nvSpPr>
          <p:spPr>
            <a:xfrm>
              <a:off x="4540428" y="3448496"/>
              <a:ext cx="343112" cy="371656"/>
            </a:xfrm>
            <a:custGeom>
              <a:avLst/>
              <a:gdLst/>
              <a:ahLst/>
              <a:cxnLst/>
              <a:rect l="l" t="t" r="r" b="b"/>
              <a:pathLst>
                <a:path w="4700" h="5091" extrusionOk="0">
                  <a:moveTo>
                    <a:pt x="421" y="368"/>
                  </a:moveTo>
                  <a:lnTo>
                    <a:pt x="265" y="375"/>
                  </a:lnTo>
                  <a:cubicBezTo>
                    <a:pt x="467" y="119"/>
                    <a:pt x="791" y="1"/>
                    <a:pt x="1144" y="49"/>
                  </a:cubicBezTo>
                  <a:cubicBezTo>
                    <a:pt x="1289" y="68"/>
                    <a:pt x="1414" y="123"/>
                    <a:pt x="1523" y="204"/>
                  </a:cubicBezTo>
                  <a:cubicBezTo>
                    <a:pt x="1536" y="204"/>
                    <a:pt x="1549" y="205"/>
                    <a:pt x="1562" y="205"/>
                  </a:cubicBezTo>
                  <a:cubicBezTo>
                    <a:pt x="1585" y="206"/>
                    <a:pt x="1606" y="207"/>
                    <a:pt x="1627" y="209"/>
                  </a:cubicBezTo>
                  <a:cubicBezTo>
                    <a:pt x="2133" y="249"/>
                    <a:pt x="2784" y="445"/>
                    <a:pt x="3317" y="700"/>
                  </a:cubicBezTo>
                  <a:cubicBezTo>
                    <a:pt x="3822" y="940"/>
                    <a:pt x="4224" y="1236"/>
                    <a:pt x="4311" y="1505"/>
                  </a:cubicBezTo>
                  <a:cubicBezTo>
                    <a:pt x="4509" y="2115"/>
                    <a:pt x="4695" y="3368"/>
                    <a:pt x="4696" y="3371"/>
                  </a:cubicBezTo>
                  <a:lnTo>
                    <a:pt x="4696" y="3371"/>
                  </a:lnTo>
                  <a:cubicBezTo>
                    <a:pt x="4699" y="3397"/>
                    <a:pt x="4684" y="3423"/>
                    <a:pt x="4659" y="3432"/>
                  </a:cubicBezTo>
                  <a:lnTo>
                    <a:pt x="4238" y="3584"/>
                  </a:lnTo>
                  <a:cubicBezTo>
                    <a:pt x="4211" y="3596"/>
                    <a:pt x="4179" y="3584"/>
                    <a:pt x="4166" y="3557"/>
                  </a:cubicBezTo>
                  <a:lnTo>
                    <a:pt x="3318" y="1838"/>
                  </a:lnTo>
                  <a:cubicBezTo>
                    <a:pt x="3196" y="1800"/>
                    <a:pt x="2620" y="1621"/>
                    <a:pt x="2139" y="1453"/>
                  </a:cubicBezTo>
                  <a:cubicBezTo>
                    <a:pt x="2177" y="1608"/>
                    <a:pt x="2210" y="1768"/>
                    <a:pt x="2243" y="1923"/>
                  </a:cubicBezTo>
                  <a:lnTo>
                    <a:pt x="2252" y="1965"/>
                  </a:lnTo>
                  <a:cubicBezTo>
                    <a:pt x="2453" y="2925"/>
                    <a:pt x="3051" y="4329"/>
                    <a:pt x="3076" y="4387"/>
                  </a:cubicBezTo>
                  <a:cubicBezTo>
                    <a:pt x="3088" y="4413"/>
                    <a:pt x="3079" y="4443"/>
                    <a:pt x="3055" y="4459"/>
                  </a:cubicBezTo>
                  <a:cubicBezTo>
                    <a:pt x="2564" y="4766"/>
                    <a:pt x="2215" y="4952"/>
                    <a:pt x="1839" y="5021"/>
                  </a:cubicBezTo>
                  <a:cubicBezTo>
                    <a:pt x="1462" y="5090"/>
                    <a:pt x="1067" y="5041"/>
                    <a:pt x="484" y="4873"/>
                  </a:cubicBezTo>
                  <a:cubicBezTo>
                    <a:pt x="470" y="4869"/>
                    <a:pt x="457" y="4859"/>
                    <a:pt x="450" y="4844"/>
                  </a:cubicBezTo>
                  <a:cubicBezTo>
                    <a:pt x="449" y="4842"/>
                    <a:pt x="224" y="4400"/>
                    <a:pt x="120" y="2939"/>
                  </a:cubicBezTo>
                  <a:lnTo>
                    <a:pt x="110" y="2797"/>
                  </a:lnTo>
                  <a:cubicBezTo>
                    <a:pt x="45" y="1905"/>
                    <a:pt x="1" y="1284"/>
                    <a:pt x="154" y="803"/>
                  </a:cubicBezTo>
                  <a:cubicBezTo>
                    <a:pt x="185" y="857"/>
                    <a:pt x="210" y="912"/>
                    <a:pt x="230" y="963"/>
                  </a:cubicBezTo>
                  <a:cubicBezTo>
                    <a:pt x="123" y="1410"/>
                    <a:pt x="165" y="1987"/>
                    <a:pt x="223" y="2789"/>
                  </a:cubicBezTo>
                  <a:lnTo>
                    <a:pt x="233" y="2931"/>
                  </a:lnTo>
                  <a:cubicBezTo>
                    <a:pt x="322" y="4187"/>
                    <a:pt x="498" y="4669"/>
                    <a:pt x="540" y="4772"/>
                  </a:cubicBezTo>
                  <a:cubicBezTo>
                    <a:pt x="1092" y="4929"/>
                    <a:pt x="1468" y="4975"/>
                    <a:pt x="1819" y="4911"/>
                  </a:cubicBezTo>
                  <a:cubicBezTo>
                    <a:pt x="2166" y="4847"/>
                    <a:pt x="2496" y="4673"/>
                    <a:pt x="2955" y="4388"/>
                  </a:cubicBezTo>
                  <a:cubicBezTo>
                    <a:pt x="2849" y="4138"/>
                    <a:pt x="2329" y="2877"/>
                    <a:pt x="2141" y="1988"/>
                  </a:cubicBezTo>
                  <a:lnTo>
                    <a:pt x="2132" y="1946"/>
                  </a:lnTo>
                  <a:cubicBezTo>
                    <a:pt x="2094" y="1760"/>
                    <a:pt x="2053" y="1568"/>
                    <a:pt x="2005" y="1379"/>
                  </a:cubicBezTo>
                  <a:cubicBezTo>
                    <a:pt x="1997" y="1348"/>
                    <a:pt x="2015" y="1318"/>
                    <a:pt x="2046" y="1310"/>
                  </a:cubicBezTo>
                  <a:cubicBezTo>
                    <a:pt x="2058" y="1307"/>
                    <a:pt x="2070" y="1308"/>
                    <a:pt x="2081" y="1312"/>
                  </a:cubicBezTo>
                  <a:cubicBezTo>
                    <a:pt x="2636" y="1510"/>
                    <a:pt x="3372" y="1737"/>
                    <a:pt x="3375" y="1738"/>
                  </a:cubicBezTo>
                  <a:cubicBezTo>
                    <a:pt x="3389" y="1742"/>
                    <a:pt x="3402" y="1752"/>
                    <a:pt x="3409" y="1766"/>
                  </a:cubicBezTo>
                  <a:lnTo>
                    <a:pt x="4244" y="3462"/>
                  </a:lnTo>
                  <a:lnTo>
                    <a:pt x="4577" y="3342"/>
                  </a:lnTo>
                  <a:cubicBezTo>
                    <a:pt x="4542" y="3113"/>
                    <a:pt x="4377" y="2073"/>
                    <a:pt x="4204" y="1541"/>
                  </a:cubicBezTo>
                  <a:cubicBezTo>
                    <a:pt x="4127" y="1303"/>
                    <a:pt x="3747" y="1031"/>
                    <a:pt x="3269" y="802"/>
                  </a:cubicBezTo>
                  <a:cubicBezTo>
                    <a:pt x="2747" y="553"/>
                    <a:pt x="2111" y="361"/>
                    <a:pt x="1618" y="321"/>
                  </a:cubicBezTo>
                  <a:cubicBezTo>
                    <a:pt x="1595" y="320"/>
                    <a:pt x="1576" y="319"/>
                    <a:pt x="1558" y="318"/>
                  </a:cubicBezTo>
                  <a:cubicBezTo>
                    <a:pt x="1540" y="317"/>
                    <a:pt x="1522" y="317"/>
                    <a:pt x="1504" y="318"/>
                  </a:cubicBezTo>
                  <a:cubicBezTo>
                    <a:pt x="1490" y="318"/>
                    <a:pt x="1477" y="313"/>
                    <a:pt x="1467" y="305"/>
                  </a:cubicBezTo>
                  <a:cubicBezTo>
                    <a:pt x="1371" y="229"/>
                    <a:pt x="1260" y="178"/>
                    <a:pt x="1129" y="161"/>
                  </a:cubicBezTo>
                  <a:cubicBezTo>
                    <a:pt x="904" y="130"/>
                    <a:pt x="574" y="198"/>
                    <a:pt x="421" y="3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492;p54">
              <a:extLst>
                <a:ext uri="{FF2B5EF4-FFF2-40B4-BE49-F238E27FC236}">
                  <a16:creationId xmlns:a16="http://schemas.microsoft.com/office/drawing/2014/main" id="{0FB00C3A-0A0B-4AFE-FE96-E8C536AFDCD5}"/>
                </a:ext>
              </a:extLst>
            </p:cNvPr>
            <p:cNvSpPr/>
            <p:nvPr/>
          </p:nvSpPr>
          <p:spPr>
            <a:xfrm>
              <a:off x="4844048" y="3696120"/>
              <a:ext cx="66797" cy="85997"/>
            </a:xfrm>
            <a:custGeom>
              <a:avLst/>
              <a:gdLst/>
              <a:ahLst/>
              <a:cxnLst/>
              <a:rect l="l" t="t" r="r" b="b"/>
              <a:pathLst>
                <a:path w="915" h="1178" extrusionOk="0">
                  <a:moveTo>
                    <a:pt x="462" y="0"/>
                  </a:moveTo>
                  <a:cubicBezTo>
                    <a:pt x="580" y="88"/>
                    <a:pt x="915" y="514"/>
                    <a:pt x="845" y="846"/>
                  </a:cubicBezTo>
                  <a:cubicBezTo>
                    <a:pt x="775" y="1178"/>
                    <a:pt x="548" y="1138"/>
                    <a:pt x="513" y="1061"/>
                  </a:cubicBezTo>
                  <a:cubicBezTo>
                    <a:pt x="479" y="984"/>
                    <a:pt x="283" y="620"/>
                    <a:pt x="283" y="620"/>
                  </a:cubicBezTo>
                  <a:cubicBezTo>
                    <a:pt x="283" y="620"/>
                    <a:pt x="87" y="1085"/>
                    <a:pt x="43" y="911"/>
                  </a:cubicBezTo>
                  <a:cubicBezTo>
                    <a:pt x="0" y="737"/>
                    <a:pt x="69" y="127"/>
                    <a:pt x="69" y="127"/>
                  </a:cubicBezTo>
                  <a:cubicBezTo>
                    <a:pt x="69" y="127"/>
                    <a:pt x="269" y="51"/>
                    <a:pt x="462" y="0"/>
                  </a:cubicBezTo>
                  <a:close/>
                </a:path>
              </a:pathLst>
            </a:custGeom>
            <a:solidFill>
              <a:srgbClr val="E0B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493;p54">
              <a:extLst>
                <a:ext uri="{FF2B5EF4-FFF2-40B4-BE49-F238E27FC236}">
                  <a16:creationId xmlns:a16="http://schemas.microsoft.com/office/drawing/2014/main" id="{8AC2A569-0B2F-372B-6682-A45B3FF837B0}"/>
                </a:ext>
              </a:extLst>
            </p:cNvPr>
            <p:cNvSpPr/>
            <p:nvPr/>
          </p:nvSpPr>
          <p:spPr>
            <a:xfrm>
              <a:off x="4839814" y="3691813"/>
              <a:ext cx="72199" cy="90158"/>
            </a:xfrm>
            <a:custGeom>
              <a:avLst/>
              <a:gdLst/>
              <a:ahLst/>
              <a:cxnLst/>
              <a:rect l="l" t="t" r="r" b="b"/>
              <a:pathLst>
                <a:path w="989" h="1235" extrusionOk="0">
                  <a:moveTo>
                    <a:pt x="782" y="516"/>
                  </a:moveTo>
                  <a:cubicBezTo>
                    <a:pt x="702" y="339"/>
                    <a:pt x="578" y="185"/>
                    <a:pt x="506" y="121"/>
                  </a:cubicBezTo>
                  <a:cubicBezTo>
                    <a:pt x="372" y="158"/>
                    <a:pt x="239" y="205"/>
                    <a:pt x="180" y="227"/>
                  </a:cubicBezTo>
                  <a:cubicBezTo>
                    <a:pt x="167" y="357"/>
                    <a:pt x="121" y="816"/>
                    <a:pt x="156" y="957"/>
                  </a:cubicBezTo>
                  <a:cubicBezTo>
                    <a:pt x="158" y="964"/>
                    <a:pt x="279" y="679"/>
                    <a:pt x="288" y="658"/>
                  </a:cubicBezTo>
                  <a:cubicBezTo>
                    <a:pt x="292" y="646"/>
                    <a:pt x="301" y="636"/>
                    <a:pt x="313" y="629"/>
                  </a:cubicBezTo>
                  <a:cubicBezTo>
                    <a:pt x="341" y="614"/>
                    <a:pt x="375" y="625"/>
                    <a:pt x="390" y="652"/>
                  </a:cubicBezTo>
                  <a:cubicBezTo>
                    <a:pt x="391" y="654"/>
                    <a:pt x="588" y="1018"/>
                    <a:pt x="623" y="1097"/>
                  </a:cubicBezTo>
                  <a:cubicBezTo>
                    <a:pt x="625" y="1102"/>
                    <a:pt x="630" y="1106"/>
                    <a:pt x="640" y="1110"/>
                  </a:cubicBezTo>
                  <a:cubicBezTo>
                    <a:pt x="654" y="1117"/>
                    <a:pt x="671" y="1119"/>
                    <a:pt x="692" y="1116"/>
                  </a:cubicBezTo>
                  <a:cubicBezTo>
                    <a:pt x="712" y="1112"/>
                    <a:pt x="736" y="1103"/>
                    <a:pt x="758" y="1082"/>
                  </a:cubicBezTo>
                  <a:cubicBezTo>
                    <a:pt x="795" y="1048"/>
                    <a:pt x="828" y="990"/>
                    <a:pt x="848" y="894"/>
                  </a:cubicBezTo>
                  <a:cubicBezTo>
                    <a:pt x="872" y="775"/>
                    <a:pt x="839" y="641"/>
                    <a:pt x="782" y="516"/>
                  </a:cubicBezTo>
                  <a:close/>
                  <a:moveTo>
                    <a:pt x="554" y="14"/>
                  </a:moveTo>
                  <a:cubicBezTo>
                    <a:pt x="630" y="70"/>
                    <a:pt x="788" y="256"/>
                    <a:pt x="885" y="470"/>
                  </a:cubicBezTo>
                  <a:cubicBezTo>
                    <a:pt x="951" y="613"/>
                    <a:pt x="988" y="772"/>
                    <a:pt x="958" y="917"/>
                  </a:cubicBezTo>
                  <a:cubicBezTo>
                    <a:pt x="932" y="1038"/>
                    <a:pt x="886" y="1117"/>
                    <a:pt x="834" y="1165"/>
                  </a:cubicBezTo>
                  <a:cubicBezTo>
                    <a:pt x="794" y="1201"/>
                    <a:pt x="751" y="1220"/>
                    <a:pt x="709" y="1227"/>
                  </a:cubicBezTo>
                  <a:cubicBezTo>
                    <a:pt x="666" y="1234"/>
                    <a:pt x="626" y="1227"/>
                    <a:pt x="594" y="1213"/>
                  </a:cubicBezTo>
                  <a:cubicBezTo>
                    <a:pt x="560" y="1198"/>
                    <a:pt x="533" y="1172"/>
                    <a:pt x="520" y="1144"/>
                  </a:cubicBezTo>
                  <a:cubicBezTo>
                    <a:pt x="498" y="1094"/>
                    <a:pt x="405" y="919"/>
                    <a:pt x="344" y="806"/>
                  </a:cubicBezTo>
                  <a:cubicBezTo>
                    <a:pt x="265" y="966"/>
                    <a:pt x="108" y="1233"/>
                    <a:pt x="46" y="984"/>
                  </a:cubicBezTo>
                  <a:cubicBezTo>
                    <a:pt x="1" y="800"/>
                    <a:pt x="72" y="181"/>
                    <a:pt x="72" y="180"/>
                  </a:cubicBezTo>
                  <a:cubicBezTo>
                    <a:pt x="74" y="158"/>
                    <a:pt x="88" y="140"/>
                    <a:pt x="107" y="132"/>
                  </a:cubicBezTo>
                  <a:lnTo>
                    <a:pt x="107" y="132"/>
                  </a:lnTo>
                  <a:cubicBezTo>
                    <a:pt x="108" y="132"/>
                    <a:pt x="308" y="56"/>
                    <a:pt x="506" y="5"/>
                  </a:cubicBezTo>
                  <a:cubicBezTo>
                    <a:pt x="523" y="1"/>
                    <a:pt x="540" y="4"/>
                    <a:pt x="554"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494;p54">
              <a:extLst>
                <a:ext uri="{FF2B5EF4-FFF2-40B4-BE49-F238E27FC236}">
                  <a16:creationId xmlns:a16="http://schemas.microsoft.com/office/drawing/2014/main" id="{F557AFBF-BF5F-ED43-DF0E-D7210BAF7F82}"/>
                </a:ext>
              </a:extLst>
            </p:cNvPr>
            <p:cNvSpPr/>
            <p:nvPr/>
          </p:nvSpPr>
          <p:spPr>
            <a:xfrm>
              <a:off x="4567731" y="3362208"/>
              <a:ext cx="84683" cy="150604"/>
            </a:xfrm>
            <a:custGeom>
              <a:avLst/>
              <a:gdLst/>
              <a:ahLst/>
              <a:cxnLst/>
              <a:rect l="l" t="t" r="r" b="b"/>
              <a:pathLst>
                <a:path w="1160" h="2063" extrusionOk="0">
                  <a:moveTo>
                    <a:pt x="1160" y="396"/>
                  </a:moveTo>
                  <a:cubicBezTo>
                    <a:pt x="1023" y="683"/>
                    <a:pt x="984" y="1008"/>
                    <a:pt x="978" y="1253"/>
                  </a:cubicBezTo>
                  <a:cubicBezTo>
                    <a:pt x="967" y="1637"/>
                    <a:pt x="252" y="2063"/>
                    <a:pt x="144" y="1970"/>
                  </a:cubicBezTo>
                  <a:cubicBezTo>
                    <a:pt x="0" y="1846"/>
                    <a:pt x="337" y="1341"/>
                    <a:pt x="337" y="1341"/>
                  </a:cubicBezTo>
                  <a:cubicBezTo>
                    <a:pt x="337" y="1341"/>
                    <a:pt x="421" y="1011"/>
                    <a:pt x="247" y="927"/>
                  </a:cubicBezTo>
                  <a:cubicBezTo>
                    <a:pt x="72" y="842"/>
                    <a:pt x="965" y="1"/>
                    <a:pt x="1160" y="396"/>
                  </a:cubicBezTo>
                  <a:close/>
                </a:path>
              </a:pathLst>
            </a:custGeom>
            <a:solidFill>
              <a:srgbClr val="E0B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495;p54">
              <a:extLst>
                <a:ext uri="{FF2B5EF4-FFF2-40B4-BE49-F238E27FC236}">
                  <a16:creationId xmlns:a16="http://schemas.microsoft.com/office/drawing/2014/main" id="{2C30A209-FCDD-9C34-7A66-DCFEF9A8EA20}"/>
                </a:ext>
              </a:extLst>
            </p:cNvPr>
            <p:cNvSpPr/>
            <p:nvPr/>
          </p:nvSpPr>
          <p:spPr>
            <a:xfrm>
              <a:off x="4572987" y="3362208"/>
              <a:ext cx="79427" cy="84683"/>
            </a:xfrm>
            <a:custGeom>
              <a:avLst/>
              <a:gdLst/>
              <a:ahLst/>
              <a:cxnLst/>
              <a:rect l="l" t="t" r="r" b="b"/>
              <a:pathLst>
                <a:path w="1088" h="1160" extrusionOk="0">
                  <a:moveTo>
                    <a:pt x="1088" y="396"/>
                  </a:moveTo>
                  <a:cubicBezTo>
                    <a:pt x="1016" y="545"/>
                    <a:pt x="972" y="707"/>
                    <a:pt x="944" y="861"/>
                  </a:cubicBezTo>
                  <a:cubicBezTo>
                    <a:pt x="755" y="1033"/>
                    <a:pt x="520" y="1159"/>
                    <a:pt x="286" y="1158"/>
                  </a:cubicBezTo>
                  <a:cubicBezTo>
                    <a:pt x="284" y="1067"/>
                    <a:pt x="259" y="968"/>
                    <a:pt x="175" y="927"/>
                  </a:cubicBezTo>
                  <a:cubicBezTo>
                    <a:pt x="0" y="842"/>
                    <a:pt x="893" y="1"/>
                    <a:pt x="1088" y="396"/>
                  </a:cubicBezTo>
                  <a:close/>
                </a:path>
              </a:pathLst>
            </a:custGeom>
            <a:solidFill>
              <a:srgbClr val="CCA1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496;p54">
              <a:extLst>
                <a:ext uri="{FF2B5EF4-FFF2-40B4-BE49-F238E27FC236}">
                  <a16:creationId xmlns:a16="http://schemas.microsoft.com/office/drawing/2014/main" id="{05CB41BE-BB9B-E4FA-7CCC-417E3EEEB72F}"/>
                </a:ext>
              </a:extLst>
            </p:cNvPr>
            <p:cNvSpPr/>
            <p:nvPr/>
          </p:nvSpPr>
          <p:spPr>
            <a:xfrm>
              <a:off x="4563278" y="3376370"/>
              <a:ext cx="93443" cy="134836"/>
            </a:xfrm>
            <a:custGeom>
              <a:avLst/>
              <a:gdLst/>
              <a:ahLst/>
              <a:cxnLst/>
              <a:rect l="l" t="t" r="r" b="b"/>
              <a:pathLst>
                <a:path w="1280" h="1847" extrusionOk="0">
                  <a:moveTo>
                    <a:pt x="1036" y="581"/>
                  </a:moveTo>
                  <a:cubicBezTo>
                    <a:pt x="1063" y="455"/>
                    <a:pt x="1101" y="327"/>
                    <a:pt x="1157" y="205"/>
                  </a:cubicBezTo>
                  <a:cubicBezTo>
                    <a:pt x="1100" y="127"/>
                    <a:pt x="982" y="147"/>
                    <a:pt x="856" y="209"/>
                  </a:cubicBezTo>
                  <a:cubicBezTo>
                    <a:pt x="749" y="262"/>
                    <a:pt x="639" y="343"/>
                    <a:pt x="546" y="428"/>
                  </a:cubicBezTo>
                  <a:cubicBezTo>
                    <a:pt x="454" y="512"/>
                    <a:pt x="383" y="598"/>
                    <a:pt x="353" y="659"/>
                  </a:cubicBezTo>
                  <a:cubicBezTo>
                    <a:pt x="345" y="675"/>
                    <a:pt x="327" y="679"/>
                    <a:pt x="332" y="682"/>
                  </a:cubicBezTo>
                  <a:cubicBezTo>
                    <a:pt x="542" y="783"/>
                    <a:pt x="460" y="1134"/>
                    <a:pt x="454" y="1159"/>
                  </a:cubicBezTo>
                  <a:cubicBezTo>
                    <a:pt x="453" y="1166"/>
                    <a:pt x="449" y="1172"/>
                    <a:pt x="446" y="1178"/>
                  </a:cubicBezTo>
                  <a:cubicBezTo>
                    <a:pt x="445" y="1180"/>
                    <a:pt x="137" y="1642"/>
                    <a:pt x="241" y="1733"/>
                  </a:cubicBezTo>
                  <a:cubicBezTo>
                    <a:pt x="242" y="1733"/>
                    <a:pt x="243" y="1732"/>
                    <a:pt x="248" y="1732"/>
                  </a:cubicBezTo>
                  <a:cubicBezTo>
                    <a:pt x="301" y="1734"/>
                    <a:pt x="398" y="1694"/>
                    <a:pt x="507" y="1629"/>
                  </a:cubicBezTo>
                  <a:cubicBezTo>
                    <a:pt x="508" y="1628"/>
                    <a:pt x="509" y="1628"/>
                    <a:pt x="509" y="1627"/>
                  </a:cubicBezTo>
                  <a:cubicBezTo>
                    <a:pt x="624" y="1558"/>
                    <a:pt x="746" y="1463"/>
                    <a:pt x="838" y="1356"/>
                  </a:cubicBezTo>
                  <a:cubicBezTo>
                    <a:pt x="921" y="1260"/>
                    <a:pt x="979" y="1156"/>
                    <a:pt x="982" y="1058"/>
                  </a:cubicBezTo>
                  <a:cubicBezTo>
                    <a:pt x="985" y="917"/>
                    <a:pt x="1000" y="751"/>
                    <a:pt x="1036" y="581"/>
                  </a:cubicBezTo>
                  <a:close/>
                  <a:moveTo>
                    <a:pt x="1272" y="227"/>
                  </a:moveTo>
                  <a:cubicBezTo>
                    <a:pt x="1214" y="348"/>
                    <a:pt x="1174" y="478"/>
                    <a:pt x="1147" y="605"/>
                  </a:cubicBezTo>
                  <a:cubicBezTo>
                    <a:pt x="1112" y="768"/>
                    <a:pt x="1098" y="927"/>
                    <a:pt x="1094" y="1060"/>
                  </a:cubicBezTo>
                  <a:cubicBezTo>
                    <a:pt x="1091" y="1188"/>
                    <a:pt x="1022" y="1315"/>
                    <a:pt x="923" y="1431"/>
                  </a:cubicBezTo>
                  <a:cubicBezTo>
                    <a:pt x="823" y="1547"/>
                    <a:pt x="691" y="1650"/>
                    <a:pt x="568" y="1724"/>
                  </a:cubicBezTo>
                  <a:cubicBezTo>
                    <a:pt x="567" y="1725"/>
                    <a:pt x="566" y="1725"/>
                    <a:pt x="565" y="1726"/>
                  </a:cubicBezTo>
                  <a:cubicBezTo>
                    <a:pt x="439" y="1801"/>
                    <a:pt x="318" y="1846"/>
                    <a:pt x="245" y="1845"/>
                  </a:cubicBezTo>
                  <a:cubicBezTo>
                    <a:pt x="213" y="1844"/>
                    <a:pt x="187" y="1835"/>
                    <a:pt x="167" y="1817"/>
                  </a:cubicBezTo>
                  <a:cubicBezTo>
                    <a:pt x="0" y="1673"/>
                    <a:pt x="301" y="1194"/>
                    <a:pt x="346" y="1124"/>
                  </a:cubicBezTo>
                  <a:cubicBezTo>
                    <a:pt x="357" y="1075"/>
                    <a:pt x="402" y="841"/>
                    <a:pt x="283" y="784"/>
                  </a:cubicBezTo>
                  <a:cubicBezTo>
                    <a:pt x="219" y="752"/>
                    <a:pt x="213" y="689"/>
                    <a:pt x="252" y="610"/>
                  </a:cubicBezTo>
                  <a:cubicBezTo>
                    <a:pt x="288" y="536"/>
                    <a:pt x="368" y="438"/>
                    <a:pt x="469" y="345"/>
                  </a:cubicBezTo>
                  <a:cubicBezTo>
                    <a:pt x="569" y="254"/>
                    <a:pt x="689" y="166"/>
                    <a:pt x="806" y="108"/>
                  </a:cubicBezTo>
                  <a:cubicBezTo>
                    <a:pt x="999" y="13"/>
                    <a:pt x="1184" y="0"/>
                    <a:pt x="1272" y="177"/>
                  </a:cubicBezTo>
                  <a:cubicBezTo>
                    <a:pt x="1279" y="193"/>
                    <a:pt x="1279" y="211"/>
                    <a:pt x="1272" y="2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497;p54">
              <a:extLst>
                <a:ext uri="{FF2B5EF4-FFF2-40B4-BE49-F238E27FC236}">
                  <a16:creationId xmlns:a16="http://schemas.microsoft.com/office/drawing/2014/main" id="{76985D70-60FA-E9EB-9C8F-8716CB997C00}"/>
                </a:ext>
              </a:extLst>
            </p:cNvPr>
            <p:cNvSpPr/>
            <p:nvPr/>
          </p:nvSpPr>
          <p:spPr>
            <a:xfrm>
              <a:off x="4561161" y="3233651"/>
              <a:ext cx="155057" cy="152283"/>
            </a:xfrm>
            <a:custGeom>
              <a:avLst/>
              <a:gdLst/>
              <a:ahLst/>
              <a:cxnLst/>
              <a:rect l="l" t="t" r="r" b="b"/>
              <a:pathLst>
                <a:path w="2124" h="2086" extrusionOk="0">
                  <a:moveTo>
                    <a:pt x="285" y="1231"/>
                  </a:moveTo>
                  <a:cubicBezTo>
                    <a:pt x="1" y="687"/>
                    <a:pt x="272" y="1"/>
                    <a:pt x="881" y="1"/>
                  </a:cubicBezTo>
                  <a:cubicBezTo>
                    <a:pt x="1489" y="1"/>
                    <a:pt x="1451" y="675"/>
                    <a:pt x="1451" y="675"/>
                  </a:cubicBezTo>
                  <a:cubicBezTo>
                    <a:pt x="1451" y="675"/>
                    <a:pt x="1942" y="635"/>
                    <a:pt x="2033" y="959"/>
                  </a:cubicBezTo>
                  <a:cubicBezTo>
                    <a:pt x="2124" y="1283"/>
                    <a:pt x="1852" y="1490"/>
                    <a:pt x="1852" y="1490"/>
                  </a:cubicBezTo>
                  <a:cubicBezTo>
                    <a:pt x="1852" y="1490"/>
                    <a:pt x="2124" y="1542"/>
                    <a:pt x="2033" y="1775"/>
                  </a:cubicBezTo>
                  <a:cubicBezTo>
                    <a:pt x="1942" y="2008"/>
                    <a:pt x="1321" y="2086"/>
                    <a:pt x="1321" y="2086"/>
                  </a:cubicBezTo>
                  <a:cubicBezTo>
                    <a:pt x="1321" y="2086"/>
                    <a:pt x="609" y="1205"/>
                    <a:pt x="285" y="12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498;p54">
              <a:extLst>
                <a:ext uri="{FF2B5EF4-FFF2-40B4-BE49-F238E27FC236}">
                  <a16:creationId xmlns:a16="http://schemas.microsoft.com/office/drawing/2014/main" id="{E4E22DC2-A60F-B1A4-A58C-D9C752199FDE}"/>
                </a:ext>
              </a:extLst>
            </p:cNvPr>
            <p:cNvSpPr/>
            <p:nvPr/>
          </p:nvSpPr>
          <p:spPr>
            <a:xfrm>
              <a:off x="4569483" y="3229563"/>
              <a:ext cx="149363" cy="160679"/>
            </a:xfrm>
            <a:custGeom>
              <a:avLst/>
              <a:gdLst/>
              <a:ahLst/>
              <a:cxnLst/>
              <a:rect l="l" t="t" r="r" b="b"/>
              <a:pathLst>
                <a:path w="2046" h="2201" extrusionOk="0">
                  <a:moveTo>
                    <a:pt x="114" y="831"/>
                  </a:moveTo>
                  <a:cubicBezTo>
                    <a:pt x="114" y="964"/>
                    <a:pt x="144" y="1102"/>
                    <a:pt x="206" y="1231"/>
                  </a:cubicBezTo>
                  <a:cubicBezTo>
                    <a:pt x="534" y="1262"/>
                    <a:pt x="1115" y="1943"/>
                    <a:pt x="1230" y="2081"/>
                  </a:cubicBezTo>
                  <a:cubicBezTo>
                    <a:pt x="1352" y="2063"/>
                    <a:pt x="1799" y="1984"/>
                    <a:pt x="1867" y="1811"/>
                  </a:cubicBezTo>
                  <a:cubicBezTo>
                    <a:pt x="1927" y="1654"/>
                    <a:pt x="1759" y="1608"/>
                    <a:pt x="1731" y="1602"/>
                  </a:cubicBezTo>
                  <a:cubicBezTo>
                    <a:pt x="1717" y="1600"/>
                    <a:pt x="1703" y="1593"/>
                    <a:pt x="1693" y="1581"/>
                  </a:cubicBezTo>
                  <a:cubicBezTo>
                    <a:pt x="1674" y="1556"/>
                    <a:pt x="1678" y="1521"/>
                    <a:pt x="1704" y="1502"/>
                  </a:cubicBezTo>
                  <a:cubicBezTo>
                    <a:pt x="1704" y="1501"/>
                    <a:pt x="1945" y="1317"/>
                    <a:pt x="1865" y="1030"/>
                  </a:cubicBezTo>
                  <a:cubicBezTo>
                    <a:pt x="1786" y="752"/>
                    <a:pt x="1342" y="786"/>
                    <a:pt x="1340" y="786"/>
                  </a:cubicBezTo>
                  <a:lnTo>
                    <a:pt x="1340" y="786"/>
                  </a:lnTo>
                  <a:cubicBezTo>
                    <a:pt x="1339" y="786"/>
                    <a:pt x="1336" y="786"/>
                    <a:pt x="1334" y="786"/>
                  </a:cubicBezTo>
                  <a:cubicBezTo>
                    <a:pt x="1303" y="785"/>
                    <a:pt x="1278" y="759"/>
                    <a:pt x="1280" y="728"/>
                  </a:cubicBezTo>
                  <a:cubicBezTo>
                    <a:pt x="1280" y="726"/>
                    <a:pt x="1316" y="113"/>
                    <a:pt x="767" y="113"/>
                  </a:cubicBezTo>
                  <a:cubicBezTo>
                    <a:pt x="653" y="113"/>
                    <a:pt x="553" y="139"/>
                    <a:pt x="468" y="184"/>
                  </a:cubicBezTo>
                  <a:cubicBezTo>
                    <a:pt x="355" y="243"/>
                    <a:pt x="267" y="334"/>
                    <a:pt x="208" y="447"/>
                  </a:cubicBezTo>
                  <a:cubicBezTo>
                    <a:pt x="147" y="559"/>
                    <a:pt x="114" y="692"/>
                    <a:pt x="114" y="831"/>
                  </a:cubicBezTo>
                  <a:close/>
                  <a:moveTo>
                    <a:pt x="119" y="1309"/>
                  </a:moveTo>
                  <a:cubicBezTo>
                    <a:pt x="38" y="1154"/>
                    <a:pt x="1" y="990"/>
                    <a:pt x="1" y="831"/>
                  </a:cubicBezTo>
                  <a:cubicBezTo>
                    <a:pt x="1" y="674"/>
                    <a:pt x="38" y="523"/>
                    <a:pt x="108" y="393"/>
                  </a:cubicBezTo>
                  <a:cubicBezTo>
                    <a:pt x="178" y="262"/>
                    <a:pt x="282" y="153"/>
                    <a:pt x="416" y="84"/>
                  </a:cubicBezTo>
                  <a:cubicBezTo>
                    <a:pt x="517" y="30"/>
                    <a:pt x="635" y="1"/>
                    <a:pt x="767" y="1"/>
                  </a:cubicBezTo>
                  <a:cubicBezTo>
                    <a:pt x="1318" y="1"/>
                    <a:pt x="1386" y="497"/>
                    <a:pt x="1393" y="672"/>
                  </a:cubicBezTo>
                  <a:cubicBezTo>
                    <a:pt x="1536" y="674"/>
                    <a:pt x="1891" y="707"/>
                    <a:pt x="1973" y="1000"/>
                  </a:cubicBezTo>
                  <a:cubicBezTo>
                    <a:pt x="2042" y="1245"/>
                    <a:pt x="1925" y="1430"/>
                    <a:pt x="1842" y="1523"/>
                  </a:cubicBezTo>
                  <a:cubicBezTo>
                    <a:pt x="1933" y="1566"/>
                    <a:pt x="2046" y="1660"/>
                    <a:pt x="1972" y="1851"/>
                  </a:cubicBezTo>
                  <a:cubicBezTo>
                    <a:pt x="1869" y="2116"/>
                    <a:pt x="1216" y="2197"/>
                    <a:pt x="1214" y="2197"/>
                  </a:cubicBezTo>
                  <a:cubicBezTo>
                    <a:pt x="1194" y="2200"/>
                    <a:pt x="1175" y="2192"/>
                    <a:pt x="1163" y="2177"/>
                  </a:cubicBezTo>
                  <a:lnTo>
                    <a:pt x="1163" y="2177"/>
                  </a:lnTo>
                  <a:cubicBezTo>
                    <a:pt x="1161" y="2175"/>
                    <a:pt x="470" y="1320"/>
                    <a:pt x="176" y="1344"/>
                  </a:cubicBezTo>
                  <a:cubicBezTo>
                    <a:pt x="150" y="1345"/>
                    <a:pt x="128" y="1330"/>
                    <a:pt x="119" y="1309"/>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499;p54">
              <a:extLst>
                <a:ext uri="{FF2B5EF4-FFF2-40B4-BE49-F238E27FC236}">
                  <a16:creationId xmlns:a16="http://schemas.microsoft.com/office/drawing/2014/main" id="{44454B78-C61F-55B8-86F6-1B448638CF1D}"/>
                </a:ext>
              </a:extLst>
            </p:cNvPr>
            <p:cNvSpPr/>
            <p:nvPr/>
          </p:nvSpPr>
          <p:spPr>
            <a:xfrm>
              <a:off x="4558168" y="3293440"/>
              <a:ext cx="117826" cy="143377"/>
            </a:xfrm>
            <a:custGeom>
              <a:avLst/>
              <a:gdLst/>
              <a:ahLst/>
              <a:cxnLst/>
              <a:rect l="l" t="t" r="r" b="b"/>
              <a:pathLst>
                <a:path w="1614" h="1964" extrusionOk="0">
                  <a:moveTo>
                    <a:pt x="128" y="1794"/>
                  </a:moveTo>
                  <a:cubicBezTo>
                    <a:pt x="479" y="1963"/>
                    <a:pt x="878" y="1749"/>
                    <a:pt x="1142" y="1461"/>
                  </a:cubicBezTo>
                  <a:cubicBezTo>
                    <a:pt x="1205" y="1471"/>
                    <a:pt x="1302" y="1460"/>
                    <a:pt x="1418" y="1359"/>
                  </a:cubicBezTo>
                  <a:cubicBezTo>
                    <a:pt x="1613" y="1191"/>
                    <a:pt x="1576" y="1047"/>
                    <a:pt x="1384" y="1094"/>
                  </a:cubicBezTo>
                  <a:cubicBezTo>
                    <a:pt x="1386" y="1090"/>
                    <a:pt x="1388" y="1087"/>
                    <a:pt x="1389" y="1083"/>
                  </a:cubicBezTo>
                  <a:cubicBezTo>
                    <a:pt x="1433" y="971"/>
                    <a:pt x="1459" y="854"/>
                    <a:pt x="1459" y="743"/>
                  </a:cubicBezTo>
                  <a:cubicBezTo>
                    <a:pt x="1439" y="743"/>
                    <a:pt x="1417" y="741"/>
                    <a:pt x="1394" y="736"/>
                  </a:cubicBezTo>
                  <a:cubicBezTo>
                    <a:pt x="1232" y="697"/>
                    <a:pt x="1252" y="406"/>
                    <a:pt x="1252" y="406"/>
                  </a:cubicBezTo>
                  <a:cubicBezTo>
                    <a:pt x="1252" y="406"/>
                    <a:pt x="1174" y="522"/>
                    <a:pt x="1026" y="496"/>
                  </a:cubicBezTo>
                  <a:cubicBezTo>
                    <a:pt x="891" y="473"/>
                    <a:pt x="799" y="333"/>
                    <a:pt x="830" y="35"/>
                  </a:cubicBezTo>
                  <a:cubicBezTo>
                    <a:pt x="498" y="1"/>
                    <a:pt x="282" y="307"/>
                    <a:pt x="168" y="627"/>
                  </a:cubicBezTo>
                  <a:cubicBezTo>
                    <a:pt x="34" y="1005"/>
                    <a:pt x="0" y="1501"/>
                    <a:pt x="128" y="1794"/>
                  </a:cubicBezTo>
                  <a:close/>
                </a:path>
              </a:pathLst>
            </a:custGeom>
            <a:solidFill>
              <a:srgbClr val="E0B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500;p54">
              <a:extLst>
                <a:ext uri="{FF2B5EF4-FFF2-40B4-BE49-F238E27FC236}">
                  <a16:creationId xmlns:a16="http://schemas.microsoft.com/office/drawing/2014/main" id="{2CB68DA3-4FDF-B4CE-BB54-1477ED7D2A08}"/>
                </a:ext>
              </a:extLst>
            </p:cNvPr>
            <p:cNvSpPr/>
            <p:nvPr/>
          </p:nvSpPr>
          <p:spPr>
            <a:xfrm>
              <a:off x="4557073" y="3290593"/>
              <a:ext cx="118483" cy="143742"/>
            </a:xfrm>
            <a:custGeom>
              <a:avLst/>
              <a:gdLst/>
              <a:ahLst/>
              <a:cxnLst/>
              <a:rect l="l" t="t" r="r" b="b"/>
              <a:pathLst>
                <a:path w="1623" h="1969" extrusionOk="0">
                  <a:moveTo>
                    <a:pt x="655" y="1908"/>
                  </a:moveTo>
                  <a:cubicBezTo>
                    <a:pt x="478" y="1966"/>
                    <a:pt x="293" y="1968"/>
                    <a:pt x="119" y="1884"/>
                  </a:cubicBezTo>
                  <a:lnTo>
                    <a:pt x="119" y="1884"/>
                  </a:lnTo>
                  <a:cubicBezTo>
                    <a:pt x="107" y="1878"/>
                    <a:pt x="97" y="1868"/>
                    <a:pt x="91" y="1856"/>
                  </a:cubicBezTo>
                  <a:cubicBezTo>
                    <a:pt x="26" y="1706"/>
                    <a:pt x="1" y="1508"/>
                    <a:pt x="8" y="1299"/>
                  </a:cubicBezTo>
                  <a:cubicBezTo>
                    <a:pt x="15" y="1079"/>
                    <a:pt x="58" y="847"/>
                    <a:pt x="130" y="647"/>
                  </a:cubicBezTo>
                  <a:cubicBezTo>
                    <a:pt x="194" y="463"/>
                    <a:pt x="293" y="283"/>
                    <a:pt x="428" y="164"/>
                  </a:cubicBezTo>
                  <a:cubicBezTo>
                    <a:pt x="543" y="60"/>
                    <a:pt x="683" y="0"/>
                    <a:pt x="850" y="18"/>
                  </a:cubicBezTo>
                  <a:cubicBezTo>
                    <a:pt x="882" y="21"/>
                    <a:pt x="904" y="48"/>
                    <a:pt x="901" y="80"/>
                  </a:cubicBezTo>
                  <a:cubicBezTo>
                    <a:pt x="887" y="210"/>
                    <a:pt x="898" y="306"/>
                    <a:pt x="926" y="372"/>
                  </a:cubicBezTo>
                  <a:cubicBezTo>
                    <a:pt x="953" y="436"/>
                    <a:pt x="998" y="470"/>
                    <a:pt x="1050" y="480"/>
                  </a:cubicBezTo>
                  <a:cubicBezTo>
                    <a:pt x="1152" y="497"/>
                    <a:pt x="1209" y="428"/>
                    <a:pt x="1219" y="415"/>
                  </a:cubicBezTo>
                  <a:cubicBezTo>
                    <a:pt x="1229" y="398"/>
                    <a:pt x="1248" y="387"/>
                    <a:pt x="1270" y="388"/>
                  </a:cubicBezTo>
                  <a:cubicBezTo>
                    <a:pt x="1302" y="390"/>
                    <a:pt x="1325" y="417"/>
                    <a:pt x="1323" y="448"/>
                  </a:cubicBezTo>
                  <a:cubicBezTo>
                    <a:pt x="1323" y="448"/>
                    <a:pt x="1308" y="693"/>
                    <a:pt x="1422" y="720"/>
                  </a:cubicBezTo>
                  <a:cubicBezTo>
                    <a:pt x="1431" y="722"/>
                    <a:pt x="1440" y="723"/>
                    <a:pt x="1448" y="724"/>
                  </a:cubicBezTo>
                  <a:cubicBezTo>
                    <a:pt x="1456" y="725"/>
                    <a:pt x="1465" y="725"/>
                    <a:pt x="1473" y="725"/>
                  </a:cubicBezTo>
                  <a:lnTo>
                    <a:pt x="1473" y="725"/>
                  </a:lnTo>
                  <a:lnTo>
                    <a:pt x="1475" y="725"/>
                  </a:lnTo>
                  <a:cubicBezTo>
                    <a:pt x="1506" y="725"/>
                    <a:pt x="1531" y="750"/>
                    <a:pt x="1531" y="782"/>
                  </a:cubicBezTo>
                  <a:cubicBezTo>
                    <a:pt x="1530" y="841"/>
                    <a:pt x="1523" y="901"/>
                    <a:pt x="1511" y="962"/>
                  </a:cubicBezTo>
                  <a:cubicBezTo>
                    <a:pt x="1504" y="997"/>
                    <a:pt x="1495" y="1033"/>
                    <a:pt x="1483" y="1068"/>
                  </a:cubicBezTo>
                  <a:cubicBezTo>
                    <a:pt x="1506" y="1070"/>
                    <a:pt x="1525" y="1074"/>
                    <a:pt x="1543" y="1082"/>
                  </a:cubicBezTo>
                  <a:cubicBezTo>
                    <a:pt x="1573" y="1095"/>
                    <a:pt x="1595" y="1117"/>
                    <a:pt x="1608" y="1145"/>
                  </a:cubicBezTo>
                  <a:cubicBezTo>
                    <a:pt x="1608" y="1147"/>
                    <a:pt x="1609" y="1148"/>
                    <a:pt x="1610" y="1149"/>
                  </a:cubicBezTo>
                  <a:cubicBezTo>
                    <a:pt x="1620" y="1176"/>
                    <a:pt x="1622" y="1209"/>
                    <a:pt x="1613" y="1244"/>
                  </a:cubicBezTo>
                  <a:cubicBezTo>
                    <a:pt x="1598" y="1300"/>
                    <a:pt x="1552" y="1370"/>
                    <a:pt x="1470" y="1441"/>
                  </a:cubicBezTo>
                  <a:cubicBezTo>
                    <a:pt x="1406" y="1497"/>
                    <a:pt x="1345" y="1528"/>
                    <a:pt x="1291" y="1545"/>
                  </a:cubicBezTo>
                  <a:cubicBezTo>
                    <a:pt x="1249" y="1557"/>
                    <a:pt x="1211" y="1561"/>
                    <a:pt x="1179" y="1560"/>
                  </a:cubicBezTo>
                  <a:cubicBezTo>
                    <a:pt x="1033" y="1712"/>
                    <a:pt x="849" y="1844"/>
                    <a:pt x="655" y="1908"/>
                  </a:cubicBezTo>
                  <a:close/>
                  <a:moveTo>
                    <a:pt x="187" y="1791"/>
                  </a:moveTo>
                  <a:cubicBezTo>
                    <a:pt x="327" y="1852"/>
                    <a:pt x="477" y="1848"/>
                    <a:pt x="620" y="1801"/>
                  </a:cubicBezTo>
                  <a:cubicBezTo>
                    <a:pt x="803" y="1740"/>
                    <a:pt x="978" y="1611"/>
                    <a:pt x="1115" y="1463"/>
                  </a:cubicBezTo>
                  <a:cubicBezTo>
                    <a:pt x="1128" y="1448"/>
                    <a:pt x="1146" y="1442"/>
                    <a:pt x="1165" y="1444"/>
                  </a:cubicBezTo>
                  <a:cubicBezTo>
                    <a:pt x="1190" y="1449"/>
                    <a:pt x="1221" y="1448"/>
                    <a:pt x="1259" y="1437"/>
                  </a:cubicBezTo>
                  <a:cubicBezTo>
                    <a:pt x="1299" y="1424"/>
                    <a:pt x="1345" y="1400"/>
                    <a:pt x="1397" y="1355"/>
                  </a:cubicBezTo>
                  <a:cubicBezTo>
                    <a:pt x="1460" y="1300"/>
                    <a:pt x="1494" y="1252"/>
                    <a:pt x="1503" y="1215"/>
                  </a:cubicBezTo>
                  <a:cubicBezTo>
                    <a:pt x="1507" y="1204"/>
                    <a:pt x="1507" y="1196"/>
                    <a:pt x="1505" y="1192"/>
                  </a:cubicBezTo>
                  <a:lnTo>
                    <a:pt x="1504" y="1190"/>
                  </a:lnTo>
                  <a:cubicBezTo>
                    <a:pt x="1503" y="1189"/>
                    <a:pt x="1501" y="1187"/>
                    <a:pt x="1497" y="1186"/>
                  </a:cubicBezTo>
                  <a:cubicBezTo>
                    <a:pt x="1481" y="1178"/>
                    <a:pt x="1453" y="1178"/>
                    <a:pt x="1413" y="1188"/>
                  </a:cubicBezTo>
                  <a:cubicBezTo>
                    <a:pt x="1383" y="1196"/>
                    <a:pt x="1352" y="1177"/>
                    <a:pt x="1344" y="1147"/>
                  </a:cubicBezTo>
                  <a:cubicBezTo>
                    <a:pt x="1342" y="1134"/>
                    <a:pt x="1343" y="1122"/>
                    <a:pt x="1347" y="1112"/>
                  </a:cubicBezTo>
                  <a:lnTo>
                    <a:pt x="1349" y="1108"/>
                  </a:lnTo>
                  <a:cubicBezTo>
                    <a:pt x="1351" y="1102"/>
                    <a:pt x="1350" y="1105"/>
                    <a:pt x="1351" y="1101"/>
                  </a:cubicBezTo>
                  <a:cubicBezTo>
                    <a:pt x="1373" y="1047"/>
                    <a:pt x="1390" y="993"/>
                    <a:pt x="1401" y="939"/>
                  </a:cubicBezTo>
                  <a:cubicBezTo>
                    <a:pt x="1408" y="904"/>
                    <a:pt x="1413" y="868"/>
                    <a:pt x="1416" y="834"/>
                  </a:cubicBezTo>
                  <a:cubicBezTo>
                    <a:pt x="1410" y="832"/>
                    <a:pt x="1403" y="831"/>
                    <a:pt x="1396" y="830"/>
                  </a:cubicBezTo>
                  <a:cubicBezTo>
                    <a:pt x="1270" y="799"/>
                    <a:pt x="1228" y="664"/>
                    <a:pt x="1215" y="562"/>
                  </a:cubicBezTo>
                  <a:cubicBezTo>
                    <a:pt x="1170" y="587"/>
                    <a:pt x="1108" y="604"/>
                    <a:pt x="1031" y="590"/>
                  </a:cubicBezTo>
                  <a:cubicBezTo>
                    <a:pt x="941" y="576"/>
                    <a:pt x="866" y="520"/>
                    <a:pt x="822" y="416"/>
                  </a:cubicBezTo>
                  <a:cubicBezTo>
                    <a:pt x="792" y="344"/>
                    <a:pt x="777" y="249"/>
                    <a:pt x="784" y="128"/>
                  </a:cubicBezTo>
                  <a:cubicBezTo>
                    <a:pt x="676" y="131"/>
                    <a:pt x="582" y="176"/>
                    <a:pt x="504" y="247"/>
                  </a:cubicBezTo>
                  <a:cubicBezTo>
                    <a:pt x="385" y="353"/>
                    <a:pt x="296" y="516"/>
                    <a:pt x="236" y="685"/>
                  </a:cubicBezTo>
                  <a:cubicBezTo>
                    <a:pt x="169" y="874"/>
                    <a:pt x="127" y="1095"/>
                    <a:pt x="120" y="1303"/>
                  </a:cubicBezTo>
                  <a:cubicBezTo>
                    <a:pt x="114" y="1487"/>
                    <a:pt x="134" y="1659"/>
                    <a:pt x="187" y="17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501;p54">
              <a:extLst>
                <a:ext uri="{FF2B5EF4-FFF2-40B4-BE49-F238E27FC236}">
                  <a16:creationId xmlns:a16="http://schemas.microsoft.com/office/drawing/2014/main" id="{52B94941-894F-CF6D-30B5-9A06418C65EB}"/>
                </a:ext>
              </a:extLst>
            </p:cNvPr>
            <p:cNvSpPr/>
            <p:nvPr/>
          </p:nvSpPr>
          <p:spPr>
            <a:xfrm>
              <a:off x="4257103" y="3219342"/>
              <a:ext cx="113008" cy="139654"/>
            </a:xfrm>
            <a:custGeom>
              <a:avLst/>
              <a:gdLst/>
              <a:ahLst/>
              <a:cxnLst/>
              <a:rect l="l" t="t" r="r" b="b"/>
              <a:pathLst>
                <a:path w="1548" h="1913" extrusionOk="0">
                  <a:moveTo>
                    <a:pt x="1295" y="111"/>
                  </a:moveTo>
                  <a:cubicBezTo>
                    <a:pt x="1306" y="45"/>
                    <a:pt x="1370" y="0"/>
                    <a:pt x="1436" y="11"/>
                  </a:cubicBezTo>
                  <a:cubicBezTo>
                    <a:pt x="1502" y="24"/>
                    <a:pt x="1547" y="87"/>
                    <a:pt x="1536" y="154"/>
                  </a:cubicBezTo>
                  <a:cubicBezTo>
                    <a:pt x="1529" y="192"/>
                    <a:pt x="1528" y="198"/>
                    <a:pt x="1526" y="206"/>
                  </a:cubicBezTo>
                  <a:cubicBezTo>
                    <a:pt x="1391" y="606"/>
                    <a:pt x="1105" y="1828"/>
                    <a:pt x="716" y="1890"/>
                  </a:cubicBezTo>
                  <a:cubicBezTo>
                    <a:pt x="580" y="1912"/>
                    <a:pt x="436" y="1887"/>
                    <a:pt x="316" y="1824"/>
                  </a:cubicBezTo>
                  <a:cubicBezTo>
                    <a:pt x="242" y="1786"/>
                    <a:pt x="174" y="1733"/>
                    <a:pt x="123" y="1670"/>
                  </a:cubicBezTo>
                  <a:cubicBezTo>
                    <a:pt x="70" y="1602"/>
                    <a:pt x="32" y="1524"/>
                    <a:pt x="17" y="1435"/>
                  </a:cubicBezTo>
                  <a:cubicBezTo>
                    <a:pt x="1" y="1326"/>
                    <a:pt x="17" y="1207"/>
                    <a:pt x="83" y="1080"/>
                  </a:cubicBezTo>
                  <a:cubicBezTo>
                    <a:pt x="114" y="1020"/>
                    <a:pt x="188" y="996"/>
                    <a:pt x="248" y="1028"/>
                  </a:cubicBezTo>
                  <a:cubicBezTo>
                    <a:pt x="307" y="1058"/>
                    <a:pt x="331" y="1132"/>
                    <a:pt x="300" y="1192"/>
                  </a:cubicBezTo>
                  <a:cubicBezTo>
                    <a:pt x="260" y="1269"/>
                    <a:pt x="250" y="1338"/>
                    <a:pt x="258" y="1396"/>
                  </a:cubicBezTo>
                  <a:cubicBezTo>
                    <a:pt x="266" y="1441"/>
                    <a:pt x="285" y="1481"/>
                    <a:pt x="313" y="1516"/>
                  </a:cubicBezTo>
                  <a:cubicBezTo>
                    <a:pt x="343" y="1553"/>
                    <a:pt x="382" y="1584"/>
                    <a:pt x="428" y="1608"/>
                  </a:cubicBezTo>
                  <a:cubicBezTo>
                    <a:pt x="504" y="1647"/>
                    <a:pt x="594" y="1663"/>
                    <a:pt x="677" y="1650"/>
                  </a:cubicBezTo>
                  <a:cubicBezTo>
                    <a:pt x="894" y="1615"/>
                    <a:pt x="1144" y="501"/>
                    <a:pt x="1286" y="166"/>
                  </a:cubicBezTo>
                  <a:cubicBezTo>
                    <a:pt x="1292" y="130"/>
                    <a:pt x="1293" y="122"/>
                    <a:pt x="1295" y="111"/>
                  </a:cubicBezTo>
                  <a:close/>
                </a:path>
              </a:pathLst>
            </a:custGeom>
            <a:solidFill>
              <a:srgbClr val="E2A3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502;p54">
              <a:extLst>
                <a:ext uri="{FF2B5EF4-FFF2-40B4-BE49-F238E27FC236}">
                  <a16:creationId xmlns:a16="http://schemas.microsoft.com/office/drawing/2014/main" id="{574FF6B0-965C-B9A2-C9FE-8330627CBFD0}"/>
                </a:ext>
              </a:extLst>
            </p:cNvPr>
            <p:cNvSpPr/>
            <p:nvPr/>
          </p:nvSpPr>
          <p:spPr>
            <a:xfrm>
              <a:off x="4253526" y="3215473"/>
              <a:ext cx="120454" cy="146881"/>
            </a:xfrm>
            <a:custGeom>
              <a:avLst/>
              <a:gdLst/>
              <a:ahLst/>
              <a:cxnLst/>
              <a:rect l="l" t="t" r="r" b="b"/>
              <a:pathLst>
                <a:path w="1650" h="2012" extrusionOk="0">
                  <a:moveTo>
                    <a:pt x="1427" y="132"/>
                  </a:moveTo>
                  <a:cubicBezTo>
                    <a:pt x="1413" y="141"/>
                    <a:pt x="1403" y="156"/>
                    <a:pt x="1400" y="174"/>
                  </a:cubicBezTo>
                  <a:cubicBezTo>
                    <a:pt x="1397" y="187"/>
                    <a:pt x="1397" y="188"/>
                    <a:pt x="1397" y="191"/>
                  </a:cubicBezTo>
                  <a:cubicBezTo>
                    <a:pt x="1395" y="199"/>
                    <a:pt x="1393" y="210"/>
                    <a:pt x="1390" y="229"/>
                  </a:cubicBezTo>
                  <a:lnTo>
                    <a:pt x="1390" y="229"/>
                  </a:lnTo>
                  <a:cubicBezTo>
                    <a:pt x="1389" y="233"/>
                    <a:pt x="1388" y="237"/>
                    <a:pt x="1386" y="241"/>
                  </a:cubicBezTo>
                  <a:cubicBezTo>
                    <a:pt x="1345" y="341"/>
                    <a:pt x="1291" y="514"/>
                    <a:pt x="1233" y="707"/>
                  </a:cubicBezTo>
                  <a:cubicBezTo>
                    <a:pt x="1092" y="1165"/>
                    <a:pt x="920" y="1729"/>
                    <a:pt x="735" y="1758"/>
                  </a:cubicBezTo>
                  <a:cubicBezTo>
                    <a:pt x="688" y="1766"/>
                    <a:pt x="638" y="1765"/>
                    <a:pt x="591" y="1757"/>
                  </a:cubicBezTo>
                  <a:cubicBezTo>
                    <a:pt x="542" y="1750"/>
                    <a:pt x="494" y="1733"/>
                    <a:pt x="450" y="1710"/>
                  </a:cubicBezTo>
                  <a:cubicBezTo>
                    <a:pt x="424" y="1697"/>
                    <a:pt x="400" y="1681"/>
                    <a:pt x="378" y="1664"/>
                  </a:cubicBezTo>
                  <a:cubicBezTo>
                    <a:pt x="356" y="1646"/>
                    <a:pt x="336" y="1626"/>
                    <a:pt x="319" y="1605"/>
                  </a:cubicBezTo>
                  <a:cubicBezTo>
                    <a:pt x="301" y="1584"/>
                    <a:pt x="286" y="1560"/>
                    <a:pt x="275" y="1535"/>
                  </a:cubicBezTo>
                  <a:cubicBezTo>
                    <a:pt x="264" y="1510"/>
                    <a:pt x="256" y="1485"/>
                    <a:pt x="252" y="1458"/>
                  </a:cubicBezTo>
                  <a:cubicBezTo>
                    <a:pt x="246" y="1421"/>
                    <a:pt x="247" y="1382"/>
                    <a:pt x="255" y="1339"/>
                  </a:cubicBezTo>
                  <a:cubicBezTo>
                    <a:pt x="263" y="1301"/>
                    <a:pt x="278" y="1261"/>
                    <a:pt x="299" y="1219"/>
                  </a:cubicBezTo>
                  <a:lnTo>
                    <a:pt x="299" y="1219"/>
                  </a:lnTo>
                  <a:cubicBezTo>
                    <a:pt x="307" y="1203"/>
                    <a:pt x="308" y="1185"/>
                    <a:pt x="303" y="1169"/>
                  </a:cubicBezTo>
                  <a:cubicBezTo>
                    <a:pt x="298" y="1153"/>
                    <a:pt x="287" y="1139"/>
                    <a:pt x="271" y="1131"/>
                  </a:cubicBezTo>
                  <a:lnTo>
                    <a:pt x="271" y="1131"/>
                  </a:lnTo>
                  <a:cubicBezTo>
                    <a:pt x="255" y="1122"/>
                    <a:pt x="237" y="1121"/>
                    <a:pt x="221" y="1126"/>
                  </a:cubicBezTo>
                  <a:cubicBezTo>
                    <a:pt x="204" y="1131"/>
                    <a:pt x="190" y="1143"/>
                    <a:pt x="182" y="1158"/>
                  </a:cubicBezTo>
                  <a:cubicBezTo>
                    <a:pt x="153" y="1215"/>
                    <a:pt x="134" y="1269"/>
                    <a:pt x="125" y="1322"/>
                  </a:cubicBezTo>
                  <a:cubicBezTo>
                    <a:pt x="115" y="1377"/>
                    <a:pt x="114" y="1429"/>
                    <a:pt x="122" y="1478"/>
                  </a:cubicBezTo>
                  <a:cubicBezTo>
                    <a:pt x="128" y="1517"/>
                    <a:pt x="140" y="1553"/>
                    <a:pt x="155" y="1588"/>
                  </a:cubicBezTo>
                  <a:cubicBezTo>
                    <a:pt x="171" y="1623"/>
                    <a:pt x="192" y="1656"/>
                    <a:pt x="216" y="1687"/>
                  </a:cubicBezTo>
                  <a:cubicBezTo>
                    <a:pt x="239" y="1716"/>
                    <a:pt x="265" y="1742"/>
                    <a:pt x="294" y="1764"/>
                  </a:cubicBezTo>
                  <a:cubicBezTo>
                    <a:pt x="324" y="1789"/>
                    <a:pt x="356" y="1810"/>
                    <a:pt x="390" y="1827"/>
                  </a:cubicBezTo>
                  <a:cubicBezTo>
                    <a:pt x="446" y="1856"/>
                    <a:pt x="507" y="1876"/>
                    <a:pt x="570" y="1887"/>
                  </a:cubicBezTo>
                  <a:cubicBezTo>
                    <a:pt x="632" y="1897"/>
                    <a:pt x="695" y="1898"/>
                    <a:pt x="756" y="1888"/>
                  </a:cubicBezTo>
                  <a:cubicBezTo>
                    <a:pt x="1042" y="1842"/>
                    <a:pt x="1286" y="1022"/>
                    <a:pt x="1436" y="518"/>
                  </a:cubicBezTo>
                  <a:cubicBezTo>
                    <a:pt x="1469" y="410"/>
                    <a:pt x="1496" y="317"/>
                    <a:pt x="1521" y="245"/>
                  </a:cubicBezTo>
                  <a:cubicBezTo>
                    <a:pt x="1523" y="233"/>
                    <a:pt x="1524" y="221"/>
                    <a:pt x="1529" y="196"/>
                  </a:cubicBezTo>
                  <a:cubicBezTo>
                    <a:pt x="1532" y="179"/>
                    <a:pt x="1528" y="161"/>
                    <a:pt x="1518" y="147"/>
                  </a:cubicBezTo>
                  <a:cubicBezTo>
                    <a:pt x="1509" y="133"/>
                    <a:pt x="1494" y="124"/>
                    <a:pt x="1476" y="120"/>
                  </a:cubicBezTo>
                  <a:cubicBezTo>
                    <a:pt x="1458" y="118"/>
                    <a:pt x="1441" y="122"/>
                    <a:pt x="1427" y="132"/>
                  </a:cubicBezTo>
                  <a:close/>
                  <a:moveTo>
                    <a:pt x="1288" y="154"/>
                  </a:moveTo>
                  <a:cubicBezTo>
                    <a:pt x="1297" y="106"/>
                    <a:pt x="1324" y="65"/>
                    <a:pt x="1361" y="39"/>
                  </a:cubicBezTo>
                  <a:cubicBezTo>
                    <a:pt x="1399" y="13"/>
                    <a:pt x="1447" y="1"/>
                    <a:pt x="1495" y="9"/>
                  </a:cubicBezTo>
                  <a:cubicBezTo>
                    <a:pt x="1544" y="17"/>
                    <a:pt x="1584" y="45"/>
                    <a:pt x="1611" y="83"/>
                  </a:cubicBezTo>
                  <a:cubicBezTo>
                    <a:pt x="1637" y="120"/>
                    <a:pt x="1649" y="167"/>
                    <a:pt x="1641" y="216"/>
                  </a:cubicBezTo>
                  <a:lnTo>
                    <a:pt x="1631" y="269"/>
                  </a:lnTo>
                  <a:cubicBezTo>
                    <a:pt x="1631" y="271"/>
                    <a:pt x="1630" y="275"/>
                    <a:pt x="1629" y="277"/>
                  </a:cubicBezTo>
                  <a:cubicBezTo>
                    <a:pt x="1606" y="346"/>
                    <a:pt x="1578" y="441"/>
                    <a:pt x="1545" y="550"/>
                  </a:cubicBezTo>
                  <a:cubicBezTo>
                    <a:pt x="1387" y="1080"/>
                    <a:pt x="1131" y="1943"/>
                    <a:pt x="774" y="1999"/>
                  </a:cubicBezTo>
                  <a:cubicBezTo>
                    <a:pt x="700" y="2012"/>
                    <a:pt x="625" y="2011"/>
                    <a:pt x="553" y="1998"/>
                  </a:cubicBezTo>
                  <a:cubicBezTo>
                    <a:pt x="478" y="1985"/>
                    <a:pt x="405" y="1962"/>
                    <a:pt x="339" y="1928"/>
                  </a:cubicBezTo>
                  <a:cubicBezTo>
                    <a:pt x="298" y="1907"/>
                    <a:pt x="259" y="1881"/>
                    <a:pt x="223" y="1853"/>
                  </a:cubicBezTo>
                  <a:cubicBezTo>
                    <a:pt x="189" y="1825"/>
                    <a:pt x="156" y="1792"/>
                    <a:pt x="128" y="1757"/>
                  </a:cubicBezTo>
                  <a:cubicBezTo>
                    <a:pt x="98" y="1720"/>
                    <a:pt x="72" y="1679"/>
                    <a:pt x="52" y="1633"/>
                  </a:cubicBezTo>
                  <a:cubicBezTo>
                    <a:pt x="33" y="1591"/>
                    <a:pt x="19" y="1545"/>
                    <a:pt x="11" y="1496"/>
                  </a:cubicBezTo>
                  <a:cubicBezTo>
                    <a:pt x="1" y="1434"/>
                    <a:pt x="2" y="1369"/>
                    <a:pt x="14" y="1302"/>
                  </a:cubicBezTo>
                  <a:cubicBezTo>
                    <a:pt x="25" y="1239"/>
                    <a:pt x="48" y="1173"/>
                    <a:pt x="82" y="1107"/>
                  </a:cubicBezTo>
                  <a:cubicBezTo>
                    <a:pt x="105" y="1063"/>
                    <a:pt x="143" y="1033"/>
                    <a:pt x="187" y="1019"/>
                  </a:cubicBezTo>
                  <a:cubicBezTo>
                    <a:pt x="229" y="1006"/>
                    <a:pt x="275" y="1007"/>
                    <a:pt x="318" y="1028"/>
                  </a:cubicBezTo>
                  <a:cubicBezTo>
                    <a:pt x="321" y="1029"/>
                    <a:pt x="324" y="1031"/>
                    <a:pt x="326" y="1033"/>
                  </a:cubicBezTo>
                  <a:cubicBezTo>
                    <a:pt x="368" y="1055"/>
                    <a:pt x="397" y="1092"/>
                    <a:pt x="410" y="1135"/>
                  </a:cubicBezTo>
                  <a:cubicBezTo>
                    <a:pt x="424" y="1177"/>
                    <a:pt x="422" y="1224"/>
                    <a:pt x="402" y="1266"/>
                  </a:cubicBezTo>
                  <a:cubicBezTo>
                    <a:pt x="401" y="1269"/>
                    <a:pt x="399" y="1271"/>
                    <a:pt x="397" y="1274"/>
                  </a:cubicBezTo>
                  <a:cubicBezTo>
                    <a:pt x="381" y="1305"/>
                    <a:pt x="371" y="1335"/>
                    <a:pt x="366" y="1362"/>
                  </a:cubicBezTo>
                  <a:cubicBezTo>
                    <a:pt x="360" y="1390"/>
                    <a:pt x="360" y="1416"/>
                    <a:pt x="363" y="1440"/>
                  </a:cubicBezTo>
                  <a:cubicBezTo>
                    <a:pt x="366" y="1457"/>
                    <a:pt x="371" y="1473"/>
                    <a:pt x="378" y="1489"/>
                  </a:cubicBezTo>
                  <a:cubicBezTo>
                    <a:pt x="385" y="1504"/>
                    <a:pt x="395" y="1520"/>
                    <a:pt x="406" y="1534"/>
                  </a:cubicBezTo>
                  <a:cubicBezTo>
                    <a:pt x="418" y="1549"/>
                    <a:pt x="432" y="1563"/>
                    <a:pt x="448" y="1575"/>
                  </a:cubicBezTo>
                  <a:cubicBezTo>
                    <a:pt x="464" y="1589"/>
                    <a:pt x="483" y="1600"/>
                    <a:pt x="502" y="1610"/>
                  </a:cubicBezTo>
                  <a:cubicBezTo>
                    <a:pt x="536" y="1627"/>
                    <a:pt x="572" y="1640"/>
                    <a:pt x="609" y="1646"/>
                  </a:cubicBezTo>
                  <a:cubicBezTo>
                    <a:pt x="646" y="1652"/>
                    <a:pt x="683" y="1653"/>
                    <a:pt x="718" y="1647"/>
                  </a:cubicBezTo>
                  <a:cubicBezTo>
                    <a:pt x="833" y="1629"/>
                    <a:pt x="994" y="1103"/>
                    <a:pt x="1125" y="675"/>
                  </a:cubicBezTo>
                  <a:cubicBezTo>
                    <a:pt x="1183" y="483"/>
                    <a:pt x="1236" y="310"/>
                    <a:pt x="1280" y="204"/>
                  </a:cubicBezTo>
                  <a:lnTo>
                    <a:pt x="1285" y="173"/>
                  </a:lnTo>
                  <a:cubicBezTo>
                    <a:pt x="1287" y="160"/>
                    <a:pt x="1288" y="157"/>
                    <a:pt x="1288" y="1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503;p54">
              <a:extLst>
                <a:ext uri="{FF2B5EF4-FFF2-40B4-BE49-F238E27FC236}">
                  <a16:creationId xmlns:a16="http://schemas.microsoft.com/office/drawing/2014/main" id="{B93AB7FE-0688-6CFA-A033-228DFC268A0D}"/>
                </a:ext>
              </a:extLst>
            </p:cNvPr>
            <p:cNvSpPr/>
            <p:nvPr/>
          </p:nvSpPr>
          <p:spPr>
            <a:xfrm>
              <a:off x="4304336" y="3236206"/>
              <a:ext cx="74828" cy="84756"/>
            </a:xfrm>
            <a:custGeom>
              <a:avLst/>
              <a:gdLst/>
              <a:ahLst/>
              <a:cxnLst/>
              <a:rect l="l" t="t" r="r" b="b"/>
              <a:pathLst>
                <a:path w="1025" h="1161" extrusionOk="0">
                  <a:moveTo>
                    <a:pt x="419" y="109"/>
                  </a:moveTo>
                  <a:cubicBezTo>
                    <a:pt x="897" y="0"/>
                    <a:pt x="1025" y="439"/>
                    <a:pt x="932" y="585"/>
                  </a:cubicBezTo>
                  <a:cubicBezTo>
                    <a:pt x="863" y="693"/>
                    <a:pt x="747" y="893"/>
                    <a:pt x="707" y="980"/>
                  </a:cubicBezTo>
                  <a:cubicBezTo>
                    <a:pt x="670" y="1061"/>
                    <a:pt x="636" y="1101"/>
                    <a:pt x="547" y="1062"/>
                  </a:cubicBezTo>
                  <a:cubicBezTo>
                    <a:pt x="467" y="1027"/>
                    <a:pt x="364" y="944"/>
                    <a:pt x="341" y="947"/>
                  </a:cubicBezTo>
                  <a:cubicBezTo>
                    <a:pt x="309" y="950"/>
                    <a:pt x="228" y="1161"/>
                    <a:pt x="228" y="1161"/>
                  </a:cubicBezTo>
                  <a:cubicBezTo>
                    <a:pt x="228" y="1161"/>
                    <a:pt x="1" y="950"/>
                    <a:pt x="59" y="775"/>
                  </a:cubicBezTo>
                  <a:cubicBezTo>
                    <a:pt x="71" y="742"/>
                    <a:pt x="127" y="731"/>
                    <a:pt x="119" y="703"/>
                  </a:cubicBezTo>
                  <a:cubicBezTo>
                    <a:pt x="76" y="553"/>
                    <a:pt x="220" y="530"/>
                    <a:pt x="220" y="530"/>
                  </a:cubicBezTo>
                  <a:cubicBezTo>
                    <a:pt x="220" y="530"/>
                    <a:pt x="144" y="413"/>
                    <a:pt x="192" y="374"/>
                  </a:cubicBezTo>
                  <a:cubicBezTo>
                    <a:pt x="241" y="335"/>
                    <a:pt x="312" y="316"/>
                    <a:pt x="312" y="316"/>
                  </a:cubicBezTo>
                  <a:cubicBezTo>
                    <a:pt x="312" y="316"/>
                    <a:pt x="208" y="118"/>
                    <a:pt x="419" y="109"/>
                  </a:cubicBezTo>
                  <a:close/>
                </a:path>
              </a:pathLst>
            </a:custGeom>
            <a:solidFill>
              <a:srgbClr val="E0BE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504;p54">
              <a:extLst>
                <a:ext uri="{FF2B5EF4-FFF2-40B4-BE49-F238E27FC236}">
                  <a16:creationId xmlns:a16="http://schemas.microsoft.com/office/drawing/2014/main" id="{081D7D73-EC0E-3095-7F37-7D812F1184B0}"/>
                </a:ext>
              </a:extLst>
            </p:cNvPr>
            <p:cNvSpPr/>
            <p:nvPr/>
          </p:nvSpPr>
          <p:spPr>
            <a:xfrm>
              <a:off x="4299664" y="3237228"/>
              <a:ext cx="79646" cy="88406"/>
            </a:xfrm>
            <a:custGeom>
              <a:avLst/>
              <a:gdLst/>
              <a:ahLst/>
              <a:cxnLst/>
              <a:rect l="l" t="t" r="r" b="b"/>
              <a:pathLst>
                <a:path w="1091" h="1211" extrusionOk="0">
                  <a:moveTo>
                    <a:pt x="820" y="186"/>
                  </a:moveTo>
                  <a:cubicBezTo>
                    <a:pt x="746" y="138"/>
                    <a:pt x="639" y="117"/>
                    <a:pt x="496" y="150"/>
                  </a:cubicBezTo>
                  <a:cubicBezTo>
                    <a:pt x="493" y="151"/>
                    <a:pt x="489" y="151"/>
                    <a:pt x="485" y="151"/>
                  </a:cubicBezTo>
                  <a:cubicBezTo>
                    <a:pt x="370" y="156"/>
                    <a:pt x="419" y="263"/>
                    <a:pt x="425" y="275"/>
                  </a:cubicBezTo>
                  <a:cubicBezTo>
                    <a:pt x="427" y="279"/>
                    <a:pt x="429" y="282"/>
                    <a:pt x="431" y="287"/>
                  </a:cubicBezTo>
                  <a:cubicBezTo>
                    <a:pt x="438" y="317"/>
                    <a:pt x="421" y="348"/>
                    <a:pt x="390" y="356"/>
                  </a:cubicBezTo>
                  <a:cubicBezTo>
                    <a:pt x="390" y="356"/>
                    <a:pt x="330" y="372"/>
                    <a:pt x="291" y="404"/>
                  </a:cubicBezTo>
                  <a:cubicBezTo>
                    <a:pt x="284" y="410"/>
                    <a:pt x="320" y="467"/>
                    <a:pt x="328" y="482"/>
                  </a:cubicBezTo>
                  <a:cubicBezTo>
                    <a:pt x="334" y="489"/>
                    <a:pt x="338" y="496"/>
                    <a:pt x="339" y="506"/>
                  </a:cubicBezTo>
                  <a:cubicBezTo>
                    <a:pt x="345" y="537"/>
                    <a:pt x="324" y="565"/>
                    <a:pt x="293" y="571"/>
                  </a:cubicBezTo>
                  <a:cubicBezTo>
                    <a:pt x="293" y="571"/>
                    <a:pt x="211" y="585"/>
                    <a:pt x="238" y="674"/>
                  </a:cubicBezTo>
                  <a:cubicBezTo>
                    <a:pt x="253" y="727"/>
                    <a:pt x="224" y="748"/>
                    <a:pt x="190" y="771"/>
                  </a:cubicBezTo>
                  <a:cubicBezTo>
                    <a:pt x="183" y="776"/>
                    <a:pt x="177" y="777"/>
                    <a:pt x="176" y="779"/>
                  </a:cubicBezTo>
                  <a:cubicBezTo>
                    <a:pt x="147" y="869"/>
                    <a:pt x="218" y="978"/>
                    <a:pt x="274" y="1045"/>
                  </a:cubicBezTo>
                  <a:cubicBezTo>
                    <a:pt x="307" y="974"/>
                    <a:pt x="358" y="881"/>
                    <a:pt x="399" y="877"/>
                  </a:cubicBezTo>
                  <a:cubicBezTo>
                    <a:pt x="431" y="874"/>
                    <a:pt x="470" y="899"/>
                    <a:pt x="519" y="929"/>
                  </a:cubicBezTo>
                  <a:cubicBezTo>
                    <a:pt x="555" y="953"/>
                    <a:pt x="598" y="981"/>
                    <a:pt x="634" y="997"/>
                  </a:cubicBezTo>
                  <a:cubicBezTo>
                    <a:pt x="659" y="1007"/>
                    <a:pt x="672" y="1009"/>
                    <a:pt x="680" y="1005"/>
                  </a:cubicBezTo>
                  <a:cubicBezTo>
                    <a:pt x="692" y="997"/>
                    <a:pt x="705" y="974"/>
                    <a:pt x="720" y="943"/>
                  </a:cubicBezTo>
                  <a:cubicBezTo>
                    <a:pt x="739" y="900"/>
                    <a:pt x="775" y="833"/>
                    <a:pt x="816" y="762"/>
                  </a:cubicBezTo>
                  <a:cubicBezTo>
                    <a:pt x="861" y="683"/>
                    <a:pt x="911" y="599"/>
                    <a:pt x="948" y="540"/>
                  </a:cubicBezTo>
                  <a:cubicBezTo>
                    <a:pt x="969" y="508"/>
                    <a:pt x="974" y="451"/>
                    <a:pt x="960" y="390"/>
                  </a:cubicBezTo>
                  <a:cubicBezTo>
                    <a:pt x="952" y="352"/>
                    <a:pt x="936" y="313"/>
                    <a:pt x="912" y="278"/>
                  </a:cubicBezTo>
                  <a:cubicBezTo>
                    <a:pt x="890" y="243"/>
                    <a:pt x="859" y="211"/>
                    <a:pt x="820" y="186"/>
                  </a:cubicBezTo>
                  <a:close/>
                  <a:moveTo>
                    <a:pt x="475" y="38"/>
                  </a:moveTo>
                  <a:cubicBezTo>
                    <a:pt x="650" y="0"/>
                    <a:pt x="783" y="29"/>
                    <a:pt x="881" y="91"/>
                  </a:cubicBezTo>
                  <a:cubicBezTo>
                    <a:pt x="933" y="125"/>
                    <a:pt x="975" y="168"/>
                    <a:pt x="1007" y="216"/>
                  </a:cubicBezTo>
                  <a:cubicBezTo>
                    <a:pt x="1038" y="263"/>
                    <a:pt x="1059" y="315"/>
                    <a:pt x="1070" y="365"/>
                  </a:cubicBezTo>
                  <a:cubicBezTo>
                    <a:pt x="1091" y="455"/>
                    <a:pt x="1080" y="544"/>
                    <a:pt x="1043" y="600"/>
                  </a:cubicBezTo>
                  <a:cubicBezTo>
                    <a:pt x="1008" y="656"/>
                    <a:pt x="959" y="738"/>
                    <a:pt x="914" y="817"/>
                  </a:cubicBezTo>
                  <a:cubicBezTo>
                    <a:pt x="876" y="885"/>
                    <a:pt x="841" y="950"/>
                    <a:pt x="823" y="990"/>
                  </a:cubicBezTo>
                  <a:cubicBezTo>
                    <a:pt x="799" y="1039"/>
                    <a:pt x="776" y="1078"/>
                    <a:pt x="740" y="1100"/>
                  </a:cubicBezTo>
                  <a:cubicBezTo>
                    <a:pt x="699" y="1125"/>
                    <a:pt x="652" y="1128"/>
                    <a:pt x="589" y="1100"/>
                  </a:cubicBezTo>
                  <a:cubicBezTo>
                    <a:pt x="546" y="1081"/>
                    <a:pt x="499" y="1051"/>
                    <a:pt x="458" y="1025"/>
                  </a:cubicBezTo>
                  <a:cubicBezTo>
                    <a:pt x="428" y="1005"/>
                    <a:pt x="418" y="988"/>
                    <a:pt x="410" y="989"/>
                  </a:cubicBezTo>
                  <a:cubicBezTo>
                    <a:pt x="408" y="990"/>
                    <a:pt x="344" y="1166"/>
                    <a:pt x="344" y="1167"/>
                  </a:cubicBezTo>
                  <a:cubicBezTo>
                    <a:pt x="333" y="1196"/>
                    <a:pt x="300" y="1211"/>
                    <a:pt x="272" y="1199"/>
                  </a:cubicBezTo>
                  <a:cubicBezTo>
                    <a:pt x="265" y="1197"/>
                    <a:pt x="259" y="1192"/>
                    <a:pt x="253" y="1188"/>
                  </a:cubicBezTo>
                  <a:cubicBezTo>
                    <a:pt x="252" y="1187"/>
                    <a:pt x="0" y="953"/>
                    <a:pt x="70" y="743"/>
                  </a:cubicBezTo>
                  <a:cubicBezTo>
                    <a:pt x="80" y="711"/>
                    <a:pt x="102" y="695"/>
                    <a:pt x="123" y="681"/>
                  </a:cubicBezTo>
                  <a:cubicBezTo>
                    <a:pt x="100" y="570"/>
                    <a:pt x="155" y="513"/>
                    <a:pt x="205" y="485"/>
                  </a:cubicBezTo>
                  <a:cubicBezTo>
                    <a:pt x="183" y="433"/>
                    <a:pt x="168" y="358"/>
                    <a:pt x="221" y="316"/>
                  </a:cubicBezTo>
                  <a:cubicBezTo>
                    <a:pt x="246" y="296"/>
                    <a:pt x="277" y="280"/>
                    <a:pt x="303" y="268"/>
                  </a:cubicBezTo>
                  <a:cubicBezTo>
                    <a:pt x="279" y="187"/>
                    <a:pt x="270" y="50"/>
                    <a:pt x="475" y="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505;p54">
              <a:extLst>
                <a:ext uri="{FF2B5EF4-FFF2-40B4-BE49-F238E27FC236}">
                  <a16:creationId xmlns:a16="http://schemas.microsoft.com/office/drawing/2014/main" id="{96FC6279-CE5C-28E4-44CB-66F2A36FC34B}"/>
                </a:ext>
              </a:extLst>
            </p:cNvPr>
            <p:cNvSpPr/>
            <p:nvPr/>
          </p:nvSpPr>
          <p:spPr>
            <a:xfrm>
              <a:off x="4219287" y="2752712"/>
              <a:ext cx="275000" cy="190026"/>
            </a:xfrm>
            <a:custGeom>
              <a:avLst/>
              <a:gdLst/>
              <a:ahLst/>
              <a:cxnLst/>
              <a:rect l="l" t="t" r="r" b="b"/>
              <a:pathLst>
                <a:path w="3767" h="2603" extrusionOk="0">
                  <a:moveTo>
                    <a:pt x="116" y="2253"/>
                  </a:moveTo>
                  <a:cubicBezTo>
                    <a:pt x="102" y="2281"/>
                    <a:pt x="68" y="2293"/>
                    <a:pt x="40" y="2279"/>
                  </a:cubicBezTo>
                  <a:cubicBezTo>
                    <a:pt x="12" y="2265"/>
                    <a:pt x="1" y="2231"/>
                    <a:pt x="15" y="2204"/>
                  </a:cubicBezTo>
                  <a:cubicBezTo>
                    <a:pt x="82" y="2070"/>
                    <a:pt x="468" y="1532"/>
                    <a:pt x="1046" y="1061"/>
                  </a:cubicBezTo>
                  <a:cubicBezTo>
                    <a:pt x="1384" y="784"/>
                    <a:pt x="1790" y="529"/>
                    <a:pt x="2237" y="388"/>
                  </a:cubicBezTo>
                  <a:cubicBezTo>
                    <a:pt x="3464" y="1"/>
                    <a:pt x="3746" y="339"/>
                    <a:pt x="3747" y="340"/>
                  </a:cubicBezTo>
                  <a:cubicBezTo>
                    <a:pt x="3767" y="363"/>
                    <a:pt x="3765" y="398"/>
                    <a:pt x="3741" y="419"/>
                  </a:cubicBezTo>
                  <a:cubicBezTo>
                    <a:pt x="3731" y="429"/>
                    <a:pt x="3717" y="433"/>
                    <a:pt x="3704" y="433"/>
                  </a:cubicBezTo>
                  <a:cubicBezTo>
                    <a:pt x="3298" y="433"/>
                    <a:pt x="2843" y="698"/>
                    <a:pt x="2438" y="1062"/>
                  </a:cubicBezTo>
                  <a:cubicBezTo>
                    <a:pt x="1934" y="1515"/>
                    <a:pt x="1511" y="2117"/>
                    <a:pt x="1349" y="2558"/>
                  </a:cubicBezTo>
                  <a:cubicBezTo>
                    <a:pt x="1338" y="2588"/>
                    <a:pt x="1305" y="2603"/>
                    <a:pt x="1277" y="2592"/>
                  </a:cubicBezTo>
                  <a:cubicBezTo>
                    <a:pt x="1247" y="2582"/>
                    <a:pt x="1232" y="2549"/>
                    <a:pt x="1243" y="2520"/>
                  </a:cubicBezTo>
                  <a:cubicBezTo>
                    <a:pt x="1410" y="2063"/>
                    <a:pt x="1846" y="1441"/>
                    <a:pt x="2363" y="978"/>
                  </a:cubicBezTo>
                  <a:cubicBezTo>
                    <a:pt x="2723" y="654"/>
                    <a:pt x="3126" y="405"/>
                    <a:pt x="3507" y="338"/>
                  </a:cubicBezTo>
                  <a:cubicBezTo>
                    <a:pt x="3329" y="291"/>
                    <a:pt x="2968" y="276"/>
                    <a:pt x="2270" y="496"/>
                  </a:cubicBezTo>
                  <a:cubicBezTo>
                    <a:pt x="1839" y="632"/>
                    <a:pt x="1446" y="879"/>
                    <a:pt x="1117" y="1148"/>
                  </a:cubicBezTo>
                  <a:cubicBezTo>
                    <a:pt x="554" y="1608"/>
                    <a:pt x="180" y="2126"/>
                    <a:pt x="116" y="22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506;p54">
              <a:extLst>
                <a:ext uri="{FF2B5EF4-FFF2-40B4-BE49-F238E27FC236}">
                  <a16:creationId xmlns:a16="http://schemas.microsoft.com/office/drawing/2014/main" id="{EC2323E3-2F1F-006C-8798-57FBF066CAB4}"/>
                </a:ext>
              </a:extLst>
            </p:cNvPr>
            <p:cNvSpPr/>
            <p:nvPr/>
          </p:nvSpPr>
          <p:spPr>
            <a:xfrm>
              <a:off x="4422674" y="2775562"/>
              <a:ext cx="69790" cy="200246"/>
            </a:xfrm>
            <a:custGeom>
              <a:avLst/>
              <a:gdLst/>
              <a:ahLst/>
              <a:cxnLst/>
              <a:rect l="l" t="t" r="r" b="b"/>
              <a:pathLst>
                <a:path w="956" h="2743" extrusionOk="0">
                  <a:moveTo>
                    <a:pt x="117" y="2697"/>
                  </a:moveTo>
                  <a:cubicBezTo>
                    <a:pt x="108" y="2726"/>
                    <a:pt x="76" y="2743"/>
                    <a:pt x="46" y="2733"/>
                  </a:cubicBezTo>
                  <a:cubicBezTo>
                    <a:pt x="17" y="2724"/>
                    <a:pt x="0" y="2692"/>
                    <a:pt x="10" y="2663"/>
                  </a:cubicBezTo>
                  <a:lnTo>
                    <a:pt x="838" y="47"/>
                  </a:lnTo>
                  <a:cubicBezTo>
                    <a:pt x="848" y="17"/>
                    <a:pt x="879" y="0"/>
                    <a:pt x="909" y="10"/>
                  </a:cubicBezTo>
                  <a:cubicBezTo>
                    <a:pt x="939" y="20"/>
                    <a:pt x="955" y="51"/>
                    <a:pt x="946" y="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507;p54">
              <a:extLst>
                <a:ext uri="{FF2B5EF4-FFF2-40B4-BE49-F238E27FC236}">
                  <a16:creationId xmlns:a16="http://schemas.microsoft.com/office/drawing/2014/main" id="{DC21B662-8E4B-F353-A789-23EAE11CC6BF}"/>
                </a:ext>
              </a:extLst>
            </p:cNvPr>
            <p:cNvSpPr/>
            <p:nvPr/>
          </p:nvSpPr>
          <p:spPr>
            <a:xfrm>
              <a:off x="4485968" y="2774612"/>
              <a:ext cx="57672" cy="225651"/>
            </a:xfrm>
            <a:custGeom>
              <a:avLst/>
              <a:gdLst/>
              <a:ahLst/>
              <a:cxnLst/>
              <a:rect l="l" t="t" r="r" b="b"/>
              <a:pathLst>
                <a:path w="790" h="3091" extrusionOk="0">
                  <a:moveTo>
                    <a:pt x="702" y="3040"/>
                  </a:moveTo>
                  <a:cubicBezTo>
                    <a:pt x="696" y="3070"/>
                    <a:pt x="666" y="3090"/>
                    <a:pt x="636" y="3085"/>
                  </a:cubicBezTo>
                  <a:cubicBezTo>
                    <a:pt x="605" y="3079"/>
                    <a:pt x="585" y="3049"/>
                    <a:pt x="591" y="3019"/>
                  </a:cubicBezTo>
                  <a:cubicBezTo>
                    <a:pt x="675" y="2587"/>
                    <a:pt x="657" y="2001"/>
                    <a:pt x="547" y="1438"/>
                  </a:cubicBezTo>
                  <a:cubicBezTo>
                    <a:pt x="445" y="921"/>
                    <a:pt x="267" y="427"/>
                    <a:pt x="19" y="98"/>
                  </a:cubicBezTo>
                  <a:cubicBezTo>
                    <a:pt x="0" y="73"/>
                    <a:pt x="5" y="38"/>
                    <a:pt x="30" y="19"/>
                  </a:cubicBezTo>
                  <a:cubicBezTo>
                    <a:pt x="55" y="0"/>
                    <a:pt x="90" y="5"/>
                    <a:pt x="109" y="30"/>
                  </a:cubicBezTo>
                  <a:cubicBezTo>
                    <a:pt x="368" y="375"/>
                    <a:pt x="553" y="885"/>
                    <a:pt x="658" y="1416"/>
                  </a:cubicBezTo>
                  <a:cubicBezTo>
                    <a:pt x="770" y="1993"/>
                    <a:pt x="790" y="2595"/>
                    <a:pt x="702" y="30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508;p54">
              <a:extLst>
                <a:ext uri="{FF2B5EF4-FFF2-40B4-BE49-F238E27FC236}">
                  <a16:creationId xmlns:a16="http://schemas.microsoft.com/office/drawing/2014/main" id="{399AAFE5-AD77-A43F-443A-4FF8321EE169}"/>
                </a:ext>
              </a:extLst>
            </p:cNvPr>
            <p:cNvSpPr/>
            <p:nvPr/>
          </p:nvSpPr>
          <p:spPr>
            <a:xfrm>
              <a:off x="4496261" y="2777387"/>
              <a:ext cx="132865" cy="242514"/>
            </a:xfrm>
            <a:custGeom>
              <a:avLst/>
              <a:gdLst/>
              <a:ahLst/>
              <a:cxnLst/>
              <a:rect l="l" t="t" r="r" b="b"/>
              <a:pathLst>
                <a:path w="1820" h="3322" extrusionOk="0">
                  <a:moveTo>
                    <a:pt x="1819" y="3260"/>
                  </a:moveTo>
                  <a:cubicBezTo>
                    <a:pt x="1819" y="3291"/>
                    <a:pt x="1796" y="3318"/>
                    <a:pt x="1764" y="3319"/>
                  </a:cubicBezTo>
                  <a:cubicBezTo>
                    <a:pt x="1733" y="3321"/>
                    <a:pt x="1707" y="3297"/>
                    <a:pt x="1705" y="3265"/>
                  </a:cubicBezTo>
                  <a:cubicBezTo>
                    <a:pt x="1704" y="3243"/>
                    <a:pt x="1703" y="3210"/>
                    <a:pt x="1702" y="3171"/>
                  </a:cubicBezTo>
                  <a:cubicBezTo>
                    <a:pt x="1692" y="2803"/>
                    <a:pt x="1665" y="1812"/>
                    <a:pt x="1147" y="1122"/>
                  </a:cubicBezTo>
                  <a:cubicBezTo>
                    <a:pt x="573" y="356"/>
                    <a:pt x="43" y="117"/>
                    <a:pt x="42" y="116"/>
                  </a:cubicBezTo>
                  <a:cubicBezTo>
                    <a:pt x="14" y="103"/>
                    <a:pt x="1" y="70"/>
                    <a:pt x="14" y="41"/>
                  </a:cubicBezTo>
                  <a:cubicBezTo>
                    <a:pt x="27" y="13"/>
                    <a:pt x="61" y="1"/>
                    <a:pt x="89" y="14"/>
                  </a:cubicBezTo>
                  <a:cubicBezTo>
                    <a:pt x="91" y="14"/>
                    <a:pt x="646" y="265"/>
                    <a:pt x="1237" y="1054"/>
                  </a:cubicBezTo>
                  <a:cubicBezTo>
                    <a:pt x="1777" y="1773"/>
                    <a:pt x="1805" y="2790"/>
                    <a:pt x="1815" y="3168"/>
                  </a:cubicBezTo>
                  <a:cubicBezTo>
                    <a:pt x="1816" y="3205"/>
                    <a:pt x="1817" y="3235"/>
                    <a:pt x="1819" y="32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509;p54">
              <a:extLst>
                <a:ext uri="{FF2B5EF4-FFF2-40B4-BE49-F238E27FC236}">
                  <a16:creationId xmlns:a16="http://schemas.microsoft.com/office/drawing/2014/main" id="{6A46A952-8775-0065-4025-859EB7706742}"/>
                </a:ext>
              </a:extLst>
            </p:cNvPr>
            <p:cNvSpPr/>
            <p:nvPr/>
          </p:nvSpPr>
          <p:spPr>
            <a:xfrm>
              <a:off x="4344999" y="3256646"/>
              <a:ext cx="26354" cy="28106"/>
            </a:xfrm>
            <a:custGeom>
              <a:avLst/>
              <a:gdLst/>
              <a:ahLst/>
              <a:cxnLst/>
              <a:rect l="l" t="t" r="r" b="b"/>
              <a:pathLst>
                <a:path w="361" h="385" extrusionOk="0">
                  <a:moveTo>
                    <a:pt x="29" y="71"/>
                  </a:moveTo>
                  <a:cubicBezTo>
                    <a:pt x="11" y="66"/>
                    <a:pt x="1" y="48"/>
                    <a:pt x="6" y="30"/>
                  </a:cubicBezTo>
                  <a:cubicBezTo>
                    <a:pt x="10" y="11"/>
                    <a:pt x="30" y="1"/>
                    <a:pt x="47" y="6"/>
                  </a:cubicBezTo>
                  <a:cubicBezTo>
                    <a:pt x="119" y="26"/>
                    <a:pt x="200" y="80"/>
                    <a:pt x="260" y="146"/>
                  </a:cubicBezTo>
                  <a:cubicBezTo>
                    <a:pt x="318" y="208"/>
                    <a:pt x="359" y="281"/>
                    <a:pt x="360" y="349"/>
                  </a:cubicBezTo>
                  <a:cubicBezTo>
                    <a:pt x="360" y="367"/>
                    <a:pt x="346" y="383"/>
                    <a:pt x="327" y="383"/>
                  </a:cubicBezTo>
                  <a:cubicBezTo>
                    <a:pt x="308" y="384"/>
                    <a:pt x="293" y="369"/>
                    <a:pt x="292" y="351"/>
                  </a:cubicBezTo>
                  <a:cubicBezTo>
                    <a:pt x="291" y="300"/>
                    <a:pt x="257" y="243"/>
                    <a:pt x="210" y="192"/>
                  </a:cubicBezTo>
                  <a:cubicBezTo>
                    <a:pt x="158" y="135"/>
                    <a:pt x="89" y="88"/>
                    <a:pt x="29" y="7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510;p54">
              <a:extLst>
                <a:ext uri="{FF2B5EF4-FFF2-40B4-BE49-F238E27FC236}">
                  <a16:creationId xmlns:a16="http://schemas.microsoft.com/office/drawing/2014/main" id="{5585F7FE-0076-7BDE-985D-56005B47F6FF}"/>
                </a:ext>
              </a:extLst>
            </p:cNvPr>
            <p:cNvSpPr/>
            <p:nvPr/>
          </p:nvSpPr>
          <p:spPr>
            <a:xfrm>
              <a:off x="4336968" y="3272196"/>
              <a:ext cx="25624" cy="29493"/>
            </a:xfrm>
            <a:custGeom>
              <a:avLst/>
              <a:gdLst/>
              <a:ahLst/>
              <a:cxnLst/>
              <a:rect l="l" t="t" r="r" b="b"/>
              <a:pathLst>
                <a:path w="351" h="404" extrusionOk="0">
                  <a:moveTo>
                    <a:pt x="28" y="71"/>
                  </a:moveTo>
                  <a:cubicBezTo>
                    <a:pt x="10" y="65"/>
                    <a:pt x="1" y="45"/>
                    <a:pt x="8" y="28"/>
                  </a:cubicBezTo>
                  <a:cubicBezTo>
                    <a:pt x="14" y="10"/>
                    <a:pt x="33" y="1"/>
                    <a:pt x="50" y="8"/>
                  </a:cubicBezTo>
                  <a:cubicBezTo>
                    <a:pt x="108" y="28"/>
                    <a:pt x="174" y="85"/>
                    <a:pt x="230" y="152"/>
                  </a:cubicBezTo>
                  <a:cubicBezTo>
                    <a:pt x="289" y="222"/>
                    <a:pt x="337" y="303"/>
                    <a:pt x="347" y="360"/>
                  </a:cubicBezTo>
                  <a:cubicBezTo>
                    <a:pt x="351" y="378"/>
                    <a:pt x="340" y="396"/>
                    <a:pt x="321" y="400"/>
                  </a:cubicBezTo>
                  <a:cubicBezTo>
                    <a:pt x="302" y="403"/>
                    <a:pt x="284" y="391"/>
                    <a:pt x="281" y="373"/>
                  </a:cubicBezTo>
                  <a:cubicBezTo>
                    <a:pt x="272" y="326"/>
                    <a:pt x="230" y="257"/>
                    <a:pt x="179" y="195"/>
                  </a:cubicBezTo>
                  <a:cubicBezTo>
                    <a:pt x="130" y="138"/>
                    <a:pt x="73" y="88"/>
                    <a:pt x="28" y="7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511;p54">
              <a:extLst>
                <a:ext uri="{FF2B5EF4-FFF2-40B4-BE49-F238E27FC236}">
                  <a16:creationId xmlns:a16="http://schemas.microsoft.com/office/drawing/2014/main" id="{4EDAA6B5-71C8-3F40-2332-0184042C59EF}"/>
                </a:ext>
              </a:extLst>
            </p:cNvPr>
            <p:cNvSpPr/>
            <p:nvPr/>
          </p:nvSpPr>
          <p:spPr>
            <a:xfrm>
              <a:off x="4331566" y="3287380"/>
              <a:ext cx="25551" cy="28836"/>
            </a:xfrm>
            <a:custGeom>
              <a:avLst/>
              <a:gdLst/>
              <a:ahLst/>
              <a:cxnLst/>
              <a:rect l="l" t="t" r="r" b="b"/>
              <a:pathLst>
                <a:path w="350" h="395" extrusionOk="0">
                  <a:moveTo>
                    <a:pt x="24" y="69"/>
                  </a:moveTo>
                  <a:cubicBezTo>
                    <a:pt x="7" y="61"/>
                    <a:pt x="1" y="41"/>
                    <a:pt x="9" y="23"/>
                  </a:cubicBezTo>
                  <a:cubicBezTo>
                    <a:pt x="17" y="7"/>
                    <a:pt x="38" y="1"/>
                    <a:pt x="55" y="8"/>
                  </a:cubicBezTo>
                  <a:cubicBezTo>
                    <a:pt x="255" y="109"/>
                    <a:pt x="343" y="344"/>
                    <a:pt x="343" y="344"/>
                  </a:cubicBezTo>
                  <a:cubicBezTo>
                    <a:pt x="350" y="361"/>
                    <a:pt x="341" y="381"/>
                    <a:pt x="324" y="387"/>
                  </a:cubicBezTo>
                  <a:cubicBezTo>
                    <a:pt x="306" y="394"/>
                    <a:pt x="286" y="386"/>
                    <a:pt x="280" y="368"/>
                  </a:cubicBezTo>
                  <a:cubicBezTo>
                    <a:pt x="279" y="367"/>
                    <a:pt x="200" y="157"/>
                    <a:pt x="24" y="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512;p54">
              <a:extLst>
                <a:ext uri="{FF2B5EF4-FFF2-40B4-BE49-F238E27FC236}">
                  <a16:creationId xmlns:a16="http://schemas.microsoft.com/office/drawing/2014/main" id="{46EAC922-0E06-7E8C-A367-7B6905328D63}"/>
                </a:ext>
              </a:extLst>
            </p:cNvPr>
            <p:cNvSpPr/>
            <p:nvPr/>
          </p:nvSpPr>
          <p:spPr>
            <a:xfrm>
              <a:off x="4613358" y="3359434"/>
              <a:ext cx="14747" cy="16791"/>
            </a:xfrm>
            <a:custGeom>
              <a:avLst/>
              <a:gdLst/>
              <a:ahLst/>
              <a:cxnLst/>
              <a:rect l="l" t="t" r="r" b="b"/>
              <a:pathLst>
                <a:path w="202" h="230" extrusionOk="0">
                  <a:moveTo>
                    <a:pt x="73" y="30"/>
                  </a:moveTo>
                  <a:cubicBezTo>
                    <a:pt x="57" y="43"/>
                    <a:pt x="43" y="67"/>
                    <a:pt x="28" y="93"/>
                  </a:cubicBezTo>
                  <a:cubicBezTo>
                    <a:pt x="1" y="141"/>
                    <a:pt x="3" y="194"/>
                    <a:pt x="35" y="212"/>
                  </a:cubicBezTo>
                  <a:cubicBezTo>
                    <a:pt x="65" y="230"/>
                    <a:pt x="119" y="226"/>
                    <a:pt x="158" y="136"/>
                  </a:cubicBezTo>
                  <a:cubicBezTo>
                    <a:pt x="201" y="30"/>
                    <a:pt x="111" y="0"/>
                    <a:pt x="73" y="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513;p54">
              <a:extLst>
                <a:ext uri="{FF2B5EF4-FFF2-40B4-BE49-F238E27FC236}">
                  <a16:creationId xmlns:a16="http://schemas.microsoft.com/office/drawing/2014/main" id="{0720D325-4513-86CB-4A6A-BF9B6B79B049}"/>
                </a:ext>
              </a:extLst>
            </p:cNvPr>
            <p:cNvSpPr/>
            <p:nvPr/>
          </p:nvSpPr>
          <p:spPr>
            <a:xfrm>
              <a:off x="4572695" y="3341475"/>
              <a:ext cx="14747" cy="16791"/>
            </a:xfrm>
            <a:custGeom>
              <a:avLst/>
              <a:gdLst/>
              <a:ahLst/>
              <a:cxnLst/>
              <a:rect l="l" t="t" r="r" b="b"/>
              <a:pathLst>
                <a:path w="202" h="230" extrusionOk="0">
                  <a:moveTo>
                    <a:pt x="74" y="31"/>
                  </a:moveTo>
                  <a:cubicBezTo>
                    <a:pt x="57" y="44"/>
                    <a:pt x="43" y="66"/>
                    <a:pt x="29" y="93"/>
                  </a:cubicBezTo>
                  <a:cubicBezTo>
                    <a:pt x="1" y="141"/>
                    <a:pt x="4" y="194"/>
                    <a:pt x="35" y="211"/>
                  </a:cubicBezTo>
                  <a:cubicBezTo>
                    <a:pt x="66" y="230"/>
                    <a:pt x="120" y="226"/>
                    <a:pt x="158" y="135"/>
                  </a:cubicBezTo>
                  <a:cubicBezTo>
                    <a:pt x="201" y="30"/>
                    <a:pt x="111" y="0"/>
                    <a:pt x="74" y="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514;p54">
              <a:extLst>
                <a:ext uri="{FF2B5EF4-FFF2-40B4-BE49-F238E27FC236}">
                  <a16:creationId xmlns:a16="http://schemas.microsoft.com/office/drawing/2014/main" id="{D36ADC99-55DE-127B-7E0B-599B97C20750}"/>
                </a:ext>
              </a:extLst>
            </p:cNvPr>
            <p:cNvSpPr/>
            <p:nvPr/>
          </p:nvSpPr>
          <p:spPr>
            <a:xfrm>
              <a:off x="4574812" y="3388854"/>
              <a:ext cx="30880" cy="9782"/>
            </a:xfrm>
            <a:custGeom>
              <a:avLst/>
              <a:gdLst/>
              <a:ahLst/>
              <a:cxnLst/>
              <a:rect l="l" t="t" r="r" b="b"/>
              <a:pathLst>
                <a:path w="423" h="134" extrusionOk="0">
                  <a:moveTo>
                    <a:pt x="384" y="45"/>
                  </a:moveTo>
                  <a:cubicBezTo>
                    <a:pt x="394" y="38"/>
                    <a:pt x="408" y="42"/>
                    <a:pt x="415" y="51"/>
                  </a:cubicBezTo>
                  <a:cubicBezTo>
                    <a:pt x="422" y="62"/>
                    <a:pt x="419" y="76"/>
                    <a:pt x="409" y="83"/>
                  </a:cubicBezTo>
                  <a:cubicBezTo>
                    <a:pt x="359" y="117"/>
                    <a:pt x="288" y="133"/>
                    <a:pt x="212" y="126"/>
                  </a:cubicBezTo>
                  <a:cubicBezTo>
                    <a:pt x="145" y="119"/>
                    <a:pt x="75" y="93"/>
                    <a:pt x="13" y="44"/>
                  </a:cubicBezTo>
                  <a:cubicBezTo>
                    <a:pt x="2" y="36"/>
                    <a:pt x="0" y="22"/>
                    <a:pt x="8" y="12"/>
                  </a:cubicBezTo>
                  <a:cubicBezTo>
                    <a:pt x="16" y="2"/>
                    <a:pt x="31" y="1"/>
                    <a:pt x="41" y="8"/>
                  </a:cubicBezTo>
                  <a:cubicBezTo>
                    <a:pt x="96" y="52"/>
                    <a:pt x="158" y="75"/>
                    <a:pt x="216" y="81"/>
                  </a:cubicBezTo>
                  <a:cubicBezTo>
                    <a:pt x="282" y="87"/>
                    <a:pt x="342" y="74"/>
                    <a:pt x="384" y="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515;p54">
              <a:extLst>
                <a:ext uri="{FF2B5EF4-FFF2-40B4-BE49-F238E27FC236}">
                  <a16:creationId xmlns:a16="http://schemas.microsoft.com/office/drawing/2014/main" id="{FF39D0DB-321F-E6FE-AD99-343AE21D0394}"/>
                </a:ext>
              </a:extLst>
            </p:cNvPr>
            <p:cNvSpPr/>
            <p:nvPr/>
          </p:nvSpPr>
          <p:spPr>
            <a:xfrm>
              <a:off x="4619782" y="3346512"/>
              <a:ext cx="13651" cy="7957"/>
            </a:xfrm>
            <a:custGeom>
              <a:avLst/>
              <a:gdLst/>
              <a:ahLst/>
              <a:cxnLst/>
              <a:rect l="l" t="t" r="r" b="b"/>
              <a:pathLst>
                <a:path w="187" h="109" extrusionOk="0">
                  <a:moveTo>
                    <a:pt x="32" y="51"/>
                  </a:moveTo>
                  <a:cubicBezTo>
                    <a:pt x="20" y="54"/>
                    <a:pt x="8" y="47"/>
                    <a:pt x="4" y="35"/>
                  </a:cubicBezTo>
                  <a:cubicBezTo>
                    <a:pt x="1" y="24"/>
                    <a:pt x="8" y="10"/>
                    <a:pt x="20" y="7"/>
                  </a:cubicBezTo>
                  <a:cubicBezTo>
                    <a:pt x="42" y="1"/>
                    <a:pt x="75" y="5"/>
                    <a:pt x="106" y="17"/>
                  </a:cubicBezTo>
                  <a:cubicBezTo>
                    <a:pt x="134" y="29"/>
                    <a:pt x="162" y="47"/>
                    <a:pt x="179" y="69"/>
                  </a:cubicBezTo>
                  <a:cubicBezTo>
                    <a:pt x="187" y="79"/>
                    <a:pt x="184" y="93"/>
                    <a:pt x="175" y="100"/>
                  </a:cubicBezTo>
                  <a:cubicBezTo>
                    <a:pt x="165" y="108"/>
                    <a:pt x="150" y="107"/>
                    <a:pt x="143" y="96"/>
                  </a:cubicBezTo>
                  <a:cubicBezTo>
                    <a:pt x="132" y="81"/>
                    <a:pt x="111" y="69"/>
                    <a:pt x="90" y="60"/>
                  </a:cubicBezTo>
                  <a:cubicBezTo>
                    <a:pt x="67" y="52"/>
                    <a:pt x="45" y="47"/>
                    <a:pt x="32" y="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516;p54">
              <a:extLst>
                <a:ext uri="{FF2B5EF4-FFF2-40B4-BE49-F238E27FC236}">
                  <a16:creationId xmlns:a16="http://schemas.microsoft.com/office/drawing/2014/main" id="{D148B713-945A-E866-9116-3A980C8886F6}"/>
                </a:ext>
              </a:extLst>
            </p:cNvPr>
            <p:cNvSpPr/>
            <p:nvPr/>
          </p:nvSpPr>
          <p:spPr>
            <a:xfrm>
              <a:off x="4578535" y="3331474"/>
              <a:ext cx="13286" cy="7154"/>
            </a:xfrm>
            <a:custGeom>
              <a:avLst/>
              <a:gdLst/>
              <a:ahLst/>
              <a:cxnLst/>
              <a:rect l="l" t="t" r="r" b="b"/>
              <a:pathLst>
                <a:path w="182" h="98" extrusionOk="0">
                  <a:moveTo>
                    <a:pt x="171" y="56"/>
                  </a:moveTo>
                  <a:cubicBezTo>
                    <a:pt x="181" y="64"/>
                    <a:pt x="182" y="78"/>
                    <a:pt x="174" y="87"/>
                  </a:cubicBezTo>
                  <a:cubicBezTo>
                    <a:pt x="165" y="97"/>
                    <a:pt x="151" y="98"/>
                    <a:pt x="141" y="90"/>
                  </a:cubicBezTo>
                  <a:cubicBezTo>
                    <a:pt x="124" y="74"/>
                    <a:pt x="107" y="63"/>
                    <a:pt x="87" y="56"/>
                  </a:cubicBezTo>
                  <a:cubicBezTo>
                    <a:pt x="69" y="49"/>
                    <a:pt x="49" y="46"/>
                    <a:pt x="26" y="49"/>
                  </a:cubicBezTo>
                  <a:cubicBezTo>
                    <a:pt x="14" y="50"/>
                    <a:pt x="3" y="40"/>
                    <a:pt x="2" y="28"/>
                  </a:cubicBezTo>
                  <a:cubicBezTo>
                    <a:pt x="1" y="16"/>
                    <a:pt x="10" y="4"/>
                    <a:pt x="23" y="3"/>
                  </a:cubicBezTo>
                  <a:cubicBezTo>
                    <a:pt x="52" y="1"/>
                    <a:pt x="79" y="4"/>
                    <a:pt x="103" y="13"/>
                  </a:cubicBezTo>
                  <a:cubicBezTo>
                    <a:pt x="128" y="22"/>
                    <a:pt x="150" y="37"/>
                    <a:pt x="171" y="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517;p54">
              <a:extLst>
                <a:ext uri="{FF2B5EF4-FFF2-40B4-BE49-F238E27FC236}">
                  <a16:creationId xmlns:a16="http://schemas.microsoft.com/office/drawing/2014/main" id="{3E7E7384-94EF-4970-2EC2-F20A4E980056}"/>
                </a:ext>
              </a:extLst>
            </p:cNvPr>
            <p:cNvSpPr/>
            <p:nvPr/>
          </p:nvSpPr>
          <p:spPr>
            <a:xfrm>
              <a:off x="4693077" y="3528799"/>
              <a:ext cx="153159" cy="164183"/>
            </a:xfrm>
            <a:custGeom>
              <a:avLst/>
              <a:gdLst/>
              <a:ahLst/>
              <a:cxnLst/>
              <a:rect l="l" t="t" r="r" b="b"/>
              <a:pathLst>
                <a:path w="2098" h="2249" extrusionOk="0">
                  <a:moveTo>
                    <a:pt x="1318" y="666"/>
                  </a:moveTo>
                  <a:lnTo>
                    <a:pt x="2097" y="2248"/>
                  </a:lnTo>
                  <a:cubicBezTo>
                    <a:pt x="1915" y="1652"/>
                    <a:pt x="1642" y="771"/>
                    <a:pt x="1594" y="677"/>
                  </a:cubicBezTo>
                  <a:cubicBezTo>
                    <a:pt x="1522" y="533"/>
                    <a:pt x="899" y="269"/>
                    <a:pt x="420" y="126"/>
                  </a:cubicBezTo>
                  <a:cubicBezTo>
                    <a:pt x="0" y="0"/>
                    <a:pt x="4" y="3"/>
                    <a:pt x="18" y="223"/>
                  </a:cubicBezTo>
                  <a:cubicBezTo>
                    <a:pt x="569" y="417"/>
                    <a:pt x="1281" y="637"/>
                    <a:pt x="1284" y="638"/>
                  </a:cubicBezTo>
                  <a:cubicBezTo>
                    <a:pt x="1298" y="642"/>
                    <a:pt x="1311" y="652"/>
                    <a:pt x="1318" y="6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518;p54">
              <a:extLst>
                <a:ext uri="{FF2B5EF4-FFF2-40B4-BE49-F238E27FC236}">
                  <a16:creationId xmlns:a16="http://schemas.microsoft.com/office/drawing/2014/main" id="{9480164C-AA16-9064-DF0C-14B59079A29A}"/>
                </a:ext>
              </a:extLst>
            </p:cNvPr>
            <p:cNvSpPr/>
            <p:nvPr/>
          </p:nvSpPr>
          <p:spPr>
            <a:xfrm>
              <a:off x="4670154" y="3529164"/>
              <a:ext cx="85997" cy="260035"/>
            </a:xfrm>
            <a:custGeom>
              <a:avLst/>
              <a:gdLst/>
              <a:ahLst/>
              <a:cxnLst/>
              <a:rect l="l" t="t" r="r" b="b"/>
              <a:pathLst>
                <a:path w="1178" h="3562" extrusionOk="0">
                  <a:moveTo>
                    <a:pt x="1115" y="3131"/>
                  </a:moveTo>
                  <a:cubicBezTo>
                    <a:pt x="938" y="2701"/>
                    <a:pt x="526" y="1653"/>
                    <a:pt x="364" y="883"/>
                  </a:cubicBezTo>
                  <a:lnTo>
                    <a:pt x="355" y="841"/>
                  </a:lnTo>
                  <a:cubicBezTo>
                    <a:pt x="317" y="655"/>
                    <a:pt x="276" y="463"/>
                    <a:pt x="228" y="274"/>
                  </a:cubicBezTo>
                  <a:cubicBezTo>
                    <a:pt x="220" y="243"/>
                    <a:pt x="238" y="213"/>
                    <a:pt x="269" y="205"/>
                  </a:cubicBezTo>
                  <a:cubicBezTo>
                    <a:pt x="281" y="202"/>
                    <a:pt x="293" y="203"/>
                    <a:pt x="304" y="207"/>
                  </a:cubicBezTo>
                  <a:cubicBezTo>
                    <a:pt x="313" y="211"/>
                    <a:pt x="323" y="214"/>
                    <a:pt x="332" y="218"/>
                  </a:cubicBezTo>
                  <a:cubicBezTo>
                    <a:pt x="326" y="130"/>
                    <a:pt x="323" y="77"/>
                    <a:pt x="345" y="53"/>
                  </a:cubicBezTo>
                  <a:cubicBezTo>
                    <a:pt x="130" y="0"/>
                    <a:pt x="1" y="42"/>
                    <a:pt x="75" y="289"/>
                  </a:cubicBezTo>
                  <a:cubicBezTo>
                    <a:pt x="169" y="598"/>
                    <a:pt x="484" y="2001"/>
                    <a:pt x="627" y="2891"/>
                  </a:cubicBezTo>
                  <a:cubicBezTo>
                    <a:pt x="630" y="2909"/>
                    <a:pt x="633" y="2927"/>
                    <a:pt x="636" y="2945"/>
                  </a:cubicBezTo>
                  <a:cubicBezTo>
                    <a:pt x="639" y="2962"/>
                    <a:pt x="641" y="2980"/>
                    <a:pt x="644" y="2996"/>
                  </a:cubicBezTo>
                  <a:cubicBezTo>
                    <a:pt x="674" y="3194"/>
                    <a:pt x="694" y="3361"/>
                    <a:pt x="698" y="3475"/>
                  </a:cubicBezTo>
                  <a:cubicBezTo>
                    <a:pt x="699" y="3504"/>
                    <a:pt x="699" y="3533"/>
                    <a:pt x="699" y="3562"/>
                  </a:cubicBezTo>
                  <a:cubicBezTo>
                    <a:pt x="816" y="3501"/>
                    <a:pt x="939" y="3429"/>
                    <a:pt x="1074" y="3347"/>
                  </a:cubicBezTo>
                  <a:cubicBezTo>
                    <a:pt x="1090" y="3338"/>
                    <a:pt x="1107" y="3327"/>
                    <a:pt x="1123" y="3317"/>
                  </a:cubicBezTo>
                  <a:cubicBezTo>
                    <a:pt x="1139" y="3307"/>
                    <a:pt x="1156" y="3296"/>
                    <a:pt x="1172" y="3286"/>
                  </a:cubicBezTo>
                  <a:cubicBezTo>
                    <a:pt x="1174" y="3285"/>
                    <a:pt x="1176" y="3284"/>
                    <a:pt x="1178" y="3283"/>
                  </a:cubicBezTo>
                  <a:cubicBezTo>
                    <a:pt x="1168" y="3261"/>
                    <a:pt x="1154" y="3228"/>
                    <a:pt x="1138" y="3189"/>
                  </a:cubicBezTo>
                  <a:cubicBezTo>
                    <a:pt x="1130" y="3171"/>
                    <a:pt x="1123" y="3152"/>
                    <a:pt x="1115" y="313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519;p54">
              <a:extLst>
                <a:ext uri="{FF2B5EF4-FFF2-40B4-BE49-F238E27FC236}">
                  <a16:creationId xmlns:a16="http://schemas.microsoft.com/office/drawing/2014/main" id="{E7F2A5E3-4B04-279B-BDD5-D6D1786DCF42}"/>
                </a:ext>
              </a:extLst>
            </p:cNvPr>
            <p:cNvSpPr/>
            <p:nvPr/>
          </p:nvSpPr>
          <p:spPr>
            <a:xfrm>
              <a:off x="4644092" y="3817158"/>
              <a:ext cx="140968" cy="386694"/>
            </a:xfrm>
            <a:custGeom>
              <a:avLst/>
              <a:gdLst/>
              <a:ahLst/>
              <a:cxnLst/>
              <a:rect l="l" t="t" r="r" b="b"/>
              <a:pathLst>
                <a:path w="1931" h="5297" extrusionOk="0">
                  <a:moveTo>
                    <a:pt x="0" y="0"/>
                  </a:moveTo>
                  <a:cubicBezTo>
                    <a:pt x="112" y="1651"/>
                    <a:pt x="342" y="2808"/>
                    <a:pt x="1151" y="4323"/>
                  </a:cubicBezTo>
                  <a:cubicBezTo>
                    <a:pt x="1310" y="4620"/>
                    <a:pt x="1449" y="4869"/>
                    <a:pt x="1571" y="5077"/>
                  </a:cubicBezTo>
                  <a:cubicBezTo>
                    <a:pt x="1581" y="5093"/>
                    <a:pt x="1591" y="5111"/>
                    <a:pt x="1601" y="5127"/>
                  </a:cubicBezTo>
                  <a:cubicBezTo>
                    <a:pt x="1611" y="5145"/>
                    <a:pt x="1621" y="5161"/>
                    <a:pt x="1631" y="5178"/>
                  </a:cubicBezTo>
                  <a:cubicBezTo>
                    <a:pt x="1656" y="5219"/>
                    <a:pt x="1680" y="5259"/>
                    <a:pt x="1702" y="5297"/>
                  </a:cubicBezTo>
                  <a:lnTo>
                    <a:pt x="1911" y="5204"/>
                  </a:lnTo>
                  <a:lnTo>
                    <a:pt x="1931" y="5195"/>
                  </a:lnTo>
                  <a:cubicBezTo>
                    <a:pt x="1910" y="5158"/>
                    <a:pt x="1888" y="5121"/>
                    <a:pt x="1867" y="5085"/>
                  </a:cubicBezTo>
                  <a:cubicBezTo>
                    <a:pt x="1855" y="5063"/>
                    <a:pt x="1842" y="5041"/>
                    <a:pt x="1830" y="5019"/>
                  </a:cubicBezTo>
                  <a:cubicBezTo>
                    <a:pt x="1033" y="3621"/>
                    <a:pt x="778" y="2703"/>
                    <a:pt x="675" y="1736"/>
                  </a:cubicBezTo>
                  <a:cubicBezTo>
                    <a:pt x="438" y="1223"/>
                    <a:pt x="245" y="632"/>
                    <a:pt x="99" y="2"/>
                  </a:cubicBezTo>
                  <a:cubicBezTo>
                    <a:pt x="67" y="2"/>
                    <a:pt x="34" y="1"/>
                    <a:pt x="0" y="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520;p54">
              <a:extLst>
                <a:ext uri="{FF2B5EF4-FFF2-40B4-BE49-F238E27FC236}">
                  <a16:creationId xmlns:a16="http://schemas.microsoft.com/office/drawing/2014/main" id="{F20EFAC2-0386-468E-9A60-DA27EEE92E84}"/>
                </a:ext>
              </a:extLst>
            </p:cNvPr>
            <p:cNvSpPr/>
            <p:nvPr/>
          </p:nvSpPr>
          <p:spPr>
            <a:xfrm>
              <a:off x="4461074" y="3457184"/>
              <a:ext cx="82858" cy="23580"/>
            </a:xfrm>
            <a:custGeom>
              <a:avLst/>
              <a:gdLst/>
              <a:ahLst/>
              <a:cxnLst/>
              <a:rect l="l" t="t" r="r" b="b"/>
              <a:pathLst>
                <a:path w="1135" h="323" extrusionOk="0">
                  <a:moveTo>
                    <a:pt x="857" y="252"/>
                  </a:moveTo>
                  <a:cubicBezTo>
                    <a:pt x="593" y="215"/>
                    <a:pt x="366" y="187"/>
                    <a:pt x="122" y="67"/>
                  </a:cubicBezTo>
                  <a:cubicBezTo>
                    <a:pt x="101" y="54"/>
                    <a:pt x="3" y="35"/>
                    <a:pt x="1" y="19"/>
                  </a:cubicBezTo>
                  <a:cubicBezTo>
                    <a:pt x="4" y="1"/>
                    <a:pt x="125" y="23"/>
                    <a:pt x="140" y="26"/>
                  </a:cubicBezTo>
                  <a:cubicBezTo>
                    <a:pt x="399" y="111"/>
                    <a:pt x="606" y="121"/>
                    <a:pt x="870" y="157"/>
                  </a:cubicBezTo>
                  <a:cubicBezTo>
                    <a:pt x="911" y="164"/>
                    <a:pt x="1135" y="173"/>
                    <a:pt x="1105" y="246"/>
                  </a:cubicBezTo>
                  <a:cubicBezTo>
                    <a:pt x="1098" y="323"/>
                    <a:pt x="904" y="259"/>
                    <a:pt x="857" y="252"/>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521;p54">
              <a:extLst>
                <a:ext uri="{FF2B5EF4-FFF2-40B4-BE49-F238E27FC236}">
                  <a16:creationId xmlns:a16="http://schemas.microsoft.com/office/drawing/2014/main" id="{44294282-3907-4EDA-61C0-6E8B530BC406}"/>
                </a:ext>
              </a:extLst>
            </p:cNvPr>
            <p:cNvSpPr/>
            <p:nvPr/>
          </p:nvSpPr>
          <p:spPr>
            <a:xfrm>
              <a:off x="4676214" y="3478646"/>
              <a:ext cx="170753" cy="90012"/>
            </a:xfrm>
            <a:custGeom>
              <a:avLst/>
              <a:gdLst/>
              <a:ahLst/>
              <a:cxnLst/>
              <a:rect l="l" t="t" r="r" b="b"/>
              <a:pathLst>
                <a:path w="2339" h="1233" extrusionOk="0">
                  <a:moveTo>
                    <a:pt x="607" y="123"/>
                  </a:moveTo>
                  <a:cubicBezTo>
                    <a:pt x="806" y="189"/>
                    <a:pt x="996" y="261"/>
                    <a:pt x="1188" y="344"/>
                  </a:cubicBezTo>
                  <a:cubicBezTo>
                    <a:pt x="1455" y="461"/>
                    <a:pt x="1695" y="582"/>
                    <a:pt x="1934" y="751"/>
                  </a:cubicBezTo>
                  <a:cubicBezTo>
                    <a:pt x="2032" y="823"/>
                    <a:pt x="2115" y="892"/>
                    <a:pt x="2195" y="987"/>
                  </a:cubicBezTo>
                  <a:cubicBezTo>
                    <a:pt x="2218" y="1017"/>
                    <a:pt x="2339" y="1192"/>
                    <a:pt x="2310" y="1233"/>
                  </a:cubicBezTo>
                  <a:cubicBezTo>
                    <a:pt x="2303" y="1229"/>
                    <a:pt x="2187" y="1040"/>
                    <a:pt x="2163" y="1015"/>
                  </a:cubicBezTo>
                  <a:cubicBezTo>
                    <a:pt x="2080" y="931"/>
                    <a:pt x="1997" y="868"/>
                    <a:pt x="1899" y="802"/>
                  </a:cubicBezTo>
                  <a:cubicBezTo>
                    <a:pt x="1658" y="648"/>
                    <a:pt x="1417" y="535"/>
                    <a:pt x="1154" y="426"/>
                  </a:cubicBezTo>
                  <a:cubicBezTo>
                    <a:pt x="963" y="348"/>
                    <a:pt x="774" y="279"/>
                    <a:pt x="578" y="215"/>
                  </a:cubicBezTo>
                  <a:cubicBezTo>
                    <a:pt x="524" y="197"/>
                    <a:pt x="469" y="180"/>
                    <a:pt x="414" y="163"/>
                  </a:cubicBezTo>
                  <a:cubicBezTo>
                    <a:pt x="328" y="138"/>
                    <a:pt x="243" y="114"/>
                    <a:pt x="157" y="91"/>
                  </a:cubicBezTo>
                  <a:cubicBezTo>
                    <a:pt x="131" y="85"/>
                    <a:pt x="104" y="79"/>
                    <a:pt x="77" y="72"/>
                  </a:cubicBezTo>
                  <a:cubicBezTo>
                    <a:pt x="36" y="63"/>
                    <a:pt x="42" y="67"/>
                    <a:pt x="44" y="36"/>
                  </a:cubicBezTo>
                  <a:cubicBezTo>
                    <a:pt x="41" y="22"/>
                    <a:pt x="1" y="1"/>
                    <a:pt x="86" y="0"/>
                  </a:cubicBezTo>
                  <a:cubicBezTo>
                    <a:pt x="116" y="0"/>
                    <a:pt x="146" y="4"/>
                    <a:pt x="174" y="10"/>
                  </a:cubicBezTo>
                  <a:cubicBezTo>
                    <a:pt x="263" y="23"/>
                    <a:pt x="354" y="48"/>
                    <a:pt x="441" y="72"/>
                  </a:cubicBezTo>
                  <a:cubicBezTo>
                    <a:pt x="496" y="88"/>
                    <a:pt x="552" y="106"/>
                    <a:pt x="607" y="123"/>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522;p54">
              <a:extLst>
                <a:ext uri="{FF2B5EF4-FFF2-40B4-BE49-F238E27FC236}">
                  <a16:creationId xmlns:a16="http://schemas.microsoft.com/office/drawing/2014/main" id="{6B804F89-3CB9-1502-E0AD-CC83FFCFDC64}"/>
                </a:ext>
              </a:extLst>
            </p:cNvPr>
            <p:cNvSpPr/>
            <p:nvPr/>
          </p:nvSpPr>
          <p:spPr>
            <a:xfrm>
              <a:off x="4500568" y="2786439"/>
              <a:ext cx="119870" cy="217328"/>
            </a:xfrm>
            <a:custGeom>
              <a:avLst/>
              <a:gdLst/>
              <a:ahLst/>
              <a:cxnLst/>
              <a:rect l="l" t="t" r="r" b="b"/>
              <a:pathLst>
                <a:path w="1642" h="2977" extrusionOk="0">
                  <a:moveTo>
                    <a:pt x="1344" y="2792"/>
                  </a:moveTo>
                  <a:cubicBezTo>
                    <a:pt x="1493" y="2850"/>
                    <a:pt x="1585" y="2917"/>
                    <a:pt x="1642" y="2976"/>
                  </a:cubicBezTo>
                  <a:cubicBezTo>
                    <a:pt x="1629" y="2564"/>
                    <a:pt x="1576" y="1648"/>
                    <a:pt x="1088" y="998"/>
                  </a:cubicBezTo>
                  <a:cubicBezTo>
                    <a:pt x="574" y="311"/>
                    <a:pt x="94" y="48"/>
                    <a:pt x="0" y="1"/>
                  </a:cubicBezTo>
                  <a:cubicBezTo>
                    <a:pt x="211" y="337"/>
                    <a:pt x="366" y="787"/>
                    <a:pt x="458" y="1254"/>
                  </a:cubicBezTo>
                  <a:cubicBezTo>
                    <a:pt x="562" y="1786"/>
                    <a:pt x="586" y="2341"/>
                    <a:pt x="521" y="2774"/>
                  </a:cubicBezTo>
                  <a:cubicBezTo>
                    <a:pt x="586" y="2761"/>
                    <a:pt x="687" y="2744"/>
                    <a:pt x="803" y="2736"/>
                  </a:cubicBezTo>
                  <a:cubicBezTo>
                    <a:pt x="975" y="2723"/>
                    <a:pt x="1180" y="2728"/>
                    <a:pt x="1344" y="27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523;p54">
              <a:extLst>
                <a:ext uri="{FF2B5EF4-FFF2-40B4-BE49-F238E27FC236}">
                  <a16:creationId xmlns:a16="http://schemas.microsoft.com/office/drawing/2014/main" id="{F81C403C-E914-AB55-EF74-A0C636383AE9}"/>
                </a:ext>
              </a:extLst>
            </p:cNvPr>
            <p:cNvSpPr/>
            <p:nvPr/>
          </p:nvSpPr>
          <p:spPr>
            <a:xfrm>
              <a:off x="4529696" y="2795637"/>
              <a:ext cx="185645" cy="233535"/>
            </a:xfrm>
            <a:custGeom>
              <a:avLst/>
              <a:gdLst/>
              <a:ahLst/>
              <a:cxnLst/>
              <a:rect l="l" t="t" r="r" b="b"/>
              <a:pathLst>
                <a:path w="2543" h="3199" extrusionOk="0">
                  <a:moveTo>
                    <a:pt x="779" y="804"/>
                  </a:moveTo>
                  <a:cubicBezTo>
                    <a:pt x="1319" y="1523"/>
                    <a:pt x="1347" y="2540"/>
                    <a:pt x="1357" y="2918"/>
                  </a:cubicBezTo>
                  <a:cubicBezTo>
                    <a:pt x="1357" y="2928"/>
                    <a:pt x="1358" y="2938"/>
                    <a:pt x="1358" y="2946"/>
                  </a:cubicBezTo>
                  <a:cubicBezTo>
                    <a:pt x="1583" y="2917"/>
                    <a:pt x="2163" y="2882"/>
                    <a:pt x="2543" y="3199"/>
                  </a:cubicBezTo>
                  <a:cubicBezTo>
                    <a:pt x="2352" y="2328"/>
                    <a:pt x="1975" y="1614"/>
                    <a:pt x="1484" y="1061"/>
                  </a:cubicBezTo>
                  <a:cubicBezTo>
                    <a:pt x="1060" y="586"/>
                    <a:pt x="551" y="231"/>
                    <a:pt x="0" y="0"/>
                  </a:cubicBezTo>
                  <a:cubicBezTo>
                    <a:pt x="212" y="163"/>
                    <a:pt x="491" y="419"/>
                    <a:pt x="779" y="8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524;p54">
              <a:extLst>
                <a:ext uri="{FF2B5EF4-FFF2-40B4-BE49-F238E27FC236}">
                  <a16:creationId xmlns:a16="http://schemas.microsoft.com/office/drawing/2014/main" id="{094F821F-9BEF-A675-8886-AEF8DA2AD731}"/>
                </a:ext>
              </a:extLst>
            </p:cNvPr>
            <p:cNvSpPr/>
            <p:nvPr/>
          </p:nvSpPr>
          <p:spPr>
            <a:xfrm>
              <a:off x="4254402" y="2773517"/>
              <a:ext cx="188857" cy="119140"/>
            </a:xfrm>
            <a:custGeom>
              <a:avLst/>
              <a:gdLst/>
              <a:ahLst/>
              <a:cxnLst/>
              <a:rect l="l" t="t" r="r" b="b"/>
              <a:pathLst>
                <a:path w="2587" h="1632" extrusionOk="0">
                  <a:moveTo>
                    <a:pt x="518" y="1041"/>
                  </a:moveTo>
                  <a:cubicBezTo>
                    <a:pt x="765" y="813"/>
                    <a:pt x="996" y="653"/>
                    <a:pt x="1290" y="490"/>
                  </a:cubicBezTo>
                  <a:cubicBezTo>
                    <a:pt x="1492" y="385"/>
                    <a:pt x="2364" y="0"/>
                    <a:pt x="2586" y="63"/>
                  </a:cubicBezTo>
                  <a:cubicBezTo>
                    <a:pt x="2585" y="65"/>
                    <a:pt x="1603" y="412"/>
                    <a:pt x="1330" y="563"/>
                  </a:cubicBezTo>
                  <a:cubicBezTo>
                    <a:pt x="1048" y="728"/>
                    <a:pt x="824" y="888"/>
                    <a:pt x="584" y="1111"/>
                  </a:cubicBezTo>
                  <a:cubicBezTo>
                    <a:pt x="502" y="1192"/>
                    <a:pt x="153" y="1631"/>
                    <a:pt x="122" y="1585"/>
                  </a:cubicBezTo>
                  <a:cubicBezTo>
                    <a:pt x="0" y="1560"/>
                    <a:pt x="492" y="1068"/>
                    <a:pt x="518" y="1041"/>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525;p54">
              <a:extLst>
                <a:ext uri="{FF2B5EF4-FFF2-40B4-BE49-F238E27FC236}">
                  <a16:creationId xmlns:a16="http://schemas.microsoft.com/office/drawing/2014/main" id="{0F99EE09-A28E-0F45-1475-E08991FB8132}"/>
                </a:ext>
              </a:extLst>
            </p:cNvPr>
            <p:cNvSpPr/>
            <p:nvPr/>
          </p:nvSpPr>
          <p:spPr>
            <a:xfrm>
              <a:off x="4183735" y="2777460"/>
              <a:ext cx="180827" cy="93224"/>
            </a:xfrm>
            <a:custGeom>
              <a:avLst/>
              <a:gdLst/>
              <a:ahLst/>
              <a:cxnLst/>
              <a:rect l="l" t="t" r="r" b="b"/>
              <a:pathLst>
                <a:path w="2477" h="1277" extrusionOk="0">
                  <a:moveTo>
                    <a:pt x="518" y="854"/>
                  </a:moveTo>
                  <a:cubicBezTo>
                    <a:pt x="902" y="620"/>
                    <a:pt x="1337" y="375"/>
                    <a:pt x="1756" y="217"/>
                  </a:cubicBezTo>
                  <a:cubicBezTo>
                    <a:pt x="1982" y="135"/>
                    <a:pt x="2209" y="65"/>
                    <a:pt x="2443" y="10"/>
                  </a:cubicBezTo>
                  <a:cubicBezTo>
                    <a:pt x="2447" y="9"/>
                    <a:pt x="2474" y="1"/>
                    <a:pt x="2477" y="3"/>
                  </a:cubicBezTo>
                  <a:cubicBezTo>
                    <a:pt x="2477" y="8"/>
                    <a:pt x="2452" y="22"/>
                    <a:pt x="2447" y="24"/>
                  </a:cubicBezTo>
                  <a:cubicBezTo>
                    <a:pt x="2230" y="114"/>
                    <a:pt x="2002" y="189"/>
                    <a:pt x="1780" y="279"/>
                  </a:cubicBezTo>
                  <a:cubicBezTo>
                    <a:pt x="1367" y="459"/>
                    <a:pt x="953" y="700"/>
                    <a:pt x="569" y="936"/>
                  </a:cubicBezTo>
                  <a:cubicBezTo>
                    <a:pt x="505" y="976"/>
                    <a:pt x="102" y="1276"/>
                    <a:pt x="76" y="1208"/>
                  </a:cubicBezTo>
                  <a:cubicBezTo>
                    <a:pt x="1" y="1148"/>
                    <a:pt x="472" y="883"/>
                    <a:pt x="518" y="854"/>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526;p54">
              <a:extLst>
                <a:ext uri="{FF2B5EF4-FFF2-40B4-BE49-F238E27FC236}">
                  <a16:creationId xmlns:a16="http://schemas.microsoft.com/office/drawing/2014/main" id="{792AD709-3E59-0EBC-D3F1-04C7C41782C0}"/>
                </a:ext>
              </a:extLst>
            </p:cNvPr>
            <p:cNvSpPr/>
            <p:nvPr/>
          </p:nvSpPr>
          <p:spPr>
            <a:xfrm>
              <a:off x="4348357" y="2788848"/>
              <a:ext cx="122863" cy="109869"/>
            </a:xfrm>
            <a:custGeom>
              <a:avLst/>
              <a:gdLst/>
              <a:ahLst/>
              <a:cxnLst/>
              <a:rect l="l" t="t" r="r" b="b"/>
              <a:pathLst>
                <a:path w="1683" h="1505" extrusionOk="0">
                  <a:moveTo>
                    <a:pt x="345" y="1053"/>
                  </a:moveTo>
                  <a:cubicBezTo>
                    <a:pt x="480" y="898"/>
                    <a:pt x="620" y="760"/>
                    <a:pt x="772" y="622"/>
                  </a:cubicBezTo>
                  <a:cubicBezTo>
                    <a:pt x="937" y="477"/>
                    <a:pt x="1099" y="344"/>
                    <a:pt x="1284" y="222"/>
                  </a:cubicBezTo>
                  <a:cubicBezTo>
                    <a:pt x="1320" y="198"/>
                    <a:pt x="1636" y="1"/>
                    <a:pt x="1683" y="44"/>
                  </a:cubicBezTo>
                  <a:cubicBezTo>
                    <a:pt x="1681" y="50"/>
                    <a:pt x="1342" y="251"/>
                    <a:pt x="1317" y="269"/>
                  </a:cubicBezTo>
                  <a:cubicBezTo>
                    <a:pt x="1145" y="401"/>
                    <a:pt x="989" y="538"/>
                    <a:pt x="830" y="686"/>
                  </a:cubicBezTo>
                  <a:cubicBezTo>
                    <a:pt x="685" y="825"/>
                    <a:pt x="549" y="963"/>
                    <a:pt x="418" y="1116"/>
                  </a:cubicBezTo>
                  <a:cubicBezTo>
                    <a:pt x="409" y="1127"/>
                    <a:pt x="399" y="1138"/>
                    <a:pt x="390" y="1150"/>
                  </a:cubicBezTo>
                  <a:cubicBezTo>
                    <a:pt x="321" y="1235"/>
                    <a:pt x="171" y="1504"/>
                    <a:pt x="123" y="1481"/>
                  </a:cubicBezTo>
                  <a:cubicBezTo>
                    <a:pt x="0" y="1469"/>
                    <a:pt x="299" y="1110"/>
                    <a:pt x="315" y="1088"/>
                  </a:cubicBezTo>
                  <a:cubicBezTo>
                    <a:pt x="326" y="1077"/>
                    <a:pt x="335" y="1065"/>
                    <a:pt x="345" y="105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527;p54">
              <a:extLst>
                <a:ext uri="{FF2B5EF4-FFF2-40B4-BE49-F238E27FC236}">
                  <a16:creationId xmlns:a16="http://schemas.microsoft.com/office/drawing/2014/main" id="{D177853C-CB52-4269-7442-B139D82553D2}"/>
                </a:ext>
              </a:extLst>
            </p:cNvPr>
            <p:cNvSpPr/>
            <p:nvPr/>
          </p:nvSpPr>
          <p:spPr>
            <a:xfrm>
              <a:off x="4519184" y="2798849"/>
              <a:ext cx="98991" cy="194479"/>
            </a:xfrm>
            <a:custGeom>
              <a:avLst/>
              <a:gdLst/>
              <a:ahLst/>
              <a:cxnLst/>
              <a:rect l="l" t="t" r="r" b="b"/>
              <a:pathLst>
                <a:path w="1356" h="2664" extrusionOk="0">
                  <a:moveTo>
                    <a:pt x="1202" y="1947"/>
                  </a:moveTo>
                  <a:cubicBezTo>
                    <a:pt x="1119" y="1621"/>
                    <a:pt x="1014" y="1361"/>
                    <a:pt x="856" y="1065"/>
                  </a:cubicBezTo>
                  <a:cubicBezTo>
                    <a:pt x="743" y="866"/>
                    <a:pt x="221" y="70"/>
                    <a:pt x="0" y="1"/>
                  </a:cubicBezTo>
                  <a:cubicBezTo>
                    <a:pt x="1" y="4"/>
                    <a:pt x="635" y="829"/>
                    <a:pt x="782" y="1104"/>
                  </a:cubicBezTo>
                  <a:cubicBezTo>
                    <a:pt x="929" y="1396"/>
                    <a:pt x="1030" y="1653"/>
                    <a:pt x="1110" y="1970"/>
                  </a:cubicBezTo>
                  <a:cubicBezTo>
                    <a:pt x="1133" y="2082"/>
                    <a:pt x="1188" y="2641"/>
                    <a:pt x="1239" y="2620"/>
                  </a:cubicBezTo>
                  <a:cubicBezTo>
                    <a:pt x="1355" y="2664"/>
                    <a:pt x="1210" y="1984"/>
                    <a:pt x="1202" y="1947"/>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5" name="Google Shape;1528;p54">
              <a:extLst>
                <a:ext uri="{FF2B5EF4-FFF2-40B4-BE49-F238E27FC236}">
                  <a16:creationId xmlns:a16="http://schemas.microsoft.com/office/drawing/2014/main" id="{1F6627FF-1450-2F0D-9818-B815401FEDDD}"/>
                </a:ext>
              </a:extLst>
            </p:cNvPr>
            <p:cNvGrpSpPr/>
            <p:nvPr/>
          </p:nvGrpSpPr>
          <p:grpSpPr>
            <a:xfrm>
              <a:off x="3665413" y="3253726"/>
              <a:ext cx="108336" cy="108993"/>
              <a:chOff x="3665413" y="3253726"/>
              <a:chExt cx="108336" cy="108993"/>
            </a:xfrm>
          </p:grpSpPr>
          <p:sp>
            <p:nvSpPr>
              <p:cNvPr id="1722" name="Google Shape;1529;p54">
                <a:extLst>
                  <a:ext uri="{FF2B5EF4-FFF2-40B4-BE49-F238E27FC236}">
                    <a16:creationId xmlns:a16="http://schemas.microsoft.com/office/drawing/2014/main" id="{612F6E71-E580-D1CA-39D1-8CA5A02A5FCD}"/>
                  </a:ext>
                </a:extLst>
              </p:cNvPr>
              <p:cNvSpPr/>
              <p:nvPr/>
            </p:nvSpPr>
            <p:spPr>
              <a:xfrm>
                <a:off x="3674392" y="3254456"/>
                <a:ext cx="95122" cy="108263"/>
              </a:xfrm>
              <a:custGeom>
                <a:avLst/>
                <a:gdLst/>
                <a:ahLst/>
                <a:cxnLst/>
                <a:rect l="l" t="t" r="r" b="b"/>
                <a:pathLst>
                  <a:path w="1303" h="1483" extrusionOk="0">
                    <a:moveTo>
                      <a:pt x="16" y="1389"/>
                    </a:moveTo>
                    <a:cubicBezTo>
                      <a:pt x="1" y="1322"/>
                      <a:pt x="103" y="773"/>
                      <a:pt x="138" y="673"/>
                    </a:cubicBezTo>
                    <a:cubicBezTo>
                      <a:pt x="319" y="179"/>
                      <a:pt x="835" y="0"/>
                      <a:pt x="1302" y="95"/>
                    </a:cubicBezTo>
                    <a:cubicBezTo>
                      <a:pt x="1233" y="321"/>
                      <a:pt x="1213" y="429"/>
                      <a:pt x="1130" y="697"/>
                    </a:cubicBezTo>
                    <a:cubicBezTo>
                      <a:pt x="888" y="1483"/>
                      <a:pt x="35" y="1471"/>
                      <a:pt x="16" y="13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530;p54">
                <a:extLst>
                  <a:ext uri="{FF2B5EF4-FFF2-40B4-BE49-F238E27FC236}">
                    <a16:creationId xmlns:a16="http://schemas.microsoft.com/office/drawing/2014/main" id="{F76F29B3-40B6-C05C-FF24-0A527262C2FA}"/>
                  </a:ext>
                </a:extLst>
              </p:cNvPr>
              <p:cNvSpPr/>
              <p:nvPr/>
            </p:nvSpPr>
            <p:spPr>
              <a:xfrm>
                <a:off x="3687606" y="3263728"/>
                <a:ext cx="80741" cy="94830"/>
              </a:xfrm>
              <a:custGeom>
                <a:avLst/>
                <a:gdLst/>
                <a:ahLst/>
                <a:cxnLst/>
                <a:rect l="l" t="t" r="r" b="b"/>
                <a:pathLst>
                  <a:path w="1106" h="1299" extrusionOk="0">
                    <a:moveTo>
                      <a:pt x="1106" y="22"/>
                    </a:moveTo>
                    <a:cubicBezTo>
                      <a:pt x="1049" y="213"/>
                      <a:pt x="1025" y="324"/>
                      <a:pt x="949" y="570"/>
                    </a:cubicBezTo>
                    <a:cubicBezTo>
                      <a:pt x="771" y="1146"/>
                      <a:pt x="265" y="1293"/>
                      <a:pt x="0" y="1299"/>
                    </a:cubicBezTo>
                    <a:cubicBezTo>
                      <a:pt x="8" y="1153"/>
                      <a:pt x="91" y="711"/>
                      <a:pt x="123" y="622"/>
                    </a:cubicBezTo>
                    <a:cubicBezTo>
                      <a:pt x="281" y="192"/>
                      <a:pt x="693" y="1"/>
                      <a:pt x="1106" y="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531;p54">
                <a:extLst>
                  <a:ext uri="{FF2B5EF4-FFF2-40B4-BE49-F238E27FC236}">
                    <a16:creationId xmlns:a16="http://schemas.microsoft.com/office/drawing/2014/main" id="{22986884-7694-4096-AA19-49C03CB35488}"/>
                  </a:ext>
                </a:extLst>
              </p:cNvPr>
              <p:cNvSpPr/>
              <p:nvPr/>
            </p:nvSpPr>
            <p:spPr>
              <a:xfrm>
                <a:off x="3671107" y="3253726"/>
                <a:ext cx="102642" cy="108920"/>
              </a:xfrm>
              <a:custGeom>
                <a:avLst/>
                <a:gdLst/>
                <a:ahLst/>
                <a:cxnLst/>
                <a:rect l="l" t="t" r="r" b="b"/>
                <a:pathLst>
                  <a:path w="1406" h="1492" extrusionOk="0">
                    <a:moveTo>
                      <a:pt x="44" y="1086"/>
                    </a:moveTo>
                    <a:cubicBezTo>
                      <a:pt x="18" y="1236"/>
                      <a:pt x="1" y="1376"/>
                      <a:pt x="10" y="1414"/>
                    </a:cubicBezTo>
                    <a:cubicBezTo>
                      <a:pt x="17" y="1443"/>
                      <a:pt x="44" y="1465"/>
                      <a:pt x="87" y="1476"/>
                    </a:cubicBezTo>
                    <a:cubicBezTo>
                      <a:pt x="125" y="1487"/>
                      <a:pt x="183" y="1492"/>
                      <a:pt x="252" y="1488"/>
                    </a:cubicBezTo>
                    <a:cubicBezTo>
                      <a:pt x="320" y="1485"/>
                      <a:pt x="399" y="1473"/>
                      <a:pt x="484" y="1449"/>
                    </a:cubicBezTo>
                    <a:cubicBezTo>
                      <a:pt x="758" y="1372"/>
                      <a:pt x="1087" y="1170"/>
                      <a:pt x="1226" y="720"/>
                    </a:cubicBezTo>
                    <a:cubicBezTo>
                      <a:pt x="1271" y="575"/>
                      <a:pt x="1297" y="478"/>
                      <a:pt x="1322" y="384"/>
                    </a:cubicBezTo>
                    <a:cubicBezTo>
                      <a:pt x="1345" y="302"/>
                      <a:pt x="1367" y="222"/>
                      <a:pt x="1397" y="123"/>
                    </a:cubicBezTo>
                    <a:cubicBezTo>
                      <a:pt x="1398" y="120"/>
                      <a:pt x="1398" y="118"/>
                      <a:pt x="1399" y="116"/>
                    </a:cubicBezTo>
                    <a:cubicBezTo>
                      <a:pt x="1406" y="87"/>
                      <a:pt x="1389" y="59"/>
                      <a:pt x="1360" y="53"/>
                    </a:cubicBezTo>
                    <a:cubicBezTo>
                      <a:pt x="1104" y="1"/>
                      <a:pt x="832" y="28"/>
                      <a:pt x="604" y="141"/>
                    </a:cubicBezTo>
                    <a:cubicBezTo>
                      <a:pt x="396" y="244"/>
                      <a:pt x="225" y="419"/>
                      <a:pt x="134" y="668"/>
                    </a:cubicBezTo>
                    <a:cubicBezTo>
                      <a:pt x="114" y="724"/>
                      <a:pt x="73" y="914"/>
                      <a:pt x="44" y="1086"/>
                    </a:cubicBezTo>
                    <a:close/>
                    <a:moveTo>
                      <a:pt x="113" y="1385"/>
                    </a:moveTo>
                    <a:cubicBezTo>
                      <a:pt x="108" y="1361"/>
                      <a:pt x="125" y="1237"/>
                      <a:pt x="149" y="1098"/>
                    </a:cubicBezTo>
                    <a:cubicBezTo>
                      <a:pt x="177" y="931"/>
                      <a:pt x="215" y="751"/>
                      <a:pt x="233" y="700"/>
                    </a:cubicBezTo>
                    <a:cubicBezTo>
                      <a:pt x="314" y="480"/>
                      <a:pt x="464" y="327"/>
                      <a:pt x="646" y="236"/>
                    </a:cubicBezTo>
                    <a:cubicBezTo>
                      <a:pt x="837" y="142"/>
                      <a:pt x="1062" y="114"/>
                      <a:pt x="1280" y="148"/>
                    </a:cubicBezTo>
                    <a:cubicBezTo>
                      <a:pt x="1257" y="229"/>
                      <a:pt x="1238" y="295"/>
                      <a:pt x="1221" y="361"/>
                    </a:cubicBezTo>
                    <a:cubicBezTo>
                      <a:pt x="1195" y="455"/>
                      <a:pt x="1168" y="552"/>
                      <a:pt x="1125" y="694"/>
                    </a:cubicBezTo>
                    <a:cubicBezTo>
                      <a:pt x="1001" y="1096"/>
                      <a:pt x="706" y="1277"/>
                      <a:pt x="460" y="1346"/>
                    </a:cubicBezTo>
                    <a:cubicBezTo>
                      <a:pt x="384" y="1368"/>
                      <a:pt x="313" y="1378"/>
                      <a:pt x="252" y="1382"/>
                    </a:cubicBezTo>
                    <a:cubicBezTo>
                      <a:pt x="194" y="1384"/>
                      <a:pt x="148" y="1381"/>
                      <a:pt x="119" y="1373"/>
                    </a:cubicBezTo>
                    <a:cubicBezTo>
                      <a:pt x="113" y="1371"/>
                      <a:pt x="115" y="1395"/>
                      <a:pt x="113" y="13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532;p54">
                <a:extLst>
                  <a:ext uri="{FF2B5EF4-FFF2-40B4-BE49-F238E27FC236}">
                    <a16:creationId xmlns:a16="http://schemas.microsoft.com/office/drawing/2014/main" id="{8B1E057B-890A-0CB7-37C5-244EF9ED43E2}"/>
                  </a:ext>
                </a:extLst>
              </p:cNvPr>
              <p:cNvSpPr/>
              <p:nvPr/>
            </p:nvSpPr>
            <p:spPr>
              <a:xfrm>
                <a:off x="3665413" y="3259932"/>
                <a:ext cx="105489" cy="102277"/>
              </a:xfrm>
              <a:custGeom>
                <a:avLst/>
                <a:gdLst/>
                <a:ahLst/>
                <a:cxnLst/>
                <a:rect l="l" t="t" r="r" b="b"/>
                <a:pathLst>
                  <a:path w="1445" h="1401" extrusionOk="0">
                    <a:moveTo>
                      <a:pt x="1424" y="55"/>
                    </a:moveTo>
                    <a:cubicBezTo>
                      <a:pt x="1438" y="49"/>
                      <a:pt x="1445" y="33"/>
                      <a:pt x="1439" y="19"/>
                    </a:cubicBezTo>
                    <a:cubicBezTo>
                      <a:pt x="1434" y="6"/>
                      <a:pt x="1418" y="0"/>
                      <a:pt x="1405" y="6"/>
                    </a:cubicBezTo>
                    <a:cubicBezTo>
                      <a:pt x="1090" y="147"/>
                      <a:pt x="907" y="412"/>
                      <a:pt x="722" y="676"/>
                    </a:cubicBezTo>
                    <a:cubicBezTo>
                      <a:pt x="536" y="946"/>
                      <a:pt x="349" y="1216"/>
                      <a:pt x="22" y="1346"/>
                    </a:cubicBezTo>
                    <a:cubicBezTo>
                      <a:pt x="8" y="1351"/>
                      <a:pt x="0" y="1367"/>
                      <a:pt x="6" y="1381"/>
                    </a:cubicBezTo>
                    <a:cubicBezTo>
                      <a:pt x="10" y="1394"/>
                      <a:pt x="25" y="1401"/>
                      <a:pt x="39" y="1395"/>
                    </a:cubicBezTo>
                    <a:cubicBezTo>
                      <a:pt x="382" y="1258"/>
                      <a:pt x="574" y="982"/>
                      <a:pt x="765" y="705"/>
                    </a:cubicBezTo>
                    <a:cubicBezTo>
                      <a:pt x="944" y="447"/>
                      <a:pt x="1123" y="189"/>
                      <a:pt x="1424" y="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533;p54">
                <a:extLst>
                  <a:ext uri="{FF2B5EF4-FFF2-40B4-BE49-F238E27FC236}">
                    <a16:creationId xmlns:a16="http://schemas.microsoft.com/office/drawing/2014/main" id="{830EE548-0D17-ADA5-4E8C-77963C6821C7}"/>
                  </a:ext>
                </a:extLst>
              </p:cNvPr>
              <p:cNvSpPr/>
              <p:nvPr/>
            </p:nvSpPr>
            <p:spPr>
              <a:xfrm>
                <a:off x="3707828" y="3288183"/>
                <a:ext cx="50737" cy="63877"/>
              </a:xfrm>
              <a:custGeom>
                <a:avLst/>
                <a:gdLst/>
                <a:ahLst/>
                <a:cxnLst/>
                <a:rect l="l" t="t" r="r" b="b"/>
                <a:pathLst>
                  <a:path w="695" h="875" extrusionOk="0">
                    <a:moveTo>
                      <a:pt x="261" y="713"/>
                    </a:moveTo>
                    <a:cubicBezTo>
                      <a:pt x="355" y="640"/>
                      <a:pt x="418" y="570"/>
                      <a:pt x="485" y="472"/>
                    </a:cubicBezTo>
                    <a:cubicBezTo>
                      <a:pt x="528" y="403"/>
                      <a:pt x="694" y="60"/>
                      <a:pt x="624" y="0"/>
                    </a:cubicBezTo>
                    <a:cubicBezTo>
                      <a:pt x="616" y="6"/>
                      <a:pt x="452" y="366"/>
                      <a:pt x="413" y="422"/>
                    </a:cubicBezTo>
                    <a:cubicBezTo>
                      <a:pt x="347" y="505"/>
                      <a:pt x="286" y="566"/>
                      <a:pt x="203" y="630"/>
                    </a:cubicBezTo>
                    <a:cubicBezTo>
                      <a:pt x="119" y="690"/>
                      <a:pt x="0" y="726"/>
                      <a:pt x="28" y="782"/>
                    </a:cubicBezTo>
                    <a:cubicBezTo>
                      <a:pt x="47" y="875"/>
                      <a:pt x="222" y="739"/>
                      <a:pt x="261" y="713"/>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534;p54">
                <a:extLst>
                  <a:ext uri="{FF2B5EF4-FFF2-40B4-BE49-F238E27FC236}">
                    <a16:creationId xmlns:a16="http://schemas.microsoft.com/office/drawing/2014/main" id="{5FE030C9-F5CC-03F2-FC64-C95A22190ABF}"/>
                  </a:ext>
                </a:extLst>
              </p:cNvPr>
              <p:cNvSpPr/>
              <p:nvPr/>
            </p:nvSpPr>
            <p:spPr>
              <a:xfrm>
                <a:off x="3705856" y="3262998"/>
                <a:ext cx="53000" cy="62490"/>
              </a:xfrm>
              <a:custGeom>
                <a:avLst/>
                <a:gdLst/>
                <a:ahLst/>
                <a:cxnLst/>
                <a:rect l="l" t="t" r="r" b="b"/>
                <a:pathLst>
                  <a:path w="726" h="856" extrusionOk="0">
                    <a:moveTo>
                      <a:pt x="258" y="53"/>
                    </a:moveTo>
                    <a:cubicBezTo>
                      <a:pt x="271" y="46"/>
                      <a:pt x="276" y="30"/>
                      <a:pt x="269" y="17"/>
                    </a:cubicBezTo>
                    <a:cubicBezTo>
                      <a:pt x="262" y="5"/>
                      <a:pt x="245" y="0"/>
                      <a:pt x="233" y="8"/>
                    </a:cubicBezTo>
                    <a:cubicBezTo>
                      <a:pt x="232" y="9"/>
                      <a:pt x="24" y="130"/>
                      <a:pt x="8" y="366"/>
                    </a:cubicBezTo>
                    <a:cubicBezTo>
                      <a:pt x="1" y="471"/>
                      <a:pt x="15" y="542"/>
                      <a:pt x="29" y="605"/>
                    </a:cubicBezTo>
                    <a:cubicBezTo>
                      <a:pt x="43" y="675"/>
                      <a:pt x="56" y="735"/>
                      <a:pt x="30" y="822"/>
                    </a:cubicBezTo>
                    <a:cubicBezTo>
                      <a:pt x="25" y="837"/>
                      <a:pt x="33" y="851"/>
                      <a:pt x="47" y="854"/>
                    </a:cubicBezTo>
                    <a:cubicBezTo>
                      <a:pt x="51" y="855"/>
                      <a:pt x="54" y="856"/>
                      <a:pt x="58" y="855"/>
                    </a:cubicBezTo>
                    <a:lnTo>
                      <a:pt x="58" y="855"/>
                    </a:lnTo>
                    <a:cubicBezTo>
                      <a:pt x="168" y="834"/>
                      <a:pt x="279" y="806"/>
                      <a:pt x="389" y="762"/>
                    </a:cubicBezTo>
                    <a:cubicBezTo>
                      <a:pt x="498" y="718"/>
                      <a:pt x="606" y="658"/>
                      <a:pt x="712" y="573"/>
                    </a:cubicBezTo>
                    <a:cubicBezTo>
                      <a:pt x="723" y="564"/>
                      <a:pt x="726" y="547"/>
                      <a:pt x="717" y="535"/>
                    </a:cubicBezTo>
                    <a:cubicBezTo>
                      <a:pt x="708" y="525"/>
                      <a:pt x="691" y="523"/>
                      <a:pt x="680" y="532"/>
                    </a:cubicBezTo>
                    <a:cubicBezTo>
                      <a:pt x="580" y="612"/>
                      <a:pt x="476" y="670"/>
                      <a:pt x="371" y="713"/>
                    </a:cubicBezTo>
                    <a:cubicBezTo>
                      <a:pt x="278" y="749"/>
                      <a:pt x="184" y="776"/>
                      <a:pt x="90" y="795"/>
                    </a:cubicBezTo>
                    <a:cubicBezTo>
                      <a:pt x="106" y="716"/>
                      <a:pt x="94" y="658"/>
                      <a:pt x="80" y="592"/>
                    </a:cubicBezTo>
                    <a:cubicBezTo>
                      <a:pt x="68" y="532"/>
                      <a:pt x="54" y="464"/>
                      <a:pt x="60" y="367"/>
                    </a:cubicBezTo>
                    <a:cubicBezTo>
                      <a:pt x="75" y="161"/>
                      <a:pt x="258" y="54"/>
                      <a:pt x="258"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535;p54">
                <a:extLst>
                  <a:ext uri="{FF2B5EF4-FFF2-40B4-BE49-F238E27FC236}">
                    <a16:creationId xmlns:a16="http://schemas.microsoft.com/office/drawing/2014/main" id="{C1E4519B-C205-6F73-D3CD-1FB09AFE4FBB}"/>
                  </a:ext>
                </a:extLst>
              </p:cNvPr>
              <p:cNvSpPr/>
              <p:nvPr/>
            </p:nvSpPr>
            <p:spPr>
              <a:xfrm>
                <a:off x="3686657" y="3285482"/>
                <a:ext cx="64169" cy="63512"/>
              </a:xfrm>
              <a:custGeom>
                <a:avLst/>
                <a:gdLst/>
                <a:ahLst/>
                <a:cxnLst/>
                <a:rect l="l" t="t" r="r" b="b"/>
                <a:pathLst>
                  <a:path w="879" h="870" extrusionOk="0">
                    <a:moveTo>
                      <a:pt x="108" y="38"/>
                    </a:moveTo>
                    <a:cubicBezTo>
                      <a:pt x="114" y="23"/>
                      <a:pt x="107" y="8"/>
                      <a:pt x="93" y="5"/>
                    </a:cubicBezTo>
                    <a:cubicBezTo>
                      <a:pt x="79" y="0"/>
                      <a:pt x="64" y="8"/>
                      <a:pt x="59" y="22"/>
                    </a:cubicBezTo>
                    <a:cubicBezTo>
                      <a:pt x="5" y="175"/>
                      <a:pt x="17" y="283"/>
                      <a:pt x="29" y="402"/>
                    </a:cubicBezTo>
                    <a:cubicBezTo>
                      <a:pt x="40" y="518"/>
                      <a:pt x="53" y="645"/>
                      <a:pt x="5" y="835"/>
                    </a:cubicBezTo>
                    <a:cubicBezTo>
                      <a:pt x="0" y="850"/>
                      <a:pt x="9" y="864"/>
                      <a:pt x="23" y="867"/>
                    </a:cubicBezTo>
                    <a:cubicBezTo>
                      <a:pt x="32" y="869"/>
                      <a:pt x="42" y="866"/>
                      <a:pt x="48" y="859"/>
                    </a:cubicBezTo>
                    <a:cubicBezTo>
                      <a:pt x="52" y="856"/>
                      <a:pt x="66" y="858"/>
                      <a:pt x="98" y="852"/>
                    </a:cubicBezTo>
                    <a:cubicBezTo>
                      <a:pt x="173" y="839"/>
                      <a:pt x="306" y="815"/>
                      <a:pt x="479" y="758"/>
                    </a:cubicBezTo>
                    <a:cubicBezTo>
                      <a:pt x="699" y="687"/>
                      <a:pt x="741" y="647"/>
                      <a:pt x="817" y="578"/>
                    </a:cubicBezTo>
                    <a:cubicBezTo>
                      <a:pt x="831" y="565"/>
                      <a:pt x="847" y="550"/>
                      <a:pt x="865" y="534"/>
                    </a:cubicBezTo>
                    <a:cubicBezTo>
                      <a:pt x="877" y="524"/>
                      <a:pt x="879" y="508"/>
                      <a:pt x="870" y="496"/>
                    </a:cubicBezTo>
                    <a:cubicBezTo>
                      <a:pt x="860" y="486"/>
                      <a:pt x="844" y="485"/>
                      <a:pt x="832" y="495"/>
                    </a:cubicBezTo>
                    <a:cubicBezTo>
                      <a:pt x="813" y="511"/>
                      <a:pt x="796" y="526"/>
                      <a:pt x="782" y="540"/>
                    </a:cubicBezTo>
                    <a:cubicBezTo>
                      <a:pt x="713" y="603"/>
                      <a:pt x="673" y="640"/>
                      <a:pt x="465" y="708"/>
                    </a:cubicBezTo>
                    <a:cubicBezTo>
                      <a:pt x="296" y="763"/>
                      <a:pt x="165" y="786"/>
                      <a:pt x="92" y="799"/>
                    </a:cubicBezTo>
                    <a:cubicBezTo>
                      <a:pt x="82" y="801"/>
                      <a:pt x="73" y="803"/>
                      <a:pt x="66" y="804"/>
                    </a:cubicBezTo>
                    <a:cubicBezTo>
                      <a:pt x="105" y="627"/>
                      <a:pt x="93" y="506"/>
                      <a:pt x="81" y="394"/>
                    </a:cubicBezTo>
                    <a:cubicBezTo>
                      <a:pt x="70" y="282"/>
                      <a:pt x="60" y="179"/>
                      <a:pt x="108" y="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536;p54">
                <a:extLst>
                  <a:ext uri="{FF2B5EF4-FFF2-40B4-BE49-F238E27FC236}">
                    <a16:creationId xmlns:a16="http://schemas.microsoft.com/office/drawing/2014/main" id="{D7FE0828-CD0B-7598-2940-F5F43ECA8CA4}"/>
                  </a:ext>
                </a:extLst>
              </p:cNvPr>
              <p:cNvSpPr/>
              <p:nvPr/>
            </p:nvSpPr>
            <p:spPr>
              <a:xfrm>
                <a:off x="3727246" y="3257668"/>
                <a:ext cx="36939" cy="39786"/>
              </a:xfrm>
              <a:custGeom>
                <a:avLst/>
                <a:gdLst/>
                <a:ahLst/>
                <a:cxnLst/>
                <a:rect l="l" t="t" r="r" b="b"/>
                <a:pathLst>
                  <a:path w="506" h="545" extrusionOk="0">
                    <a:moveTo>
                      <a:pt x="274" y="56"/>
                    </a:moveTo>
                    <a:cubicBezTo>
                      <a:pt x="288" y="54"/>
                      <a:pt x="299" y="40"/>
                      <a:pt x="297" y="25"/>
                    </a:cubicBezTo>
                    <a:cubicBezTo>
                      <a:pt x="295" y="11"/>
                      <a:pt x="282" y="1"/>
                      <a:pt x="268" y="3"/>
                    </a:cubicBezTo>
                    <a:cubicBezTo>
                      <a:pt x="222" y="11"/>
                      <a:pt x="183" y="35"/>
                      <a:pt x="150" y="68"/>
                    </a:cubicBezTo>
                    <a:cubicBezTo>
                      <a:pt x="95" y="123"/>
                      <a:pt x="56" y="205"/>
                      <a:pt x="33" y="284"/>
                    </a:cubicBezTo>
                    <a:cubicBezTo>
                      <a:pt x="9" y="363"/>
                      <a:pt x="0" y="441"/>
                      <a:pt x="6" y="487"/>
                    </a:cubicBezTo>
                    <a:cubicBezTo>
                      <a:pt x="8" y="509"/>
                      <a:pt x="14" y="525"/>
                      <a:pt x="24" y="535"/>
                    </a:cubicBezTo>
                    <a:cubicBezTo>
                      <a:pt x="31" y="543"/>
                      <a:pt x="42" y="545"/>
                      <a:pt x="52" y="541"/>
                    </a:cubicBezTo>
                    <a:cubicBezTo>
                      <a:pt x="126" y="516"/>
                      <a:pt x="194" y="497"/>
                      <a:pt x="263" y="480"/>
                    </a:cubicBezTo>
                    <a:cubicBezTo>
                      <a:pt x="332" y="464"/>
                      <a:pt x="402" y="452"/>
                      <a:pt x="480" y="442"/>
                    </a:cubicBezTo>
                    <a:cubicBezTo>
                      <a:pt x="495" y="439"/>
                      <a:pt x="505" y="426"/>
                      <a:pt x="504" y="411"/>
                    </a:cubicBezTo>
                    <a:cubicBezTo>
                      <a:pt x="503" y="397"/>
                      <a:pt x="490" y="387"/>
                      <a:pt x="475" y="388"/>
                    </a:cubicBezTo>
                    <a:cubicBezTo>
                      <a:pt x="395" y="400"/>
                      <a:pt x="323" y="412"/>
                      <a:pt x="254" y="429"/>
                    </a:cubicBezTo>
                    <a:cubicBezTo>
                      <a:pt x="191" y="443"/>
                      <a:pt x="128" y="461"/>
                      <a:pt x="59" y="484"/>
                    </a:cubicBezTo>
                    <a:lnTo>
                      <a:pt x="58" y="478"/>
                    </a:lnTo>
                    <a:cubicBezTo>
                      <a:pt x="54" y="438"/>
                      <a:pt x="62" y="369"/>
                      <a:pt x="83" y="298"/>
                    </a:cubicBezTo>
                    <a:cubicBezTo>
                      <a:pt x="105" y="226"/>
                      <a:pt x="139" y="153"/>
                      <a:pt x="186" y="105"/>
                    </a:cubicBezTo>
                    <a:cubicBezTo>
                      <a:pt x="212" y="79"/>
                      <a:pt x="240" y="61"/>
                      <a:pt x="274" y="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6" name="Google Shape;1537;p54">
              <a:extLst>
                <a:ext uri="{FF2B5EF4-FFF2-40B4-BE49-F238E27FC236}">
                  <a16:creationId xmlns:a16="http://schemas.microsoft.com/office/drawing/2014/main" id="{7C0AD8AC-FBA2-4BDF-10D8-76DDF0FDDFC6}"/>
                </a:ext>
              </a:extLst>
            </p:cNvPr>
            <p:cNvGrpSpPr/>
            <p:nvPr/>
          </p:nvGrpSpPr>
          <p:grpSpPr>
            <a:xfrm rot="-6865186">
              <a:off x="3617769" y="3565416"/>
              <a:ext cx="108331" cy="108988"/>
              <a:chOff x="3665413" y="3253726"/>
              <a:chExt cx="108336" cy="108993"/>
            </a:xfrm>
          </p:grpSpPr>
          <p:sp>
            <p:nvSpPr>
              <p:cNvPr id="1714" name="Google Shape;1538;p54">
                <a:extLst>
                  <a:ext uri="{FF2B5EF4-FFF2-40B4-BE49-F238E27FC236}">
                    <a16:creationId xmlns:a16="http://schemas.microsoft.com/office/drawing/2014/main" id="{C003ABDD-2F0D-C280-94F0-28BB3B319CCE}"/>
                  </a:ext>
                </a:extLst>
              </p:cNvPr>
              <p:cNvSpPr/>
              <p:nvPr/>
            </p:nvSpPr>
            <p:spPr>
              <a:xfrm>
                <a:off x="3674392" y="3254456"/>
                <a:ext cx="95122" cy="108263"/>
              </a:xfrm>
              <a:custGeom>
                <a:avLst/>
                <a:gdLst/>
                <a:ahLst/>
                <a:cxnLst/>
                <a:rect l="l" t="t" r="r" b="b"/>
                <a:pathLst>
                  <a:path w="1303" h="1483" extrusionOk="0">
                    <a:moveTo>
                      <a:pt x="16" y="1389"/>
                    </a:moveTo>
                    <a:cubicBezTo>
                      <a:pt x="1" y="1322"/>
                      <a:pt x="103" y="773"/>
                      <a:pt x="138" y="673"/>
                    </a:cubicBezTo>
                    <a:cubicBezTo>
                      <a:pt x="319" y="179"/>
                      <a:pt x="835" y="0"/>
                      <a:pt x="1302" y="95"/>
                    </a:cubicBezTo>
                    <a:cubicBezTo>
                      <a:pt x="1233" y="321"/>
                      <a:pt x="1213" y="429"/>
                      <a:pt x="1130" y="697"/>
                    </a:cubicBezTo>
                    <a:cubicBezTo>
                      <a:pt x="888" y="1483"/>
                      <a:pt x="35" y="1471"/>
                      <a:pt x="16" y="13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539;p54">
                <a:extLst>
                  <a:ext uri="{FF2B5EF4-FFF2-40B4-BE49-F238E27FC236}">
                    <a16:creationId xmlns:a16="http://schemas.microsoft.com/office/drawing/2014/main" id="{8C0D1F41-A011-C403-53B6-17F6C8AF8B0D}"/>
                  </a:ext>
                </a:extLst>
              </p:cNvPr>
              <p:cNvSpPr/>
              <p:nvPr/>
            </p:nvSpPr>
            <p:spPr>
              <a:xfrm>
                <a:off x="3687606" y="3263728"/>
                <a:ext cx="80741" cy="94830"/>
              </a:xfrm>
              <a:custGeom>
                <a:avLst/>
                <a:gdLst/>
                <a:ahLst/>
                <a:cxnLst/>
                <a:rect l="l" t="t" r="r" b="b"/>
                <a:pathLst>
                  <a:path w="1106" h="1299" extrusionOk="0">
                    <a:moveTo>
                      <a:pt x="1106" y="22"/>
                    </a:moveTo>
                    <a:cubicBezTo>
                      <a:pt x="1049" y="213"/>
                      <a:pt x="1025" y="324"/>
                      <a:pt x="949" y="570"/>
                    </a:cubicBezTo>
                    <a:cubicBezTo>
                      <a:pt x="771" y="1146"/>
                      <a:pt x="265" y="1293"/>
                      <a:pt x="0" y="1299"/>
                    </a:cubicBezTo>
                    <a:cubicBezTo>
                      <a:pt x="8" y="1153"/>
                      <a:pt x="91" y="711"/>
                      <a:pt x="123" y="622"/>
                    </a:cubicBezTo>
                    <a:cubicBezTo>
                      <a:pt x="281" y="192"/>
                      <a:pt x="693" y="1"/>
                      <a:pt x="1106" y="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540;p54">
                <a:extLst>
                  <a:ext uri="{FF2B5EF4-FFF2-40B4-BE49-F238E27FC236}">
                    <a16:creationId xmlns:a16="http://schemas.microsoft.com/office/drawing/2014/main" id="{C673A336-E87C-E9E0-A659-3D1FC3318C6F}"/>
                  </a:ext>
                </a:extLst>
              </p:cNvPr>
              <p:cNvSpPr/>
              <p:nvPr/>
            </p:nvSpPr>
            <p:spPr>
              <a:xfrm>
                <a:off x="3671107" y="3253726"/>
                <a:ext cx="102642" cy="108920"/>
              </a:xfrm>
              <a:custGeom>
                <a:avLst/>
                <a:gdLst/>
                <a:ahLst/>
                <a:cxnLst/>
                <a:rect l="l" t="t" r="r" b="b"/>
                <a:pathLst>
                  <a:path w="1406" h="1492" extrusionOk="0">
                    <a:moveTo>
                      <a:pt x="44" y="1086"/>
                    </a:moveTo>
                    <a:cubicBezTo>
                      <a:pt x="18" y="1236"/>
                      <a:pt x="1" y="1376"/>
                      <a:pt x="10" y="1414"/>
                    </a:cubicBezTo>
                    <a:cubicBezTo>
                      <a:pt x="17" y="1443"/>
                      <a:pt x="44" y="1465"/>
                      <a:pt x="87" y="1476"/>
                    </a:cubicBezTo>
                    <a:cubicBezTo>
                      <a:pt x="125" y="1487"/>
                      <a:pt x="183" y="1492"/>
                      <a:pt x="252" y="1488"/>
                    </a:cubicBezTo>
                    <a:cubicBezTo>
                      <a:pt x="320" y="1485"/>
                      <a:pt x="399" y="1473"/>
                      <a:pt x="484" y="1449"/>
                    </a:cubicBezTo>
                    <a:cubicBezTo>
                      <a:pt x="758" y="1372"/>
                      <a:pt x="1087" y="1170"/>
                      <a:pt x="1226" y="720"/>
                    </a:cubicBezTo>
                    <a:cubicBezTo>
                      <a:pt x="1271" y="575"/>
                      <a:pt x="1297" y="478"/>
                      <a:pt x="1322" y="384"/>
                    </a:cubicBezTo>
                    <a:cubicBezTo>
                      <a:pt x="1345" y="302"/>
                      <a:pt x="1367" y="222"/>
                      <a:pt x="1397" y="123"/>
                    </a:cubicBezTo>
                    <a:cubicBezTo>
                      <a:pt x="1398" y="120"/>
                      <a:pt x="1398" y="118"/>
                      <a:pt x="1399" y="116"/>
                    </a:cubicBezTo>
                    <a:cubicBezTo>
                      <a:pt x="1406" y="87"/>
                      <a:pt x="1389" y="59"/>
                      <a:pt x="1360" y="53"/>
                    </a:cubicBezTo>
                    <a:cubicBezTo>
                      <a:pt x="1104" y="1"/>
                      <a:pt x="832" y="28"/>
                      <a:pt x="604" y="141"/>
                    </a:cubicBezTo>
                    <a:cubicBezTo>
                      <a:pt x="396" y="244"/>
                      <a:pt x="225" y="419"/>
                      <a:pt x="134" y="668"/>
                    </a:cubicBezTo>
                    <a:cubicBezTo>
                      <a:pt x="114" y="724"/>
                      <a:pt x="73" y="914"/>
                      <a:pt x="44" y="1086"/>
                    </a:cubicBezTo>
                    <a:close/>
                    <a:moveTo>
                      <a:pt x="113" y="1385"/>
                    </a:moveTo>
                    <a:cubicBezTo>
                      <a:pt x="108" y="1361"/>
                      <a:pt x="125" y="1237"/>
                      <a:pt x="149" y="1098"/>
                    </a:cubicBezTo>
                    <a:cubicBezTo>
                      <a:pt x="177" y="931"/>
                      <a:pt x="215" y="751"/>
                      <a:pt x="233" y="700"/>
                    </a:cubicBezTo>
                    <a:cubicBezTo>
                      <a:pt x="314" y="480"/>
                      <a:pt x="464" y="327"/>
                      <a:pt x="646" y="236"/>
                    </a:cubicBezTo>
                    <a:cubicBezTo>
                      <a:pt x="837" y="142"/>
                      <a:pt x="1062" y="114"/>
                      <a:pt x="1280" y="148"/>
                    </a:cubicBezTo>
                    <a:cubicBezTo>
                      <a:pt x="1257" y="229"/>
                      <a:pt x="1238" y="295"/>
                      <a:pt x="1221" y="361"/>
                    </a:cubicBezTo>
                    <a:cubicBezTo>
                      <a:pt x="1195" y="455"/>
                      <a:pt x="1168" y="552"/>
                      <a:pt x="1125" y="694"/>
                    </a:cubicBezTo>
                    <a:cubicBezTo>
                      <a:pt x="1001" y="1096"/>
                      <a:pt x="706" y="1277"/>
                      <a:pt x="460" y="1346"/>
                    </a:cubicBezTo>
                    <a:cubicBezTo>
                      <a:pt x="384" y="1368"/>
                      <a:pt x="313" y="1378"/>
                      <a:pt x="252" y="1382"/>
                    </a:cubicBezTo>
                    <a:cubicBezTo>
                      <a:pt x="194" y="1384"/>
                      <a:pt x="148" y="1381"/>
                      <a:pt x="119" y="1373"/>
                    </a:cubicBezTo>
                    <a:cubicBezTo>
                      <a:pt x="113" y="1371"/>
                      <a:pt x="115" y="1395"/>
                      <a:pt x="113" y="13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541;p54">
                <a:extLst>
                  <a:ext uri="{FF2B5EF4-FFF2-40B4-BE49-F238E27FC236}">
                    <a16:creationId xmlns:a16="http://schemas.microsoft.com/office/drawing/2014/main" id="{17D775EB-5A75-A3A9-5E98-C5D8ADCB0ED8}"/>
                  </a:ext>
                </a:extLst>
              </p:cNvPr>
              <p:cNvSpPr/>
              <p:nvPr/>
            </p:nvSpPr>
            <p:spPr>
              <a:xfrm>
                <a:off x="3665413" y="3259932"/>
                <a:ext cx="105489" cy="102277"/>
              </a:xfrm>
              <a:custGeom>
                <a:avLst/>
                <a:gdLst/>
                <a:ahLst/>
                <a:cxnLst/>
                <a:rect l="l" t="t" r="r" b="b"/>
                <a:pathLst>
                  <a:path w="1445" h="1401" extrusionOk="0">
                    <a:moveTo>
                      <a:pt x="1424" y="55"/>
                    </a:moveTo>
                    <a:cubicBezTo>
                      <a:pt x="1438" y="49"/>
                      <a:pt x="1445" y="33"/>
                      <a:pt x="1439" y="19"/>
                    </a:cubicBezTo>
                    <a:cubicBezTo>
                      <a:pt x="1434" y="6"/>
                      <a:pt x="1418" y="0"/>
                      <a:pt x="1405" y="6"/>
                    </a:cubicBezTo>
                    <a:cubicBezTo>
                      <a:pt x="1090" y="147"/>
                      <a:pt x="907" y="412"/>
                      <a:pt x="722" y="676"/>
                    </a:cubicBezTo>
                    <a:cubicBezTo>
                      <a:pt x="536" y="946"/>
                      <a:pt x="349" y="1216"/>
                      <a:pt x="22" y="1346"/>
                    </a:cubicBezTo>
                    <a:cubicBezTo>
                      <a:pt x="8" y="1351"/>
                      <a:pt x="0" y="1367"/>
                      <a:pt x="6" y="1381"/>
                    </a:cubicBezTo>
                    <a:cubicBezTo>
                      <a:pt x="10" y="1394"/>
                      <a:pt x="25" y="1401"/>
                      <a:pt x="39" y="1395"/>
                    </a:cubicBezTo>
                    <a:cubicBezTo>
                      <a:pt x="382" y="1258"/>
                      <a:pt x="574" y="982"/>
                      <a:pt x="765" y="705"/>
                    </a:cubicBezTo>
                    <a:cubicBezTo>
                      <a:pt x="944" y="447"/>
                      <a:pt x="1123" y="189"/>
                      <a:pt x="1424" y="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542;p54">
                <a:extLst>
                  <a:ext uri="{FF2B5EF4-FFF2-40B4-BE49-F238E27FC236}">
                    <a16:creationId xmlns:a16="http://schemas.microsoft.com/office/drawing/2014/main" id="{B6EF2626-661A-3539-549C-22C26CD6E061}"/>
                  </a:ext>
                </a:extLst>
              </p:cNvPr>
              <p:cNvSpPr/>
              <p:nvPr/>
            </p:nvSpPr>
            <p:spPr>
              <a:xfrm>
                <a:off x="3707828" y="3288183"/>
                <a:ext cx="50737" cy="63877"/>
              </a:xfrm>
              <a:custGeom>
                <a:avLst/>
                <a:gdLst/>
                <a:ahLst/>
                <a:cxnLst/>
                <a:rect l="l" t="t" r="r" b="b"/>
                <a:pathLst>
                  <a:path w="695" h="875" extrusionOk="0">
                    <a:moveTo>
                      <a:pt x="261" y="713"/>
                    </a:moveTo>
                    <a:cubicBezTo>
                      <a:pt x="355" y="640"/>
                      <a:pt x="418" y="570"/>
                      <a:pt x="485" y="472"/>
                    </a:cubicBezTo>
                    <a:cubicBezTo>
                      <a:pt x="528" y="403"/>
                      <a:pt x="694" y="60"/>
                      <a:pt x="624" y="0"/>
                    </a:cubicBezTo>
                    <a:cubicBezTo>
                      <a:pt x="616" y="6"/>
                      <a:pt x="452" y="366"/>
                      <a:pt x="413" y="422"/>
                    </a:cubicBezTo>
                    <a:cubicBezTo>
                      <a:pt x="347" y="505"/>
                      <a:pt x="286" y="566"/>
                      <a:pt x="203" y="630"/>
                    </a:cubicBezTo>
                    <a:cubicBezTo>
                      <a:pt x="119" y="690"/>
                      <a:pt x="0" y="726"/>
                      <a:pt x="28" y="782"/>
                    </a:cubicBezTo>
                    <a:cubicBezTo>
                      <a:pt x="47" y="875"/>
                      <a:pt x="222" y="739"/>
                      <a:pt x="261" y="713"/>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543;p54">
                <a:extLst>
                  <a:ext uri="{FF2B5EF4-FFF2-40B4-BE49-F238E27FC236}">
                    <a16:creationId xmlns:a16="http://schemas.microsoft.com/office/drawing/2014/main" id="{502DDB96-E86F-1AEA-DB70-6636ECF5A362}"/>
                  </a:ext>
                </a:extLst>
              </p:cNvPr>
              <p:cNvSpPr/>
              <p:nvPr/>
            </p:nvSpPr>
            <p:spPr>
              <a:xfrm>
                <a:off x="3705856" y="3262998"/>
                <a:ext cx="53000" cy="62490"/>
              </a:xfrm>
              <a:custGeom>
                <a:avLst/>
                <a:gdLst/>
                <a:ahLst/>
                <a:cxnLst/>
                <a:rect l="l" t="t" r="r" b="b"/>
                <a:pathLst>
                  <a:path w="726" h="856" extrusionOk="0">
                    <a:moveTo>
                      <a:pt x="258" y="53"/>
                    </a:moveTo>
                    <a:cubicBezTo>
                      <a:pt x="271" y="46"/>
                      <a:pt x="276" y="30"/>
                      <a:pt x="269" y="17"/>
                    </a:cubicBezTo>
                    <a:cubicBezTo>
                      <a:pt x="262" y="5"/>
                      <a:pt x="245" y="0"/>
                      <a:pt x="233" y="8"/>
                    </a:cubicBezTo>
                    <a:cubicBezTo>
                      <a:pt x="232" y="9"/>
                      <a:pt x="24" y="130"/>
                      <a:pt x="8" y="366"/>
                    </a:cubicBezTo>
                    <a:cubicBezTo>
                      <a:pt x="1" y="471"/>
                      <a:pt x="15" y="542"/>
                      <a:pt x="29" y="605"/>
                    </a:cubicBezTo>
                    <a:cubicBezTo>
                      <a:pt x="43" y="675"/>
                      <a:pt x="56" y="735"/>
                      <a:pt x="30" y="822"/>
                    </a:cubicBezTo>
                    <a:cubicBezTo>
                      <a:pt x="25" y="837"/>
                      <a:pt x="33" y="851"/>
                      <a:pt x="47" y="854"/>
                    </a:cubicBezTo>
                    <a:cubicBezTo>
                      <a:pt x="51" y="855"/>
                      <a:pt x="54" y="856"/>
                      <a:pt x="58" y="855"/>
                    </a:cubicBezTo>
                    <a:lnTo>
                      <a:pt x="58" y="855"/>
                    </a:lnTo>
                    <a:cubicBezTo>
                      <a:pt x="168" y="834"/>
                      <a:pt x="279" y="806"/>
                      <a:pt x="389" y="762"/>
                    </a:cubicBezTo>
                    <a:cubicBezTo>
                      <a:pt x="498" y="718"/>
                      <a:pt x="606" y="658"/>
                      <a:pt x="712" y="573"/>
                    </a:cubicBezTo>
                    <a:cubicBezTo>
                      <a:pt x="723" y="564"/>
                      <a:pt x="726" y="547"/>
                      <a:pt x="717" y="535"/>
                    </a:cubicBezTo>
                    <a:cubicBezTo>
                      <a:pt x="708" y="525"/>
                      <a:pt x="691" y="523"/>
                      <a:pt x="680" y="532"/>
                    </a:cubicBezTo>
                    <a:cubicBezTo>
                      <a:pt x="580" y="612"/>
                      <a:pt x="476" y="670"/>
                      <a:pt x="371" y="713"/>
                    </a:cubicBezTo>
                    <a:cubicBezTo>
                      <a:pt x="278" y="749"/>
                      <a:pt x="184" y="776"/>
                      <a:pt x="90" y="795"/>
                    </a:cubicBezTo>
                    <a:cubicBezTo>
                      <a:pt x="106" y="716"/>
                      <a:pt x="94" y="658"/>
                      <a:pt x="80" y="592"/>
                    </a:cubicBezTo>
                    <a:cubicBezTo>
                      <a:pt x="68" y="532"/>
                      <a:pt x="54" y="464"/>
                      <a:pt x="60" y="367"/>
                    </a:cubicBezTo>
                    <a:cubicBezTo>
                      <a:pt x="75" y="161"/>
                      <a:pt x="258" y="54"/>
                      <a:pt x="258"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544;p54">
                <a:extLst>
                  <a:ext uri="{FF2B5EF4-FFF2-40B4-BE49-F238E27FC236}">
                    <a16:creationId xmlns:a16="http://schemas.microsoft.com/office/drawing/2014/main" id="{CBCD9994-394E-0775-2216-E3EFDA086A4D}"/>
                  </a:ext>
                </a:extLst>
              </p:cNvPr>
              <p:cNvSpPr/>
              <p:nvPr/>
            </p:nvSpPr>
            <p:spPr>
              <a:xfrm>
                <a:off x="3686657" y="3285482"/>
                <a:ext cx="64169" cy="63512"/>
              </a:xfrm>
              <a:custGeom>
                <a:avLst/>
                <a:gdLst/>
                <a:ahLst/>
                <a:cxnLst/>
                <a:rect l="l" t="t" r="r" b="b"/>
                <a:pathLst>
                  <a:path w="879" h="870" extrusionOk="0">
                    <a:moveTo>
                      <a:pt x="108" y="38"/>
                    </a:moveTo>
                    <a:cubicBezTo>
                      <a:pt x="114" y="23"/>
                      <a:pt x="107" y="8"/>
                      <a:pt x="93" y="5"/>
                    </a:cubicBezTo>
                    <a:cubicBezTo>
                      <a:pt x="79" y="0"/>
                      <a:pt x="64" y="8"/>
                      <a:pt x="59" y="22"/>
                    </a:cubicBezTo>
                    <a:cubicBezTo>
                      <a:pt x="5" y="175"/>
                      <a:pt x="17" y="283"/>
                      <a:pt x="29" y="402"/>
                    </a:cubicBezTo>
                    <a:cubicBezTo>
                      <a:pt x="40" y="518"/>
                      <a:pt x="53" y="645"/>
                      <a:pt x="5" y="835"/>
                    </a:cubicBezTo>
                    <a:cubicBezTo>
                      <a:pt x="0" y="850"/>
                      <a:pt x="9" y="864"/>
                      <a:pt x="23" y="867"/>
                    </a:cubicBezTo>
                    <a:cubicBezTo>
                      <a:pt x="32" y="869"/>
                      <a:pt x="42" y="866"/>
                      <a:pt x="48" y="859"/>
                    </a:cubicBezTo>
                    <a:cubicBezTo>
                      <a:pt x="52" y="856"/>
                      <a:pt x="66" y="858"/>
                      <a:pt x="98" y="852"/>
                    </a:cubicBezTo>
                    <a:cubicBezTo>
                      <a:pt x="173" y="839"/>
                      <a:pt x="306" y="815"/>
                      <a:pt x="479" y="758"/>
                    </a:cubicBezTo>
                    <a:cubicBezTo>
                      <a:pt x="699" y="687"/>
                      <a:pt x="741" y="647"/>
                      <a:pt x="817" y="578"/>
                    </a:cubicBezTo>
                    <a:cubicBezTo>
                      <a:pt x="831" y="565"/>
                      <a:pt x="847" y="550"/>
                      <a:pt x="865" y="534"/>
                    </a:cubicBezTo>
                    <a:cubicBezTo>
                      <a:pt x="877" y="524"/>
                      <a:pt x="879" y="508"/>
                      <a:pt x="870" y="496"/>
                    </a:cubicBezTo>
                    <a:cubicBezTo>
                      <a:pt x="860" y="486"/>
                      <a:pt x="844" y="485"/>
                      <a:pt x="832" y="495"/>
                    </a:cubicBezTo>
                    <a:cubicBezTo>
                      <a:pt x="813" y="511"/>
                      <a:pt x="796" y="526"/>
                      <a:pt x="782" y="540"/>
                    </a:cubicBezTo>
                    <a:cubicBezTo>
                      <a:pt x="713" y="603"/>
                      <a:pt x="673" y="640"/>
                      <a:pt x="465" y="708"/>
                    </a:cubicBezTo>
                    <a:cubicBezTo>
                      <a:pt x="296" y="763"/>
                      <a:pt x="165" y="786"/>
                      <a:pt x="92" y="799"/>
                    </a:cubicBezTo>
                    <a:cubicBezTo>
                      <a:pt x="82" y="801"/>
                      <a:pt x="73" y="803"/>
                      <a:pt x="66" y="804"/>
                    </a:cubicBezTo>
                    <a:cubicBezTo>
                      <a:pt x="105" y="627"/>
                      <a:pt x="93" y="506"/>
                      <a:pt x="81" y="394"/>
                    </a:cubicBezTo>
                    <a:cubicBezTo>
                      <a:pt x="70" y="282"/>
                      <a:pt x="60" y="179"/>
                      <a:pt x="108" y="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545;p54">
                <a:extLst>
                  <a:ext uri="{FF2B5EF4-FFF2-40B4-BE49-F238E27FC236}">
                    <a16:creationId xmlns:a16="http://schemas.microsoft.com/office/drawing/2014/main" id="{A8F5590E-FAA5-1529-A1B8-47213D4DC66D}"/>
                  </a:ext>
                </a:extLst>
              </p:cNvPr>
              <p:cNvSpPr/>
              <p:nvPr/>
            </p:nvSpPr>
            <p:spPr>
              <a:xfrm>
                <a:off x="3727246" y="3257668"/>
                <a:ext cx="36939" cy="39786"/>
              </a:xfrm>
              <a:custGeom>
                <a:avLst/>
                <a:gdLst/>
                <a:ahLst/>
                <a:cxnLst/>
                <a:rect l="l" t="t" r="r" b="b"/>
                <a:pathLst>
                  <a:path w="506" h="545" extrusionOk="0">
                    <a:moveTo>
                      <a:pt x="274" y="56"/>
                    </a:moveTo>
                    <a:cubicBezTo>
                      <a:pt x="288" y="54"/>
                      <a:pt x="299" y="40"/>
                      <a:pt x="297" y="25"/>
                    </a:cubicBezTo>
                    <a:cubicBezTo>
                      <a:pt x="295" y="11"/>
                      <a:pt x="282" y="1"/>
                      <a:pt x="268" y="3"/>
                    </a:cubicBezTo>
                    <a:cubicBezTo>
                      <a:pt x="222" y="11"/>
                      <a:pt x="183" y="35"/>
                      <a:pt x="150" y="68"/>
                    </a:cubicBezTo>
                    <a:cubicBezTo>
                      <a:pt x="95" y="123"/>
                      <a:pt x="56" y="205"/>
                      <a:pt x="33" y="284"/>
                    </a:cubicBezTo>
                    <a:cubicBezTo>
                      <a:pt x="9" y="363"/>
                      <a:pt x="0" y="441"/>
                      <a:pt x="6" y="487"/>
                    </a:cubicBezTo>
                    <a:cubicBezTo>
                      <a:pt x="8" y="509"/>
                      <a:pt x="14" y="525"/>
                      <a:pt x="24" y="535"/>
                    </a:cubicBezTo>
                    <a:cubicBezTo>
                      <a:pt x="31" y="543"/>
                      <a:pt x="42" y="545"/>
                      <a:pt x="52" y="541"/>
                    </a:cubicBezTo>
                    <a:cubicBezTo>
                      <a:pt x="126" y="516"/>
                      <a:pt x="194" y="497"/>
                      <a:pt x="263" y="480"/>
                    </a:cubicBezTo>
                    <a:cubicBezTo>
                      <a:pt x="332" y="464"/>
                      <a:pt x="402" y="452"/>
                      <a:pt x="480" y="442"/>
                    </a:cubicBezTo>
                    <a:cubicBezTo>
                      <a:pt x="495" y="439"/>
                      <a:pt x="505" y="426"/>
                      <a:pt x="504" y="411"/>
                    </a:cubicBezTo>
                    <a:cubicBezTo>
                      <a:pt x="503" y="397"/>
                      <a:pt x="490" y="387"/>
                      <a:pt x="475" y="388"/>
                    </a:cubicBezTo>
                    <a:cubicBezTo>
                      <a:pt x="395" y="400"/>
                      <a:pt x="323" y="412"/>
                      <a:pt x="254" y="429"/>
                    </a:cubicBezTo>
                    <a:cubicBezTo>
                      <a:pt x="191" y="443"/>
                      <a:pt x="128" y="461"/>
                      <a:pt x="59" y="484"/>
                    </a:cubicBezTo>
                    <a:lnTo>
                      <a:pt x="58" y="478"/>
                    </a:lnTo>
                    <a:cubicBezTo>
                      <a:pt x="54" y="438"/>
                      <a:pt x="62" y="369"/>
                      <a:pt x="83" y="298"/>
                    </a:cubicBezTo>
                    <a:cubicBezTo>
                      <a:pt x="105" y="226"/>
                      <a:pt x="139" y="153"/>
                      <a:pt x="186" y="105"/>
                    </a:cubicBezTo>
                    <a:cubicBezTo>
                      <a:pt x="212" y="79"/>
                      <a:pt x="240" y="61"/>
                      <a:pt x="274" y="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7" name="Google Shape;1546;p54">
              <a:extLst>
                <a:ext uri="{FF2B5EF4-FFF2-40B4-BE49-F238E27FC236}">
                  <a16:creationId xmlns:a16="http://schemas.microsoft.com/office/drawing/2014/main" id="{DBD072D0-92E3-2FE6-4249-01632BB354A5}"/>
                </a:ext>
              </a:extLst>
            </p:cNvPr>
            <p:cNvGrpSpPr/>
            <p:nvPr/>
          </p:nvGrpSpPr>
          <p:grpSpPr>
            <a:xfrm rot="-10039957">
              <a:off x="3697354" y="3899850"/>
              <a:ext cx="108340" cy="108997"/>
              <a:chOff x="3665413" y="3253726"/>
              <a:chExt cx="108336" cy="108993"/>
            </a:xfrm>
          </p:grpSpPr>
          <p:sp>
            <p:nvSpPr>
              <p:cNvPr id="1706" name="Google Shape;1547;p54">
                <a:extLst>
                  <a:ext uri="{FF2B5EF4-FFF2-40B4-BE49-F238E27FC236}">
                    <a16:creationId xmlns:a16="http://schemas.microsoft.com/office/drawing/2014/main" id="{8E9B2887-4B3F-FBA6-4C3F-6488C7FA12E3}"/>
                  </a:ext>
                </a:extLst>
              </p:cNvPr>
              <p:cNvSpPr/>
              <p:nvPr/>
            </p:nvSpPr>
            <p:spPr>
              <a:xfrm>
                <a:off x="3674392" y="3254456"/>
                <a:ext cx="95122" cy="108263"/>
              </a:xfrm>
              <a:custGeom>
                <a:avLst/>
                <a:gdLst/>
                <a:ahLst/>
                <a:cxnLst/>
                <a:rect l="l" t="t" r="r" b="b"/>
                <a:pathLst>
                  <a:path w="1303" h="1483" extrusionOk="0">
                    <a:moveTo>
                      <a:pt x="16" y="1389"/>
                    </a:moveTo>
                    <a:cubicBezTo>
                      <a:pt x="1" y="1322"/>
                      <a:pt x="103" y="773"/>
                      <a:pt x="138" y="673"/>
                    </a:cubicBezTo>
                    <a:cubicBezTo>
                      <a:pt x="319" y="179"/>
                      <a:pt x="835" y="0"/>
                      <a:pt x="1302" y="95"/>
                    </a:cubicBezTo>
                    <a:cubicBezTo>
                      <a:pt x="1233" y="321"/>
                      <a:pt x="1213" y="429"/>
                      <a:pt x="1130" y="697"/>
                    </a:cubicBezTo>
                    <a:cubicBezTo>
                      <a:pt x="888" y="1483"/>
                      <a:pt x="35" y="1471"/>
                      <a:pt x="16" y="13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548;p54">
                <a:extLst>
                  <a:ext uri="{FF2B5EF4-FFF2-40B4-BE49-F238E27FC236}">
                    <a16:creationId xmlns:a16="http://schemas.microsoft.com/office/drawing/2014/main" id="{53574896-D6ED-0827-5FB1-329E9C7A36F8}"/>
                  </a:ext>
                </a:extLst>
              </p:cNvPr>
              <p:cNvSpPr/>
              <p:nvPr/>
            </p:nvSpPr>
            <p:spPr>
              <a:xfrm>
                <a:off x="3687606" y="3263728"/>
                <a:ext cx="80741" cy="94830"/>
              </a:xfrm>
              <a:custGeom>
                <a:avLst/>
                <a:gdLst/>
                <a:ahLst/>
                <a:cxnLst/>
                <a:rect l="l" t="t" r="r" b="b"/>
                <a:pathLst>
                  <a:path w="1106" h="1299" extrusionOk="0">
                    <a:moveTo>
                      <a:pt x="1106" y="22"/>
                    </a:moveTo>
                    <a:cubicBezTo>
                      <a:pt x="1049" y="213"/>
                      <a:pt x="1025" y="324"/>
                      <a:pt x="949" y="570"/>
                    </a:cubicBezTo>
                    <a:cubicBezTo>
                      <a:pt x="771" y="1146"/>
                      <a:pt x="265" y="1293"/>
                      <a:pt x="0" y="1299"/>
                    </a:cubicBezTo>
                    <a:cubicBezTo>
                      <a:pt x="8" y="1153"/>
                      <a:pt x="91" y="711"/>
                      <a:pt x="123" y="622"/>
                    </a:cubicBezTo>
                    <a:cubicBezTo>
                      <a:pt x="281" y="192"/>
                      <a:pt x="693" y="1"/>
                      <a:pt x="1106" y="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549;p54">
                <a:extLst>
                  <a:ext uri="{FF2B5EF4-FFF2-40B4-BE49-F238E27FC236}">
                    <a16:creationId xmlns:a16="http://schemas.microsoft.com/office/drawing/2014/main" id="{06664D2C-1C54-EA4E-743E-F0366B32DD69}"/>
                  </a:ext>
                </a:extLst>
              </p:cNvPr>
              <p:cNvSpPr/>
              <p:nvPr/>
            </p:nvSpPr>
            <p:spPr>
              <a:xfrm>
                <a:off x="3671107" y="3253726"/>
                <a:ext cx="102642" cy="108920"/>
              </a:xfrm>
              <a:custGeom>
                <a:avLst/>
                <a:gdLst/>
                <a:ahLst/>
                <a:cxnLst/>
                <a:rect l="l" t="t" r="r" b="b"/>
                <a:pathLst>
                  <a:path w="1406" h="1492" extrusionOk="0">
                    <a:moveTo>
                      <a:pt x="44" y="1086"/>
                    </a:moveTo>
                    <a:cubicBezTo>
                      <a:pt x="18" y="1236"/>
                      <a:pt x="1" y="1376"/>
                      <a:pt x="10" y="1414"/>
                    </a:cubicBezTo>
                    <a:cubicBezTo>
                      <a:pt x="17" y="1443"/>
                      <a:pt x="44" y="1465"/>
                      <a:pt x="87" y="1476"/>
                    </a:cubicBezTo>
                    <a:cubicBezTo>
                      <a:pt x="125" y="1487"/>
                      <a:pt x="183" y="1492"/>
                      <a:pt x="252" y="1488"/>
                    </a:cubicBezTo>
                    <a:cubicBezTo>
                      <a:pt x="320" y="1485"/>
                      <a:pt x="399" y="1473"/>
                      <a:pt x="484" y="1449"/>
                    </a:cubicBezTo>
                    <a:cubicBezTo>
                      <a:pt x="758" y="1372"/>
                      <a:pt x="1087" y="1170"/>
                      <a:pt x="1226" y="720"/>
                    </a:cubicBezTo>
                    <a:cubicBezTo>
                      <a:pt x="1271" y="575"/>
                      <a:pt x="1297" y="478"/>
                      <a:pt x="1322" y="384"/>
                    </a:cubicBezTo>
                    <a:cubicBezTo>
                      <a:pt x="1345" y="302"/>
                      <a:pt x="1367" y="222"/>
                      <a:pt x="1397" y="123"/>
                    </a:cubicBezTo>
                    <a:cubicBezTo>
                      <a:pt x="1398" y="120"/>
                      <a:pt x="1398" y="118"/>
                      <a:pt x="1399" y="116"/>
                    </a:cubicBezTo>
                    <a:cubicBezTo>
                      <a:pt x="1406" y="87"/>
                      <a:pt x="1389" y="59"/>
                      <a:pt x="1360" y="53"/>
                    </a:cubicBezTo>
                    <a:cubicBezTo>
                      <a:pt x="1104" y="1"/>
                      <a:pt x="832" y="28"/>
                      <a:pt x="604" y="141"/>
                    </a:cubicBezTo>
                    <a:cubicBezTo>
                      <a:pt x="396" y="244"/>
                      <a:pt x="225" y="419"/>
                      <a:pt x="134" y="668"/>
                    </a:cubicBezTo>
                    <a:cubicBezTo>
                      <a:pt x="114" y="724"/>
                      <a:pt x="73" y="914"/>
                      <a:pt x="44" y="1086"/>
                    </a:cubicBezTo>
                    <a:close/>
                    <a:moveTo>
                      <a:pt x="113" y="1385"/>
                    </a:moveTo>
                    <a:cubicBezTo>
                      <a:pt x="108" y="1361"/>
                      <a:pt x="125" y="1237"/>
                      <a:pt x="149" y="1098"/>
                    </a:cubicBezTo>
                    <a:cubicBezTo>
                      <a:pt x="177" y="931"/>
                      <a:pt x="215" y="751"/>
                      <a:pt x="233" y="700"/>
                    </a:cubicBezTo>
                    <a:cubicBezTo>
                      <a:pt x="314" y="480"/>
                      <a:pt x="464" y="327"/>
                      <a:pt x="646" y="236"/>
                    </a:cubicBezTo>
                    <a:cubicBezTo>
                      <a:pt x="837" y="142"/>
                      <a:pt x="1062" y="114"/>
                      <a:pt x="1280" y="148"/>
                    </a:cubicBezTo>
                    <a:cubicBezTo>
                      <a:pt x="1257" y="229"/>
                      <a:pt x="1238" y="295"/>
                      <a:pt x="1221" y="361"/>
                    </a:cubicBezTo>
                    <a:cubicBezTo>
                      <a:pt x="1195" y="455"/>
                      <a:pt x="1168" y="552"/>
                      <a:pt x="1125" y="694"/>
                    </a:cubicBezTo>
                    <a:cubicBezTo>
                      <a:pt x="1001" y="1096"/>
                      <a:pt x="706" y="1277"/>
                      <a:pt x="460" y="1346"/>
                    </a:cubicBezTo>
                    <a:cubicBezTo>
                      <a:pt x="384" y="1368"/>
                      <a:pt x="313" y="1378"/>
                      <a:pt x="252" y="1382"/>
                    </a:cubicBezTo>
                    <a:cubicBezTo>
                      <a:pt x="194" y="1384"/>
                      <a:pt x="148" y="1381"/>
                      <a:pt x="119" y="1373"/>
                    </a:cubicBezTo>
                    <a:cubicBezTo>
                      <a:pt x="113" y="1371"/>
                      <a:pt x="115" y="1395"/>
                      <a:pt x="113" y="13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550;p54">
                <a:extLst>
                  <a:ext uri="{FF2B5EF4-FFF2-40B4-BE49-F238E27FC236}">
                    <a16:creationId xmlns:a16="http://schemas.microsoft.com/office/drawing/2014/main" id="{2E93D2D1-EF5C-FFB6-226B-71EA273751C2}"/>
                  </a:ext>
                </a:extLst>
              </p:cNvPr>
              <p:cNvSpPr/>
              <p:nvPr/>
            </p:nvSpPr>
            <p:spPr>
              <a:xfrm>
                <a:off x="3665413" y="3259932"/>
                <a:ext cx="105489" cy="102277"/>
              </a:xfrm>
              <a:custGeom>
                <a:avLst/>
                <a:gdLst/>
                <a:ahLst/>
                <a:cxnLst/>
                <a:rect l="l" t="t" r="r" b="b"/>
                <a:pathLst>
                  <a:path w="1445" h="1401" extrusionOk="0">
                    <a:moveTo>
                      <a:pt x="1424" y="55"/>
                    </a:moveTo>
                    <a:cubicBezTo>
                      <a:pt x="1438" y="49"/>
                      <a:pt x="1445" y="33"/>
                      <a:pt x="1439" y="19"/>
                    </a:cubicBezTo>
                    <a:cubicBezTo>
                      <a:pt x="1434" y="6"/>
                      <a:pt x="1418" y="0"/>
                      <a:pt x="1405" y="6"/>
                    </a:cubicBezTo>
                    <a:cubicBezTo>
                      <a:pt x="1090" y="147"/>
                      <a:pt x="907" y="412"/>
                      <a:pt x="722" y="676"/>
                    </a:cubicBezTo>
                    <a:cubicBezTo>
                      <a:pt x="536" y="946"/>
                      <a:pt x="349" y="1216"/>
                      <a:pt x="22" y="1346"/>
                    </a:cubicBezTo>
                    <a:cubicBezTo>
                      <a:pt x="8" y="1351"/>
                      <a:pt x="0" y="1367"/>
                      <a:pt x="6" y="1381"/>
                    </a:cubicBezTo>
                    <a:cubicBezTo>
                      <a:pt x="10" y="1394"/>
                      <a:pt x="25" y="1401"/>
                      <a:pt x="39" y="1395"/>
                    </a:cubicBezTo>
                    <a:cubicBezTo>
                      <a:pt x="382" y="1258"/>
                      <a:pt x="574" y="982"/>
                      <a:pt x="765" y="705"/>
                    </a:cubicBezTo>
                    <a:cubicBezTo>
                      <a:pt x="944" y="447"/>
                      <a:pt x="1123" y="189"/>
                      <a:pt x="1424" y="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551;p54">
                <a:extLst>
                  <a:ext uri="{FF2B5EF4-FFF2-40B4-BE49-F238E27FC236}">
                    <a16:creationId xmlns:a16="http://schemas.microsoft.com/office/drawing/2014/main" id="{E5740479-B8B9-0C8B-926D-B8B56D205C34}"/>
                  </a:ext>
                </a:extLst>
              </p:cNvPr>
              <p:cNvSpPr/>
              <p:nvPr/>
            </p:nvSpPr>
            <p:spPr>
              <a:xfrm>
                <a:off x="3707828" y="3288183"/>
                <a:ext cx="50737" cy="63877"/>
              </a:xfrm>
              <a:custGeom>
                <a:avLst/>
                <a:gdLst/>
                <a:ahLst/>
                <a:cxnLst/>
                <a:rect l="l" t="t" r="r" b="b"/>
                <a:pathLst>
                  <a:path w="695" h="875" extrusionOk="0">
                    <a:moveTo>
                      <a:pt x="261" y="713"/>
                    </a:moveTo>
                    <a:cubicBezTo>
                      <a:pt x="355" y="640"/>
                      <a:pt x="418" y="570"/>
                      <a:pt x="485" y="472"/>
                    </a:cubicBezTo>
                    <a:cubicBezTo>
                      <a:pt x="528" y="403"/>
                      <a:pt x="694" y="60"/>
                      <a:pt x="624" y="0"/>
                    </a:cubicBezTo>
                    <a:cubicBezTo>
                      <a:pt x="616" y="6"/>
                      <a:pt x="452" y="366"/>
                      <a:pt x="413" y="422"/>
                    </a:cubicBezTo>
                    <a:cubicBezTo>
                      <a:pt x="347" y="505"/>
                      <a:pt x="286" y="566"/>
                      <a:pt x="203" y="630"/>
                    </a:cubicBezTo>
                    <a:cubicBezTo>
                      <a:pt x="119" y="690"/>
                      <a:pt x="0" y="726"/>
                      <a:pt x="28" y="782"/>
                    </a:cubicBezTo>
                    <a:cubicBezTo>
                      <a:pt x="47" y="875"/>
                      <a:pt x="222" y="739"/>
                      <a:pt x="261" y="713"/>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552;p54">
                <a:extLst>
                  <a:ext uri="{FF2B5EF4-FFF2-40B4-BE49-F238E27FC236}">
                    <a16:creationId xmlns:a16="http://schemas.microsoft.com/office/drawing/2014/main" id="{9F45C598-2455-CC90-2849-C6E9D29E783F}"/>
                  </a:ext>
                </a:extLst>
              </p:cNvPr>
              <p:cNvSpPr/>
              <p:nvPr/>
            </p:nvSpPr>
            <p:spPr>
              <a:xfrm>
                <a:off x="3705856" y="3262998"/>
                <a:ext cx="53000" cy="62490"/>
              </a:xfrm>
              <a:custGeom>
                <a:avLst/>
                <a:gdLst/>
                <a:ahLst/>
                <a:cxnLst/>
                <a:rect l="l" t="t" r="r" b="b"/>
                <a:pathLst>
                  <a:path w="726" h="856" extrusionOk="0">
                    <a:moveTo>
                      <a:pt x="258" y="53"/>
                    </a:moveTo>
                    <a:cubicBezTo>
                      <a:pt x="271" y="46"/>
                      <a:pt x="276" y="30"/>
                      <a:pt x="269" y="17"/>
                    </a:cubicBezTo>
                    <a:cubicBezTo>
                      <a:pt x="262" y="5"/>
                      <a:pt x="245" y="0"/>
                      <a:pt x="233" y="8"/>
                    </a:cubicBezTo>
                    <a:cubicBezTo>
                      <a:pt x="232" y="9"/>
                      <a:pt x="24" y="130"/>
                      <a:pt x="8" y="366"/>
                    </a:cubicBezTo>
                    <a:cubicBezTo>
                      <a:pt x="1" y="471"/>
                      <a:pt x="15" y="542"/>
                      <a:pt x="29" y="605"/>
                    </a:cubicBezTo>
                    <a:cubicBezTo>
                      <a:pt x="43" y="675"/>
                      <a:pt x="56" y="735"/>
                      <a:pt x="30" y="822"/>
                    </a:cubicBezTo>
                    <a:cubicBezTo>
                      <a:pt x="25" y="837"/>
                      <a:pt x="33" y="851"/>
                      <a:pt x="47" y="854"/>
                    </a:cubicBezTo>
                    <a:cubicBezTo>
                      <a:pt x="51" y="855"/>
                      <a:pt x="54" y="856"/>
                      <a:pt x="58" y="855"/>
                    </a:cubicBezTo>
                    <a:lnTo>
                      <a:pt x="58" y="855"/>
                    </a:lnTo>
                    <a:cubicBezTo>
                      <a:pt x="168" y="834"/>
                      <a:pt x="279" y="806"/>
                      <a:pt x="389" y="762"/>
                    </a:cubicBezTo>
                    <a:cubicBezTo>
                      <a:pt x="498" y="718"/>
                      <a:pt x="606" y="658"/>
                      <a:pt x="712" y="573"/>
                    </a:cubicBezTo>
                    <a:cubicBezTo>
                      <a:pt x="723" y="564"/>
                      <a:pt x="726" y="547"/>
                      <a:pt x="717" y="535"/>
                    </a:cubicBezTo>
                    <a:cubicBezTo>
                      <a:pt x="708" y="525"/>
                      <a:pt x="691" y="523"/>
                      <a:pt x="680" y="532"/>
                    </a:cubicBezTo>
                    <a:cubicBezTo>
                      <a:pt x="580" y="612"/>
                      <a:pt x="476" y="670"/>
                      <a:pt x="371" y="713"/>
                    </a:cubicBezTo>
                    <a:cubicBezTo>
                      <a:pt x="278" y="749"/>
                      <a:pt x="184" y="776"/>
                      <a:pt x="90" y="795"/>
                    </a:cubicBezTo>
                    <a:cubicBezTo>
                      <a:pt x="106" y="716"/>
                      <a:pt x="94" y="658"/>
                      <a:pt x="80" y="592"/>
                    </a:cubicBezTo>
                    <a:cubicBezTo>
                      <a:pt x="68" y="532"/>
                      <a:pt x="54" y="464"/>
                      <a:pt x="60" y="367"/>
                    </a:cubicBezTo>
                    <a:cubicBezTo>
                      <a:pt x="75" y="161"/>
                      <a:pt x="258" y="54"/>
                      <a:pt x="258"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553;p54">
                <a:extLst>
                  <a:ext uri="{FF2B5EF4-FFF2-40B4-BE49-F238E27FC236}">
                    <a16:creationId xmlns:a16="http://schemas.microsoft.com/office/drawing/2014/main" id="{9DB73B07-5B0B-B809-8177-B3D8BC140FCE}"/>
                  </a:ext>
                </a:extLst>
              </p:cNvPr>
              <p:cNvSpPr/>
              <p:nvPr/>
            </p:nvSpPr>
            <p:spPr>
              <a:xfrm>
                <a:off x="3686657" y="3285482"/>
                <a:ext cx="64169" cy="63512"/>
              </a:xfrm>
              <a:custGeom>
                <a:avLst/>
                <a:gdLst/>
                <a:ahLst/>
                <a:cxnLst/>
                <a:rect l="l" t="t" r="r" b="b"/>
                <a:pathLst>
                  <a:path w="879" h="870" extrusionOk="0">
                    <a:moveTo>
                      <a:pt x="108" y="38"/>
                    </a:moveTo>
                    <a:cubicBezTo>
                      <a:pt x="114" y="23"/>
                      <a:pt x="107" y="8"/>
                      <a:pt x="93" y="5"/>
                    </a:cubicBezTo>
                    <a:cubicBezTo>
                      <a:pt x="79" y="0"/>
                      <a:pt x="64" y="8"/>
                      <a:pt x="59" y="22"/>
                    </a:cubicBezTo>
                    <a:cubicBezTo>
                      <a:pt x="5" y="175"/>
                      <a:pt x="17" y="283"/>
                      <a:pt x="29" y="402"/>
                    </a:cubicBezTo>
                    <a:cubicBezTo>
                      <a:pt x="40" y="518"/>
                      <a:pt x="53" y="645"/>
                      <a:pt x="5" y="835"/>
                    </a:cubicBezTo>
                    <a:cubicBezTo>
                      <a:pt x="0" y="850"/>
                      <a:pt x="9" y="864"/>
                      <a:pt x="23" y="867"/>
                    </a:cubicBezTo>
                    <a:cubicBezTo>
                      <a:pt x="32" y="869"/>
                      <a:pt x="42" y="866"/>
                      <a:pt x="48" y="859"/>
                    </a:cubicBezTo>
                    <a:cubicBezTo>
                      <a:pt x="52" y="856"/>
                      <a:pt x="66" y="858"/>
                      <a:pt x="98" y="852"/>
                    </a:cubicBezTo>
                    <a:cubicBezTo>
                      <a:pt x="173" y="839"/>
                      <a:pt x="306" y="815"/>
                      <a:pt x="479" y="758"/>
                    </a:cubicBezTo>
                    <a:cubicBezTo>
                      <a:pt x="699" y="687"/>
                      <a:pt x="741" y="647"/>
                      <a:pt x="817" y="578"/>
                    </a:cubicBezTo>
                    <a:cubicBezTo>
                      <a:pt x="831" y="565"/>
                      <a:pt x="847" y="550"/>
                      <a:pt x="865" y="534"/>
                    </a:cubicBezTo>
                    <a:cubicBezTo>
                      <a:pt x="877" y="524"/>
                      <a:pt x="879" y="508"/>
                      <a:pt x="870" y="496"/>
                    </a:cubicBezTo>
                    <a:cubicBezTo>
                      <a:pt x="860" y="486"/>
                      <a:pt x="844" y="485"/>
                      <a:pt x="832" y="495"/>
                    </a:cubicBezTo>
                    <a:cubicBezTo>
                      <a:pt x="813" y="511"/>
                      <a:pt x="796" y="526"/>
                      <a:pt x="782" y="540"/>
                    </a:cubicBezTo>
                    <a:cubicBezTo>
                      <a:pt x="713" y="603"/>
                      <a:pt x="673" y="640"/>
                      <a:pt x="465" y="708"/>
                    </a:cubicBezTo>
                    <a:cubicBezTo>
                      <a:pt x="296" y="763"/>
                      <a:pt x="165" y="786"/>
                      <a:pt x="92" y="799"/>
                    </a:cubicBezTo>
                    <a:cubicBezTo>
                      <a:pt x="82" y="801"/>
                      <a:pt x="73" y="803"/>
                      <a:pt x="66" y="804"/>
                    </a:cubicBezTo>
                    <a:cubicBezTo>
                      <a:pt x="105" y="627"/>
                      <a:pt x="93" y="506"/>
                      <a:pt x="81" y="394"/>
                    </a:cubicBezTo>
                    <a:cubicBezTo>
                      <a:pt x="70" y="282"/>
                      <a:pt x="60" y="179"/>
                      <a:pt x="108" y="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554;p54">
                <a:extLst>
                  <a:ext uri="{FF2B5EF4-FFF2-40B4-BE49-F238E27FC236}">
                    <a16:creationId xmlns:a16="http://schemas.microsoft.com/office/drawing/2014/main" id="{0FF91FDD-AD47-3721-A948-F201760CA813}"/>
                  </a:ext>
                </a:extLst>
              </p:cNvPr>
              <p:cNvSpPr/>
              <p:nvPr/>
            </p:nvSpPr>
            <p:spPr>
              <a:xfrm>
                <a:off x="3727246" y="3257668"/>
                <a:ext cx="36939" cy="39786"/>
              </a:xfrm>
              <a:custGeom>
                <a:avLst/>
                <a:gdLst/>
                <a:ahLst/>
                <a:cxnLst/>
                <a:rect l="l" t="t" r="r" b="b"/>
                <a:pathLst>
                  <a:path w="506" h="545" extrusionOk="0">
                    <a:moveTo>
                      <a:pt x="274" y="56"/>
                    </a:moveTo>
                    <a:cubicBezTo>
                      <a:pt x="288" y="54"/>
                      <a:pt x="299" y="40"/>
                      <a:pt x="297" y="25"/>
                    </a:cubicBezTo>
                    <a:cubicBezTo>
                      <a:pt x="295" y="11"/>
                      <a:pt x="282" y="1"/>
                      <a:pt x="268" y="3"/>
                    </a:cubicBezTo>
                    <a:cubicBezTo>
                      <a:pt x="222" y="11"/>
                      <a:pt x="183" y="35"/>
                      <a:pt x="150" y="68"/>
                    </a:cubicBezTo>
                    <a:cubicBezTo>
                      <a:pt x="95" y="123"/>
                      <a:pt x="56" y="205"/>
                      <a:pt x="33" y="284"/>
                    </a:cubicBezTo>
                    <a:cubicBezTo>
                      <a:pt x="9" y="363"/>
                      <a:pt x="0" y="441"/>
                      <a:pt x="6" y="487"/>
                    </a:cubicBezTo>
                    <a:cubicBezTo>
                      <a:pt x="8" y="509"/>
                      <a:pt x="14" y="525"/>
                      <a:pt x="24" y="535"/>
                    </a:cubicBezTo>
                    <a:cubicBezTo>
                      <a:pt x="31" y="543"/>
                      <a:pt x="42" y="545"/>
                      <a:pt x="52" y="541"/>
                    </a:cubicBezTo>
                    <a:cubicBezTo>
                      <a:pt x="126" y="516"/>
                      <a:pt x="194" y="497"/>
                      <a:pt x="263" y="480"/>
                    </a:cubicBezTo>
                    <a:cubicBezTo>
                      <a:pt x="332" y="464"/>
                      <a:pt x="402" y="452"/>
                      <a:pt x="480" y="442"/>
                    </a:cubicBezTo>
                    <a:cubicBezTo>
                      <a:pt x="495" y="439"/>
                      <a:pt x="505" y="426"/>
                      <a:pt x="504" y="411"/>
                    </a:cubicBezTo>
                    <a:cubicBezTo>
                      <a:pt x="503" y="397"/>
                      <a:pt x="490" y="387"/>
                      <a:pt x="475" y="388"/>
                    </a:cubicBezTo>
                    <a:cubicBezTo>
                      <a:pt x="395" y="400"/>
                      <a:pt x="323" y="412"/>
                      <a:pt x="254" y="429"/>
                    </a:cubicBezTo>
                    <a:cubicBezTo>
                      <a:pt x="191" y="443"/>
                      <a:pt x="128" y="461"/>
                      <a:pt x="59" y="484"/>
                    </a:cubicBezTo>
                    <a:lnTo>
                      <a:pt x="58" y="478"/>
                    </a:lnTo>
                    <a:cubicBezTo>
                      <a:pt x="54" y="438"/>
                      <a:pt x="62" y="369"/>
                      <a:pt x="83" y="298"/>
                    </a:cubicBezTo>
                    <a:cubicBezTo>
                      <a:pt x="105" y="226"/>
                      <a:pt x="139" y="153"/>
                      <a:pt x="186" y="105"/>
                    </a:cubicBezTo>
                    <a:cubicBezTo>
                      <a:pt x="212" y="79"/>
                      <a:pt x="240" y="61"/>
                      <a:pt x="274" y="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8" name="Google Shape;1555;p54">
              <a:extLst>
                <a:ext uri="{FF2B5EF4-FFF2-40B4-BE49-F238E27FC236}">
                  <a16:creationId xmlns:a16="http://schemas.microsoft.com/office/drawing/2014/main" id="{84B14ACB-A45C-34DF-A984-9BCFEB96322D}"/>
                </a:ext>
              </a:extLst>
            </p:cNvPr>
            <p:cNvGrpSpPr/>
            <p:nvPr/>
          </p:nvGrpSpPr>
          <p:grpSpPr>
            <a:xfrm rot="7027726">
              <a:off x="4902864" y="3522844"/>
              <a:ext cx="108338" cy="108995"/>
              <a:chOff x="3665413" y="3253726"/>
              <a:chExt cx="108336" cy="108993"/>
            </a:xfrm>
          </p:grpSpPr>
          <p:sp>
            <p:nvSpPr>
              <p:cNvPr id="1698" name="Google Shape;1556;p54">
                <a:extLst>
                  <a:ext uri="{FF2B5EF4-FFF2-40B4-BE49-F238E27FC236}">
                    <a16:creationId xmlns:a16="http://schemas.microsoft.com/office/drawing/2014/main" id="{89F144FE-B420-A7E4-A708-0926B8D36827}"/>
                  </a:ext>
                </a:extLst>
              </p:cNvPr>
              <p:cNvSpPr/>
              <p:nvPr/>
            </p:nvSpPr>
            <p:spPr>
              <a:xfrm>
                <a:off x="3674392" y="3254456"/>
                <a:ext cx="95122" cy="108263"/>
              </a:xfrm>
              <a:custGeom>
                <a:avLst/>
                <a:gdLst/>
                <a:ahLst/>
                <a:cxnLst/>
                <a:rect l="l" t="t" r="r" b="b"/>
                <a:pathLst>
                  <a:path w="1303" h="1483" extrusionOk="0">
                    <a:moveTo>
                      <a:pt x="16" y="1389"/>
                    </a:moveTo>
                    <a:cubicBezTo>
                      <a:pt x="1" y="1322"/>
                      <a:pt x="103" y="773"/>
                      <a:pt x="138" y="673"/>
                    </a:cubicBezTo>
                    <a:cubicBezTo>
                      <a:pt x="319" y="179"/>
                      <a:pt x="835" y="0"/>
                      <a:pt x="1302" y="95"/>
                    </a:cubicBezTo>
                    <a:cubicBezTo>
                      <a:pt x="1233" y="321"/>
                      <a:pt x="1213" y="429"/>
                      <a:pt x="1130" y="697"/>
                    </a:cubicBezTo>
                    <a:cubicBezTo>
                      <a:pt x="888" y="1483"/>
                      <a:pt x="35" y="1471"/>
                      <a:pt x="16" y="13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557;p54">
                <a:extLst>
                  <a:ext uri="{FF2B5EF4-FFF2-40B4-BE49-F238E27FC236}">
                    <a16:creationId xmlns:a16="http://schemas.microsoft.com/office/drawing/2014/main" id="{576F5FF3-221B-865B-9993-FD1FDFEE4155}"/>
                  </a:ext>
                </a:extLst>
              </p:cNvPr>
              <p:cNvSpPr/>
              <p:nvPr/>
            </p:nvSpPr>
            <p:spPr>
              <a:xfrm>
                <a:off x="3687606" y="3263728"/>
                <a:ext cx="80741" cy="94830"/>
              </a:xfrm>
              <a:custGeom>
                <a:avLst/>
                <a:gdLst/>
                <a:ahLst/>
                <a:cxnLst/>
                <a:rect l="l" t="t" r="r" b="b"/>
                <a:pathLst>
                  <a:path w="1106" h="1299" extrusionOk="0">
                    <a:moveTo>
                      <a:pt x="1106" y="22"/>
                    </a:moveTo>
                    <a:cubicBezTo>
                      <a:pt x="1049" y="213"/>
                      <a:pt x="1025" y="324"/>
                      <a:pt x="949" y="570"/>
                    </a:cubicBezTo>
                    <a:cubicBezTo>
                      <a:pt x="771" y="1146"/>
                      <a:pt x="265" y="1293"/>
                      <a:pt x="0" y="1299"/>
                    </a:cubicBezTo>
                    <a:cubicBezTo>
                      <a:pt x="8" y="1153"/>
                      <a:pt x="91" y="711"/>
                      <a:pt x="123" y="622"/>
                    </a:cubicBezTo>
                    <a:cubicBezTo>
                      <a:pt x="281" y="192"/>
                      <a:pt x="693" y="1"/>
                      <a:pt x="1106" y="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558;p54">
                <a:extLst>
                  <a:ext uri="{FF2B5EF4-FFF2-40B4-BE49-F238E27FC236}">
                    <a16:creationId xmlns:a16="http://schemas.microsoft.com/office/drawing/2014/main" id="{7FF18C3B-38FD-9C67-AE2D-03A46453B23F}"/>
                  </a:ext>
                </a:extLst>
              </p:cNvPr>
              <p:cNvSpPr/>
              <p:nvPr/>
            </p:nvSpPr>
            <p:spPr>
              <a:xfrm>
                <a:off x="3671107" y="3253726"/>
                <a:ext cx="102642" cy="108920"/>
              </a:xfrm>
              <a:custGeom>
                <a:avLst/>
                <a:gdLst/>
                <a:ahLst/>
                <a:cxnLst/>
                <a:rect l="l" t="t" r="r" b="b"/>
                <a:pathLst>
                  <a:path w="1406" h="1492" extrusionOk="0">
                    <a:moveTo>
                      <a:pt x="44" y="1086"/>
                    </a:moveTo>
                    <a:cubicBezTo>
                      <a:pt x="18" y="1236"/>
                      <a:pt x="1" y="1376"/>
                      <a:pt x="10" y="1414"/>
                    </a:cubicBezTo>
                    <a:cubicBezTo>
                      <a:pt x="17" y="1443"/>
                      <a:pt x="44" y="1465"/>
                      <a:pt x="87" y="1476"/>
                    </a:cubicBezTo>
                    <a:cubicBezTo>
                      <a:pt x="125" y="1487"/>
                      <a:pt x="183" y="1492"/>
                      <a:pt x="252" y="1488"/>
                    </a:cubicBezTo>
                    <a:cubicBezTo>
                      <a:pt x="320" y="1485"/>
                      <a:pt x="399" y="1473"/>
                      <a:pt x="484" y="1449"/>
                    </a:cubicBezTo>
                    <a:cubicBezTo>
                      <a:pt x="758" y="1372"/>
                      <a:pt x="1087" y="1170"/>
                      <a:pt x="1226" y="720"/>
                    </a:cubicBezTo>
                    <a:cubicBezTo>
                      <a:pt x="1271" y="575"/>
                      <a:pt x="1297" y="478"/>
                      <a:pt x="1322" y="384"/>
                    </a:cubicBezTo>
                    <a:cubicBezTo>
                      <a:pt x="1345" y="302"/>
                      <a:pt x="1367" y="222"/>
                      <a:pt x="1397" y="123"/>
                    </a:cubicBezTo>
                    <a:cubicBezTo>
                      <a:pt x="1398" y="120"/>
                      <a:pt x="1398" y="118"/>
                      <a:pt x="1399" y="116"/>
                    </a:cubicBezTo>
                    <a:cubicBezTo>
                      <a:pt x="1406" y="87"/>
                      <a:pt x="1389" y="59"/>
                      <a:pt x="1360" y="53"/>
                    </a:cubicBezTo>
                    <a:cubicBezTo>
                      <a:pt x="1104" y="1"/>
                      <a:pt x="832" y="28"/>
                      <a:pt x="604" y="141"/>
                    </a:cubicBezTo>
                    <a:cubicBezTo>
                      <a:pt x="396" y="244"/>
                      <a:pt x="225" y="419"/>
                      <a:pt x="134" y="668"/>
                    </a:cubicBezTo>
                    <a:cubicBezTo>
                      <a:pt x="114" y="724"/>
                      <a:pt x="73" y="914"/>
                      <a:pt x="44" y="1086"/>
                    </a:cubicBezTo>
                    <a:close/>
                    <a:moveTo>
                      <a:pt x="113" y="1385"/>
                    </a:moveTo>
                    <a:cubicBezTo>
                      <a:pt x="108" y="1361"/>
                      <a:pt x="125" y="1237"/>
                      <a:pt x="149" y="1098"/>
                    </a:cubicBezTo>
                    <a:cubicBezTo>
                      <a:pt x="177" y="931"/>
                      <a:pt x="215" y="751"/>
                      <a:pt x="233" y="700"/>
                    </a:cubicBezTo>
                    <a:cubicBezTo>
                      <a:pt x="314" y="480"/>
                      <a:pt x="464" y="327"/>
                      <a:pt x="646" y="236"/>
                    </a:cubicBezTo>
                    <a:cubicBezTo>
                      <a:pt x="837" y="142"/>
                      <a:pt x="1062" y="114"/>
                      <a:pt x="1280" y="148"/>
                    </a:cubicBezTo>
                    <a:cubicBezTo>
                      <a:pt x="1257" y="229"/>
                      <a:pt x="1238" y="295"/>
                      <a:pt x="1221" y="361"/>
                    </a:cubicBezTo>
                    <a:cubicBezTo>
                      <a:pt x="1195" y="455"/>
                      <a:pt x="1168" y="552"/>
                      <a:pt x="1125" y="694"/>
                    </a:cubicBezTo>
                    <a:cubicBezTo>
                      <a:pt x="1001" y="1096"/>
                      <a:pt x="706" y="1277"/>
                      <a:pt x="460" y="1346"/>
                    </a:cubicBezTo>
                    <a:cubicBezTo>
                      <a:pt x="384" y="1368"/>
                      <a:pt x="313" y="1378"/>
                      <a:pt x="252" y="1382"/>
                    </a:cubicBezTo>
                    <a:cubicBezTo>
                      <a:pt x="194" y="1384"/>
                      <a:pt x="148" y="1381"/>
                      <a:pt x="119" y="1373"/>
                    </a:cubicBezTo>
                    <a:cubicBezTo>
                      <a:pt x="113" y="1371"/>
                      <a:pt x="115" y="1395"/>
                      <a:pt x="113" y="13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559;p54">
                <a:extLst>
                  <a:ext uri="{FF2B5EF4-FFF2-40B4-BE49-F238E27FC236}">
                    <a16:creationId xmlns:a16="http://schemas.microsoft.com/office/drawing/2014/main" id="{1AC6C1E7-85E3-6ABA-7EB1-EF7AAD4B49CB}"/>
                  </a:ext>
                </a:extLst>
              </p:cNvPr>
              <p:cNvSpPr/>
              <p:nvPr/>
            </p:nvSpPr>
            <p:spPr>
              <a:xfrm>
                <a:off x="3665413" y="3259932"/>
                <a:ext cx="105489" cy="102277"/>
              </a:xfrm>
              <a:custGeom>
                <a:avLst/>
                <a:gdLst/>
                <a:ahLst/>
                <a:cxnLst/>
                <a:rect l="l" t="t" r="r" b="b"/>
                <a:pathLst>
                  <a:path w="1445" h="1401" extrusionOk="0">
                    <a:moveTo>
                      <a:pt x="1424" y="55"/>
                    </a:moveTo>
                    <a:cubicBezTo>
                      <a:pt x="1438" y="49"/>
                      <a:pt x="1445" y="33"/>
                      <a:pt x="1439" y="19"/>
                    </a:cubicBezTo>
                    <a:cubicBezTo>
                      <a:pt x="1434" y="6"/>
                      <a:pt x="1418" y="0"/>
                      <a:pt x="1405" y="6"/>
                    </a:cubicBezTo>
                    <a:cubicBezTo>
                      <a:pt x="1090" y="147"/>
                      <a:pt x="907" y="412"/>
                      <a:pt x="722" y="676"/>
                    </a:cubicBezTo>
                    <a:cubicBezTo>
                      <a:pt x="536" y="946"/>
                      <a:pt x="349" y="1216"/>
                      <a:pt x="22" y="1346"/>
                    </a:cubicBezTo>
                    <a:cubicBezTo>
                      <a:pt x="8" y="1351"/>
                      <a:pt x="0" y="1367"/>
                      <a:pt x="6" y="1381"/>
                    </a:cubicBezTo>
                    <a:cubicBezTo>
                      <a:pt x="10" y="1394"/>
                      <a:pt x="25" y="1401"/>
                      <a:pt x="39" y="1395"/>
                    </a:cubicBezTo>
                    <a:cubicBezTo>
                      <a:pt x="382" y="1258"/>
                      <a:pt x="574" y="982"/>
                      <a:pt x="765" y="705"/>
                    </a:cubicBezTo>
                    <a:cubicBezTo>
                      <a:pt x="944" y="447"/>
                      <a:pt x="1123" y="189"/>
                      <a:pt x="1424" y="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560;p54">
                <a:extLst>
                  <a:ext uri="{FF2B5EF4-FFF2-40B4-BE49-F238E27FC236}">
                    <a16:creationId xmlns:a16="http://schemas.microsoft.com/office/drawing/2014/main" id="{78C7C33B-953E-4B06-EFDB-BC36D83DA496}"/>
                  </a:ext>
                </a:extLst>
              </p:cNvPr>
              <p:cNvSpPr/>
              <p:nvPr/>
            </p:nvSpPr>
            <p:spPr>
              <a:xfrm>
                <a:off x="3707828" y="3288183"/>
                <a:ext cx="50737" cy="63877"/>
              </a:xfrm>
              <a:custGeom>
                <a:avLst/>
                <a:gdLst/>
                <a:ahLst/>
                <a:cxnLst/>
                <a:rect l="l" t="t" r="r" b="b"/>
                <a:pathLst>
                  <a:path w="695" h="875" extrusionOk="0">
                    <a:moveTo>
                      <a:pt x="261" y="713"/>
                    </a:moveTo>
                    <a:cubicBezTo>
                      <a:pt x="355" y="640"/>
                      <a:pt x="418" y="570"/>
                      <a:pt x="485" y="472"/>
                    </a:cubicBezTo>
                    <a:cubicBezTo>
                      <a:pt x="528" y="403"/>
                      <a:pt x="694" y="60"/>
                      <a:pt x="624" y="0"/>
                    </a:cubicBezTo>
                    <a:cubicBezTo>
                      <a:pt x="616" y="6"/>
                      <a:pt x="452" y="366"/>
                      <a:pt x="413" y="422"/>
                    </a:cubicBezTo>
                    <a:cubicBezTo>
                      <a:pt x="347" y="505"/>
                      <a:pt x="286" y="566"/>
                      <a:pt x="203" y="630"/>
                    </a:cubicBezTo>
                    <a:cubicBezTo>
                      <a:pt x="119" y="690"/>
                      <a:pt x="0" y="726"/>
                      <a:pt x="28" y="782"/>
                    </a:cubicBezTo>
                    <a:cubicBezTo>
                      <a:pt x="47" y="875"/>
                      <a:pt x="222" y="739"/>
                      <a:pt x="261" y="713"/>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561;p54">
                <a:extLst>
                  <a:ext uri="{FF2B5EF4-FFF2-40B4-BE49-F238E27FC236}">
                    <a16:creationId xmlns:a16="http://schemas.microsoft.com/office/drawing/2014/main" id="{6D639935-4AD3-28A1-462C-783D853CB806}"/>
                  </a:ext>
                </a:extLst>
              </p:cNvPr>
              <p:cNvSpPr/>
              <p:nvPr/>
            </p:nvSpPr>
            <p:spPr>
              <a:xfrm>
                <a:off x="3705856" y="3262998"/>
                <a:ext cx="53000" cy="62490"/>
              </a:xfrm>
              <a:custGeom>
                <a:avLst/>
                <a:gdLst/>
                <a:ahLst/>
                <a:cxnLst/>
                <a:rect l="l" t="t" r="r" b="b"/>
                <a:pathLst>
                  <a:path w="726" h="856" extrusionOk="0">
                    <a:moveTo>
                      <a:pt x="258" y="53"/>
                    </a:moveTo>
                    <a:cubicBezTo>
                      <a:pt x="271" y="46"/>
                      <a:pt x="276" y="30"/>
                      <a:pt x="269" y="17"/>
                    </a:cubicBezTo>
                    <a:cubicBezTo>
                      <a:pt x="262" y="5"/>
                      <a:pt x="245" y="0"/>
                      <a:pt x="233" y="8"/>
                    </a:cubicBezTo>
                    <a:cubicBezTo>
                      <a:pt x="232" y="9"/>
                      <a:pt x="24" y="130"/>
                      <a:pt x="8" y="366"/>
                    </a:cubicBezTo>
                    <a:cubicBezTo>
                      <a:pt x="1" y="471"/>
                      <a:pt x="15" y="542"/>
                      <a:pt x="29" y="605"/>
                    </a:cubicBezTo>
                    <a:cubicBezTo>
                      <a:pt x="43" y="675"/>
                      <a:pt x="56" y="735"/>
                      <a:pt x="30" y="822"/>
                    </a:cubicBezTo>
                    <a:cubicBezTo>
                      <a:pt x="25" y="837"/>
                      <a:pt x="33" y="851"/>
                      <a:pt x="47" y="854"/>
                    </a:cubicBezTo>
                    <a:cubicBezTo>
                      <a:pt x="51" y="855"/>
                      <a:pt x="54" y="856"/>
                      <a:pt x="58" y="855"/>
                    </a:cubicBezTo>
                    <a:lnTo>
                      <a:pt x="58" y="855"/>
                    </a:lnTo>
                    <a:cubicBezTo>
                      <a:pt x="168" y="834"/>
                      <a:pt x="279" y="806"/>
                      <a:pt x="389" y="762"/>
                    </a:cubicBezTo>
                    <a:cubicBezTo>
                      <a:pt x="498" y="718"/>
                      <a:pt x="606" y="658"/>
                      <a:pt x="712" y="573"/>
                    </a:cubicBezTo>
                    <a:cubicBezTo>
                      <a:pt x="723" y="564"/>
                      <a:pt x="726" y="547"/>
                      <a:pt x="717" y="535"/>
                    </a:cubicBezTo>
                    <a:cubicBezTo>
                      <a:pt x="708" y="525"/>
                      <a:pt x="691" y="523"/>
                      <a:pt x="680" y="532"/>
                    </a:cubicBezTo>
                    <a:cubicBezTo>
                      <a:pt x="580" y="612"/>
                      <a:pt x="476" y="670"/>
                      <a:pt x="371" y="713"/>
                    </a:cubicBezTo>
                    <a:cubicBezTo>
                      <a:pt x="278" y="749"/>
                      <a:pt x="184" y="776"/>
                      <a:pt x="90" y="795"/>
                    </a:cubicBezTo>
                    <a:cubicBezTo>
                      <a:pt x="106" y="716"/>
                      <a:pt x="94" y="658"/>
                      <a:pt x="80" y="592"/>
                    </a:cubicBezTo>
                    <a:cubicBezTo>
                      <a:pt x="68" y="532"/>
                      <a:pt x="54" y="464"/>
                      <a:pt x="60" y="367"/>
                    </a:cubicBezTo>
                    <a:cubicBezTo>
                      <a:pt x="75" y="161"/>
                      <a:pt x="258" y="54"/>
                      <a:pt x="258"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562;p54">
                <a:extLst>
                  <a:ext uri="{FF2B5EF4-FFF2-40B4-BE49-F238E27FC236}">
                    <a16:creationId xmlns:a16="http://schemas.microsoft.com/office/drawing/2014/main" id="{1BE34648-B358-0DCF-3C33-2F90D27DEA4C}"/>
                  </a:ext>
                </a:extLst>
              </p:cNvPr>
              <p:cNvSpPr/>
              <p:nvPr/>
            </p:nvSpPr>
            <p:spPr>
              <a:xfrm>
                <a:off x="3686657" y="3285482"/>
                <a:ext cx="64169" cy="63512"/>
              </a:xfrm>
              <a:custGeom>
                <a:avLst/>
                <a:gdLst/>
                <a:ahLst/>
                <a:cxnLst/>
                <a:rect l="l" t="t" r="r" b="b"/>
                <a:pathLst>
                  <a:path w="879" h="870" extrusionOk="0">
                    <a:moveTo>
                      <a:pt x="108" y="38"/>
                    </a:moveTo>
                    <a:cubicBezTo>
                      <a:pt x="114" y="23"/>
                      <a:pt x="107" y="8"/>
                      <a:pt x="93" y="5"/>
                    </a:cubicBezTo>
                    <a:cubicBezTo>
                      <a:pt x="79" y="0"/>
                      <a:pt x="64" y="8"/>
                      <a:pt x="59" y="22"/>
                    </a:cubicBezTo>
                    <a:cubicBezTo>
                      <a:pt x="5" y="175"/>
                      <a:pt x="17" y="283"/>
                      <a:pt x="29" y="402"/>
                    </a:cubicBezTo>
                    <a:cubicBezTo>
                      <a:pt x="40" y="518"/>
                      <a:pt x="53" y="645"/>
                      <a:pt x="5" y="835"/>
                    </a:cubicBezTo>
                    <a:cubicBezTo>
                      <a:pt x="0" y="850"/>
                      <a:pt x="9" y="864"/>
                      <a:pt x="23" y="867"/>
                    </a:cubicBezTo>
                    <a:cubicBezTo>
                      <a:pt x="32" y="869"/>
                      <a:pt x="42" y="866"/>
                      <a:pt x="48" y="859"/>
                    </a:cubicBezTo>
                    <a:cubicBezTo>
                      <a:pt x="52" y="856"/>
                      <a:pt x="66" y="858"/>
                      <a:pt x="98" y="852"/>
                    </a:cubicBezTo>
                    <a:cubicBezTo>
                      <a:pt x="173" y="839"/>
                      <a:pt x="306" y="815"/>
                      <a:pt x="479" y="758"/>
                    </a:cubicBezTo>
                    <a:cubicBezTo>
                      <a:pt x="699" y="687"/>
                      <a:pt x="741" y="647"/>
                      <a:pt x="817" y="578"/>
                    </a:cubicBezTo>
                    <a:cubicBezTo>
                      <a:pt x="831" y="565"/>
                      <a:pt x="847" y="550"/>
                      <a:pt x="865" y="534"/>
                    </a:cubicBezTo>
                    <a:cubicBezTo>
                      <a:pt x="877" y="524"/>
                      <a:pt x="879" y="508"/>
                      <a:pt x="870" y="496"/>
                    </a:cubicBezTo>
                    <a:cubicBezTo>
                      <a:pt x="860" y="486"/>
                      <a:pt x="844" y="485"/>
                      <a:pt x="832" y="495"/>
                    </a:cubicBezTo>
                    <a:cubicBezTo>
                      <a:pt x="813" y="511"/>
                      <a:pt x="796" y="526"/>
                      <a:pt x="782" y="540"/>
                    </a:cubicBezTo>
                    <a:cubicBezTo>
                      <a:pt x="713" y="603"/>
                      <a:pt x="673" y="640"/>
                      <a:pt x="465" y="708"/>
                    </a:cubicBezTo>
                    <a:cubicBezTo>
                      <a:pt x="296" y="763"/>
                      <a:pt x="165" y="786"/>
                      <a:pt x="92" y="799"/>
                    </a:cubicBezTo>
                    <a:cubicBezTo>
                      <a:pt x="82" y="801"/>
                      <a:pt x="73" y="803"/>
                      <a:pt x="66" y="804"/>
                    </a:cubicBezTo>
                    <a:cubicBezTo>
                      <a:pt x="105" y="627"/>
                      <a:pt x="93" y="506"/>
                      <a:pt x="81" y="394"/>
                    </a:cubicBezTo>
                    <a:cubicBezTo>
                      <a:pt x="70" y="282"/>
                      <a:pt x="60" y="179"/>
                      <a:pt x="108" y="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563;p54">
                <a:extLst>
                  <a:ext uri="{FF2B5EF4-FFF2-40B4-BE49-F238E27FC236}">
                    <a16:creationId xmlns:a16="http://schemas.microsoft.com/office/drawing/2014/main" id="{A4AD6AC1-DDB3-2DEA-2E93-A4ADE90D8F8D}"/>
                  </a:ext>
                </a:extLst>
              </p:cNvPr>
              <p:cNvSpPr/>
              <p:nvPr/>
            </p:nvSpPr>
            <p:spPr>
              <a:xfrm>
                <a:off x="3727246" y="3257668"/>
                <a:ext cx="36939" cy="39786"/>
              </a:xfrm>
              <a:custGeom>
                <a:avLst/>
                <a:gdLst/>
                <a:ahLst/>
                <a:cxnLst/>
                <a:rect l="l" t="t" r="r" b="b"/>
                <a:pathLst>
                  <a:path w="506" h="545" extrusionOk="0">
                    <a:moveTo>
                      <a:pt x="274" y="56"/>
                    </a:moveTo>
                    <a:cubicBezTo>
                      <a:pt x="288" y="54"/>
                      <a:pt x="299" y="40"/>
                      <a:pt x="297" y="25"/>
                    </a:cubicBezTo>
                    <a:cubicBezTo>
                      <a:pt x="295" y="11"/>
                      <a:pt x="282" y="1"/>
                      <a:pt x="268" y="3"/>
                    </a:cubicBezTo>
                    <a:cubicBezTo>
                      <a:pt x="222" y="11"/>
                      <a:pt x="183" y="35"/>
                      <a:pt x="150" y="68"/>
                    </a:cubicBezTo>
                    <a:cubicBezTo>
                      <a:pt x="95" y="123"/>
                      <a:pt x="56" y="205"/>
                      <a:pt x="33" y="284"/>
                    </a:cubicBezTo>
                    <a:cubicBezTo>
                      <a:pt x="9" y="363"/>
                      <a:pt x="0" y="441"/>
                      <a:pt x="6" y="487"/>
                    </a:cubicBezTo>
                    <a:cubicBezTo>
                      <a:pt x="8" y="509"/>
                      <a:pt x="14" y="525"/>
                      <a:pt x="24" y="535"/>
                    </a:cubicBezTo>
                    <a:cubicBezTo>
                      <a:pt x="31" y="543"/>
                      <a:pt x="42" y="545"/>
                      <a:pt x="52" y="541"/>
                    </a:cubicBezTo>
                    <a:cubicBezTo>
                      <a:pt x="126" y="516"/>
                      <a:pt x="194" y="497"/>
                      <a:pt x="263" y="480"/>
                    </a:cubicBezTo>
                    <a:cubicBezTo>
                      <a:pt x="332" y="464"/>
                      <a:pt x="402" y="452"/>
                      <a:pt x="480" y="442"/>
                    </a:cubicBezTo>
                    <a:cubicBezTo>
                      <a:pt x="495" y="439"/>
                      <a:pt x="505" y="426"/>
                      <a:pt x="504" y="411"/>
                    </a:cubicBezTo>
                    <a:cubicBezTo>
                      <a:pt x="503" y="397"/>
                      <a:pt x="490" y="387"/>
                      <a:pt x="475" y="388"/>
                    </a:cubicBezTo>
                    <a:cubicBezTo>
                      <a:pt x="395" y="400"/>
                      <a:pt x="323" y="412"/>
                      <a:pt x="254" y="429"/>
                    </a:cubicBezTo>
                    <a:cubicBezTo>
                      <a:pt x="191" y="443"/>
                      <a:pt x="128" y="461"/>
                      <a:pt x="59" y="484"/>
                    </a:cubicBezTo>
                    <a:lnTo>
                      <a:pt x="58" y="478"/>
                    </a:lnTo>
                    <a:cubicBezTo>
                      <a:pt x="54" y="438"/>
                      <a:pt x="62" y="369"/>
                      <a:pt x="83" y="298"/>
                    </a:cubicBezTo>
                    <a:cubicBezTo>
                      <a:pt x="105" y="226"/>
                      <a:pt x="139" y="153"/>
                      <a:pt x="186" y="105"/>
                    </a:cubicBezTo>
                    <a:cubicBezTo>
                      <a:pt x="212" y="79"/>
                      <a:pt x="240" y="61"/>
                      <a:pt x="274" y="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9" name="Google Shape;1564;p54">
              <a:extLst>
                <a:ext uri="{FF2B5EF4-FFF2-40B4-BE49-F238E27FC236}">
                  <a16:creationId xmlns:a16="http://schemas.microsoft.com/office/drawing/2014/main" id="{208B4DD4-CB2C-D67A-78A1-5CCF4AC239BA}"/>
                </a:ext>
              </a:extLst>
            </p:cNvPr>
            <p:cNvGrpSpPr/>
            <p:nvPr/>
          </p:nvGrpSpPr>
          <p:grpSpPr>
            <a:xfrm rot="-6090799">
              <a:off x="4811248" y="3167475"/>
              <a:ext cx="108338" cy="108995"/>
              <a:chOff x="3665413" y="3253726"/>
              <a:chExt cx="108336" cy="108993"/>
            </a:xfrm>
          </p:grpSpPr>
          <p:sp>
            <p:nvSpPr>
              <p:cNvPr id="1690" name="Google Shape;1565;p54">
                <a:extLst>
                  <a:ext uri="{FF2B5EF4-FFF2-40B4-BE49-F238E27FC236}">
                    <a16:creationId xmlns:a16="http://schemas.microsoft.com/office/drawing/2014/main" id="{927047BD-ABA4-3C75-A94C-21AE61AE0D09}"/>
                  </a:ext>
                </a:extLst>
              </p:cNvPr>
              <p:cNvSpPr/>
              <p:nvPr/>
            </p:nvSpPr>
            <p:spPr>
              <a:xfrm>
                <a:off x="3674392" y="3254456"/>
                <a:ext cx="95122" cy="108263"/>
              </a:xfrm>
              <a:custGeom>
                <a:avLst/>
                <a:gdLst/>
                <a:ahLst/>
                <a:cxnLst/>
                <a:rect l="l" t="t" r="r" b="b"/>
                <a:pathLst>
                  <a:path w="1303" h="1483" extrusionOk="0">
                    <a:moveTo>
                      <a:pt x="16" y="1389"/>
                    </a:moveTo>
                    <a:cubicBezTo>
                      <a:pt x="1" y="1322"/>
                      <a:pt x="103" y="773"/>
                      <a:pt x="138" y="673"/>
                    </a:cubicBezTo>
                    <a:cubicBezTo>
                      <a:pt x="319" y="179"/>
                      <a:pt x="835" y="0"/>
                      <a:pt x="1302" y="95"/>
                    </a:cubicBezTo>
                    <a:cubicBezTo>
                      <a:pt x="1233" y="321"/>
                      <a:pt x="1213" y="429"/>
                      <a:pt x="1130" y="697"/>
                    </a:cubicBezTo>
                    <a:cubicBezTo>
                      <a:pt x="888" y="1483"/>
                      <a:pt x="35" y="1471"/>
                      <a:pt x="16" y="13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566;p54">
                <a:extLst>
                  <a:ext uri="{FF2B5EF4-FFF2-40B4-BE49-F238E27FC236}">
                    <a16:creationId xmlns:a16="http://schemas.microsoft.com/office/drawing/2014/main" id="{652E4AB5-9136-7465-B1E2-4C131E02D6F3}"/>
                  </a:ext>
                </a:extLst>
              </p:cNvPr>
              <p:cNvSpPr/>
              <p:nvPr/>
            </p:nvSpPr>
            <p:spPr>
              <a:xfrm>
                <a:off x="3687606" y="3263728"/>
                <a:ext cx="80741" cy="94830"/>
              </a:xfrm>
              <a:custGeom>
                <a:avLst/>
                <a:gdLst/>
                <a:ahLst/>
                <a:cxnLst/>
                <a:rect l="l" t="t" r="r" b="b"/>
                <a:pathLst>
                  <a:path w="1106" h="1299" extrusionOk="0">
                    <a:moveTo>
                      <a:pt x="1106" y="22"/>
                    </a:moveTo>
                    <a:cubicBezTo>
                      <a:pt x="1049" y="213"/>
                      <a:pt x="1025" y="324"/>
                      <a:pt x="949" y="570"/>
                    </a:cubicBezTo>
                    <a:cubicBezTo>
                      <a:pt x="771" y="1146"/>
                      <a:pt x="265" y="1293"/>
                      <a:pt x="0" y="1299"/>
                    </a:cubicBezTo>
                    <a:cubicBezTo>
                      <a:pt x="8" y="1153"/>
                      <a:pt x="91" y="711"/>
                      <a:pt x="123" y="622"/>
                    </a:cubicBezTo>
                    <a:cubicBezTo>
                      <a:pt x="281" y="192"/>
                      <a:pt x="693" y="1"/>
                      <a:pt x="1106" y="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567;p54">
                <a:extLst>
                  <a:ext uri="{FF2B5EF4-FFF2-40B4-BE49-F238E27FC236}">
                    <a16:creationId xmlns:a16="http://schemas.microsoft.com/office/drawing/2014/main" id="{78B5BF67-D059-C25A-78C9-7236EC78EBC1}"/>
                  </a:ext>
                </a:extLst>
              </p:cNvPr>
              <p:cNvSpPr/>
              <p:nvPr/>
            </p:nvSpPr>
            <p:spPr>
              <a:xfrm>
                <a:off x="3671107" y="3253726"/>
                <a:ext cx="102642" cy="108920"/>
              </a:xfrm>
              <a:custGeom>
                <a:avLst/>
                <a:gdLst/>
                <a:ahLst/>
                <a:cxnLst/>
                <a:rect l="l" t="t" r="r" b="b"/>
                <a:pathLst>
                  <a:path w="1406" h="1492" extrusionOk="0">
                    <a:moveTo>
                      <a:pt x="44" y="1086"/>
                    </a:moveTo>
                    <a:cubicBezTo>
                      <a:pt x="18" y="1236"/>
                      <a:pt x="1" y="1376"/>
                      <a:pt x="10" y="1414"/>
                    </a:cubicBezTo>
                    <a:cubicBezTo>
                      <a:pt x="17" y="1443"/>
                      <a:pt x="44" y="1465"/>
                      <a:pt x="87" y="1476"/>
                    </a:cubicBezTo>
                    <a:cubicBezTo>
                      <a:pt x="125" y="1487"/>
                      <a:pt x="183" y="1492"/>
                      <a:pt x="252" y="1488"/>
                    </a:cubicBezTo>
                    <a:cubicBezTo>
                      <a:pt x="320" y="1485"/>
                      <a:pt x="399" y="1473"/>
                      <a:pt x="484" y="1449"/>
                    </a:cubicBezTo>
                    <a:cubicBezTo>
                      <a:pt x="758" y="1372"/>
                      <a:pt x="1087" y="1170"/>
                      <a:pt x="1226" y="720"/>
                    </a:cubicBezTo>
                    <a:cubicBezTo>
                      <a:pt x="1271" y="575"/>
                      <a:pt x="1297" y="478"/>
                      <a:pt x="1322" y="384"/>
                    </a:cubicBezTo>
                    <a:cubicBezTo>
                      <a:pt x="1345" y="302"/>
                      <a:pt x="1367" y="222"/>
                      <a:pt x="1397" y="123"/>
                    </a:cubicBezTo>
                    <a:cubicBezTo>
                      <a:pt x="1398" y="120"/>
                      <a:pt x="1398" y="118"/>
                      <a:pt x="1399" y="116"/>
                    </a:cubicBezTo>
                    <a:cubicBezTo>
                      <a:pt x="1406" y="87"/>
                      <a:pt x="1389" y="59"/>
                      <a:pt x="1360" y="53"/>
                    </a:cubicBezTo>
                    <a:cubicBezTo>
                      <a:pt x="1104" y="1"/>
                      <a:pt x="832" y="28"/>
                      <a:pt x="604" y="141"/>
                    </a:cubicBezTo>
                    <a:cubicBezTo>
                      <a:pt x="396" y="244"/>
                      <a:pt x="225" y="419"/>
                      <a:pt x="134" y="668"/>
                    </a:cubicBezTo>
                    <a:cubicBezTo>
                      <a:pt x="114" y="724"/>
                      <a:pt x="73" y="914"/>
                      <a:pt x="44" y="1086"/>
                    </a:cubicBezTo>
                    <a:close/>
                    <a:moveTo>
                      <a:pt x="113" y="1385"/>
                    </a:moveTo>
                    <a:cubicBezTo>
                      <a:pt x="108" y="1361"/>
                      <a:pt x="125" y="1237"/>
                      <a:pt x="149" y="1098"/>
                    </a:cubicBezTo>
                    <a:cubicBezTo>
                      <a:pt x="177" y="931"/>
                      <a:pt x="215" y="751"/>
                      <a:pt x="233" y="700"/>
                    </a:cubicBezTo>
                    <a:cubicBezTo>
                      <a:pt x="314" y="480"/>
                      <a:pt x="464" y="327"/>
                      <a:pt x="646" y="236"/>
                    </a:cubicBezTo>
                    <a:cubicBezTo>
                      <a:pt x="837" y="142"/>
                      <a:pt x="1062" y="114"/>
                      <a:pt x="1280" y="148"/>
                    </a:cubicBezTo>
                    <a:cubicBezTo>
                      <a:pt x="1257" y="229"/>
                      <a:pt x="1238" y="295"/>
                      <a:pt x="1221" y="361"/>
                    </a:cubicBezTo>
                    <a:cubicBezTo>
                      <a:pt x="1195" y="455"/>
                      <a:pt x="1168" y="552"/>
                      <a:pt x="1125" y="694"/>
                    </a:cubicBezTo>
                    <a:cubicBezTo>
                      <a:pt x="1001" y="1096"/>
                      <a:pt x="706" y="1277"/>
                      <a:pt x="460" y="1346"/>
                    </a:cubicBezTo>
                    <a:cubicBezTo>
                      <a:pt x="384" y="1368"/>
                      <a:pt x="313" y="1378"/>
                      <a:pt x="252" y="1382"/>
                    </a:cubicBezTo>
                    <a:cubicBezTo>
                      <a:pt x="194" y="1384"/>
                      <a:pt x="148" y="1381"/>
                      <a:pt x="119" y="1373"/>
                    </a:cubicBezTo>
                    <a:cubicBezTo>
                      <a:pt x="113" y="1371"/>
                      <a:pt x="115" y="1395"/>
                      <a:pt x="113" y="13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568;p54">
                <a:extLst>
                  <a:ext uri="{FF2B5EF4-FFF2-40B4-BE49-F238E27FC236}">
                    <a16:creationId xmlns:a16="http://schemas.microsoft.com/office/drawing/2014/main" id="{51A2A664-D1DE-AB56-5A11-E1B5D1BC9F50}"/>
                  </a:ext>
                </a:extLst>
              </p:cNvPr>
              <p:cNvSpPr/>
              <p:nvPr/>
            </p:nvSpPr>
            <p:spPr>
              <a:xfrm>
                <a:off x="3665413" y="3259932"/>
                <a:ext cx="105489" cy="102277"/>
              </a:xfrm>
              <a:custGeom>
                <a:avLst/>
                <a:gdLst/>
                <a:ahLst/>
                <a:cxnLst/>
                <a:rect l="l" t="t" r="r" b="b"/>
                <a:pathLst>
                  <a:path w="1445" h="1401" extrusionOk="0">
                    <a:moveTo>
                      <a:pt x="1424" y="55"/>
                    </a:moveTo>
                    <a:cubicBezTo>
                      <a:pt x="1438" y="49"/>
                      <a:pt x="1445" y="33"/>
                      <a:pt x="1439" y="19"/>
                    </a:cubicBezTo>
                    <a:cubicBezTo>
                      <a:pt x="1434" y="6"/>
                      <a:pt x="1418" y="0"/>
                      <a:pt x="1405" y="6"/>
                    </a:cubicBezTo>
                    <a:cubicBezTo>
                      <a:pt x="1090" y="147"/>
                      <a:pt x="907" y="412"/>
                      <a:pt x="722" y="676"/>
                    </a:cubicBezTo>
                    <a:cubicBezTo>
                      <a:pt x="536" y="946"/>
                      <a:pt x="349" y="1216"/>
                      <a:pt x="22" y="1346"/>
                    </a:cubicBezTo>
                    <a:cubicBezTo>
                      <a:pt x="8" y="1351"/>
                      <a:pt x="0" y="1367"/>
                      <a:pt x="6" y="1381"/>
                    </a:cubicBezTo>
                    <a:cubicBezTo>
                      <a:pt x="10" y="1394"/>
                      <a:pt x="25" y="1401"/>
                      <a:pt x="39" y="1395"/>
                    </a:cubicBezTo>
                    <a:cubicBezTo>
                      <a:pt x="382" y="1258"/>
                      <a:pt x="574" y="982"/>
                      <a:pt x="765" y="705"/>
                    </a:cubicBezTo>
                    <a:cubicBezTo>
                      <a:pt x="944" y="447"/>
                      <a:pt x="1123" y="189"/>
                      <a:pt x="1424" y="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569;p54">
                <a:extLst>
                  <a:ext uri="{FF2B5EF4-FFF2-40B4-BE49-F238E27FC236}">
                    <a16:creationId xmlns:a16="http://schemas.microsoft.com/office/drawing/2014/main" id="{AE3A66DB-9F94-5373-80BA-93AC41AE647B}"/>
                  </a:ext>
                </a:extLst>
              </p:cNvPr>
              <p:cNvSpPr/>
              <p:nvPr/>
            </p:nvSpPr>
            <p:spPr>
              <a:xfrm>
                <a:off x="3707828" y="3288183"/>
                <a:ext cx="50737" cy="63877"/>
              </a:xfrm>
              <a:custGeom>
                <a:avLst/>
                <a:gdLst/>
                <a:ahLst/>
                <a:cxnLst/>
                <a:rect l="l" t="t" r="r" b="b"/>
                <a:pathLst>
                  <a:path w="695" h="875" extrusionOk="0">
                    <a:moveTo>
                      <a:pt x="261" y="713"/>
                    </a:moveTo>
                    <a:cubicBezTo>
                      <a:pt x="355" y="640"/>
                      <a:pt x="418" y="570"/>
                      <a:pt x="485" y="472"/>
                    </a:cubicBezTo>
                    <a:cubicBezTo>
                      <a:pt x="528" y="403"/>
                      <a:pt x="694" y="60"/>
                      <a:pt x="624" y="0"/>
                    </a:cubicBezTo>
                    <a:cubicBezTo>
                      <a:pt x="616" y="6"/>
                      <a:pt x="452" y="366"/>
                      <a:pt x="413" y="422"/>
                    </a:cubicBezTo>
                    <a:cubicBezTo>
                      <a:pt x="347" y="505"/>
                      <a:pt x="286" y="566"/>
                      <a:pt x="203" y="630"/>
                    </a:cubicBezTo>
                    <a:cubicBezTo>
                      <a:pt x="119" y="690"/>
                      <a:pt x="0" y="726"/>
                      <a:pt x="28" y="782"/>
                    </a:cubicBezTo>
                    <a:cubicBezTo>
                      <a:pt x="47" y="875"/>
                      <a:pt x="222" y="739"/>
                      <a:pt x="261" y="713"/>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570;p54">
                <a:extLst>
                  <a:ext uri="{FF2B5EF4-FFF2-40B4-BE49-F238E27FC236}">
                    <a16:creationId xmlns:a16="http://schemas.microsoft.com/office/drawing/2014/main" id="{35743997-115E-772E-D0BF-1AEFD1D2DE40}"/>
                  </a:ext>
                </a:extLst>
              </p:cNvPr>
              <p:cNvSpPr/>
              <p:nvPr/>
            </p:nvSpPr>
            <p:spPr>
              <a:xfrm>
                <a:off x="3705856" y="3262998"/>
                <a:ext cx="53000" cy="62490"/>
              </a:xfrm>
              <a:custGeom>
                <a:avLst/>
                <a:gdLst/>
                <a:ahLst/>
                <a:cxnLst/>
                <a:rect l="l" t="t" r="r" b="b"/>
                <a:pathLst>
                  <a:path w="726" h="856" extrusionOk="0">
                    <a:moveTo>
                      <a:pt x="258" y="53"/>
                    </a:moveTo>
                    <a:cubicBezTo>
                      <a:pt x="271" y="46"/>
                      <a:pt x="276" y="30"/>
                      <a:pt x="269" y="17"/>
                    </a:cubicBezTo>
                    <a:cubicBezTo>
                      <a:pt x="262" y="5"/>
                      <a:pt x="245" y="0"/>
                      <a:pt x="233" y="8"/>
                    </a:cubicBezTo>
                    <a:cubicBezTo>
                      <a:pt x="232" y="9"/>
                      <a:pt x="24" y="130"/>
                      <a:pt x="8" y="366"/>
                    </a:cubicBezTo>
                    <a:cubicBezTo>
                      <a:pt x="1" y="471"/>
                      <a:pt x="15" y="542"/>
                      <a:pt x="29" y="605"/>
                    </a:cubicBezTo>
                    <a:cubicBezTo>
                      <a:pt x="43" y="675"/>
                      <a:pt x="56" y="735"/>
                      <a:pt x="30" y="822"/>
                    </a:cubicBezTo>
                    <a:cubicBezTo>
                      <a:pt x="25" y="837"/>
                      <a:pt x="33" y="851"/>
                      <a:pt x="47" y="854"/>
                    </a:cubicBezTo>
                    <a:cubicBezTo>
                      <a:pt x="51" y="855"/>
                      <a:pt x="54" y="856"/>
                      <a:pt x="58" y="855"/>
                    </a:cubicBezTo>
                    <a:lnTo>
                      <a:pt x="58" y="855"/>
                    </a:lnTo>
                    <a:cubicBezTo>
                      <a:pt x="168" y="834"/>
                      <a:pt x="279" y="806"/>
                      <a:pt x="389" y="762"/>
                    </a:cubicBezTo>
                    <a:cubicBezTo>
                      <a:pt x="498" y="718"/>
                      <a:pt x="606" y="658"/>
                      <a:pt x="712" y="573"/>
                    </a:cubicBezTo>
                    <a:cubicBezTo>
                      <a:pt x="723" y="564"/>
                      <a:pt x="726" y="547"/>
                      <a:pt x="717" y="535"/>
                    </a:cubicBezTo>
                    <a:cubicBezTo>
                      <a:pt x="708" y="525"/>
                      <a:pt x="691" y="523"/>
                      <a:pt x="680" y="532"/>
                    </a:cubicBezTo>
                    <a:cubicBezTo>
                      <a:pt x="580" y="612"/>
                      <a:pt x="476" y="670"/>
                      <a:pt x="371" y="713"/>
                    </a:cubicBezTo>
                    <a:cubicBezTo>
                      <a:pt x="278" y="749"/>
                      <a:pt x="184" y="776"/>
                      <a:pt x="90" y="795"/>
                    </a:cubicBezTo>
                    <a:cubicBezTo>
                      <a:pt x="106" y="716"/>
                      <a:pt x="94" y="658"/>
                      <a:pt x="80" y="592"/>
                    </a:cubicBezTo>
                    <a:cubicBezTo>
                      <a:pt x="68" y="532"/>
                      <a:pt x="54" y="464"/>
                      <a:pt x="60" y="367"/>
                    </a:cubicBezTo>
                    <a:cubicBezTo>
                      <a:pt x="75" y="161"/>
                      <a:pt x="258" y="54"/>
                      <a:pt x="258"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571;p54">
                <a:extLst>
                  <a:ext uri="{FF2B5EF4-FFF2-40B4-BE49-F238E27FC236}">
                    <a16:creationId xmlns:a16="http://schemas.microsoft.com/office/drawing/2014/main" id="{E77B6FBA-2C38-33D7-E011-353C6C5CDD5C}"/>
                  </a:ext>
                </a:extLst>
              </p:cNvPr>
              <p:cNvSpPr/>
              <p:nvPr/>
            </p:nvSpPr>
            <p:spPr>
              <a:xfrm>
                <a:off x="3686657" y="3285482"/>
                <a:ext cx="64169" cy="63512"/>
              </a:xfrm>
              <a:custGeom>
                <a:avLst/>
                <a:gdLst/>
                <a:ahLst/>
                <a:cxnLst/>
                <a:rect l="l" t="t" r="r" b="b"/>
                <a:pathLst>
                  <a:path w="879" h="870" extrusionOk="0">
                    <a:moveTo>
                      <a:pt x="108" y="38"/>
                    </a:moveTo>
                    <a:cubicBezTo>
                      <a:pt x="114" y="23"/>
                      <a:pt x="107" y="8"/>
                      <a:pt x="93" y="5"/>
                    </a:cubicBezTo>
                    <a:cubicBezTo>
                      <a:pt x="79" y="0"/>
                      <a:pt x="64" y="8"/>
                      <a:pt x="59" y="22"/>
                    </a:cubicBezTo>
                    <a:cubicBezTo>
                      <a:pt x="5" y="175"/>
                      <a:pt x="17" y="283"/>
                      <a:pt x="29" y="402"/>
                    </a:cubicBezTo>
                    <a:cubicBezTo>
                      <a:pt x="40" y="518"/>
                      <a:pt x="53" y="645"/>
                      <a:pt x="5" y="835"/>
                    </a:cubicBezTo>
                    <a:cubicBezTo>
                      <a:pt x="0" y="850"/>
                      <a:pt x="9" y="864"/>
                      <a:pt x="23" y="867"/>
                    </a:cubicBezTo>
                    <a:cubicBezTo>
                      <a:pt x="32" y="869"/>
                      <a:pt x="42" y="866"/>
                      <a:pt x="48" y="859"/>
                    </a:cubicBezTo>
                    <a:cubicBezTo>
                      <a:pt x="52" y="856"/>
                      <a:pt x="66" y="858"/>
                      <a:pt x="98" y="852"/>
                    </a:cubicBezTo>
                    <a:cubicBezTo>
                      <a:pt x="173" y="839"/>
                      <a:pt x="306" y="815"/>
                      <a:pt x="479" y="758"/>
                    </a:cubicBezTo>
                    <a:cubicBezTo>
                      <a:pt x="699" y="687"/>
                      <a:pt x="741" y="647"/>
                      <a:pt x="817" y="578"/>
                    </a:cubicBezTo>
                    <a:cubicBezTo>
                      <a:pt x="831" y="565"/>
                      <a:pt x="847" y="550"/>
                      <a:pt x="865" y="534"/>
                    </a:cubicBezTo>
                    <a:cubicBezTo>
                      <a:pt x="877" y="524"/>
                      <a:pt x="879" y="508"/>
                      <a:pt x="870" y="496"/>
                    </a:cubicBezTo>
                    <a:cubicBezTo>
                      <a:pt x="860" y="486"/>
                      <a:pt x="844" y="485"/>
                      <a:pt x="832" y="495"/>
                    </a:cubicBezTo>
                    <a:cubicBezTo>
                      <a:pt x="813" y="511"/>
                      <a:pt x="796" y="526"/>
                      <a:pt x="782" y="540"/>
                    </a:cubicBezTo>
                    <a:cubicBezTo>
                      <a:pt x="713" y="603"/>
                      <a:pt x="673" y="640"/>
                      <a:pt x="465" y="708"/>
                    </a:cubicBezTo>
                    <a:cubicBezTo>
                      <a:pt x="296" y="763"/>
                      <a:pt x="165" y="786"/>
                      <a:pt x="92" y="799"/>
                    </a:cubicBezTo>
                    <a:cubicBezTo>
                      <a:pt x="82" y="801"/>
                      <a:pt x="73" y="803"/>
                      <a:pt x="66" y="804"/>
                    </a:cubicBezTo>
                    <a:cubicBezTo>
                      <a:pt x="105" y="627"/>
                      <a:pt x="93" y="506"/>
                      <a:pt x="81" y="394"/>
                    </a:cubicBezTo>
                    <a:cubicBezTo>
                      <a:pt x="70" y="282"/>
                      <a:pt x="60" y="179"/>
                      <a:pt x="108" y="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572;p54">
                <a:extLst>
                  <a:ext uri="{FF2B5EF4-FFF2-40B4-BE49-F238E27FC236}">
                    <a16:creationId xmlns:a16="http://schemas.microsoft.com/office/drawing/2014/main" id="{FC99A54C-CBFD-6AB3-192A-DE0B216E6395}"/>
                  </a:ext>
                </a:extLst>
              </p:cNvPr>
              <p:cNvSpPr/>
              <p:nvPr/>
            </p:nvSpPr>
            <p:spPr>
              <a:xfrm>
                <a:off x="3727246" y="3257668"/>
                <a:ext cx="36939" cy="39786"/>
              </a:xfrm>
              <a:custGeom>
                <a:avLst/>
                <a:gdLst/>
                <a:ahLst/>
                <a:cxnLst/>
                <a:rect l="l" t="t" r="r" b="b"/>
                <a:pathLst>
                  <a:path w="506" h="545" extrusionOk="0">
                    <a:moveTo>
                      <a:pt x="274" y="56"/>
                    </a:moveTo>
                    <a:cubicBezTo>
                      <a:pt x="288" y="54"/>
                      <a:pt x="299" y="40"/>
                      <a:pt x="297" y="25"/>
                    </a:cubicBezTo>
                    <a:cubicBezTo>
                      <a:pt x="295" y="11"/>
                      <a:pt x="282" y="1"/>
                      <a:pt x="268" y="3"/>
                    </a:cubicBezTo>
                    <a:cubicBezTo>
                      <a:pt x="222" y="11"/>
                      <a:pt x="183" y="35"/>
                      <a:pt x="150" y="68"/>
                    </a:cubicBezTo>
                    <a:cubicBezTo>
                      <a:pt x="95" y="123"/>
                      <a:pt x="56" y="205"/>
                      <a:pt x="33" y="284"/>
                    </a:cubicBezTo>
                    <a:cubicBezTo>
                      <a:pt x="9" y="363"/>
                      <a:pt x="0" y="441"/>
                      <a:pt x="6" y="487"/>
                    </a:cubicBezTo>
                    <a:cubicBezTo>
                      <a:pt x="8" y="509"/>
                      <a:pt x="14" y="525"/>
                      <a:pt x="24" y="535"/>
                    </a:cubicBezTo>
                    <a:cubicBezTo>
                      <a:pt x="31" y="543"/>
                      <a:pt x="42" y="545"/>
                      <a:pt x="52" y="541"/>
                    </a:cubicBezTo>
                    <a:cubicBezTo>
                      <a:pt x="126" y="516"/>
                      <a:pt x="194" y="497"/>
                      <a:pt x="263" y="480"/>
                    </a:cubicBezTo>
                    <a:cubicBezTo>
                      <a:pt x="332" y="464"/>
                      <a:pt x="402" y="452"/>
                      <a:pt x="480" y="442"/>
                    </a:cubicBezTo>
                    <a:cubicBezTo>
                      <a:pt x="495" y="439"/>
                      <a:pt x="505" y="426"/>
                      <a:pt x="504" y="411"/>
                    </a:cubicBezTo>
                    <a:cubicBezTo>
                      <a:pt x="503" y="397"/>
                      <a:pt x="490" y="387"/>
                      <a:pt x="475" y="388"/>
                    </a:cubicBezTo>
                    <a:cubicBezTo>
                      <a:pt x="395" y="400"/>
                      <a:pt x="323" y="412"/>
                      <a:pt x="254" y="429"/>
                    </a:cubicBezTo>
                    <a:cubicBezTo>
                      <a:pt x="191" y="443"/>
                      <a:pt x="128" y="461"/>
                      <a:pt x="59" y="484"/>
                    </a:cubicBezTo>
                    <a:lnTo>
                      <a:pt x="58" y="478"/>
                    </a:lnTo>
                    <a:cubicBezTo>
                      <a:pt x="54" y="438"/>
                      <a:pt x="62" y="369"/>
                      <a:pt x="83" y="298"/>
                    </a:cubicBezTo>
                    <a:cubicBezTo>
                      <a:pt x="105" y="226"/>
                      <a:pt x="139" y="153"/>
                      <a:pt x="186" y="105"/>
                    </a:cubicBezTo>
                    <a:cubicBezTo>
                      <a:pt x="212" y="79"/>
                      <a:pt x="240" y="61"/>
                      <a:pt x="274" y="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Picture 1" descr="Text&#10;&#10;Description automatically generated">
            <a:extLst>
              <a:ext uri="{FF2B5EF4-FFF2-40B4-BE49-F238E27FC236}">
                <a16:creationId xmlns:a16="http://schemas.microsoft.com/office/drawing/2014/main" id="{2CEF73A2-FF4B-69B6-51A7-9B38CE977C8D}"/>
              </a:ext>
            </a:extLst>
          </p:cNvPr>
          <p:cNvPicPr>
            <a:picLocks noChangeAspect="1"/>
          </p:cNvPicPr>
          <p:nvPr/>
        </p:nvPicPr>
        <p:blipFill rotWithShape="1">
          <a:blip r:embed="rId5"/>
          <a:srcRect l="50169" t="33342" r="40999" b="44942"/>
          <a:stretch/>
        </p:blipFill>
        <p:spPr>
          <a:xfrm>
            <a:off x="5841578" y="1140460"/>
            <a:ext cx="1963751" cy="3411288"/>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4"/>
        <p:cNvGrpSpPr/>
        <p:nvPr/>
      </p:nvGrpSpPr>
      <p:grpSpPr>
        <a:xfrm>
          <a:off x="0" y="0"/>
          <a:ext cx="0" cy="0"/>
          <a:chOff x="0" y="0"/>
          <a:chExt cx="0" cy="0"/>
        </a:xfrm>
      </p:grpSpPr>
      <p:grpSp>
        <p:nvGrpSpPr>
          <p:cNvPr id="1729" name="Google Shape;1729;p56"/>
          <p:cNvGrpSpPr/>
          <p:nvPr/>
        </p:nvGrpSpPr>
        <p:grpSpPr>
          <a:xfrm>
            <a:off x="8499259" y="743237"/>
            <a:ext cx="194923" cy="194923"/>
            <a:chOff x="3414512" y="2592150"/>
            <a:chExt cx="58460" cy="58460"/>
          </a:xfrm>
        </p:grpSpPr>
        <p:sp>
          <p:nvSpPr>
            <p:cNvPr id="1730" name="Google Shape;1730;p56"/>
            <p:cNvSpPr/>
            <p:nvPr/>
          </p:nvSpPr>
          <p:spPr>
            <a:xfrm>
              <a:off x="3438075" y="2592150"/>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8"/>
                  </a:lnTo>
                  <a:cubicBezTo>
                    <a:pt x="366" y="729"/>
                    <a:pt x="284" y="811"/>
                    <a:pt x="183" y="811"/>
                  </a:cubicBezTo>
                  <a:cubicBezTo>
                    <a:pt x="82" y="811"/>
                    <a:pt x="0" y="729"/>
                    <a:pt x="0" y="6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6"/>
            <p:cNvSpPr/>
            <p:nvPr/>
          </p:nvSpPr>
          <p:spPr>
            <a:xfrm>
              <a:off x="3438075" y="2625564"/>
              <a:ext cx="11334" cy="25046"/>
            </a:xfrm>
            <a:custGeom>
              <a:avLst/>
              <a:gdLst/>
              <a:ahLst/>
              <a:cxnLst/>
              <a:rect l="l" t="t" r="r" b="b"/>
              <a:pathLst>
                <a:path w="367" h="811" extrusionOk="0">
                  <a:moveTo>
                    <a:pt x="0" y="184"/>
                  </a:moveTo>
                  <a:cubicBezTo>
                    <a:pt x="0" y="83"/>
                    <a:pt x="82" y="1"/>
                    <a:pt x="183" y="1"/>
                  </a:cubicBezTo>
                  <a:cubicBezTo>
                    <a:pt x="284" y="1"/>
                    <a:pt x="366" y="83"/>
                    <a:pt x="366" y="184"/>
                  </a:cubicBezTo>
                  <a:lnTo>
                    <a:pt x="366" y="627"/>
                  </a:lnTo>
                  <a:cubicBezTo>
                    <a:pt x="366" y="729"/>
                    <a:pt x="284" y="811"/>
                    <a:pt x="183" y="811"/>
                  </a:cubicBezTo>
                  <a:cubicBezTo>
                    <a:pt x="82" y="811"/>
                    <a:pt x="0" y="729"/>
                    <a:pt x="0" y="6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6"/>
            <p:cNvSpPr/>
            <p:nvPr/>
          </p:nvSpPr>
          <p:spPr>
            <a:xfrm>
              <a:off x="3447895" y="2615713"/>
              <a:ext cx="25077" cy="11334"/>
            </a:xfrm>
            <a:custGeom>
              <a:avLst/>
              <a:gdLst/>
              <a:ahLst/>
              <a:cxnLst/>
              <a:rect l="l" t="t" r="r" b="b"/>
              <a:pathLst>
                <a:path w="812" h="367" extrusionOk="0">
                  <a:moveTo>
                    <a:pt x="628" y="1"/>
                  </a:moveTo>
                  <a:cubicBezTo>
                    <a:pt x="729" y="1"/>
                    <a:pt x="811" y="83"/>
                    <a:pt x="811" y="184"/>
                  </a:cubicBezTo>
                  <a:cubicBezTo>
                    <a:pt x="811" y="285"/>
                    <a:pt x="729" y="367"/>
                    <a:pt x="628" y="367"/>
                  </a:cubicBezTo>
                  <a:lnTo>
                    <a:pt x="184" y="367"/>
                  </a:lnTo>
                  <a:cubicBezTo>
                    <a:pt x="83" y="367"/>
                    <a:pt x="1" y="285"/>
                    <a:pt x="1" y="184"/>
                  </a:cubicBezTo>
                  <a:cubicBezTo>
                    <a:pt x="1" y="83"/>
                    <a:pt x="83"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6"/>
            <p:cNvSpPr/>
            <p:nvPr/>
          </p:nvSpPr>
          <p:spPr>
            <a:xfrm>
              <a:off x="3414512" y="2615713"/>
              <a:ext cx="25046" cy="11334"/>
            </a:xfrm>
            <a:custGeom>
              <a:avLst/>
              <a:gdLst/>
              <a:ahLst/>
              <a:cxnLst/>
              <a:rect l="l" t="t" r="r" b="b"/>
              <a:pathLst>
                <a:path w="811" h="367" extrusionOk="0">
                  <a:moveTo>
                    <a:pt x="627" y="1"/>
                  </a:moveTo>
                  <a:cubicBezTo>
                    <a:pt x="728" y="1"/>
                    <a:pt x="810" y="83"/>
                    <a:pt x="810" y="184"/>
                  </a:cubicBezTo>
                  <a:cubicBezTo>
                    <a:pt x="810" y="285"/>
                    <a:pt x="728" y="367"/>
                    <a:pt x="627" y="367"/>
                  </a:cubicBezTo>
                  <a:lnTo>
                    <a:pt x="183" y="367"/>
                  </a:lnTo>
                  <a:cubicBezTo>
                    <a:pt x="82" y="367"/>
                    <a:pt x="0" y="285"/>
                    <a:pt x="0" y="184"/>
                  </a:cubicBezTo>
                  <a:cubicBezTo>
                    <a:pt x="0" y="83"/>
                    <a:pt x="82"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4" name="Google Shape;1734;p56"/>
          <p:cNvGrpSpPr/>
          <p:nvPr/>
        </p:nvGrpSpPr>
        <p:grpSpPr>
          <a:xfrm rot="2019959">
            <a:off x="170415" y="149429"/>
            <a:ext cx="602153" cy="490383"/>
            <a:chOff x="1172345" y="3856132"/>
            <a:chExt cx="228133" cy="185791"/>
          </a:xfrm>
        </p:grpSpPr>
        <p:sp>
          <p:nvSpPr>
            <p:cNvPr id="1735" name="Google Shape;1735;p56"/>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6"/>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6"/>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6"/>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6"/>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6"/>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6"/>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6"/>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3" name="Google Shape;1743;p56"/>
          <p:cNvGrpSpPr/>
          <p:nvPr/>
        </p:nvGrpSpPr>
        <p:grpSpPr>
          <a:xfrm rot="-7862346">
            <a:off x="129512" y="4279002"/>
            <a:ext cx="778830" cy="634251"/>
            <a:chOff x="1172345" y="3856132"/>
            <a:chExt cx="228133" cy="185791"/>
          </a:xfrm>
        </p:grpSpPr>
        <p:sp>
          <p:nvSpPr>
            <p:cNvPr id="1744" name="Google Shape;1744;p56"/>
            <p:cNvSpPr/>
            <p:nvPr/>
          </p:nvSpPr>
          <p:spPr>
            <a:xfrm>
              <a:off x="1177601" y="3856132"/>
              <a:ext cx="198567" cy="185791"/>
            </a:xfrm>
            <a:custGeom>
              <a:avLst/>
              <a:gdLst/>
              <a:ahLst/>
              <a:cxnLst/>
              <a:rect l="l" t="t" r="r" b="b"/>
              <a:pathLst>
                <a:path w="2720" h="2545" extrusionOk="0">
                  <a:moveTo>
                    <a:pt x="2719" y="1312"/>
                  </a:moveTo>
                  <a:cubicBezTo>
                    <a:pt x="2334" y="2544"/>
                    <a:pt x="1067" y="2516"/>
                    <a:pt x="0" y="1337"/>
                  </a:cubicBezTo>
                  <a:cubicBezTo>
                    <a:pt x="725" y="1281"/>
                    <a:pt x="1121" y="1"/>
                    <a:pt x="2719" y="13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6"/>
            <p:cNvSpPr/>
            <p:nvPr/>
          </p:nvSpPr>
          <p:spPr>
            <a:xfrm>
              <a:off x="1181397" y="3951181"/>
              <a:ext cx="194771" cy="89282"/>
            </a:xfrm>
            <a:custGeom>
              <a:avLst/>
              <a:gdLst/>
              <a:ahLst/>
              <a:cxnLst/>
              <a:rect l="l" t="t" r="r" b="b"/>
              <a:pathLst>
                <a:path w="2668" h="1223" extrusionOk="0">
                  <a:moveTo>
                    <a:pt x="2667" y="10"/>
                  </a:moveTo>
                  <a:cubicBezTo>
                    <a:pt x="2288" y="1222"/>
                    <a:pt x="1056" y="1215"/>
                    <a:pt x="1" y="92"/>
                  </a:cubicBezTo>
                  <a:cubicBezTo>
                    <a:pt x="3" y="74"/>
                    <a:pt x="4" y="63"/>
                    <a:pt x="4" y="63"/>
                  </a:cubicBezTo>
                  <a:cubicBezTo>
                    <a:pt x="300" y="245"/>
                    <a:pt x="1341" y="432"/>
                    <a:pt x="1787" y="381"/>
                  </a:cubicBezTo>
                  <a:cubicBezTo>
                    <a:pt x="2096" y="345"/>
                    <a:pt x="2419" y="166"/>
                    <a:pt x="2655" y="1"/>
                  </a:cubicBezTo>
                  <a:cubicBezTo>
                    <a:pt x="2660" y="4"/>
                    <a:pt x="2663" y="7"/>
                    <a:pt x="2667" y="10"/>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6"/>
            <p:cNvSpPr/>
            <p:nvPr/>
          </p:nvSpPr>
          <p:spPr>
            <a:xfrm>
              <a:off x="1172345" y="3878836"/>
              <a:ext cx="208860" cy="146078"/>
            </a:xfrm>
            <a:custGeom>
              <a:avLst/>
              <a:gdLst/>
              <a:ahLst/>
              <a:cxnLst/>
              <a:rect l="l" t="t" r="r" b="b"/>
              <a:pathLst>
                <a:path w="2861" h="2001" extrusionOk="0">
                  <a:moveTo>
                    <a:pt x="2446" y="1697"/>
                  </a:moveTo>
                  <a:cubicBezTo>
                    <a:pt x="2621" y="1538"/>
                    <a:pt x="2761" y="1313"/>
                    <a:pt x="2853" y="1021"/>
                  </a:cubicBezTo>
                  <a:lnTo>
                    <a:pt x="2853" y="1021"/>
                  </a:lnTo>
                  <a:cubicBezTo>
                    <a:pt x="2860" y="997"/>
                    <a:pt x="2853" y="969"/>
                    <a:pt x="2832" y="952"/>
                  </a:cubicBezTo>
                  <a:cubicBezTo>
                    <a:pt x="1673" y="1"/>
                    <a:pt x="1123" y="371"/>
                    <a:pt x="637" y="697"/>
                  </a:cubicBezTo>
                  <a:cubicBezTo>
                    <a:pt x="447" y="826"/>
                    <a:pt x="268" y="946"/>
                    <a:pt x="70" y="963"/>
                  </a:cubicBezTo>
                  <a:cubicBezTo>
                    <a:pt x="55" y="964"/>
                    <a:pt x="41" y="969"/>
                    <a:pt x="30" y="979"/>
                  </a:cubicBezTo>
                  <a:cubicBezTo>
                    <a:pt x="4" y="1003"/>
                    <a:pt x="1" y="1043"/>
                    <a:pt x="25" y="1069"/>
                  </a:cubicBezTo>
                  <a:cubicBezTo>
                    <a:pt x="417" y="1503"/>
                    <a:pt x="837" y="1784"/>
                    <a:pt x="1233" y="1908"/>
                  </a:cubicBezTo>
                  <a:cubicBezTo>
                    <a:pt x="1463" y="1981"/>
                    <a:pt x="1685" y="2000"/>
                    <a:pt x="1890" y="1965"/>
                  </a:cubicBezTo>
                  <a:cubicBezTo>
                    <a:pt x="2097" y="1931"/>
                    <a:pt x="2286" y="1841"/>
                    <a:pt x="2446" y="1697"/>
                  </a:cubicBezTo>
                  <a:close/>
                  <a:moveTo>
                    <a:pt x="2717" y="1024"/>
                  </a:moveTo>
                  <a:cubicBezTo>
                    <a:pt x="2633" y="1274"/>
                    <a:pt x="2510" y="1466"/>
                    <a:pt x="2359" y="1602"/>
                  </a:cubicBezTo>
                  <a:cubicBezTo>
                    <a:pt x="2219" y="1729"/>
                    <a:pt x="2052" y="1809"/>
                    <a:pt x="1869" y="1839"/>
                  </a:cubicBezTo>
                  <a:cubicBezTo>
                    <a:pt x="1684" y="1870"/>
                    <a:pt x="1483" y="1852"/>
                    <a:pt x="1271" y="1786"/>
                  </a:cubicBezTo>
                  <a:cubicBezTo>
                    <a:pt x="923" y="1677"/>
                    <a:pt x="553" y="1437"/>
                    <a:pt x="200" y="1070"/>
                  </a:cubicBezTo>
                  <a:cubicBezTo>
                    <a:pt x="381" y="1025"/>
                    <a:pt x="540" y="916"/>
                    <a:pt x="709" y="804"/>
                  </a:cubicBezTo>
                  <a:cubicBezTo>
                    <a:pt x="1153" y="505"/>
                    <a:pt x="1655" y="167"/>
                    <a:pt x="2717" y="10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6"/>
            <p:cNvSpPr/>
            <p:nvPr/>
          </p:nvSpPr>
          <p:spPr>
            <a:xfrm>
              <a:off x="1205488" y="3937895"/>
              <a:ext cx="40808" cy="58840"/>
            </a:xfrm>
            <a:custGeom>
              <a:avLst/>
              <a:gdLst/>
              <a:ahLst/>
              <a:cxnLst/>
              <a:rect l="l" t="t" r="r" b="b"/>
              <a:pathLst>
                <a:path w="559" h="806" extrusionOk="0">
                  <a:moveTo>
                    <a:pt x="67" y="9"/>
                  </a:moveTo>
                  <a:cubicBezTo>
                    <a:pt x="45" y="0"/>
                    <a:pt x="18" y="12"/>
                    <a:pt x="10" y="35"/>
                  </a:cubicBezTo>
                  <a:cubicBezTo>
                    <a:pt x="1" y="59"/>
                    <a:pt x="13" y="85"/>
                    <a:pt x="36" y="94"/>
                  </a:cubicBezTo>
                  <a:cubicBezTo>
                    <a:pt x="173" y="144"/>
                    <a:pt x="262" y="265"/>
                    <a:pt x="364" y="404"/>
                  </a:cubicBezTo>
                  <a:cubicBezTo>
                    <a:pt x="393" y="444"/>
                    <a:pt x="424" y="485"/>
                    <a:pt x="456" y="526"/>
                  </a:cubicBezTo>
                  <a:cubicBezTo>
                    <a:pt x="424" y="576"/>
                    <a:pt x="390" y="620"/>
                    <a:pt x="355" y="653"/>
                  </a:cubicBezTo>
                  <a:cubicBezTo>
                    <a:pt x="318" y="688"/>
                    <a:pt x="278" y="711"/>
                    <a:pt x="231" y="715"/>
                  </a:cubicBezTo>
                  <a:cubicBezTo>
                    <a:pt x="205" y="717"/>
                    <a:pt x="187" y="739"/>
                    <a:pt x="190" y="763"/>
                  </a:cubicBezTo>
                  <a:cubicBezTo>
                    <a:pt x="191" y="788"/>
                    <a:pt x="213" y="806"/>
                    <a:pt x="238" y="804"/>
                  </a:cubicBezTo>
                  <a:cubicBezTo>
                    <a:pt x="307" y="798"/>
                    <a:pt x="365" y="768"/>
                    <a:pt x="417" y="719"/>
                  </a:cubicBezTo>
                  <a:cubicBezTo>
                    <a:pt x="464" y="675"/>
                    <a:pt x="505" y="617"/>
                    <a:pt x="548" y="549"/>
                  </a:cubicBezTo>
                  <a:cubicBezTo>
                    <a:pt x="559" y="533"/>
                    <a:pt x="559" y="511"/>
                    <a:pt x="546" y="494"/>
                  </a:cubicBezTo>
                  <a:cubicBezTo>
                    <a:pt x="507" y="446"/>
                    <a:pt x="472" y="398"/>
                    <a:pt x="437" y="351"/>
                  </a:cubicBezTo>
                  <a:cubicBezTo>
                    <a:pt x="326" y="200"/>
                    <a:pt x="229" y="69"/>
                    <a:pt x="67"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6"/>
            <p:cNvSpPr/>
            <p:nvPr/>
          </p:nvSpPr>
          <p:spPr>
            <a:xfrm>
              <a:off x="1172564" y="3929573"/>
              <a:ext cx="227914" cy="59059"/>
            </a:xfrm>
            <a:custGeom>
              <a:avLst/>
              <a:gdLst/>
              <a:ahLst/>
              <a:cxnLst/>
              <a:rect l="l" t="t" r="r" b="b"/>
              <a:pathLst>
                <a:path w="3122" h="809" extrusionOk="0">
                  <a:moveTo>
                    <a:pt x="3100" y="112"/>
                  </a:moveTo>
                  <a:cubicBezTo>
                    <a:pt x="3122" y="85"/>
                    <a:pt x="3118" y="45"/>
                    <a:pt x="3091" y="22"/>
                  </a:cubicBezTo>
                  <a:cubicBezTo>
                    <a:pt x="3063" y="1"/>
                    <a:pt x="3022" y="5"/>
                    <a:pt x="3001" y="32"/>
                  </a:cubicBezTo>
                  <a:cubicBezTo>
                    <a:pt x="2719" y="381"/>
                    <a:pt x="2298" y="543"/>
                    <a:pt x="1866" y="596"/>
                  </a:cubicBezTo>
                  <a:cubicBezTo>
                    <a:pt x="1203" y="678"/>
                    <a:pt x="518" y="507"/>
                    <a:pt x="255" y="365"/>
                  </a:cubicBezTo>
                  <a:cubicBezTo>
                    <a:pt x="225" y="349"/>
                    <a:pt x="199" y="335"/>
                    <a:pt x="177" y="322"/>
                  </a:cubicBezTo>
                  <a:cubicBezTo>
                    <a:pt x="151" y="307"/>
                    <a:pt x="128" y="294"/>
                    <a:pt x="107" y="281"/>
                  </a:cubicBezTo>
                  <a:cubicBezTo>
                    <a:pt x="76" y="263"/>
                    <a:pt x="37" y="272"/>
                    <a:pt x="19" y="303"/>
                  </a:cubicBezTo>
                  <a:cubicBezTo>
                    <a:pt x="1" y="333"/>
                    <a:pt x="10" y="373"/>
                    <a:pt x="41" y="390"/>
                  </a:cubicBezTo>
                  <a:cubicBezTo>
                    <a:pt x="63" y="404"/>
                    <a:pt x="88" y="419"/>
                    <a:pt x="113" y="433"/>
                  </a:cubicBezTo>
                  <a:cubicBezTo>
                    <a:pt x="140" y="448"/>
                    <a:pt x="166" y="463"/>
                    <a:pt x="193" y="477"/>
                  </a:cubicBezTo>
                  <a:cubicBezTo>
                    <a:pt x="472" y="627"/>
                    <a:pt x="1191" y="808"/>
                    <a:pt x="1881" y="724"/>
                  </a:cubicBezTo>
                  <a:cubicBezTo>
                    <a:pt x="2343" y="666"/>
                    <a:pt x="2794" y="491"/>
                    <a:pt x="3100" y="1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6"/>
            <p:cNvSpPr/>
            <p:nvPr/>
          </p:nvSpPr>
          <p:spPr>
            <a:xfrm>
              <a:off x="1232353" y="3920885"/>
              <a:ext cx="106000" cy="31683"/>
            </a:xfrm>
            <a:custGeom>
              <a:avLst/>
              <a:gdLst/>
              <a:ahLst/>
              <a:cxnLst/>
              <a:rect l="l" t="t" r="r" b="b"/>
              <a:pathLst>
                <a:path w="1452" h="434" extrusionOk="0">
                  <a:moveTo>
                    <a:pt x="1094" y="43"/>
                  </a:moveTo>
                  <a:cubicBezTo>
                    <a:pt x="952" y="8"/>
                    <a:pt x="835" y="1"/>
                    <a:pt x="690" y="13"/>
                  </a:cubicBezTo>
                  <a:cubicBezTo>
                    <a:pt x="454" y="43"/>
                    <a:pt x="198" y="122"/>
                    <a:pt x="44" y="317"/>
                  </a:cubicBezTo>
                  <a:cubicBezTo>
                    <a:pt x="39" y="326"/>
                    <a:pt x="34" y="333"/>
                    <a:pt x="28" y="341"/>
                  </a:cubicBezTo>
                  <a:cubicBezTo>
                    <a:pt x="24" y="345"/>
                    <a:pt x="21" y="349"/>
                    <a:pt x="18" y="354"/>
                  </a:cubicBezTo>
                  <a:cubicBezTo>
                    <a:pt x="14" y="359"/>
                    <a:pt x="5" y="366"/>
                    <a:pt x="3" y="371"/>
                  </a:cubicBezTo>
                  <a:cubicBezTo>
                    <a:pt x="1" y="383"/>
                    <a:pt x="17" y="388"/>
                    <a:pt x="25" y="389"/>
                  </a:cubicBezTo>
                  <a:cubicBezTo>
                    <a:pt x="35" y="391"/>
                    <a:pt x="42" y="391"/>
                    <a:pt x="50" y="389"/>
                  </a:cubicBezTo>
                  <a:cubicBezTo>
                    <a:pt x="65" y="388"/>
                    <a:pt x="76" y="383"/>
                    <a:pt x="90" y="379"/>
                  </a:cubicBezTo>
                  <a:cubicBezTo>
                    <a:pt x="325" y="298"/>
                    <a:pt x="441" y="260"/>
                    <a:pt x="699" y="260"/>
                  </a:cubicBezTo>
                  <a:cubicBezTo>
                    <a:pt x="816" y="264"/>
                    <a:pt x="912" y="277"/>
                    <a:pt x="1026" y="306"/>
                  </a:cubicBezTo>
                  <a:cubicBezTo>
                    <a:pt x="1224" y="362"/>
                    <a:pt x="1270" y="434"/>
                    <a:pt x="1340" y="300"/>
                  </a:cubicBezTo>
                  <a:cubicBezTo>
                    <a:pt x="1452" y="140"/>
                    <a:pt x="1260" y="94"/>
                    <a:pt x="1094" y="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6"/>
            <p:cNvSpPr/>
            <p:nvPr/>
          </p:nvSpPr>
          <p:spPr>
            <a:xfrm>
              <a:off x="1227389" y="3923805"/>
              <a:ext cx="79208" cy="86508"/>
            </a:xfrm>
            <a:custGeom>
              <a:avLst/>
              <a:gdLst/>
              <a:ahLst/>
              <a:cxnLst/>
              <a:rect l="l" t="t" r="r" b="b"/>
              <a:pathLst>
                <a:path w="1085" h="1185" extrusionOk="0">
                  <a:moveTo>
                    <a:pt x="57" y="4"/>
                  </a:moveTo>
                  <a:cubicBezTo>
                    <a:pt x="33" y="0"/>
                    <a:pt x="10" y="16"/>
                    <a:pt x="5" y="40"/>
                  </a:cubicBezTo>
                  <a:cubicBezTo>
                    <a:pt x="0" y="65"/>
                    <a:pt x="17" y="88"/>
                    <a:pt x="41" y="93"/>
                  </a:cubicBezTo>
                  <a:cubicBezTo>
                    <a:pt x="86" y="101"/>
                    <a:pt x="136" y="114"/>
                    <a:pt x="186" y="134"/>
                  </a:cubicBezTo>
                  <a:cubicBezTo>
                    <a:pt x="238" y="154"/>
                    <a:pt x="291" y="182"/>
                    <a:pt x="345" y="218"/>
                  </a:cubicBezTo>
                  <a:cubicBezTo>
                    <a:pt x="475" y="307"/>
                    <a:pt x="583" y="421"/>
                    <a:pt x="678" y="523"/>
                  </a:cubicBezTo>
                  <a:cubicBezTo>
                    <a:pt x="781" y="631"/>
                    <a:pt x="871" y="727"/>
                    <a:pt x="967" y="770"/>
                  </a:cubicBezTo>
                  <a:cubicBezTo>
                    <a:pt x="904" y="860"/>
                    <a:pt x="802" y="945"/>
                    <a:pt x="674" y="1003"/>
                  </a:cubicBezTo>
                  <a:cubicBezTo>
                    <a:pt x="544" y="1062"/>
                    <a:pt x="391" y="1093"/>
                    <a:pt x="224" y="1074"/>
                  </a:cubicBezTo>
                  <a:cubicBezTo>
                    <a:pt x="199" y="1071"/>
                    <a:pt x="178" y="1089"/>
                    <a:pt x="175" y="1113"/>
                  </a:cubicBezTo>
                  <a:cubicBezTo>
                    <a:pt x="172" y="1138"/>
                    <a:pt x="190" y="1161"/>
                    <a:pt x="214" y="1163"/>
                  </a:cubicBezTo>
                  <a:cubicBezTo>
                    <a:pt x="398" y="1184"/>
                    <a:pt x="569" y="1150"/>
                    <a:pt x="711" y="1085"/>
                  </a:cubicBezTo>
                  <a:cubicBezTo>
                    <a:pt x="877" y="1009"/>
                    <a:pt x="1005" y="891"/>
                    <a:pt x="1073" y="770"/>
                  </a:cubicBezTo>
                  <a:cubicBezTo>
                    <a:pt x="1076" y="766"/>
                    <a:pt x="1078" y="761"/>
                    <a:pt x="1080" y="755"/>
                  </a:cubicBezTo>
                  <a:cubicBezTo>
                    <a:pt x="1085" y="731"/>
                    <a:pt x="1069" y="707"/>
                    <a:pt x="1045" y="702"/>
                  </a:cubicBezTo>
                  <a:cubicBezTo>
                    <a:pt x="952" y="683"/>
                    <a:pt x="856" y="581"/>
                    <a:pt x="743" y="461"/>
                  </a:cubicBezTo>
                  <a:cubicBezTo>
                    <a:pt x="645" y="356"/>
                    <a:pt x="534" y="239"/>
                    <a:pt x="395" y="144"/>
                  </a:cubicBezTo>
                  <a:cubicBezTo>
                    <a:pt x="336" y="103"/>
                    <a:pt x="276" y="73"/>
                    <a:pt x="220" y="50"/>
                  </a:cubicBezTo>
                  <a:cubicBezTo>
                    <a:pt x="163" y="28"/>
                    <a:pt x="108" y="13"/>
                    <a:pt x="57"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6"/>
            <p:cNvSpPr/>
            <p:nvPr/>
          </p:nvSpPr>
          <p:spPr>
            <a:xfrm>
              <a:off x="1274257" y="3905409"/>
              <a:ext cx="78697" cy="116512"/>
            </a:xfrm>
            <a:custGeom>
              <a:avLst/>
              <a:gdLst/>
              <a:ahLst/>
              <a:cxnLst/>
              <a:rect l="l" t="t" r="r" b="b"/>
              <a:pathLst>
                <a:path w="1078" h="1596" extrusionOk="0">
                  <a:moveTo>
                    <a:pt x="77" y="15"/>
                  </a:moveTo>
                  <a:cubicBezTo>
                    <a:pt x="57" y="1"/>
                    <a:pt x="29" y="5"/>
                    <a:pt x="15" y="25"/>
                  </a:cubicBezTo>
                  <a:cubicBezTo>
                    <a:pt x="0" y="46"/>
                    <a:pt x="5" y="74"/>
                    <a:pt x="25" y="88"/>
                  </a:cubicBezTo>
                  <a:cubicBezTo>
                    <a:pt x="152" y="179"/>
                    <a:pt x="271" y="299"/>
                    <a:pt x="390" y="421"/>
                  </a:cubicBezTo>
                  <a:cubicBezTo>
                    <a:pt x="571" y="606"/>
                    <a:pt x="754" y="792"/>
                    <a:pt x="977" y="885"/>
                  </a:cubicBezTo>
                  <a:cubicBezTo>
                    <a:pt x="948" y="1003"/>
                    <a:pt x="883" y="1138"/>
                    <a:pt x="782" y="1255"/>
                  </a:cubicBezTo>
                  <a:cubicBezTo>
                    <a:pt x="690" y="1361"/>
                    <a:pt x="569" y="1453"/>
                    <a:pt x="419" y="1503"/>
                  </a:cubicBezTo>
                  <a:cubicBezTo>
                    <a:pt x="396" y="1511"/>
                    <a:pt x="383" y="1537"/>
                    <a:pt x="391" y="1560"/>
                  </a:cubicBezTo>
                  <a:cubicBezTo>
                    <a:pt x="399" y="1583"/>
                    <a:pt x="425" y="1596"/>
                    <a:pt x="448" y="1588"/>
                  </a:cubicBezTo>
                  <a:cubicBezTo>
                    <a:pt x="614" y="1532"/>
                    <a:pt x="748" y="1431"/>
                    <a:pt x="850" y="1314"/>
                  </a:cubicBezTo>
                  <a:cubicBezTo>
                    <a:pt x="972" y="1172"/>
                    <a:pt x="1047" y="1007"/>
                    <a:pt x="1073" y="866"/>
                  </a:cubicBezTo>
                  <a:cubicBezTo>
                    <a:pt x="1078" y="845"/>
                    <a:pt x="1065" y="823"/>
                    <a:pt x="1044" y="815"/>
                  </a:cubicBezTo>
                  <a:cubicBezTo>
                    <a:pt x="823" y="735"/>
                    <a:pt x="638" y="545"/>
                    <a:pt x="453" y="358"/>
                  </a:cubicBezTo>
                  <a:cubicBezTo>
                    <a:pt x="332" y="234"/>
                    <a:pt x="211" y="110"/>
                    <a:pt x="77"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2" name="Google Shape;1752;p56"/>
          <p:cNvGrpSpPr/>
          <p:nvPr/>
        </p:nvGrpSpPr>
        <p:grpSpPr>
          <a:xfrm>
            <a:off x="7545508" y="125211"/>
            <a:ext cx="1523654" cy="572741"/>
            <a:chOff x="2881584" y="2807119"/>
            <a:chExt cx="317534" cy="119361"/>
          </a:xfrm>
        </p:grpSpPr>
        <p:sp>
          <p:nvSpPr>
            <p:cNvPr id="1753" name="Google Shape;1753;p56"/>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6"/>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6"/>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6"/>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6"/>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6"/>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9" name="Google Shape;1759;p56"/>
          <p:cNvGrpSpPr/>
          <p:nvPr/>
        </p:nvGrpSpPr>
        <p:grpSpPr>
          <a:xfrm>
            <a:off x="1124668" y="164632"/>
            <a:ext cx="1048529" cy="394153"/>
            <a:chOff x="2881584" y="2807119"/>
            <a:chExt cx="317534" cy="119361"/>
          </a:xfrm>
        </p:grpSpPr>
        <p:sp>
          <p:nvSpPr>
            <p:cNvPr id="1760" name="Google Shape;1760;p56"/>
            <p:cNvSpPr/>
            <p:nvPr/>
          </p:nvSpPr>
          <p:spPr>
            <a:xfrm>
              <a:off x="2885537" y="2807119"/>
              <a:ext cx="312500" cy="116026"/>
            </a:xfrm>
            <a:custGeom>
              <a:avLst/>
              <a:gdLst/>
              <a:ahLst/>
              <a:cxnLst/>
              <a:rect l="l" t="t" r="r" b="b"/>
              <a:pathLst>
                <a:path w="10119" h="3757" extrusionOk="0">
                  <a:moveTo>
                    <a:pt x="1" y="2733"/>
                  </a:moveTo>
                  <a:cubicBezTo>
                    <a:pt x="1416" y="2751"/>
                    <a:pt x="2029" y="2819"/>
                    <a:pt x="2029" y="2819"/>
                  </a:cubicBezTo>
                  <a:cubicBezTo>
                    <a:pt x="2029" y="2819"/>
                    <a:pt x="1825" y="3723"/>
                    <a:pt x="2933" y="3739"/>
                  </a:cubicBezTo>
                  <a:cubicBezTo>
                    <a:pt x="4042" y="3757"/>
                    <a:pt x="4076" y="3006"/>
                    <a:pt x="4076" y="3006"/>
                  </a:cubicBezTo>
                  <a:cubicBezTo>
                    <a:pt x="4076" y="3006"/>
                    <a:pt x="4416" y="3364"/>
                    <a:pt x="4894" y="3261"/>
                  </a:cubicBezTo>
                  <a:cubicBezTo>
                    <a:pt x="5372" y="3159"/>
                    <a:pt x="5406" y="2751"/>
                    <a:pt x="5406" y="2751"/>
                  </a:cubicBezTo>
                  <a:lnTo>
                    <a:pt x="10034" y="2751"/>
                  </a:lnTo>
                  <a:cubicBezTo>
                    <a:pt x="10119" y="2751"/>
                    <a:pt x="9396" y="2680"/>
                    <a:pt x="9264" y="2592"/>
                  </a:cubicBezTo>
                  <a:cubicBezTo>
                    <a:pt x="9130" y="2502"/>
                    <a:pt x="9047" y="2394"/>
                    <a:pt x="8833" y="2360"/>
                  </a:cubicBezTo>
                  <a:cubicBezTo>
                    <a:pt x="8539" y="2314"/>
                    <a:pt x="8086" y="2456"/>
                    <a:pt x="7841" y="2382"/>
                  </a:cubicBezTo>
                  <a:cubicBezTo>
                    <a:pt x="7301" y="2220"/>
                    <a:pt x="7427" y="1523"/>
                    <a:pt x="6240" y="1864"/>
                  </a:cubicBezTo>
                  <a:cubicBezTo>
                    <a:pt x="6240" y="1864"/>
                    <a:pt x="6700" y="892"/>
                    <a:pt x="6122" y="739"/>
                  </a:cubicBezTo>
                  <a:cubicBezTo>
                    <a:pt x="5542" y="585"/>
                    <a:pt x="5082" y="1216"/>
                    <a:pt x="5082" y="1216"/>
                  </a:cubicBezTo>
                  <a:cubicBezTo>
                    <a:pt x="5082" y="1216"/>
                    <a:pt x="5286" y="312"/>
                    <a:pt x="4195" y="278"/>
                  </a:cubicBezTo>
                  <a:cubicBezTo>
                    <a:pt x="3104" y="244"/>
                    <a:pt x="3479" y="1182"/>
                    <a:pt x="3479" y="1182"/>
                  </a:cubicBezTo>
                  <a:cubicBezTo>
                    <a:pt x="2887" y="0"/>
                    <a:pt x="1269" y="1018"/>
                    <a:pt x="2217" y="2290"/>
                  </a:cubicBezTo>
                  <a:cubicBezTo>
                    <a:pt x="2217" y="2290"/>
                    <a:pt x="1393" y="1739"/>
                    <a:pt x="756" y="2504"/>
                  </a:cubicBezTo>
                  <a:cubicBezTo>
                    <a:pt x="595" y="2697"/>
                    <a:pt x="269" y="2328"/>
                    <a:pt x="1" y="2733"/>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6"/>
            <p:cNvSpPr/>
            <p:nvPr/>
          </p:nvSpPr>
          <p:spPr>
            <a:xfrm>
              <a:off x="2881584" y="2811566"/>
              <a:ext cx="317534" cy="114914"/>
            </a:xfrm>
            <a:custGeom>
              <a:avLst/>
              <a:gdLst/>
              <a:ahLst/>
              <a:cxnLst/>
              <a:rect l="l" t="t" r="r" b="b"/>
              <a:pathLst>
                <a:path w="10282" h="3721" extrusionOk="0">
                  <a:moveTo>
                    <a:pt x="2031" y="2776"/>
                  </a:moveTo>
                  <a:cubicBezTo>
                    <a:pt x="1797" y="2756"/>
                    <a:pt x="1192" y="2715"/>
                    <a:pt x="134" y="2702"/>
                  </a:cubicBezTo>
                  <a:cubicBezTo>
                    <a:pt x="111" y="2703"/>
                    <a:pt x="88" y="2697"/>
                    <a:pt x="67" y="2683"/>
                  </a:cubicBezTo>
                  <a:cubicBezTo>
                    <a:pt x="15" y="2649"/>
                    <a:pt x="1" y="2579"/>
                    <a:pt x="35" y="2527"/>
                  </a:cubicBezTo>
                  <a:cubicBezTo>
                    <a:pt x="233" y="2228"/>
                    <a:pt x="450" y="2264"/>
                    <a:pt x="636" y="2295"/>
                  </a:cubicBezTo>
                  <a:cubicBezTo>
                    <a:pt x="709" y="2307"/>
                    <a:pt x="773" y="2318"/>
                    <a:pt x="798" y="2289"/>
                  </a:cubicBezTo>
                  <a:cubicBezTo>
                    <a:pt x="1229" y="1770"/>
                    <a:pt x="1736" y="1799"/>
                    <a:pt x="2065" y="1899"/>
                  </a:cubicBezTo>
                  <a:cubicBezTo>
                    <a:pt x="1890" y="1521"/>
                    <a:pt x="1914" y="1177"/>
                    <a:pt x="2050" y="913"/>
                  </a:cubicBezTo>
                  <a:cubicBezTo>
                    <a:pt x="2127" y="762"/>
                    <a:pt x="2243" y="637"/>
                    <a:pt x="2378" y="550"/>
                  </a:cubicBezTo>
                  <a:cubicBezTo>
                    <a:pt x="2514" y="461"/>
                    <a:pt x="2671" y="409"/>
                    <a:pt x="2833" y="403"/>
                  </a:cubicBezTo>
                  <a:cubicBezTo>
                    <a:pt x="3038" y="396"/>
                    <a:pt x="3249" y="461"/>
                    <a:pt x="3430" y="619"/>
                  </a:cubicBezTo>
                  <a:cubicBezTo>
                    <a:pt x="3449" y="324"/>
                    <a:pt x="3628" y="0"/>
                    <a:pt x="4326" y="22"/>
                  </a:cubicBezTo>
                  <a:cubicBezTo>
                    <a:pt x="5106" y="47"/>
                    <a:pt x="5296" y="471"/>
                    <a:pt x="5331" y="779"/>
                  </a:cubicBezTo>
                  <a:cubicBezTo>
                    <a:pt x="5538" y="595"/>
                    <a:pt x="5880" y="380"/>
                    <a:pt x="6277" y="486"/>
                  </a:cubicBezTo>
                  <a:cubicBezTo>
                    <a:pt x="6793" y="622"/>
                    <a:pt x="6664" y="1230"/>
                    <a:pt x="6553" y="1557"/>
                  </a:cubicBezTo>
                  <a:cubicBezTo>
                    <a:pt x="7232" y="1413"/>
                    <a:pt x="7444" y="1645"/>
                    <a:pt x="7656" y="1875"/>
                  </a:cubicBezTo>
                  <a:cubicBezTo>
                    <a:pt x="7752" y="1980"/>
                    <a:pt x="7848" y="2084"/>
                    <a:pt x="8001" y="2130"/>
                  </a:cubicBezTo>
                  <a:cubicBezTo>
                    <a:pt x="8109" y="2162"/>
                    <a:pt x="8287" y="2142"/>
                    <a:pt x="8468" y="2122"/>
                  </a:cubicBezTo>
                  <a:cubicBezTo>
                    <a:pt x="8645" y="2102"/>
                    <a:pt x="8824" y="2082"/>
                    <a:pt x="8978" y="2106"/>
                  </a:cubicBezTo>
                  <a:cubicBezTo>
                    <a:pt x="9168" y="2135"/>
                    <a:pt x="9266" y="2211"/>
                    <a:pt x="9368" y="2291"/>
                  </a:cubicBezTo>
                  <a:cubicBezTo>
                    <a:pt x="9396" y="2312"/>
                    <a:pt x="9425" y="2334"/>
                    <a:pt x="9455" y="2354"/>
                  </a:cubicBezTo>
                  <a:cubicBezTo>
                    <a:pt x="9526" y="2402"/>
                    <a:pt x="9901" y="2454"/>
                    <a:pt x="10081" y="2478"/>
                  </a:cubicBezTo>
                  <a:cubicBezTo>
                    <a:pt x="10203" y="2495"/>
                    <a:pt x="10282" y="2505"/>
                    <a:pt x="10282" y="2606"/>
                  </a:cubicBezTo>
                  <a:cubicBezTo>
                    <a:pt x="10282" y="2681"/>
                    <a:pt x="10243" y="2719"/>
                    <a:pt x="10162" y="2719"/>
                  </a:cubicBezTo>
                  <a:lnTo>
                    <a:pt x="5624" y="2719"/>
                  </a:lnTo>
                  <a:cubicBezTo>
                    <a:pt x="5578" y="2870"/>
                    <a:pt x="5443" y="3143"/>
                    <a:pt x="5045" y="3228"/>
                  </a:cubicBezTo>
                  <a:cubicBezTo>
                    <a:pt x="4708" y="3300"/>
                    <a:pt x="4431" y="3169"/>
                    <a:pt x="4272" y="3062"/>
                  </a:cubicBezTo>
                  <a:cubicBezTo>
                    <a:pt x="4181" y="3313"/>
                    <a:pt x="3903" y="3721"/>
                    <a:pt x="3060" y="3708"/>
                  </a:cubicBezTo>
                  <a:cubicBezTo>
                    <a:pt x="2081" y="3692"/>
                    <a:pt x="2015" y="3052"/>
                    <a:pt x="2031" y="2776"/>
                  </a:cubicBezTo>
                  <a:close/>
                  <a:moveTo>
                    <a:pt x="904" y="2493"/>
                  </a:moveTo>
                  <a:cubicBezTo>
                    <a:pt x="1778" y="2519"/>
                    <a:pt x="2169" y="2562"/>
                    <a:pt x="2169" y="2563"/>
                  </a:cubicBezTo>
                  <a:cubicBezTo>
                    <a:pt x="2231" y="2569"/>
                    <a:pt x="2276" y="2624"/>
                    <a:pt x="2270" y="2686"/>
                  </a:cubicBezTo>
                  <a:cubicBezTo>
                    <a:pt x="2269" y="2691"/>
                    <a:pt x="2268" y="2694"/>
                    <a:pt x="2268" y="2698"/>
                  </a:cubicBezTo>
                  <a:lnTo>
                    <a:pt x="2268" y="2698"/>
                  </a:lnTo>
                  <a:cubicBezTo>
                    <a:pt x="2267" y="2700"/>
                    <a:pt x="2093" y="3468"/>
                    <a:pt x="3063" y="3482"/>
                  </a:cubicBezTo>
                  <a:cubicBezTo>
                    <a:pt x="4062" y="3498"/>
                    <a:pt x="4091" y="2857"/>
                    <a:pt x="4091" y="2856"/>
                  </a:cubicBezTo>
                  <a:cubicBezTo>
                    <a:pt x="4095" y="2794"/>
                    <a:pt x="4148" y="2746"/>
                    <a:pt x="4210" y="2750"/>
                  </a:cubicBezTo>
                  <a:cubicBezTo>
                    <a:pt x="4240" y="2752"/>
                    <a:pt x="4268" y="2766"/>
                    <a:pt x="4286" y="2786"/>
                  </a:cubicBezTo>
                  <a:cubicBezTo>
                    <a:pt x="4314" y="2814"/>
                    <a:pt x="4603" y="3092"/>
                    <a:pt x="4998" y="3007"/>
                  </a:cubicBezTo>
                  <a:cubicBezTo>
                    <a:pt x="5394" y="2923"/>
                    <a:pt x="5421" y="2597"/>
                    <a:pt x="5421" y="2595"/>
                  </a:cubicBezTo>
                  <a:cubicBezTo>
                    <a:pt x="5427" y="2538"/>
                    <a:pt x="5476" y="2494"/>
                    <a:pt x="5533" y="2494"/>
                  </a:cubicBezTo>
                  <a:lnTo>
                    <a:pt x="5533" y="2493"/>
                  </a:lnTo>
                  <a:lnTo>
                    <a:pt x="9264" y="2493"/>
                  </a:lnTo>
                  <a:cubicBezTo>
                    <a:pt x="9252" y="2485"/>
                    <a:pt x="9242" y="2477"/>
                    <a:pt x="9231" y="2469"/>
                  </a:cubicBezTo>
                  <a:cubicBezTo>
                    <a:pt x="9152" y="2407"/>
                    <a:pt x="9076" y="2348"/>
                    <a:pt x="8944" y="2327"/>
                  </a:cubicBezTo>
                  <a:cubicBezTo>
                    <a:pt x="8822" y="2308"/>
                    <a:pt x="8656" y="2327"/>
                    <a:pt x="8493" y="2346"/>
                  </a:cubicBezTo>
                  <a:cubicBezTo>
                    <a:pt x="8288" y="2369"/>
                    <a:pt x="8088" y="2392"/>
                    <a:pt x="7937" y="2346"/>
                  </a:cubicBezTo>
                  <a:cubicBezTo>
                    <a:pt x="7724" y="2282"/>
                    <a:pt x="7608" y="2154"/>
                    <a:pt x="7490" y="2027"/>
                  </a:cubicBezTo>
                  <a:cubicBezTo>
                    <a:pt x="7305" y="1825"/>
                    <a:pt x="7118" y="1622"/>
                    <a:pt x="6400" y="1828"/>
                  </a:cubicBezTo>
                  <a:cubicBezTo>
                    <a:pt x="6339" y="1845"/>
                    <a:pt x="6277" y="1810"/>
                    <a:pt x="6260" y="1751"/>
                  </a:cubicBezTo>
                  <a:cubicBezTo>
                    <a:pt x="6252" y="1724"/>
                    <a:pt x="6256" y="1696"/>
                    <a:pt x="6266" y="1672"/>
                  </a:cubicBezTo>
                  <a:lnTo>
                    <a:pt x="6266" y="1672"/>
                  </a:lnTo>
                  <a:cubicBezTo>
                    <a:pt x="6267" y="1670"/>
                    <a:pt x="6669" y="822"/>
                    <a:pt x="6221" y="703"/>
                  </a:cubicBezTo>
                  <a:cubicBezTo>
                    <a:pt x="5715" y="570"/>
                    <a:pt x="5300" y="1137"/>
                    <a:pt x="5300" y="1139"/>
                  </a:cubicBezTo>
                  <a:cubicBezTo>
                    <a:pt x="5263" y="1189"/>
                    <a:pt x="5192" y="1199"/>
                    <a:pt x="5142" y="1163"/>
                  </a:cubicBezTo>
                  <a:cubicBezTo>
                    <a:pt x="5106" y="1135"/>
                    <a:pt x="5090" y="1090"/>
                    <a:pt x="5100" y="1049"/>
                  </a:cubicBezTo>
                  <a:lnTo>
                    <a:pt x="5099" y="1049"/>
                  </a:lnTo>
                  <a:cubicBezTo>
                    <a:pt x="5100" y="1046"/>
                    <a:pt x="5274" y="276"/>
                    <a:pt x="4320" y="247"/>
                  </a:cubicBezTo>
                  <a:cubicBezTo>
                    <a:pt x="3400" y="218"/>
                    <a:pt x="3710" y="995"/>
                    <a:pt x="3711" y="998"/>
                  </a:cubicBezTo>
                  <a:cubicBezTo>
                    <a:pt x="3734" y="1055"/>
                    <a:pt x="3705" y="1121"/>
                    <a:pt x="3648" y="1142"/>
                  </a:cubicBezTo>
                  <a:cubicBezTo>
                    <a:pt x="3592" y="1164"/>
                    <a:pt x="3529" y="1138"/>
                    <a:pt x="3504" y="1084"/>
                  </a:cubicBezTo>
                  <a:cubicBezTo>
                    <a:pt x="3337" y="752"/>
                    <a:pt x="3082" y="619"/>
                    <a:pt x="2841" y="628"/>
                  </a:cubicBezTo>
                  <a:cubicBezTo>
                    <a:pt x="2720" y="633"/>
                    <a:pt x="2603" y="671"/>
                    <a:pt x="2501" y="737"/>
                  </a:cubicBezTo>
                  <a:cubicBezTo>
                    <a:pt x="2397" y="805"/>
                    <a:pt x="2310" y="900"/>
                    <a:pt x="2250" y="1016"/>
                  </a:cubicBezTo>
                  <a:cubicBezTo>
                    <a:pt x="2113" y="1282"/>
                    <a:pt x="2125" y="1662"/>
                    <a:pt x="2436" y="2078"/>
                  </a:cubicBezTo>
                  <a:cubicBezTo>
                    <a:pt x="2472" y="2128"/>
                    <a:pt x="2463" y="2199"/>
                    <a:pt x="2412" y="2237"/>
                  </a:cubicBezTo>
                  <a:cubicBezTo>
                    <a:pt x="2373" y="2266"/>
                    <a:pt x="2320" y="2265"/>
                    <a:pt x="2281" y="2238"/>
                  </a:cubicBezTo>
                  <a:cubicBezTo>
                    <a:pt x="2231" y="2207"/>
                    <a:pt x="1522" y="1768"/>
                    <a:pt x="971" y="2432"/>
                  </a:cubicBezTo>
                  <a:cubicBezTo>
                    <a:pt x="949" y="2458"/>
                    <a:pt x="927" y="2477"/>
                    <a:pt x="904" y="2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6"/>
            <p:cNvSpPr/>
            <p:nvPr/>
          </p:nvSpPr>
          <p:spPr>
            <a:xfrm>
              <a:off x="2909501" y="2861626"/>
              <a:ext cx="258178" cy="57997"/>
            </a:xfrm>
            <a:custGeom>
              <a:avLst/>
              <a:gdLst/>
              <a:ahLst/>
              <a:cxnLst/>
              <a:rect l="l" t="t" r="r" b="b"/>
              <a:pathLst>
                <a:path w="8360" h="1878" extrusionOk="0">
                  <a:moveTo>
                    <a:pt x="5428" y="205"/>
                  </a:moveTo>
                  <a:cubicBezTo>
                    <a:pt x="5340" y="325"/>
                    <a:pt x="5215" y="457"/>
                    <a:pt x="5055" y="517"/>
                  </a:cubicBezTo>
                  <a:cubicBezTo>
                    <a:pt x="4732" y="636"/>
                    <a:pt x="4305" y="278"/>
                    <a:pt x="4305" y="278"/>
                  </a:cubicBezTo>
                  <a:cubicBezTo>
                    <a:pt x="4305" y="278"/>
                    <a:pt x="4348" y="696"/>
                    <a:pt x="3802" y="823"/>
                  </a:cubicBezTo>
                  <a:cubicBezTo>
                    <a:pt x="3382" y="922"/>
                    <a:pt x="3169" y="540"/>
                    <a:pt x="3094" y="359"/>
                  </a:cubicBezTo>
                  <a:cubicBezTo>
                    <a:pt x="3071" y="306"/>
                    <a:pt x="3061" y="269"/>
                    <a:pt x="3061" y="269"/>
                  </a:cubicBezTo>
                  <a:lnTo>
                    <a:pt x="2986" y="423"/>
                  </a:lnTo>
                  <a:cubicBezTo>
                    <a:pt x="2976" y="445"/>
                    <a:pt x="2964" y="471"/>
                    <a:pt x="2950" y="499"/>
                  </a:cubicBezTo>
                  <a:cubicBezTo>
                    <a:pt x="2839" y="730"/>
                    <a:pt x="2609" y="900"/>
                    <a:pt x="2259" y="900"/>
                  </a:cubicBezTo>
                  <a:lnTo>
                    <a:pt x="2252" y="900"/>
                  </a:lnTo>
                  <a:cubicBezTo>
                    <a:pt x="1971" y="898"/>
                    <a:pt x="1679" y="825"/>
                    <a:pt x="1512" y="613"/>
                  </a:cubicBezTo>
                  <a:cubicBezTo>
                    <a:pt x="1511" y="614"/>
                    <a:pt x="1510" y="615"/>
                    <a:pt x="1508" y="616"/>
                  </a:cubicBezTo>
                  <a:cubicBezTo>
                    <a:pt x="1469" y="645"/>
                    <a:pt x="1416" y="644"/>
                    <a:pt x="1377" y="617"/>
                  </a:cubicBezTo>
                  <a:cubicBezTo>
                    <a:pt x="1327" y="586"/>
                    <a:pt x="618" y="147"/>
                    <a:pt x="67" y="811"/>
                  </a:cubicBezTo>
                  <a:cubicBezTo>
                    <a:pt x="45" y="837"/>
                    <a:pt x="23" y="856"/>
                    <a:pt x="0" y="872"/>
                  </a:cubicBezTo>
                  <a:cubicBezTo>
                    <a:pt x="874" y="898"/>
                    <a:pt x="1265" y="941"/>
                    <a:pt x="1265" y="942"/>
                  </a:cubicBezTo>
                  <a:cubicBezTo>
                    <a:pt x="1327" y="948"/>
                    <a:pt x="1372" y="1003"/>
                    <a:pt x="1366" y="1065"/>
                  </a:cubicBezTo>
                  <a:cubicBezTo>
                    <a:pt x="1365" y="1070"/>
                    <a:pt x="1364" y="1073"/>
                    <a:pt x="1364" y="1077"/>
                  </a:cubicBezTo>
                  <a:lnTo>
                    <a:pt x="1364" y="1077"/>
                  </a:lnTo>
                  <a:cubicBezTo>
                    <a:pt x="1363" y="1078"/>
                    <a:pt x="1306" y="1330"/>
                    <a:pt x="1439" y="1548"/>
                  </a:cubicBezTo>
                  <a:cubicBezTo>
                    <a:pt x="1539" y="1711"/>
                    <a:pt x="1744" y="1855"/>
                    <a:pt x="2159" y="1861"/>
                  </a:cubicBezTo>
                  <a:cubicBezTo>
                    <a:pt x="3158" y="1877"/>
                    <a:pt x="3187" y="1236"/>
                    <a:pt x="3187" y="1235"/>
                  </a:cubicBezTo>
                  <a:cubicBezTo>
                    <a:pt x="3191" y="1173"/>
                    <a:pt x="3244" y="1125"/>
                    <a:pt x="3306" y="1129"/>
                  </a:cubicBezTo>
                  <a:cubicBezTo>
                    <a:pt x="3336" y="1131"/>
                    <a:pt x="3364" y="1145"/>
                    <a:pt x="3382" y="1165"/>
                  </a:cubicBezTo>
                  <a:cubicBezTo>
                    <a:pt x="3410" y="1193"/>
                    <a:pt x="3699" y="1471"/>
                    <a:pt x="4094" y="1386"/>
                  </a:cubicBezTo>
                  <a:cubicBezTo>
                    <a:pt x="4490" y="1302"/>
                    <a:pt x="4517" y="976"/>
                    <a:pt x="4517" y="974"/>
                  </a:cubicBezTo>
                  <a:cubicBezTo>
                    <a:pt x="4523" y="917"/>
                    <a:pt x="4572" y="873"/>
                    <a:pt x="4629" y="873"/>
                  </a:cubicBezTo>
                  <a:lnTo>
                    <a:pt x="4629" y="872"/>
                  </a:lnTo>
                  <a:lnTo>
                    <a:pt x="8360" y="872"/>
                  </a:lnTo>
                  <a:cubicBezTo>
                    <a:pt x="8348" y="864"/>
                    <a:pt x="8338" y="856"/>
                    <a:pt x="8327" y="848"/>
                  </a:cubicBezTo>
                  <a:cubicBezTo>
                    <a:pt x="8248" y="786"/>
                    <a:pt x="8172" y="727"/>
                    <a:pt x="8040" y="706"/>
                  </a:cubicBezTo>
                  <a:cubicBezTo>
                    <a:pt x="7918" y="687"/>
                    <a:pt x="7752" y="706"/>
                    <a:pt x="7589" y="725"/>
                  </a:cubicBezTo>
                  <a:cubicBezTo>
                    <a:pt x="7384" y="748"/>
                    <a:pt x="7184" y="771"/>
                    <a:pt x="7033" y="725"/>
                  </a:cubicBezTo>
                  <a:cubicBezTo>
                    <a:pt x="6820" y="661"/>
                    <a:pt x="6704" y="533"/>
                    <a:pt x="6586" y="406"/>
                  </a:cubicBezTo>
                  <a:cubicBezTo>
                    <a:pt x="6400" y="204"/>
                    <a:pt x="6214" y="1"/>
                    <a:pt x="5496" y="207"/>
                  </a:cubicBezTo>
                  <a:cubicBezTo>
                    <a:pt x="5472" y="214"/>
                    <a:pt x="5449" y="213"/>
                    <a:pt x="5428" y="205"/>
                  </a:cubicBezTo>
                  <a:close/>
                </a:path>
              </a:pathLst>
            </a:custGeom>
            <a:solidFill>
              <a:srgbClr val="DCECEF">
                <a:alpha val="67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6"/>
            <p:cNvSpPr/>
            <p:nvPr/>
          </p:nvSpPr>
          <p:spPr>
            <a:xfrm>
              <a:off x="2952242" y="2838217"/>
              <a:ext cx="10531" cy="31685"/>
            </a:xfrm>
            <a:custGeom>
              <a:avLst/>
              <a:gdLst/>
              <a:ahLst/>
              <a:cxnLst/>
              <a:rect l="l" t="t" r="r" b="b"/>
              <a:pathLst>
                <a:path w="341" h="1026" extrusionOk="0">
                  <a:moveTo>
                    <a:pt x="197" y="252"/>
                  </a:moveTo>
                  <a:cubicBezTo>
                    <a:pt x="156" y="322"/>
                    <a:pt x="141" y="389"/>
                    <a:pt x="130" y="469"/>
                  </a:cubicBezTo>
                  <a:cubicBezTo>
                    <a:pt x="119" y="570"/>
                    <a:pt x="123" y="654"/>
                    <a:pt x="145" y="754"/>
                  </a:cubicBezTo>
                  <a:cubicBezTo>
                    <a:pt x="173" y="862"/>
                    <a:pt x="197" y="906"/>
                    <a:pt x="260" y="995"/>
                  </a:cubicBezTo>
                  <a:cubicBezTo>
                    <a:pt x="260" y="995"/>
                    <a:pt x="262" y="996"/>
                    <a:pt x="262" y="997"/>
                  </a:cubicBezTo>
                  <a:cubicBezTo>
                    <a:pt x="264" y="1002"/>
                    <a:pt x="272" y="1016"/>
                    <a:pt x="266" y="1022"/>
                  </a:cubicBezTo>
                  <a:cubicBezTo>
                    <a:pt x="262" y="1026"/>
                    <a:pt x="246" y="1017"/>
                    <a:pt x="243" y="1014"/>
                  </a:cubicBezTo>
                  <a:cubicBezTo>
                    <a:pt x="243" y="1015"/>
                    <a:pt x="244" y="1016"/>
                    <a:pt x="245" y="1016"/>
                  </a:cubicBezTo>
                  <a:cubicBezTo>
                    <a:pt x="149" y="974"/>
                    <a:pt x="93" y="874"/>
                    <a:pt x="55" y="782"/>
                  </a:cubicBezTo>
                  <a:cubicBezTo>
                    <a:pt x="14" y="672"/>
                    <a:pt x="0" y="576"/>
                    <a:pt x="5" y="459"/>
                  </a:cubicBezTo>
                  <a:cubicBezTo>
                    <a:pt x="11" y="357"/>
                    <a:pt x="28" y="273"/>
                    <a:pt x="79" y="183"/>
                  </a:cubicBezTo>
                  <a:cubicBezTo>
                    <a:pt x="82" y="176"/>
                    <a:pt x="87" y="170"/>
                    <a:pt x="91" y="164"/>
                  </a:cubicBezTo>
                  <a:cubicBezTo>
                    <a:pt x="121" y="121"/>
                    <a:pt x="149" y="90"/>
                    <a:pt x="196" y="64"/>
                  </a:cubicBezTo>
                  <a:cubicBezTo>
                    <a:pt x="262" y="33"/>
                    <a:pt x="340" y="1"/>
                    <a:pt x="334" y="85"/>
                  </a:cubicBezTo>
                  <a:cubicBezTo>
                    <a:pt x="341" y="152"/>
                    <a:pt x="335" y="126"/>
                    <a:pt x="263" y="175"/>
                  </a:cubicBezTo>
                  <a:cubicBezTo>
                    <a:pt x="239" y="194"/>
                    <a:pt x="222" y="213"/>
                    <a:pt x="204" y="239"/>
                  </a:cubicBezTo>
                  <a:cubicBezTo>
                    <a:pt x="203" y="240"/>
                    <a:pt x="197" y="250"/>
                    <a:pt x="197" y="252"/>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6"/>
            <p:cNvSpPr/>
            <p:nvPr/>
          </p:nvSpPr>
          <p:spPr>
            <a:xfrm>
              <a:off x="3000078" y="2823486"/>
              <a:ext cx="17881" cy="17109"/>
            </a:xfrm>
            <a:custGeom>
              <a:avLst/>
              <a:gdLst/>
              <a:ahLst/>
              <a:cxnLst/>
              <a:rect l="l" t="t" r="r" b="b"/>
              <a:pathLst>
                <a:path w="579" h="554" extrusionOk="0">
                  <a:moveTo>
                    <a:pt x="23" y="323"/>
                  </a:moveTo>
                  <a:cubicBezTo>
                    <a:pt x="25" y="312"/>
                    <a:pt x="29" y="301"/>
                    <a:pt x="32" y="289"/>
                  </a:cubicBezTo>
                  <a:cubicBezTo>
                    <a:pt x="61" y="214"/>
                    <a:pt x="101" y="169"/>
                    <a:pt x="168" y="124"/>
                  </a:cubicBezTo>
                  <a:cubicBezTo>
                    <a:pt x="246" y="81"/>
                    <a:pt x="537" y="0"/>
                    <a:pt x="579" y="76"/>
                  </a:cubicBezTo>
                  <a:cubicBezTo>
                    <a:pt x="571" y="91"/>
                    <a:pt x="334" y="154"/>
                    <a:pt x="239" y="225"/>
                  </a:cubicBezTo>
                  <a:cubicBezTo>
                    <a:pt x="201" y="256"/>
                    <a:pt x="177" y="286"/>
                    <a:pt x="162" y="333"/>
                  </a:cubicBezTo>
                  <a:cubicBezTo>
                    <a:pt x="161" y="334"/>
                    <a:pt x="156" y="350"/>
                    <a:pt x="155" y="353"/>
                  </a:cubicBezTo>
                  <a:cubicBezTo>
                    <a:pt x="138" y="466"/>
                    <a:pt x="182" y="495"/>
                    <a:pt x="105" y="510"/>
                  </a:cubicBezTo>
                  <a:cubicBezTo>
                    <a:pt x="0" y="553"/>
                    <a:pt x="14" y="390"/>
                    <a:pt x="23" y="323"/>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6"/>
            <p:cNvSpPr/>
            <p:nvPr/>
          </p:nvSpPr>
          <p:spPr>
            <a:xfrm>
              <a:off x="2968578" y="2890438"/>
              <a:ext cx="35206" cy="23162"/>
            </a:xfrm>
            <a:custGeom>
              <a:avLst/>
              <a:gdLst/>
              <a:ahLst/>
              <a:cxnLst/>
              <a:rect l="l" t="t" r="r" b="b"/>
              <a:pathLst>
                <a:path w="1140" h="750" extrusionOk="0">
                  <a:moveTo>
                    <a:pt x="375" y="611"/>
                  </a:moveTo>
                  <a:cubicBezTo>
                    <a:pt x="483" y="599"/>
                    <a:pt x="569" y="577"/>
                    <a:pt x="670" y="536"/>
                  </a:cubicBezTo>
                  <a:cubicBezTo>
                    <a:pt x="779" y="487"/>
                    <a:pt x="860" y="435"/>
                    <a:pt x="944" y="349"/>
                  </a:cubicBezTo>
                  <a:cubicBezTo>
                    <a:pt x="1030" y="252"/>
                    <a:pt x="1065" y="176"/>
                    <a:pt x="1091" y="50"/>
                  </a:cubicBezTo>
                  <a:cubicBezTo>
                    <a:pt x="1094" y="42"/>
                    <a:pt x="1107" y="0"/>
                    <a:pt x="1118" y="2"/>
                  </a:cubicBezTo>
                  <a:lnTo>
                    <a:pt x="1126" y="51"/>
                  </a:lnTo>
                  <a:cubicBezTo>
                    <a:pt x="1140" y="189"/>
                    <a:pt x="1097" y="298"/>
                    <a:pt x="1019" y="410"/>
                  </a:cubicBezTo>
                  <a:cubicBezTo>
                    <a:pt x="935" y="520"/>
                    <a:pt x="845" y="586"/>
                    <a:pt x="722" y="649"/>
                  </a:cubicBezTo>
                  <a:cubicBezTo>
                    <a:pt x="610" y="703"/>
                    <a:pt x="512" y="733"/>
                    <a:pt x="388" y="746"/>
                  </a:cubicBezTo>
                  <a:cubicBezTo>
                    <a:pt x="380" y="747"/>
                    <a:pt x="371" y="748"/>
                    <a:pt x="363" y="748"/>
                  </a:cubicBezTo>
                  <a:cubicBezTo>
                    <a:pt x="315" y="749"/>
                    <a:pt x="0" y="749"/>
                    <a:pt x="75" y="638"/>
                  </a:cubicBezTo>
                  <a:cubicBezTo>
                    <a:pt x="107" y="558"/>
                    <a:pt x="201" y="616"/>
                    <a:pt x="354" y="612"/>
                  </a:cubicBezTo>
                  <a:cubicBezTo>
                    <a:pt x="355" y="612"/>
                    <a:pt x="372" y="611"/>
                    <a:pt x="375" y="611"/>
                  </a:cubicBezTo>
                  <a:close/>
                </a:path>
              </a:pathLst>
            </a:custGeom>
            <a:solidFill>
              <a:srgbClr val="2D4E46">
                <a:alpha val="5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2">
            <a:extLst>
              <a:ext uri="{FF2B5EF4-FFF2-40B4-BE49-F238E27FC236}">
                <a16:creationId xmlns:a16="http://schemas.microsoft.com/office/drawing/2014/main" id="{EC947F07-FA51-71E8-DB9E-F8BA654280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3808"/>
          <a:stretch>
            <a:fillRect/>
          </a:stretch>
        </p:blipFill>
        <p:spPr>
          <a:xfrm>
            <a:off x="301202" y="814802"/>
            <a:ext cx="4085066" cy="3406517"/>
          </a:xfrm>
          <a:prstGeom prst="rect">
            <a:avLst/>
          </a:prstGeom>
        </p:spPr>
      </p:pic>
      <p:pic>
        <p:nvPicPr>
          <p:cNvPr id="7" name="Picture 2">
            <a:extLst>
              <a:ext uri="{FF2B5EF4-FFF2-40B4-BE49-F238E27FC236}">
                <a16:creationId xmlns:a16="http://schemas.microsoft.com/office/drawing/2014/main" id="{3A495A11-2701-31EA-99AA-4CFF8FB103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23808"/>
          <a:stretch>
            <a:fillRect/>
          </a:stretch>
        </p:blipFill>
        <p:spPr>
          <a:xfrm>
            <a:off x="4840192" y="786336"/>
            <a:ext cx="4089852" cy="3357203"/>
          </a:xfrm>
          <a:prstGeom prst="rect">
            <a:avLst/>
          </a:prstGeom>
        </p:spPr>
      </p:pic>
      <p:sp>
        <p:nvSpPr>
          <p:cNvPr id="8" name="TextBox 7">
            <a:extLst>
              <a:ext uri="{FF2B5EF4-FFF2-40B4-BE49-F238E27FC236}">
                <a16:creationId xmlns:a16="http://schemas.microsoft.com/office/drawing/2014/main" id="{1335348D-9403-315A-A23E-98980060D8F8}"/>
              </a:ext>
            </a:extLst>
          </p:cNvPr>
          <p:cNvSpPr txBox="1"/>
          <p:nvPr/>
        </p:nvSpPr>
        <p:spPr>
          <a:xfrm>
            <a:off x="385514" y="1252819"/>
            <a:ext cx="2618943" cy="2534027"/>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Bước 3</a:t>
            </a:r>
            <a:r>
              <a:rPr lang="en-US" sz="1800">
                <a:effectLst/>
                <a:latin typeface="+mj-lt"/>
                <a:ea typeface="Times New Roman" panose="02020603050405020304" pitchFamily="18" charset="0"/>
              </a:rPr>
              <a:t>. Tắt đèn cồn, dùng kẹp gắp lá ra khỏi ống nghiệm đựng ethanol 70%, nhúng lá vào cốc nước ấm để rửa sạch cồn.</a:t>
            </a:r>
            <a:endParaRPr lang="en-US" sz="1800">
              <a:effectLst/>
              <a:latin typeface="+mj-lt"/>
              <a:ea typeface="Calibri" panose="020F0502020204030204" pitchFamily="34" charset="0"/>
            </a:endParaRPr>
          </a:p>
        </p:txBody>
      </p:sp>
      <p:grpSp>
        <p:nvGrpSpPr>
          <p:cNvPr id="12" name="Google Shape;1667;p56">
            <a:extLst>
              <a:ext uri="{FF2B5EF4-FFF2-40B4-BE49-F238E27FC236}">
                <a16:creationId xmlns:a16="http://schemas.microsoft.com/office/drawing/2014/main" id="{B8D2250F-495E-4D52-2D57-6E1C4D30520D}"/>
              </a:ext>
            </a:extLst>
          </p:cNvPr>
          <p:cNvGrpSpPr/>
          <p:nvPr/>
        </p:nvGrpSpPr>
        <p:grpSpPr>
          <a:xfrm>
            <a:off x="3558253" y="3737345"/>
            <a:ext cx="1998922" cy="1831160"/>
            <a:chOff x="6122968" y="2543947"/>
            <a:chExt cx="1798835" cy="1798746"/>
          </a:xfrm>
        </p:grpSpPr>
        <p:sp>
          <p:nvSpPr>
            <p:cNvPr id="13" name="Google Shape;1668;p56">
              <a:extLst>
                <a:ext uri="{FF2B5EF4-FFF2-40B4-BE49-F238E27FC236}">
                  <a16:creationId xmlns:a16="http://schemas.microsoft.com/office/drawing/2014/main" id="{E7354952-D98D-2EC7-D54A-0582DBA98C0E}"/>
                </a:ext>
              </a:extLst>
            </p:cNvPr>
            <p:cNvSpPr/>
            <p:nvPr/>
          </p:nvSpPr>
          <p:spPr>
            <a:xfrm>
              <a:off x="6122968" y="2543947"/>
              <a:ext cx="1798835" cy="1798746"/>
            </a:xfrm>
            <a:custGeom>
              <a:avLst/>
              <a:gdLst/>
              <a:ahLst/>
              <a:cxnLst/>
              <a:rect l="l" t="t" r="r" b="b"/>
              <a:pathLst>
                <a:path w="17854" h="17854" extrusionOk="0">
                  <a:moveTo>
                    <a:pt x="10151" y="263"/>
                  </a:moveTo>
                  <a:cubicBezTo>
                    <a:pt x="10232" y="275"/>
                    <a:pt x="10285" y="177"/>
                    <a:pt x="10229" y="116"/>
                  </a:cubicBezTo>
                  <a:cubicBezTo>
                    <a:pt x="10215" y="100"/>
                    <a:pt x="10197" y="91"/>
                    <a:pt x="10176" y="87"/>
                  </a:cubicBezTo>
                  <a:lnTo>
                    <a:pt x="10119" y="79"/>
                  </a:lnTo>
                  <a:lnTo>
                    <a:pt x="10063" y="72"/>
                  </a:lnTo>
                  <a:lnTo>
                    <a:pt x="9998" y="65"/>
                  </a:lnTo>
                  <a:cubicBezTo>
                    <a:pt x="9911" y="55"/>
                    <a:pt x="9864" y="161"/>
                    <a:pt x="9930" y="219"/>
                  </a:cubicBezTo>
                  <a:cubicBezTo>
                    <a:pt x="9943" y="231"/>
                    <a:pt x="9959" y="238"/>
                    <a:pt x="9978" y="240"/>
                  </a:cubicBezTo>
                  <a:lnTo>
                    <a:pt x="10041" y="248"/>
                  </a:lnTo>
                  <a:lnTo>
                    <a:pt x="10095" y="256"/>
                  </a:lnTo>
                  <a:close/>
                  <a:moveTo>
                    <a:pt x="11182" y="471"/>
                  </a:moveTo>
                  <a:cubicBezTo>
                    <a:pt x="11269" y="493"/>
                    <a:pt x="11330" y="389"/>
                    <a:pt x="11269" y="325"/>
                  </a:cubicBezTo>
                  <a:cubicBezTo>
                    <a:pt x="11258" y="313"/>
                    <a:pt x="11244" y="305"/>
                    <a:pt x="11228" y="300"/>
                  </a:cubicBezTo>
                  <a:lnTo>
                    <a:pt x="11157" y="282"/>
                  </a:lnTo>
                  <a:lnTo>
                    <a:pt x="11104" y="268"/>
                  </a:lnTo>
                  <a:lnTo>
                    <a:pt x="11054" y="256"/>
                  </a:lnTo>
                  <a:cubicBezTo>
                    <a:pt x="10962" y="234"/>
                    <a:pt x="10903" y="353"/>
                    <a:pt x="10981" y="413"/>
                  </a:cubicBezTo>
                  <a:cubicBezTo>
                    <a:pt x="10990" y="421"/>
                    <a:pt x="11000" y="425"/>
                    <a:pt x="11012" y="428"/>
                  </a:cubicBezTo>
                  <a:lnTo>
                    <a:pt x="11061" y="440"/>
                  </a:lnTo>
                  <a:lnTo>
                    <a:pt x="11113" y="453"/>
                  </a:lnTo>
                  <a:close/>
                  <a:moveTo>
                    <a:pt x="12181" y="803"/>
                  </a:moveTo>
                  <a:cubicBezTo>
                    <a:pt x="12216" y="817"/>
                    <a:pt x="12256" y="807"/>
                    <a:pt x="12281" y="779"/>
                  </a:cubicBezTo>
                  <a:cubicBezTo>
                    <a:pt x="12320" y="732"/>
                    <a:pt x="12303" y="661"/>
                    <a:pt x="12246" y="638"/>
                  </a:cubicBezTo>
                  <a:lnTo>
                    <a:pt x="12200" y="620"/>
                  </a:lnTo>
                  <a:lnTo>
                    <a:pt x="12149" y="600"/>
                  </a:lnTo>
                  <a:lnTo>
                    <a:pt x="12079" y="574"/>
                  </a:lnTo>
                  <a:cubicBezTo>
                    <a:pt x="12049" y="562"/>
                    <a:pt x="12014" y="568"/>
                    <a:pt x="11989" y="590"/>
                  </a:cubicBezTo>
                  <a:cubicBezTo>
                    <a:pt x="11940" y="636"/>
                    <a:pt x="11954" y="716"/>
                    <a:pt x="12017" y="739"/>
                  </a:cubicBezTo>
                  <a:lnTo>
                    <a:pt x="12085" y="766"/>
                  </a:lnTo>
                  <a:lnTo>
                    <a:pt x="12135" y="785"/>
                  </a:lnTo>
                  <a:close/>
                  <a:moveTo>
                    <a:pt x="13132" y="1253"/>
                  </a:moveTo>
                  <a:cubicBezTo>
                    <a:pt x="13184" y="1281"/>
                    <a:pt x="13247" y="1253"/>
                    <a:pt x="13261" y="1195"/>
                  </a:cubicBezTo>
                  <a:cubicBezTo>
                    <a:pt x="13270" y="1157"/>
                    <a:pt x="13252" y="1116"/>
                    <a:pt x="13217" y="1097"/>
                  </a:cubicBezTo>
                  <a:lnTo>
                    <a:pt x="13182" y="1078"/>
                  </a:lnTo>
                  <a:lnTo>
                    <a:pt x="13134" y="1053"/>
                  </a:lnTo>
                  <a:lnTo>
                    <a:pt x="13087" y="1028"/>
                  </a:lnTo>
                  <a:lnTo>
                    <a:pt x="13059" y="1013"/>
                  </a:lnTo>
                  <a:cubicBezTo>
                    <a:pt x="12992" y="979"/>
                    <a:pt x="12917" y="1036"/>
                    <a:pt x="12931" y="1110"/>
                  </a:cubicBezTo>
                  <a:cubicBezTo>
                    <a:pt x="12937" y="1137"/>
                    <a:pt x="12953" y="1157"/>
                    <a:pt x="12978" y="1170"/>
                  </a:cubicBezTo>
                  <a:lnTo>
                    <a:pt x="13004" y="1184"/>
                  </a:lnTo>
                  <a:lnTo>
                    <a:pt x="13050" y="1208"/>
                  </a:lnTo>
                  <a:lnTo>
                    <a:pt x="13097" y="1234"/>
                  </a:lnTo>
                  <a:close/>
                  <a:moveTo>
                    <a:pt x="14022" y="1814"/>
                  </a:moveTo>
                  <a:cubicBezTo>
                    <a:pt x="14054" y="1836"/>
                    <a:pt x="14093" y="1836"/>
                    <a:pt x="14125" y="1813"/>
                  </a:cubicBezTo>
                  <a:cubicBezTo>
                    <a:pt x="14175" y="1778"/>
                    <a:pt x="14174" y="1705"/>
                    <a:pt x="14125" y="1669"/>
                  </a:cubicBezTo>
                  <a:lnTo>
                    <a:pt x="14094" y="1648"/>
                  </a:lnTo>
                  <a:lnTo>
                    <a:pt x="14051" y="1617"/>
                  </a:lnTo>
                  <a:lnTo>
                    <a:pt x="14006" y="1586"/>
                  </a:lnTo>
                  <a:lnTo>
                    <a:pt x="13978" y="1567"/>
                  </a:lnTo>
                  <a:cubicBezTo>
                    <a:pt x="13914" y="1523"/>
                    <a:pt x="13829" y="1577"/>
                    <a:pt x="13841" y="1655"/>
                  </a:cubicBezTo>
                  <a:cubicBezTo>
                    <a:pt x="13846" y="1680"/>
                    <a:pt x="13858" y="1699"/>
                    <a:pt x="13879" y="1713"/>
                  </a:cubicBezTo>
                  <a:lnTo>
                    <a:pt x="13905" y="1731"/>
                  </a:lnTo>
                  <a:lnTo>
                    <a:pt x="13949" y="1762"/>
                  </a:lnTo>
                  <a:lnTo>
                    <a:pt x="13991" y="1792"/>
                  </a:lnTo>
                  <a:close/>
                  <a:moveTo>
                    <a:pt x="14839" y="2478"/>
                  </a:moveTo>
                  <a:cubicBezTo>
                    <a:pt x="14902" y="2534"/>
                    <a:pt x="14999" y="2480"/>
                    <a:pt x="14986" y="2398"/>
                  </a:cubicBezTo>
                  <a:cubicBezTo>
                    <a:pt x="14982" y="2377"/>
                    <a:pt x="14974" y="2361"/>
                    <a:pt x="14958" y="2346"/>
                  </a:cubicBezTo>
                  <a:lnTo>
                    <a:pt x="14929" y="2320"/>
                  </a:lnTo>
                  <a:lnTo>
                    <a:pt x="14889" y="2284"/>
                  </a:lnTo>
                  <a:lnTo>
                    <a:pt x="14849" y="2248"/>
                  </a:lnTo>
                  <a:lnTo>
                    <a:pt x="14825" y="2227"/>
                  </a:lnTo>
                  <a:cubicBezTo>
                    <a:pt x="14805" y="2210"/>
                    <a:pt x="14779" y="2202"/>
                    <a:pt x="14754" y="2205"/>
                  </a:cubicBezTo>
                  <a:cubicBezTo>
                    <a:pt x="14678" y="2218"/>
                    <a:pt x="14651" y="2310"/>
                    <a:pt x="14708" y="2360"/>
                  </a:cubicBezTo>
                  <a:lnTo>
                    <a:pt x="14731" y="2381"/>
                  </a:lnTo>
                  <a:lnTo>
                    <a:pt x="14770" y="2416"/>
                  </a:lnTo>
                  <a:lnTo>
                    <a:pt x="14809" y="2451"/>
                  </a:lnTo>
                  <a:close/>
                  <a:moveTo>
                    <a:pt x="15570" y="3234"/>
                  </a:moveTo>
                  <a:cubicBezTo>
                    <a:pt x="15595" y="3263"/>
                    <a:pt x="15636" y="3272"/>
                    <a:pt x="15672" y="3258"/>
                  </a:cubicBezTo>
                  <a:cubicBezTo>
                    <a:pt x="15727" y="3234"/>
                    <a:pt x="15744" y="3163"/>
                    <a:pt x="15704" y="3118"/>
                  </a:cubicBezTo>
                  <a:lnTo>
                    <a:pt x="15676" y="3086"/>
                  </a:lnTo>
                  <a:lnTo>
                    <a:pt x="15642" y="3045"/>
                  </a:lnTo>
                  <a:lnTo>
                    <a:pt x="15587" y="2983"/>
                  </a:lnTo>
                  <a:cubicBezTo>
                    <a:pt x="15533" y="2925"/>
                    <a:pt x="15437" y="2959"/>
                    <a:pt x="15432" y="3038"/>
                  </a:cubicBezTo>
                  <a:cubicBezTo>
                    <a:pt x="15431" y="3061"/>
                    <a:pt x="15438" y="3084"/>
                    <a:pt x="15455" y="3101"/>
                  </a:cubicBezTo>
                  <a:lnTo>
                    <a:pt x="15508" y="3162"/>
                  </a:lnTo>
                  <a:lnTo>
                    <a:pt x="15542" y="3202"/>
                  </a:lnTo>
                  <a:close/>
                  <a:moveTo>
                    <a:pt x="16206" y="4072"/>
                  </a:moveTo>
                  <a:cubicBezTo>
                    <a:pt x="16255" y="4145"/>
                    <a:pt x="16371" y="4109"/>
                    <a:pt x="16368" y="4020"/>
                  </a:cubicBezTo>
                  <a:cubicBezTo>
                    <a:pt x="16368" y="4003"/>
                    <a:pt x="16363" y="3987"/>
                    <a:pt x="16353" y="3973"/>
                  </a:cubicBezTo>
                  <a:lnTo>
                    <a:pt x="16329" y="3936"/>
                  </a:lnTo>
                  <a:lnTo>
                    <a:pt x="16298" y="3891"/>
                  </a:lnTo>
                  <a:lnTo>
                    <a:pt x="16252" y="3825"/>
                  </a:lnTo>
                  <a:cubicBezTo>
                    <a:pt x="16234" y="3800"/>
                    <a:pt x="16205" y="3786"/>
                    <a:pt x="16174" y="3788"/>
                  </a:cubicBezTo>
                  <a:cubicBezTo>
                    <a:pt x="16105" y="3792"/>
                    <a:pt x="16068" y="3871"/>
                    <a:pt x="16107" y="3927"/>
                  </a:cubicBezTo>
                  <a:lnTo>
                    <a:pt x="16152" y="3992"/>
                  </a:lnTo>
                  <a:lnTo>
                    <a:pt x="16182" y="4036"/>
                  </a:lnTo>
                  <a:close/>
                  <a:moveTo>
                    <a:pt x="16737" y="4980"/>
                  </a:moveTo>
                  <a:cubicBezTo>
                    <a:pt x="16776" y="5055"/>
                    <a:pt x="16888" y="5039"/>
                    <a:pt x="16903" y="4955"/>
                  </a:cubicBezTo>
                  <a:cubicBezTo>
                    <a:pt x="16907" y="4936"/>
                    <a:pt x="16904" y="4917"/>
                    <a:pt x="16895" y="4899"/>
                  </a:cubicBezTo>
                  <a:lnTo>
                    <a:pt x="16876" y="4863"/>
                  </a:lnTo>
                  <a:lnTo>
                    <a:pt x="16852" y="4815"/>
                  </a:lnTo>
                  <a:lnTo>
                    <a:pt x="16826" y="4767"/>
                  </a:lnTo>
                  <a:lnTo>
                    <a:pt x="16812" y="4741"/>
                  </a:lnTo>
                  <a:cubicBezTo>
                    <a:pt x="16804" y="4724"/>
                    <a:pt x="16790" y="4710"/>
                    <a:pt x="16772" y="4703"/>
                  </a:cubicBezTo>
                  <a:cubicBezTo>
                    <a:pt x="16695" y="4667"/>
                    <a:pt x="16616" y="4750"/>
                    <a:pt x="16656" y="4825"/>
                  </a:cubicBezTo>
                  <a:lnTo>
                    <a:pt x="16670" y="4850"/>
                  </a:lnTo>
                  <a:lnTo>
                    <a:pt x="16695" y="4897"/>
                  </a:lnTo>
                  <a:lnTo>
                    <a:pt x="16719" y="4944"/>
                  </a:lnTo>
                  <a:close/>
                  <a:moveTo>
                    <a:pt x="17155" y="5946"/>
                  </a:moveTo>
                  <a:cubicBezTo>
                    <a:pt x="17187" y="6032"/>
                    <a:pt x="17311" y="6019"/>
                    <a:pt x="17326" y="5927"/>
                  </a:cubicBezTo>
                  <a:cubicBezTo>
                    <a:pt x="17328" y="5913"/>
                    <a:pt x="17326" y="5898"/>
                    <a:pt x="17321" y="5885"/>
                  </a:cubicBezTo>
                  <a:lnTo>
                    <a:pt x="17311" y="5858"/>
                  </a:lnTo>
                  <a:lnTo>
                    <a:pt x="17293" y="5807"/>
                  </a:lnTo>
                  <a:lnTo>
                    <a:pt x="17273" y="5756"/>
                  </a:lnTo>
                  <a:lnTo>
                    <a:pt x="17259" y="5717"/>
                  </a:lnTo>
                  <a:cubicBezTo>
                    <a:pt x="17224" y="5630"/>
                    <a:pt x="17095" y="5648"/>
                    <a:pt x="17087" y="5743"/>
                  </a:cubicBezTo>
                  <a:cubicBezTo>
                    <a:pt x="17087" y="5757"/>
                    <a:pt x="17088" y="5769"/>
                    <a:pt x="17094" y="5781"/>
                  </a:cubicBezTo>
                  <a:lnTo>
                    <a:pt x="17108" y="5818"/>
                  </a:lnTo>
                  <a:lnTo>
                    <a:pt x="17127" y="5869"/>
                  </a:lnTo>
                  <a:lnTo>
                    <a:pt x="17145" y="5919"/>
                  </a:lnTo>
                  <a:close/>
                  <a:moveTo>
                    <a:pt x="17452" y="6954"/>
                  </a:moveTo>
                  <a:cubicBezTo>
                    <a:pt x="17473" y="7043"/>
                    <a:pt x="17598" y="7048"/>
                    <a:pt x="17624" y="6958"/>
                  </a:cubicBezTo>
                  <a:cubicBezTo>
                    <a:pt x="17628" y="6944"/>
                    <a:pt x="17629" y="6929"/>
                    <a:pt x="17625" y="6914"/>
                  </a:cubicBezTo>
                  <a:lnTo>
                    <a:pt x="17612" y="6858"/>
                  </a:lnTo>
                  <a:lnTo>
                    <a:pt x="17599" y="6803"/>
                  </a:lnTo>
                  <a:lnTo>
                    <a:pt x="17583" y="6741"/>
                  </a:lnTo>
                  <a:cubicBezTo>
                    <a:pt x="17574" y="6703"/>
                    <a:pt x="17541" y="6676"/>
                    <a:pt x="17503" y="6674"/>
                  </a:cubicBezTo>
                  <a:cubicBezTo>
                    <a:pt x="17443" y="6670"/>
                    <a:pt x="17397" y="6726"/>
                    <a:pt x="17411" y="6784"/>
                  </a:cubicBezTo>
                  <a:lnTo>
                    <a:pt x="17427" y="6845"/>
                  </a:lnTo>
                  <a:lnTo>
                    <a:pt x="17439" y="6899"/>
                  </a:lnTo>
                  <a:close/>
                  <a:moveTo>
                    <a:pt x="17626" y="7993"/>
                  </a:moveTo>
                  <a:cubicBezTo>
                    <a:pt x="17631" y="8029"/>
                    <a:pt x="17658" y="8061"/>
                    <a:pt x="17695" y="8069"/>
                  </a:cubicBezTo>
                  <a:cubicBezTo>
                    <a:pt x="17755" y="8083"/>
                    <a:pt x="17809" y="8034"/>
                    <a:pt x="17803" y="7973"/>
                  </a:cubicBezTo>
                  <a:lnTo>
                    <a:pt x="17795" y="7903"/>
                  </a:lnTo>
                  <a:lnTo>
                    <a:pt x="17789" y="7846"/>
                  </a:lnTo>
                  <a:lnTo>
                    <a:pt x="17782" y="7795"/>
                  </a:lnTo>
                  <a:cubicBezTo>
                    <a:pt x="17771" y="7711"/>
                    <a:pt x="17658" y="7689"/>
                    <a:pt x="17617" y="7763"/>
                  </a:cubicBezTo>
                  <a:cubicBezTo>
                    <a:pt x="17608" y="7780"/>
                    <a:pt x="17604" y="7800"/>
                    <a:pt x="17606" y="7818"/>
                  </a:cubicBezTo>
                  <a:lnTo>
                    <a:pt x="17612" y="7868"/>
                  </a:lnTo>
                  <a:lnTo>
                    <a:pt x="17619" y="7923"/>
                  </a:lnTo>
                  <a:close/>
                  <a:moveTo>
                    <a:pt x="17675" y="9043"/>
                  </a:moveTo>
                  <a:cubicBezTo>
                    <a:pt x="17675" y="9071"/>
                    <a:pt x="17686" y="9095"/>
                    <a:pt x="17707" y="9113"/>
                  </a:cubicBezTo>
                  <a:cubicBezTo>
                    <a:pt x="17766" y="9160"/>
                    <a:pt x="17851" y="9120"/>
                    <a:pt x="17852" y="9046"/>
                  </a:cubicBezTo>
                  <a:lnTo>
                    <a:pt x="17853" y="8985"/>
                  </a:lnTo>
                  <a:lnTo>
                    <a:pt x="17853" y="8927"/>
                  </a:lnTo>
                  <a:lnTo>
                    <a:pt x="17853" y="8866"/>
                  </a:lnTo>
                  <a:cubicBezTo>
                    <a:pt x="17852" y="8836"/>
                    <a:pt x="17838" y="8810"/>
                    <a:pt x="17813" y="8793"/>
                  </a:cubicBezTo>
                  <a:cubicBezTo>
                    <a:pt x="17754" y="8754"/>
                    <a:pt x="17676" y="8797"/>
                    <a:pt x="17676" y="8868"/>
                  </a:cubicBezTo>
                  <a:lnTo>
                    <a:pt x="17676" y="8927"/>
                  </a:lnTo>
                  <a:lnTo>
                    <a:pt x="17676" y="8984"/>
                  </a:lnTo>
                  <a:close/>
                  <a:moveTo>
                    <a:pt x="17599" y="10093"/>
                  </a:moveTo>
                  <a:cubicBezTo>
                    <a:pt x="17588" y="10181"/>
                    <a:pt x="17697" y="10229"/>
                    <a:pt x="17755" y="10161"/>
                  </a:cubicBezTo>
                  <a:cubicBezTo>
                    <a:pt x="17766" y="10148"/>
                    <a:pt x="17773" y="10133"/>
                    <a:pt x="17775" y="10115"/>
                  </a:cubicBezTo>
                  <a:lnTo>
                    <a:pt x="17782" y="10064"/>
                  </a:lnTo>
                  <a:lnTo>
                    <a:pt x="17789" y="10008"/>
                  </a:lnTo>
                  <a:lnTo>
                    <a:pt x="17796" y="9938"/>
                  </a:lnTo>
                  <a:cubicBezTo>
                    <a:pt x="17800" y="9902"/>
                    <a:pt x="17782" y="9867"/>
                    <a:pt x="17750" y="9851"/>
                  </a:cubicBezTo>
                  <a:cubicBezTo>
                    <a:pt x="17695" y="9821"/>
                    <a:pt x="17627" y="9857"/>
                    <a:pt x="17620" y="9919"/>
                  </a:cubicBezTo>
                  <a:lnTo>
                    <a:pt x="17612" y="9987"/>
                  </a:lnTo>
                  <a:lnTo>
                    <a:pt x="17605" y="10042"/>
                  </a:lnTo>
                  <a:close/>
                  <a:moveTo>
                    <a:pt x="17397" y="11125"/>
                  </a:moveTo>
                  <a:cubicBezTo>
                    <a:pt x="17376" y="11210"/>
                    <a:pt x="17478" y="11272"/>
                    <a:pt x="17543" y="11213"/>
                  </a:cubicBezTo>
                  <a:cubicBezTo>
                    <a:pt x="17556" y="11201"/>
                    <a:pt x="17565" y="11187"/>
                    <a:pt x="17569" y="11170"/>
                  </a:cubicBezTo>
                  <a:lnTo>
                    <a:pt x="17586" y="11104"/>
                  </a:lnTo>
                  <a:lnTo>
                    <a:pt x="17599" y="11051"/>
                  </a:lnTo>
                  <a:lnTo>
                    <a:pt x="17612" y="10995"/>
                  </a:lnTo>
                  <a:cubicBezTo>
                    <a:pt x="17620" y="10964"/>
                    <a:pt x="17609" y="10931"/>
                    <a:pt x="17584" y="10909"/>
                  </a:cubicBezTo>
                  <a:cubicBezTo>
                    <a:pt x="17534" y="10865"/>
                    <a:pt x="17455" y="10890"/>
                    <a:pt x="17439" y="10955"/>
                  </a:cubicBezTo>
                  <a:lnTo>
                    <a:pt x="17427" y="11008"/>
                  </a:lnTo>
                  <a:lnTo>
                    <a:pt x="17414" y="11062"/>
                  </a:lnTo>
                  <a:close/>
                  <a:moveTo>
                    <a:pt x="17073" y="12126"/>
                  </a:moveTo>
                  <a:cubicBezTo>
                    <a:pt x="17041" y="12210"/>
                    <a:pt x="17137" y="12282"/>
                    <a:pt x="17209" y="12229"/>
                  </a:cubicBezTo>
                  <a:cubicBezTo>
                    <a:pt x="17222" y="12219"/>
                    <a:pt x="17232" y="12206"/>
                    <a:pt x="17238" y="12191"/>
                  </a:cubicBezTo>
                  <a:lnTo>
                    <a:pt x="17253" y="12150"/>
                  </a:lnTo>
                  <a:lnTo>
                    <a:pt x="17273" y="12099"/>
                  </a:lnTo>
                  <a:lnTo>
                    <a:pt x="17301" y="12023"/>
                  </a:lnTo>
                  <a:cubicBezTo>
                    <a:pt x="17313" y="11994"/>
                    <a:pt x="17307" y="11961"/>
                    <a:pt x="17287" y="11937"/>
                  </a:cubicBezTo>
                  <a:cubicBezTo>
                    <a:pt x="17243" y="11883"/>
                    <a:pt x="17160" y="11897"/>
                    <a:pt x="17135" y="11962"/>
                  </a:cubicBezTo>
                  <a:lnTo>
                    <a:pt x="17108" y="12036"/>
                  </a:lnTo>
                  <a:lnTo>
                    <a:pt x="17088" y="12086"/>
                  </a:lnTo>
                  <a:close/>
                  <a:moveTo>
                    <a:pt x="16629" y="13080"/>
                  </a:moveTo>
                  <a:cubicBezTo>
                    <a:pt x="16587" y="13159"/>
                    <a:pt x="16675" y="13244"/>
                    <a:pt x="16752" y="13198"/>
                  </a:cubicBezTo>
                  <a:cubicBezTo>
                    <a:pt x="16766" y="13190"/>
                    <a:pt x="16778" y="13178"/>
                    <a:pt x="16785" y="13164"/>
                  </a:cubicBezTo>
                  <a:lnTo>
                    <a:pt x="16801" y="13135"/>
                  </a:lnTo>
                  <a:lnTo>
                    <a:pt x="16826" y="13087"/>
                  </a:lnTo>
                  <a:lnTo>
                    <a:pt x="16852" y="13039"/>
                  </a:lnTo>
                  <a:lnTo>
                    <a:pt x="16869" y="13006"/>
                  </a:lnTo>
                  <a:cubicBezTo>
                    <a:pt x="16908" y="12931"/>
                    <a:pt x="16829" y="12850"/>
                    <a:pt x="16752" y="12885"/>
                  </a:cubicBezTo>
                  <a:cubicBezTo>
                    <a:pt x="16735" y="12894"/>
                    <a:pt x="16721" y="12907"/>
                    <a:pt x="16711" y="12925"/>
                  </a:cubicBezTo>
                  <a:lnTo>
                    <a:pt x="16695" y="12957"/>
                  </a:lnTo>
                  <a:lnTo>
                    <a:pt x="16670" y="13004"/>
                  </a:lnTo>
                  <a:lnTo>
                    <a:pt x="16645" y="13051"/>
                  </a:lnTo>
                  <a:close/>
                  <a:moveTo>
                    <a:pt x="16075" y="13974"/>
                  </a:moveTo>
                  <a:cubicBezTo>
                    <a:pt x="16053" y="14005"/>
                    <a:pt x="16053" y="14046"/>
                    <a:pt x="16075" y="14077"/>
                  </a:cubicBezTo>
                  <a:cubicBezTo>
                    <a:pt x="16110" y="14126"/>
                    <a:pt x="16185" y="14126"/>
                    <a:pt x="16220" y="14076"/>
                  </a:cubicBezTo>
                  <a:lnTo>
                    <a:pt x="16237" y="14050"/>
                  </a:lnTo>
                  <a:lnTo>
                    <a:pt x="16268" y="14007"/>
                  </a:lnTo>
                  <a:lnTo>
                    <a:pt x="16298" y="13962"/>
                  </a:lnTo>
                  <a:lnTo>
                    <a:pt x="16321" y="13929"/>
                  </a:lnTo>
                  <a:cubicBezTo>
                    <a:pt x="16371" y="13856"/>
                    <a:pt x="16292" y="13762"/>
                    <a:pt x="16211" y="13799"/>
                  </a:cubicBezTo>
                  <a:cubicBezTo>
                    <a:pt x="16197" y="13805"/>
                    <a:pt x="16184" y="13816"/>
                    <a:pt x="16174" y="13830"/>
                  </a:cubicBezTo>
                  <a:lnTo>
                    <a:pt x="16152" y="13863"/>
                  </a:lnTo>
                  <a:lnTo>
                    <a:pt x="16123" y="13905"/>
                  </a:lnTo>
                  <a:lnTo>
                    <a:pt x="16092" y="13949"/>
                  </a:lnTo>
                  <a:close/>
                  <a:moveTo>
                    <a:pt x="15416" y="14795"/>
                  </a:moveTo>
                  <a:cubicBezTo>
                    <a:pt x="15364" y="14854"/>
                    <a:pt x="15408" y="14946"/>
                    <a:pt x="15486" y="14943"/>
                  </a:cubicBezTo>
                  <a:cubicBezTo>
                    <a:pt x="15511" y="14941"/>
                    <a:pt x="15532" y="14932"/>
                    <a:pt x="15548" y="14914"/>
                  </a:cubicBezTo>
                  <a:lnTo>
                    <a:pt x="15570" y="14890"/>
                  </a:lnTo>
                  <a:lnTo>
                    <a:pt x="15606" y="14849"/>
                  </a:lnTo>
                  <a:lnTo>
                    <a:pt x="15642" y="14809"/>
                  </a:lnTo>
                  <a:lnTo>
                    <a:pt x="15667" y="14779"/>
                  </a:lnTo>
                  <a:cubicBezTo>
                    <a:pt x="15721" y="14718"/>
                    <a:pt x="15668" y="14621"/>
                    <a:pt x="15586" y="14635"/>
                  </a:cubicBezTo>
                  <a:cubicBezTo>
                    <a:pt x="15565" y="14638"/>
                    <a:pt x="15547" y="14648"/>
                    <a:pt x="15533" y="14664"/>
                  </a:cubicBezTo>
                  <a:lnTo>
                    <a:pt x="15508" y="14692"/>
                  </a:lnTo>
                  <a:lnTo>
                    <a:pt x="15473" y="14731"/>
                  </a:lnTo>
                  <a:lnTo>
                    <a:pt x="15438" y="14771"/>
                  </a:lnTo>
                  <a:close/>
                  <a:moveTo>
                    <a:pt x="14665" y="15532"/>
                  </a:moveTo>
                  <a:cubicBezTo>
                    <a:pt x="14598" y="15592"/>
                    <a:pt x="14651" y="15702"/>
                    <a:pt x="14740" y="15686"/>
                  </a:cubicBezTo>
                  <a:cubicBezTo>
                    <a:pt x="14756" y="15682"/>
                    <a:pt x="14769" y="15676"/>
                    <a:pt x="14782" y="15665"/>
                  </a:cubicBezTo>
                  <a:lnTo>
                    <a:pt x="14809" y="15642"/>
                  </a:lnTo>
                  <a:lnTo>
                    <a:pt x="14849" y="15606"/>
                  </a:lnTo>
                  <a:lnTo>
                    <a:pt x="14889" y="15571"/>
                  </a:lnTo>
                  <a:lnTo>
                    <a:pt x="14916" y="15546"/>
                  </a:lnTo>
                  <a:cubicBezTo>
                    <a:pt x="14938" y="15526"/>
                    <a:pt x="14947" y="15498"/>
                    <a:pt x="14944" y="15468"/>
                  </a:cubicBezTo>
                  <a:cubicBezTo>
                    <a:pt x="14933" y="15398"/>
                    <a:pt x="14850" y="15368"/>
                    <a:pt x="14796" y="15415"/>
                  </a:cubicBezTo>
                  <a:lnTo>
                    <a:pt x="14731" y="15474"/>
                  </a:lnTo>
                  <a:lnTo>
                    <a:pt x="14692" y="15509"/>
                  </a:lnTo>
                  <a:close/>
                  <a:moveTo>
                    <a:pt x="13832" y="16174"/>
                  </a:moveTo>
                  <a:cubicBezTo>
                    <a:pt x="13756" y="16227"/>
                    <a:pt x="13800" y="16345"/>
                    <a:pt x="13892" y="16335"/>
                  </a:cubicBezTo>
                  <a:cubicBezTo>
                    <a:pt x="13907" y="16333"/>
                    <a:pt x="13919" y="16328"/>
                    <a:pt x="13931" y="16320"/>
                  </a:cubicBezTo>
                  <a:lnTo>
                    <a:pt x="13962" y="16299"/>
                  </a:lnTo>
                  <a:lnTo>
                    <a:pt x="14006" y="16268"/>
                  </a:lnTo>
                  <a:lnTo>
                    <a:pt x="14051" y="16238"/>
                  </a:lnTo>
                  <a:lnTo>
                    <a:pt x="14078" y="16218"/>
                  </a:lnTo>
                  <a:cubicBezTo>
                    <a:pt x="14142" y="16172"/>
                    <a:pt x="14120" y="16073"/>
                    <a:pt x="14042" y="16059"/>
                  </a:cubicBezTo>
                  <a:cubicBezTo>
                    <a:pt x="14018" y="16054"/>
                    <a:pt x="13996" y="16060"/>
                    <a:pt x="13976" y="16073"/>
                  </a:cubicBezTo>
                  <a:lnTo>
                    <a:pt x="13949" y="16093"/>
                  </a:lnTo>
                  <a:lnTo>
                    <a:pt x="13905" y="16122"/>
                  </a:lnTo>
                  <a:lnTo>
                    <a:pt x="13862" y="16153"/>
                  </a:lnTo>
                  <a:close/>
                  <a:moveTo>
                    <a:pt x="12926" y="16711"/>
                  </a:moveTo>
                  <a:cubicBezTo>
                    <a:pt x="12895" y="16727"/>
                    <a:pt x="12877" y="16759"/>
                    <a:pt x="12879" y="16795"/>
                  </a:cubicBezTo>
                  <a:cubicBezTo>
                    <a:pt x="12883" y="16859"/>
                    <a:pt x="12951" y="16897"/>
                    <a:pt x="13008" y="16868"/>
                  </a:cubicBezTo>
                  <a:lnTo>
                    <a:pt x="13039" y="16852"/>
                  </a:lnTo>
                  <a:lnTo>
                    <a:pt x="13087" y="16827"/>
                  </a:lnTo>
                  <a:lnTo>
                    <a:pt x="13134" y="16802"/>
                  </a:lnTo>
                  <a:lnTo>
                    <a:pt x="13166" y="16784"/>
                  </a:lnTo>
                  <a:cubicBezTo>
                    <a:pt x="13181" y="16776"/>
                    <a:pt x="13193" y="16764"/>
                    <a:pt x="13202" y="16749"/>
                  </a:cubicBezTo>
                  <a:cubicBezTo>
                    <a:pt x="13244" y="16672"/>
                    <a:pt x="13159" y="16587"/>
                    <a:pt x="13082" y="16629"/>
                  </a:cubicBezTo>
                  <a:lnTo>
                    <a:pt x="13050" y="16645"/>
                  </a:lnTo>
                  <a:lnTo>
                    <a:pt x="13004" y="16671"/>
                  </a:lnTo>
                  <a:lnTo>
                    <a:pt x="12957" y="16695"/>
                  </a:lnTo>
                  <a:close/>
                  <a:moveTo>
                    <a:pt x="11964" y="17135"/>
                  </a:moveTo>
                  <a:cubicBezTo>
                    <a:pt x="11926" y="17149"/>
                    <a:pt x="11903" y="17186"/>
                    <a:pt x="11906" y="17225"/>
                  </a:cubicBezTo>
                  <a:cubicBezTo>
                    <a:pt x="11912" y="17284"/>
                    <a:pt x="11971" y="17321"/>
                    <a:pt x="12026" y="17301"/>
                  </a:cubicBezTo>
                  <a:lnTo>
                    <a:pt x="12098" y="17274"/>
                  </a:lnTo>
                  <a:lnTo>
                    <a:pt x="12149" y="17254"/>
                  </a:lnTo>
                  <a:lnTo>
                    <a:pt x="12193" y="17237"/>
                  </a:lnTo>
                  <a:cubicBezTo>
                    <a:pt x="12220" y="17226"/>
                    <a:pt x="12240" y="17204"/>
                    <a:pt x="12247" y="17176"/>
                  </a:cubicBezTo>
                  <a:cubicBezTo>
                    <a:pt x="12264" y="17106"/>
                    <a:pt x="12194" y="17045"/>
                    <a:pt x="12128" y="17072"/>
                  </a:cubicBezTo>
                  <a:lnTo>
                    <a:pt x="12085" y="17089"/>
                  </a:lnTo>
                  <a:lnTo>
                    <a:pt x="12036" y="17108"/>
                  </a:lnTo>
                  <a:close/>
                  <a:moveTo>
                    <a:pt x="10956" y="17440"/>
                  </a:moveTo>
                  <a:cubicBezTo>
                    <a:pt x="10865" y="17464"/>
                    <a:pt x="10868" y="17594"/>
                    <a:pt x="10962" y="17613"/>
                  </a:cubicBezTo>
                  <a:cubicBezTo>
                    <a:pt x="10975" y="17615"/>
                    <a:pt x="10986" y="17615"/>
                    <a:pt x="10999" y="17612"/>
                  </a:cubicBezTo>
                  <a:lnTo>
                    <a:pt x="11051" y="17600"/>
                  </a:lnTo>
                  <a:lnTo>
                    <a:pt x="11104" y="17587"/>
                  </a:lnTo>
                  <a:lnTo>
                    <a:pt x="11172" y="17569"/>
                  </a:lnTo>
                  <a:cubicBezTo>
                    <a:pt x="11266" y="17543"/>
                    <a:pt x="11258" y="17408"/>
                    <a:pt x="11160" y="17395"/>
                  </a:cubicBezTo>
                  <a:cubicBezTo>
                    <a:pt x="11148" y="17394"/>
                    <a:pt x="11138" y="17395"/>
                    <a:pt x="11127" y="17397"/>
                  </a:cubicBezTo>
                  <a:lnTo>
                    <a:pt x="11061" y="17415"/>
                  </a:lnTo>
                  <a:lnTo>
                    <a:pt x="11009" y="17428"/>
                  </a:lnTo>
                  <a:close/>
                  <a:moveTo>
                    <a:pt x="9921" y="17621"/>
                  </a:moveTo>
                  <a:cubicBezTo>
                    <a:pt x="9851" y="17629"/>
                    <a:pt x="9819" y="17710"/>
                    <a:pt x="9862" y="17765"/>
                  </a:cubicBezTo>
                  <a:cubicBezTo>
                    <a:pt x="9882" y="17788"/>
                    <a:pt x="9910" y="17800"/>
                    <a:pt x="9941" y="17797"/>
                  </a:cubicBezTo>
                  <a:lnTo>
                    <a:pt x="10007" y="17789"/>
                  </a:lnTo>
                  <a:lnTo>
                    <a:pt x="10063" y="17782"/>
                  </a:lnTo>
                  <a:lnTo>
                    <a:pt x="10118" y="17775"/>
                  </a:lnTo>
                  <a:cubicBezTo>
                    <a:pt x="10148" y="17771"/>
                    <a:pt x="10171" y="17754"/>
                    <a:pt x="10184" y="17729"/>
                  </a:cubicBezTo>
                  <a:cubicBezTo>
                    <a:pt x="10219" y="17664"/>
                    <a:pt x="10167" y="17590"/>
                    <a:pt x="10095" y="17599"/>
                  </a:cubicBezTo>
                  <a:lnTo>
                    <a:pt x="10041" y="17606"/>
                  </a:lnTo>
                  <a:lnTo>
                    <a:pt x="9986" y="17613"/>
                  </a:lnTo>
                  <a:close/>
                  <a:moveTo>
                    <a:pt x="8870" y="17677"/>
                  </a:moveTo>
                  <a:cubicBezTo>
                    <a:pt x="8786" y="17677"/>
                    <a:pt x="8749" y="17781"/>
                    <a:pt x="8815" y="17835"/>
                  </a:cubicBezTo>
                  <a:cubicBezTo>
                    <a:pt x="8831" y="17847"/>
                    <a:pt x="8849" y="17854"/>
                    <a:pt x="8869" y="17854"/>
                  </a:cubicBezTo>
                  <a:lnTo>
                    <a:pt x="8927" y="17854"/>
                  </a:lnTo>
                  <a:lnTo>
                    <a:pt x="8985" y="17854"/>
                  </a:lnTo>
                  <a:lnTo>
                    <a:pt x="9049" y="17853"/>
                  </a:lnTo>
                  <a:cubicBezTo>
                    <a:pt x="9077" y="17852"/>
                    <a:pt x="9103" y="17838"/>
                    <a:pt x="9119" y="17815"/>
                  </a:cubicBezTo>
                  <a:cubicBezTo>
                    <a:pt x="9161" y="17756"/>
                    <a:pt x="9118" y="17674"/>
                    <a:pt x="9045" y="17676"/>
                  </a:cubicBezTo>
                  <a:lnTo>
                    <a:pt x="8983" y="17677"/>
                  </a:lnTo>
                  <a:lnTo>
                    <a:pt x="8927" y="17677"/>
                  </a:lnTo>
                  <a:close/>
                  <a:moveTo>
                    <a:pt x="7820" y="17607"/>
                  </a:moveTo>
                  <a:cubicBezTo>
                    <a:pt x="7736" y="17596"/>
                    <a:pt x="7686" y="17700"/>
                    <a:pt x="7747" y="17759"/>
                  </a:cubicBezTo>
                  <a:cubicBezTo>
                    <a:pt x="7761" y="17772"/>
                    <a:pt x="7779" y="17780"/>
                    <a:pt x="7798" y="17783"/>
                  </a:cubicBezTo>
                  <a:lnTo>
                    <a:pt x="7845" y="17789"/>
                  </a:lnTo>
                  <a:lnTo>
                    <a:pt x="7902" y="17795"/>
                  </a:lnTo>
                  <a:lnTo>
                    <a:pt x="7976" y="17803"/>
                  </a:lnTo>
                  <a:cubicBezTo>
                    <a:pt x="8057" y="17812"/>
                    <a:pt x="8106" y="17714"/>
                    <a:pt x="8050" y="17655"/>
                  </a:cubicBezTo>
                  <a:cubicBezTo>
                    <a:pt x="8036" y="17639"/>
                    <a:pt x="8015" y="17629"/>
                    <a:pt x="7994" y="17628"/>
                  </a:cubicBezTo>
                  <a:lnTo>
                    <a:pt x="7922" y="17620"/>
                  </a:lnTo>
                  <a:lnTo>
                    <a:pt x="7867" y="17613"/>
                  </a:lnTo>
                  <a:close/>
                  <a:moveTo>
                    <a:pt x="6786" y="17413"/>
                  </a:moveTo>
                  <a:cubicBezTo>
                    <a:pt x="6706" y="17392"/>
                    <a:pt x="6644" y="17485"/>
                    <a:pt x="6694" y="17553"/>
                  </a:cubicBezTo>
                  <a:cubicBezTo>
                    <a:pt x="6707" y="17569"/>
                    <a:pt x="6723" y="17580"/>
                    <a:pt x="6743" y="17585"/>
                  </a:cubicBezTo>
                  <a:lnTo>
                    <a:pt x="6803" y="17600"/>
                  </a:lnTo>
                  <a:lnTo>
                    <a:pt x="6857" y="17613"/>
                  </a:lnTo>
                  <a:lnTo>
                    <a:pt x="6917" y="17627"/>
                  </a:lnTo>
                  <a:cubicBezTo>
                    <a:pt x="7008" y="17646"/>
                    <a:pt x="7065" y="17532"/>
                    <a:pt x="6993" y="17472"/>
                  </a:cubicBezTo>
                  <a:cubicBezTo>
                    <a:pt x="6983" y="17463"/>
                    <a:pt x="6970" y="17457"/>
                    <a:pt x="6957" y="17454"/>
                  </a:cubicBezTo>
                  <a:lnTo>
                    <a:pt x="6898" y="17440"/>
                  </a:lnTo>
                  <a:lnTo>
                    <a:pt x="6845" y="17428"/>
                  </a:lnTo>
                  <a:close/>
                  <a:moveTo>
                    <a:pt x="5783" y="17095"/>
                  </a:moveTo>
                  <a:cubicBezTo>
                    <a:pt x="5747" y="17081"/>
                    <a:pt x="5706" y="17092"/>
                    <a:pt x="5683" y="17122"/>
                  </a:cubicBezTo>
                  <a:cubicBezTo>
                    <a:pt x="5645" y="17168"/>
                    <a:pt x="5663" y="17239"/>
                    <a:pt x="5720" y="17260"/>
                  </a:cubicBezTo>
                  <a:lnTo>
                    <a:pt x="5755" y="17274"/>
                  </a:lnTo>
                  <a:lnTo>
                    <a:pt x="5807" y="17293"/>
                  </a:lnTo>
                  <a:lnTo>
                    <a:pt x="5857" y="17312"/>
                  </a:lnTo>
                  <a:lnTo>
                    <a:pt x="5888" y="17323"/>
                  </a:lnTo>
                  <a:cubicBezTo>
                    <a:pt x="5977" y="17354"/>
                    <a:pt x="6047" y="17243"/>
                    <a:pt x="5979" y="17175"/>
                  </a:cubicBezTo>
                  <a:cubicBezTo>
                    <a:pt x="5970" y="17167"/>
                    <a:pt x="5959" y="17161"/>
                    <a:pt x="5947" y="17156"/>
                  </a:cubicBezTo>
                  <a:lnTo>
                    <a:pt x="5869" y="17127"/>
                  </a:lnTo>
                  <a:lnTo>
                    <a:pt x="5818" y="17108"/>
                  </a:lnTo>
                  <a:close/>
                  <a:moveTo>
                    <a:pt x="4826" y="16658"/>
                  </a:moveTo>
                  <a:cubicBezTo>
                    <a:pt x="4744" y="16616"/>
                    <a:pt x="4660" y="16708"/>
                    <a:pt x="4712" y="16786"/>
                  </a:cubicBezTo>
                  <a:cubicBezTo>
                    <a:pt x="4720" y="16799"/>
                    <a:pt x="4730" y="16808"/>
                    <a:pt x="4743" y="16815"/>
                  </a:cubicBezTo>
                  <a:lnTo>
                    <a:pt x="4815" y="16852"/>
                  </a:lnTo>
                  <a:lnTo>
                    <a:pt x="4863" y="16877"/>
                  </a:lnTo>
                  <a:lnTo>
                    <a:pt x="4902" y="16897"/>
                  </a:lnTo>
                  <a:cubicBezTo>
                    <a:pt x="4975" y="16934"/>
                    <a:pt x="5057" y="16858"/>
                    <a:pt x="5023" y="16782"/>
                  </a:cubicBezTo>
                  <a:cubicBezTo>
                    <a:pt x="5015" y="16763"/>
                    <a:pt x="5000" y="16748"/>
                    <a:pt x="4981" y="16739"/>
                  </a:cubicBezTo>
                  <a:lnTo>
                    <a:pt x="4944" y="16720"/>
                  </a:lnTo>
                  <a:lnTo>
                    <a:pt x="4897" y="16695"/>
                  </a:lnTo>
                  <a:close/>
                  <a:moveTo>
                    <a:pt x="3928" y="16109"/>
                  </a:moveTo>
                  <a:cubicBezTo>
                    <a:pt x="3853" y="16059"/>
                    <a:pt x="3759" y="16137"/>
                    <a:pt x="3798" y="16221"/>
                  </a:cubicBezTo>
                  <a:cubicBezTo>
                    <a:pt x="3805" y="16235"/>
                    <a:pt x="3815" y="16245"/>
                    <a:pt x="3827" y="16255"/>
                  </a:cubicBezTo>
                  <a:lnTo>
                    <a:pt x="3891" y="16299"/>
                  </a:lnTo>
                  <a:lnTo>
                    <a:pt x="3935" y="16329"/>
                  </a:lnTo>
                  <a:lnTo>
                    <a:pt x="3975" y="16356"/>
                  </a:lnTo>
                  <a:cubicBezTo>
                    <a:pt x="4044" y="16402"/>
                    <a:pt x="4133" y="16335"/>
                    <a:pt x="4109" y="16256"/>
                  </a:cubicBezTo>
                  <a:cubicBezTo>
                    <a:pt x="4103" y="16236"/>
                    <a:pt x="4091" y="16220"/>
                    <a:pt x="4073" y="16208"/>
                  </a:cubicBezTo>
                  <a:lnTo>
                    <a:pt x="4035" y="16183"/>
                  </a:lnTo>
                  <a:lnTo>
                    <a:pt x="3991" y="16153"/>
                  </a:lnTo>
                  <a:close/>
                  <a:moveTo>
                    <a:pt x="3102" y="15457"/>
                  </a:moveTo>
                  <a:cubicBezTo>
                    <a:pt x="3074" y="15431"/>
                    <a:pt x="3032" y="15427"/>
                    <a:pt x="2999" y="15447"/>
                  </a:cubicBezTo>
                  <a:cubicBezTo>
                    <a:pt x="2947" y="15478"/>
                    <a:pt x="2940" y="15550"/>
                    <a:pt x="2985" y="15589"/>
                  </a:cubicBezTo>
                  <a:lnTo>
                    <a:pt x="3045" y="15642"/>
                  </a:lnTo>
                  <a:lnTo>
                    <a:pt x="3085" y="15677"/>
                  </a:lnTo>
                  <a:lnTo>
                    <a:pt x="3120" y="15707"/>
                  </a:lnTo>
                  <a:cubicBezTo>
                    <a:pt x="3185" y="15762"/>
                    <a:pt x="3282" y="15703"/>
                    <a:pt x="3264" y="15619"/>
                  </a:cubicBezTo>
                  <a:cubicBezTo>
                    <a:pt x="3259" y="15600"/>
                    <a:pt x="3250" y="15585"/>
                    <a:pt x="3235" y="15572"/>
                  </a:cubicBezTo>
                  <a:lnTo>
                    <a:pt x="3201" y="15543"/>
                  </a:lnTo>
                  <a:lnTo>
                    <a:pt x="3161" y="15509"/>
                  </a:lnTo>
                  <a:close/>
                  <a:moveTo>
                    <a:pt x="2361" y="14711"/>
                  </a:moveTo>
                  <a:cubicBezTo>
                    <a:pt x="2340" y="14687"/>
                    <a:pt x="2308" y="14676"/>
                    <a:pt x="2277" y="14683"/>
                  </a:cubicBezTo>
                  <a:cubicBezTo>
                    <a:pt x="2210" y="14696"/>
                    <a:pt x="2183" y="14777"/>
                    <a:pt x="2228" y="14828"/>
                  </a:cubicBezTo>
                  <a:lnTo>
                    <a:pt x="2284" y="14890"/>
                  </a:lnTo>
                  <a:lnTo>
                    <a:pt x="2319" y="14929"/>
                  </a:lnTo>
                  <a:lnTo>
                    <a:pt x="2348" y="14961"/>
                  </a:lnTo>
                  <a:cubicBezTo>
                    <a:pt x="2373" y="14988"/>
                    <a:pt x="2413" y="14997"/>
                    <a:pt x="2448" y="14983"/>
                  </a:cubicBezTo>
                  <a:cubicBezTo>
                    <a:pt x="2504" y="14958"/>
                    <a:pt x="2520" y="14887"/>
                    <a:pt x="2478" y="14841"/>
                  </a:cubicBezTo>
                  <a:lnTo>
                    <a:pt x="2450" y="14810"/>
                  </a:lnTo>
                  <a:lnTo>
                    <a:pt x="2415" y="14771"/>
                  </a:lnTo>
                  <a:close/>
                  <a:moveTo>
                    <a:pt x="1714" y="13881"/>
                  </a:moveTo>
                  <a:cubicBezTo>
                    <a:pt x="1663" y="13808"/>
                    <a:pt x="1547" y="13847"/>
                    <a:pt x="1553" y="13939"/>
                  </a:cubicBezTo>
                  <a:cubicBezTo>
                    <a:pt x="1554" y="13954"/>
                    <a:pt x="1560" y="13968"/>
                    <a:pt x="1568" y="13981"/>
                  </a:cubicBezTo>
                  <a:lnTo>
                    <a:pt x="1585" y="14007"/>
                  </a:lnTo>
                  <a:lnTo>
                    <a:pt x="1616" y="14050"/>
                  </a:lnTo>
                  <a:lnTo>
                    <a:pt x="1647" y="14095"/>
                  </a:lnTo>
                  <a:lnTo>
                    <a:pt x="1671" y="14128"/>
                  </a:lnTo>
                  <a:cubicBezTo>
                    <a:pt x="1686" y="14149"/>
                    <a:pt x="1710" y="14162"/>
                    <a:pt x="1735" y="14165"/>
                  </a:cubicBezTo>
                  <a:cubicBezTo>
                    <a:pt x="1810" y="14171"/>
                    <a:pt x="1859" y="14086"/>
                    <a:pt x="1815" y="14024"/>
                  </a:cubicBezTo>
                  <a:lnTo>
                    <a:pt x="1792" y="13992"/>
                  </a:lnTo>
                  <a:lnTo>
                    <a:pt x="1761" y="13949"/>
                  </a:lnTo>
                  <a:lnTo>
                    <a:pt x="1731" y="13905"/>
                  </a:lnTo>
                  <a:close/>
                  <a:moveTo>
                    <a:pt x="1170" y="12980"/>
                  </a:moveTo>
                  <a:cubicBezTo>
                    <a:pt x="1162" y="12962"/>
                    <a:pt x="1148" y="12949"/>
                    <a:pt x="1129" y="12941"/>
                  </a:cubicBezTo>
                  <a:cubicBezTo>
                    <a:pt x="1052" y="12907"/>
                    <a:pt x="976" y="12987"/>
                    <a:pt x="1014" y="13063"/>
                  </a:cubicBezTo>
                  <a:lnTo>
                    <a:pt x="1052" y="13135"/>
                  </a:lnTo>
                  <a:lnTo>
                    <a:pt x="1078" y="13183"/>
                  </a:lnTo>
                  <a:lnTo>
                    <a:pt x="1099" y="13220"/>
                  </a:lnTo>
                  <a:cubicBezTo>
                    <a:pt x="1135" y="13286"/>
                    <a:pt x="1230" y="13279"/>
                    <a:pt x="1258" y="13210"/>
                  </a:cubicBezTo>
                  <a:cubicBezTo>
                    <a:pt x="1268" y="13184"/>
                    <a:pt x="1267" y="13159"/>
                    <a:pt x="1254" y="13135"/>
                  </a:cubicBezTo>
                  <a:lnTo>
                    <a:pt x="1233" y="13098"/>
                  </a:lnTo>
                  <a:lnTo>
                    <a:pt x="1208" y="13051"/>
                  </a:lnTo>
                  <a:close/>
                  <a:moveTo>
                    <a:pt x="740" y="12020"/>
                  </a:moveTo>
                  <a:cubicBezTo>
                    <a:pt x="728" y="11987"/>
                    <a:pt x="696" y="11965"/>
                    <a:pt x="661" y="11963"/>
                  </a:cubicBezTo>
                  <a:cubicBezTo>
                    <a:pt x="597" y="11960"/>
                    <a:pt x="551" y="12023"/>
                    <a:pt x="574" y="12083"/>
                  </a:cubicBezTo>
                  <a:lnTo>
                    <a:pt x="599" y="12150"/>
                  </a:lnTo>
                  <a:lnTo>
                    <a:pt x="619" y="12200"/>
                  </a:lnTo>
                  <a:lnTo>
                    <a:pt x="639" y="12250"/>
                  </a:lnTo>
                  <a:cubicBezTo>
                    <a:pt x="649" y="12274"/>
                    <a:pt x="670" y="12294"/>
                    <a:pt x="695" y="12302"/>
                  </a:cubicBezTo>
                  <a:cubicBezTo>
                    <a:pt x="767" y="12323"/>
                    <a:pt x="831" y="12253"/>
                    <a:pt x="804" y="12184"/>
                  </a:cubicBezTo>
                  <a:lnTo>
                    <a:pt x="784" y="12136"/>
                  </a:lnTo>
                  <a:lnTo>
                    <a:pt x="765" y="12086"/>
                  </a:lnTo>
                  <a:close/>
                  <a:moveTo>
                    <a:pt x="428" y="11015"/>
                  </a:moveTo>
                  <a:cubicBezTo>
                    <a:pt x="406" y="10929"/>
                    <a:pt x="286" y="10925"/>
                    <a:pt x="258" y="11010"/>
                  </a:cubicBezTo>
                  <a:cubicBezTo>
                    <a:pt x="253" y="11026"/>
                    <a:pt x="252" y="11042"/>
                    <a:pt x="256" y="11058"/>
                  </a:cubicBezTo>
                  <a:lnTo>
                    <a:pt x="267" y="11104"/>
                  </a:lnTo>
                  <a:lnTo>
                    <a:pt x="281" y="11158"/>
                  </a:lnTo>
                  <a:lnTo>
                    <a:pt x="301" y="11231"/>
                  </a:lnTo>
                  <a:cubicBezTo>
                    <a:pt x="322" y="11311"/>
                    <a:pt x="432" y="11320"/>
                    <a:pt x="467" y="11245"/>
                  </a:cubicBezTo>
                  <a:cubicBezTo>
                    <a:pt x="475" y="11226"/>
                    <a:pt x="477" y="11206"/>
                    <a:pt x="472" y="11185"/>
                  </a:cubicBezTo>
                  <a:lnTo>
                    <a:pt x="453" y="11114"/>
                  </a:lnTo>
                  <a:lnTo>
                    <a:pt x="439" y="11062"/>
                  </a:lnTo>
                  <a:close/>
                  <a:moveTo>
                    <a:pt x="240" y="9980"/>
                  </a:moveTo>
                  <a:cubicBezTo>
                    <a:pt x="236" y="9946"/>
                    <a:pt x="212" y="9916"/>
                    <a:pt x="178" y="9906"/>
                  </a:cubicBezTo>
                  <a:cubicBezTo>
                    <a:pt x="116" y="9887"/>
                    <a:pt x="56" y="9938"/>
                    <a:pt x="64" y="10002"/>
                  </a:cubicBezTo>
                  <a:lnTo>
                    <a:pt x="72" y="10064"/>
                  </a:lnTo>
                  <a:lnTo>
                    <a:pt x="79" y="10120"/>
                  </a:lnTo>
                  <a:lnTo>
                    <a:pt x="88" y="10180"/>
                  </a:lnTo>
                  <a:cubicBezTo>
                    <a:pt x="92" y="10212"/>
                    <a:pt x="114" y="10238"/>
                    <a:pt x="144" y="10250"/>
                  </a:cubicBezTo>
                  <a:cubicBezTo>
                    <a:pt x="207" y="10273"/>
                    <a:pt x="273" y="10221"/>
                    <a:pt x="263" y="10154"/>
                  </a:cubicBezTo>
                  <a:lnTo>
                    <a:pt x="255" y="10096"/>
                  </a:lnTo>
                  <a:lnTo>
                    <a:pt x="247" y="10042"/>
                  </a:lnTo>
                  <a:close/>
                  <a:moveTo>
                    <a:pt x="178" y="8929"/>
                  </a:moveTo>
                  <a:cubicBezTo>
                    <a:pt x="178" y="8904"/>
                    <a:pt x="166" y="8880"/>
                    <a:pt x="147" y="8863"/>
                  </a:cubicBezTo>
                  <a:cubicBezTo>
                    <a:pt x="88" y="8813"/>
                    <a:pt x="0" y="8854"/>
                    <a:pt x="0" y="8930"/>
                  </a:cubicBezTo>
                  <a:lnTo>
                    <a:pt x="0" y="8985"/>
                  </a:lnTo>
                  <a:lnTo>
                    <a:pt x="1" y="9043"/>
                  </a:lnTo>
                  <a:lnTo>
                    <a:pt x="2" y="9109"/>
                  </a:lnTo>
                  <a:cubicBezTo>
                    <a:pt x="4" y="9194"/>
                    <a:pt x="115" y="9228"/>
                    <a:pt x="163" y="9158"/>
                  </a:cubicBezTo>
                  <a:cubicBezTo>
                    <a:pt x="174" y="9143"/>
                    <a:pt x="179" y="9124"/>
                    <a:pt x="179" y="9105"/>
                  </a:cubicBezTo>
                  <a:lnTo>
                    <a:pt x="178" y="9040"/>
                  </a:lnTo>
                  <a:lnTo>
                    <a:pt x="178" y="8984"/>
                  </a:lnTo>
                  <a:close/>
                  <a:moveTo>
                    <a:pt x="239" y="7879"/>
                  </a:moveTo>
                  <a:cubicBezTo>
                    <a:pt x="248" y="7793"/>
                    <a:pt x="143" y="7746"/>
                    <a:pt x="84" y="7811"/>
                  </a:cubicBezTo>
                  <a:cubicBezTo>
                    <a:pt x="73" y="7825"/>
                    <a:pt x="66" y="7841"/>
                    <a:pt x="63" y="7859"/>
                  </a:cubicBezTo>
                  <a:lnTo>
                    <a:pt x="59" y="7903"/>
                  </a:lnTo>
                  <a:lnTo>
                    <a:pt x="52" y="7959"/>
                  </a:lnTo>
                  <a:lnTo>
                    <a:pt x="44" y="8037"/>
                  </a:lnTo>
                  <a:cubicBezTo>
                    <a:pt x="37" y="8127"/>
                    <a:pt x="150" y="8170"/>
                    <a:pt x="204" y="8097"/>
                  </a:cubicBezTo>
                  <a:cubicBezTo>
                    <a:pt x="213" y="8083"/>
                    <a:pt x="219" y="8070"/>
                    <a:pt x="220" y="8054"/>
                  </a:cubicBezTo>
                  <a:lnTo>
                    <a:pt x="228" y="7978"/>
                  </a:lnTo>
                  <a:lnTo>
                    <a:pt x="234" y="7923"/>
                  </a:lnTo>
                  <a:close/>
                  <a:moveTo>
                    <a:pt x="427" y="6844"/>
                  </a:moveTo>
                  <a:cubicBezTo>
                    <a:pt x="448" y="6751"/>
                    <a:pt x="329" y="6693"/>
                    <a:pt x="270" y="6770"/>
                  </a:cubicBezTo>
                  <a:cubicBezTo>
                    <a:pt x="262" y="6781"/>
                    <a:pt x="258" y="6790"/>
                    <a:pt x="254" y="6803"/>
                  </a:cubicBezTo>
                  <a:lnTo>
                    <a:pt x="241" y="6858"/>
                  </a:lnTo>
                  <a:lnTo>
                    <a:pt x="229" y="6912"/>
                  </a:lnTo>
                  <a:lnTo>
                    <a:pt x="214" y="6977"/>
                  </a:lnTo>
                  <a:cubicBezTo>
                    <a:pt x="206" y="7013"/>
                    <a:pt x="221" y="7050"/>
                    <a:pt x="252" y="7070"/>
                  </a:cubicBezTo>
                  <a:cubicBezTo>
                    <a:pt x="303" y="7104"/>
                    <a:pt x="374" y="7076"/>
                    <a:pt x="387" y="7015"/>
                  </a:cubicBezTo>
                  <a:lnTo>
                    <a:pt x="402" y="6951"/>
                  </a:lnTo>
                  <a:lnTo>
                    <a:pt x="414" y="6899"/>
                  </a:lnTo>
                  <a:close/>
                  <a:moveTo>
                    <a:pt x="738" y="5839"/>
                  </a:moveTo>
                  <a:cubicBezTo>
                    <a:pt x="749" y="5808"/>
                    <a:pt x="743" y="5774"/>
                    <a:pt x="721" y="5749"/>
                  </a:cubicBezTo>
                  <a:cubicBezTo>
                    <a:pt x="676" y="5700"/>
                    <a:pt x="596" y="5715"/>
                    <a:pt x="572" y="5777"/>
                  </a:cubicBezTo>
                  <a:lnTo>
                    <a:pt x="561" y="5807"/>
                  </a:lnTo>
                  <a:lnTo>
                    <a:pt x="542" y="5858"/>
                  </a:lnTo>
                  <a:lnTo>
                    <a:pt x="523" y="5909"/>
                  </a:lnTo>
                  <a:lnTo>
                    <a:pt x="510" y="5945"/>
                  </a:lnTo>
                  <a:cubicBezTo>
                    <a:pt x="482" y="6026"/>
                    <a:pt x="575" y="6096"/>
                    <a:pt x="646" y="6046"/>
                  </a:cubicBezTo>
                  <a:cubicBezTo>
                    <a:pt x="660" y="6036"/>
                    <a:pt x="672" y="6021"/>
                    <a:pt x="678" y="6004"/>
                  </a:cubicBezTo>
                  <a:lnTo>
                    <a:pt x="690" y="5970"/>
                  </a:lnTo>
                  <a:lnTo>
                    <a:pt x="708" y="5919"/>
                  </a:lnTo>
                  <a:lnTo>
                    <a:pt x="727" y="5869"/>
                  </a:lnTo>
                  <a:close/>
                  <a:moveTo>
                    <a:pt x="1169" y="4879"/>
                  </a:moveTo>
                  <a:cubicBezTo>
                    <a:pt x="1203" y="4813"/>
                    <a:pt x="1145" y="4737"/>
                    <a:pt x="1072" y="4752"/>
                  </a:cubicBezTo>
                  <a:cubicBezTo>
                    <a:pt x="1045" y="4758"/>
                    <a:pt x="1024" y="4772"/>
                    <a:pt x="1011" y="4797"/>
                  </a:cubicBezTo>
                  <a:lnTo>
                    <a:pt x="976" y="4863"/>
                  </a:lnTo>
                  <a:lnTo>
                    <a:pt x="952" y="4911"/>
                  </a:lnTo>
                  <a:lnTo>
                    <a:pt x="930" y="4957"/>
                  </a:lnTo>
                  <a:cubicBezTo>
                    <a:pt x="888" y="5044"/>
                    <a:pt x="992" y="5125"/>
                    <a:pt x="1067" y="5063"/>
                  </a:cubicBezTo>
                  <a:cubicBezTo>
                    <a:pt x="1076" y="5055"/>
                    <a:pt x="1083" y="5047"/>
                    <a:pt x="1088" y="5035"/>
                  </a:cubicBezTo>
                  <a:lnTo>
                    <a:pt x="1111" y="4992"/>
                  </a:lnTo>
                  <a:lnTo>
                    <a:pt x="1134" y="4944"/>
                  </a:lnTo>
                  <a:close/>
                  <a:moveTo>
                    <a:pt x="1565" y="3878"/>
                  </a:moveTo>
                  <a:lnTo>
                    <a:pt x="1613" y="4123"/>
                  </a:lnTo>
                  <a:lnTo>
                    <a:pt x="1465" y="4027"/>
                  </a:lnTo>
                  <a:close/>
                  <a:moveTo>
                    <a:pt x="1711" y="3978"/>
                  </a:moveTo>
                  <a:cubicBezTo>
                    <a:pt x="1755" y="3912"/>
                    <a:pt x="1701" y="3828"/>
                    <a:pt x="1622" y="3841"/>
                  </a:cubicBezTo>
                  <a:cubicBezTo>
                    <a:pt x="1598" y="3845"/>
                    <a:pt x="1579" y="3857"/>
                    <a:pt x="1565" y="3878"/>
                  </a:cubicBezTo>
                  <a:lnTo>
                    <a:pt x="1525" y="3936"/>
                  </a:lnTo>
                  <a:lnTo>
                    <a:pt x="1495" y="3981"/>
                  </a:lnTo>
                  <a:lnTo>
                    <a:pt x="1465" y="4027"/>
                  </a:lnTo>
                  <a:cubicBezTo>
                    <a:pt x="1413" y="4108"/>
                    <a:pt x="1508" y="4201"/>
                    <a:pt x="1588" y="4148"/>
                  </a:cubicBezTo>
                  <a:cubicBezTo>
                    <a:pt x="1599" y="4141"/>
                    <a:pt x="1606" y="4133"/>
                    <a:pt x="1613" y="4123"/>
                  </a:cubicBezTo>
                  <a:lnTo>
                    <a:pt x="1643" y="4079"/>
                  </a:lnTo>
                  <a:lnTo>
                    <a:pt x="1671" y="4036"/>
                  </a:lnTo>
                  <a:close/>
                  <a:moveTo>
                    <a:pt x="2358" y="3148"/>
                  </a:moveTo>
                  <a:cubicBezTo>
                    <a:pt x="2416" y="3080"/>
                    <a:pt x="2351" y="2979"/>
                    <a:pt x="2265" y="3004"/>
                  </a:cubicBezTo>
                  <a:cubicBezTo>
                    <a:pt x="2249" y="3010"/>
                    <a:pt x="2235" y="3018"/>
                    <a:pt x="2224" y="3031"/>
                  </a:cubicBezTo>
                  <a:lnTo>
                    <a:pt x="2177" y="3086"/>
                  </a:lnTo>
                  <a:lnTo>
                    <a:pt x="2142" y="3126"/>
                  </a:lnTo>
                  <a:lnTo>
                    <a:pt x="2108" y="3167"/>
                  </a:lnTo>
                  <a:cubicBezTo>
                    <a:pt x="2049" y="3237"/>
                    <a:pt x="2122" y="3339"/>
                    <a:pt x="2208" y="3306"/>
                  </a:cubicBezTo>
                  <a:cubicBezTo>
                    <a:pt x="2222" y="3300"/>
                    <a:pt x="2234" y="3293"/>
                    <a:pt x="2243" y="3281"/>
                  </a:cubicBezTo>
                  <a:lnTo>
                    <a:pt x="2277" y="3241"/>
                  </a:lnTo>
                  <a:lnTo>
                    <a:pt x="2311" y="3202"/>
                  </a:lnTo>
                  <a:close/>
                  <a:moveTo>
                    <a:pt x="3099" y="2401"/>
                  </a:moveTo>
                  <a:cubicBezTo>
                    <a:pt x="3158" y="2348"/>
                    <a:pt x="3123" y="2252"/>
                    <a:pt x="3045" y="2246"/>
                  </a:cubicBezTo>
                  <a:cubicBezTo>
                    <a:pt x="3020" y="2246"/>
                    <a:pt x="2999" y="2253"/>
                    <a:pt x="2980" y="2269"/>
                  </a:cubicBezTo>
                  <a:lnTo>
                    <a:pt x="2924" y="2320"/>
                  </a:lnTo>
                  <a:lnTo>
                    <a:pt x="2885" y="2356"/>
                  </a:lnTo>
                  <a:lnTo>
                    <a:pt x="2848" y="2390"/>
                  </a:lnTo>
                  <a:cubicBezTo>
                    <a:pt x="2792" y="2444"/>
                    <a:pt x="2826" y="2538"/>
                    <a:pt x="2905" y="2543"/>
                  </a:cubicBezTo>
                  <a:cubicBezTo>
                    <a:pt x="2930" y="2543"/>
                    <a:pt x="2951" y="2536"/>
                    <a:pt x="2969" y="2520"/>
                  </a:cubicBezTo>
                  <a:lnTo>
                    <a:pt x="3006" y="2487"/>
                  </a:lnTo>
                  <a:lnTo>
                    <a:pt x="3044" y="2451"/>
                  </a:lnTo>
                  <a:close/>
                  <a:moveTo>
                    <a:pt x="3924" y="1748"/>
                  </a:moveTo>
                  <a:cubicBezTo>
                    <a:pt x="3948" y="1732"/>
                    <a:pt x="3961" y="1706"/>
                    <a:pt x="3962" y="1678"/>
                  </a:cubicBezTo>
                  <a:cubicBezTo>
                    <a:pt x="3963" y="1605"/>
                    <a:pt x="3881" y="1562"/>
                    <a:pt x="3822" y="1603"/>
                  </a:cubicBezTo>
                  <a:lnTo>
                    <a:pt x="3759" y="1648"/>
                  </a:lnTo>
                  <a:lnTo>
                    <a:pt x="3715" y="1679"/>
                  </a:lnTo>
                  <a:lnTo>
                    <a:pt x="3677" y="1707"/>
                  </a:lnTo>
                  <a:cubicBezTo>
                    <a:pt x="3607" y="1759"/>
                    <a:pt x="3645" y="1869"/>
                    <a:pt x="3732" y="1868"/>
                  </a:cubicBezTo>
                  <a:cubicBezTo>
                    <a:pt x="3750" y="1867"/>
                    <a:pt x="3766" y="1861"/>
                    <a:pt x="3781" y="1850"/>
                  </a:cubicBezTo>
                  <a:lnTo>
                    <a:pt x="3819" y="1823"/>
                  </a:lnTo>
                  <a:lnTo>
                    <a:pt x="3862" y="1792"/>
                  </a:lnTo>
                  <a:close/>
                  <a:moveTo>
                    <a:pt x="4822" y="1199"/>
                  </a:moveTo>
                  <a:cubicBezTo>
                    <a:pt x="4838" y="1190"/>
                    <a:pt x="4852" y="1176"/>
                    <a:pt x="4860" y="1159"/>
                  </a:cubicBezTo>
                  <a:cubicBezTo>
                    <a:pt x="4896" y="1081"/>
                    <a:pt x="4813" y="1002"/>
                    <a:pt x="4738" y="1042"/>
                  </a:cubicBezTo>
                  <a:lnTo>
                    <a:pt x="4672" y="1078"/>
                  </a:lnTo>
                  <a:lnTo>
                    <a:pt x="4624" y="1104"/>
                  </a:lnTo>
                  <a:lnTo>
                    <a:pt x="4581" y="1128"/>
                  </a:lnTo>
                  <a:cubicBezTo>
                    <a:pt x="4547" y="1148"/>
                    <a:pt x="4529" y="1187"/>
                    <a:pt x="4537" y="1225"/>
                  </a:cubicBezTo>
                  <a:cubicBezTo>
                    <a:pt x="4550" y="1283"/>
                    <a:pt x="4616" y="1312"/>
                    <a:pt x="4667" y="1283"/>
                  </a:cubicBezTo>
                  <a:lnTo>
                    <a:pt x="4710" y="1259"/>
                  </a:lnTo>
                  <a:lnTo>
                    <a:pt x="4756" y="1234"/>
                  </a:lnTo>
                  <a:close/>
                  <a:moveTo>
                    <a:pt x="5779" y="761"/>
                  </a:moveTo>
                  <a:cubicBezTo>
                    <a:pt x="5866" y="726"/>
                    <a:pt x="5848" y="599"/>
                    <a:pt x="5752" y="590"/>
                  </a:cubicBezTo>
                  <a:cubicBezTo>
                    <a:pt x="5739" y="589"/>
                    <a:pt x="5726" y="592"/>
                    <a:pt x="5714" y="596"/>
                  </a:cubicBezTo>
                  <a:lnTo>
                    <a:pt x="5654" y="620"/>
                  </a:lnTo>
                  <a:lnTo>
                    <a:pt x="5603" y="640"/>
                  </a:lnTo>
                  <a:lnTo>
                    <a:pt x="5547" y="663"/>
                  </a:lnTo>
                  <a:cubicBezTo>
                    <a:pt x="5465" y="698"/>
                    <a:pt x="5479" y="818"/>
                    <a:pt x="5569" y="832"/>
                  </a:cubicBezTo>
                  <a:cubicBezTo>
                    <a:pt x="5586" y="835"/>
                    <a:pt x="5600" y="833"/>
                    <a:pt x="5615" y="826"/>
                  </a:cubicBezTo>
                  <a:lnTo>
                    <a:pt x="5669" y="804"/>
                  </a:lnTo>
                  <a:lnTo>
                    <a:pt x="5718" y="785"/>
                  </a:lnTo>
                  <a:close/>
                  <a:moveTo>
                    <a:pt x="6781" y="443"/>
                  </a:moveTo>
                  <a:cubicBezTo>
                    <a:pt x="6818" y="434"/>
                    <a:pt x="6845" y="401"/>
                    <a:pt x="6847" y="363"/>
                  </a:cubicBezTo>
                  <a:cubicBezTo>
                    <a:pt x="6852" y="303"/>
                    <a:pt x="6796" y="257"/>
                    <a:pt x="6737" y="271"/>
                  </a:cubicBezTo>
                  <a:lnTo>
                    <a:pt x="6696" y="282"/>
                  </a:lnTo>
                  <a:lnTo>
                    <a:pt x="6642" y="296"/>
                  </a:lnTo>
                  <a:lnTo>
                    <a:pt x="6589" y="310"/>
                  </a:lnTo>
                  <a:lnTo>
                    <a:pt x="6564" y="317"/>
                  </a:lnTo>
                  <a:cubicBezTo>
                    <a:pt x="6527" y="327"/>
                    <a:pt x="6500" y="361"/>
                    <a:pt x="6499" y="400"/>
                  </a:cubicBezTo>
                  <a:cubicBezTo>
                    <a:pt x="6498" y="459"/>
                    <a:pt x="6554" y="504"/>
                    <a:pt x="6612" y="488"/>
                  </a:cubicBezTo>
                  <a:lnTo>
                    <a:pt x="6688" y="467"/>
                  </a:lnTo>
                  <a:lnTo>
                    <a:pt x="6740" y="453"/>
                  </a:lnTo>
                  <a:close/>
                  <a:moveTo>
                    <a:pt x="7815" y="248"/>
                  </a:moveTo>
                  <a:cubicBezTo>
                    <a:pt x="7899" y="237"/>
                    <a:pt x="7921" y="125"/>
                    <a:pt x="7847" y="83"/>
                  </a:cubicBezTo>
                  <a:cubicBezTo>
                    <a:pt x="7831" y="73"/>
                    <a:pt x="7810" y="70"/>
                    <a:pt x="7792" y="72"/>
                  </a:cubicBezTo>
                  <a:lnTo>
                    <a:pt x="7734" y="79"/>
                  </a:lnTo>
                  <a:lnTo>
                    <a:pt x="7679" y="87"/>
                  </a:lnTo>
                  <a:lnTo>
                    <a:pt x="7615" y="97"/>
                  </a:lnTo>
                  <a:cubicBezTo>
                    <a:pt x="7587" y="100"/>
                    <a:pt x="7563" y="117"/>
                    <a:pt x="7550" y="141"/>
                  </a:cubicBezTo>
                  <a:cubicBezTo>
                    <a:pt x="7514" y="206"/>
                    <a:pt x="7569" y="282"/>
                    <a:pt x="7641" y="271"/>
                  </a:cubicBezTo>
                  <a:lnTo>
                    <a:pt x="7703" y="263"/>
                  </a:lnTo>
                  <a:lnTo>
                    <a:pt x="7757" y="256"/>
                  </a:lnTo>
                  <a:close/>
                  <a:moveTo>
                    <a:pt x="8927" y="1"/>
                  </a:moveTo>
                  <a:cubicBezTo>
                    <a:pt x="8916" y="1"/>
                    <a:pt x="8905" y="3"/>
                    <a:pt x="8895" y="7"/>
                  </a:cubicBezTo>
                  <a:cubicBezTo>
                    <a:pt x="8885" y="3"/>
                    <a:pt x="8875" y="1"/>
                    <a:pt x="8863" y="1"/>
                  </a:cubicBezTo>
                  <a:lnTo>
                    <a:pt x="8811" y="2"/>
                  </a:lnTo>
                  <a:lnTo>
                    <a:pt x="8753" y="3"/>
                  </a:lnTo>
                  <a:lnTo>
                    <a:pt x="8684" y="4"/>
                  </a:lnTo>
                  <a:cubicBezTo>
                    <a:pt x="8608" y="7"/>
                    <a:pt x="8571" y="95"/>
                    <a:pt x="8621" y="152"/>
                  </a:cubicBezTo>
                  <a:cubicBezTo>
                    <a:pt x="8639" y="172"/>
                    <a:pt x="8663" y="182"/>
                    <a:pt x="8690" y="182"/>
                  </a:cubicBezTo>
                  <a:lnTo>
                    <a:pt x="8757" y="180"/>
                  </a:lnTo>
                  <a:lnTo>
                    <a:pt x="8814" y="179"/>
                  </a:lnTo>
                  <a:lnTo>
                    <a:pt x="8865" y="178"/>
                  </a:lnTo>
                  <a:cubicBezTo>
                    <a:pt x="8876" y="178"/>
                    <a:pt x="8886" y="176"/>
                    <a:pt x="8896" y="172"/>
                  </a:cubicBezTo>
                  <a:cubicBezTo>
                    <a:pt x="8905" y="176"/>
                    <a:pt x="8916" y="178"/>
                    <a:pt x="8927" y="178"/>
                  </a:cubicBezTo>
                  <a:lnTo>
                    <a:pt x="8983" y="178"/>
                  </a:lnTo>
                  <a:lnTo>
                    <a:pt x="9040" y="179"/>
                  </a:lnTo>
                  <a:lnTo>
                    <a:pt x="9103" y="180"/>
                  </a:lnTo>
                  <a:cubicBezTo>
                    <a:pt x="9189" y="182"/>
                    <a:pt x="9227" y="69"/>
                    <a:pt x="9155" y="18"/>
                  </a:cubicBezTo>
                  <a:cubicBezTo>
                    <a:pt x="9140" y="9"/>
                    <a:pt x="9124" y="3"/>
                    <a:pt x="9105" y="3"/>
                  </a:cubicBezTo>
                  <a:lnTo>
                    <a:pt x="9042" y="2"/>
                  </a:lnTo>
                  <a:lnTo>
                    <a:pt x="89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669;p56">
              <a:extLst>
                <a:ext uri="{FF2B5EF4-FFF2-40B4-BE49-F238E27FC236}">
                  <a16:creationId xmlns:a16="http://schemas.microsoft.com/office/drawing/2014/main" id="{7272FD27-FA29-5EFB-91D3-D93416C7A081}"/>
                </a:ext>
              </a:extLst>
            </p:cNvPr>
            <p:cNvSpPr/>
            <p:nvPr/>
          </p:nvSpPr>
          <p:spPr>
            <a:xfrm>
              <a:off x="6208201" y="2629179"/>
              <a:ext cx="1628362" cy="1628281"/>
            </a:xfrm>
            <a:custGeom>
              <a:avLst/>
              <a:gdLst/>
              <a:ahLst/>
              <a:cxnLst/>
              <a:rect l="l" t="t" r="r" b="b"/>
              <a:pathLst>
                <a:path w="16162" h="16162" extrusionOk="0">
                  <a:moveTo>
                    <a:pt x="9303" y="272"/>
                  </a:moveTo>
                  <a:cubicBezTo>
                    <a:pt x="9379" y="283"/>
                    <a:pt x="9432" y="201"/>
                    <a:pt x="9391" y="135"/>
                  </a:cubicBezTo>
                  <a:cubicBezTo>
                    <a:pt x="9376" y="114"/>
                    <a:pt x="9356" y="101"/>
                    <a:pt x="9330" y="97"/>
                  </a:cubicBezTo>
                  <a:cubicBezTo>
                    <a:pt x="9212" y="79"/>
                    <a:pt x="9093" y="63"/>
                    <a:pt x="8974" y="50"/>
                  </a:cubicBezTo>
                  <a:cubicBezTo>
                    <a:pt x="8885" y="40"/>
                    <a:pt x="8840" y="155"/>
                    <a:pt x="8912" y="209"/>
                  </a:cubicBezTo>
                  <a:cubicBezTo>
                    <a:pt x="8925" y="218"/>
                    <a:pt x="8940" y="224"/>
                    <a:pt x="8956" y="226"/>
                  </a:cubicBezTo>
                  <a:cubicBezTo>
                    <a:pt x="9071" y="238"/>
                    <a:pt x="9188" y="254"/>
                    <a:pt x="9303" y="272"/>
                  </a:cubicBezTo>
                  <a:close/>
                  <a:moveTo>
                    <a:pt x="10160" y="454"/>
                  </a:moveTo>
                  <a:cubicBezTo>
                    <a:pt x="10234" y="473"/>
                    <a:pt x="10296" y="397"/>
                    <a:pt x="10261" y="328"/>
                  </a:cubicBezTo>
                  <a:cubicBezTo>
                    <a:pt x="10250" y="306"/>
                    <a:pt x="10231" y="290"/>
                    <a:pt x="10205" y="283"/>
                  </a:cubicBezTo>
                  <a:cubicBezTo>
                    <a:pt x="10090" y="251"/>
                    <a:pt x="9975" y="224"/>
                    <a:pt x="9858" y="196"/>
                  </a:cubicBezTo>
                  <a:cubicBezTo>
                    <a:pt x="9764" y="176"/>
                    <a:pt x="9710" y="299"/>
                    <a:pt x="9787" y="355"/>
                  </a:cubicBezTo>
                  <a:cubicBezTo>
                    <a:pt x="9798" y="362"/>
                    <a:pt x="9807" y="367"/>
                    <a:pt x="9820" y="369"/>
                  </a:cubicBezTo>
                  <a:cubicBezTo>
                    <a:pt x="9934" y="396"/>
                    <a:pt x="10047" y="423"/>
                    <a:pt x="10160" y="454"/>
                  </a:cubicBezTo>
                  <a:close/>
                  <a:moveTo>
                    <a:pt x="10990" y="731"/>
                  </a:moveTo>
                  <a:cubicBezTo>
                    <a:pt x="11067" y="761"/>
                    <a:pt x="11141" y="678"/>
                    <a:pt x="11100" y="605"/>
                  </a:cubicBezTo>
                  <a:cubicBezTo>
                    <a:pt x="11090" y="587"/>
                    <a:pt x="11075" y="574"/>
                    <a:pt x="11056" y="566"/>
                  </a:cubicBezTo>
                  <a:cubicBezTo>
                    <a:pt x="10944" y="522"/>
                    <a:pt x="10832" y="480"/>
                    <a:pt x="10719" y="441"/>
                  </a:cubicBezTo>
                  <a:cubicBezTo>
                    <a:pt x="10640" y="414"/>
                    <a:pt x="10570" y="505"/>
                    <a:pt x="10617" y="575"/>
                  </a:cubicBezTo>
                  <a:cubicBezTo>
                    <a:pt x="10628" y="591"/>
                    <a:pt x="10644" y="602"/>
                    <a:pt x="10662" y="609"/>
                  </a:cubicBezTo>
                  <a:cubicBezTo>
                    <a:pt x="10772" y="647"/>
                    <a:pt x="10882" y="688"/>
                    <a:pt x="10990" y="731"/>
                  </a:cubicBezTo>
                  <a:close/>
                  <a:moveTo>
                    <a:pt x="11786" y="1098"/>
                  </a:moveTo>
                  <a:cubicBezTo>
                    <a:pt x="11809" y="1111"/>
                    <a:pt x="11837" y="1111"/>
                    <a:pt x="11862" y="1101"/>
                  </a:cubicBezTo>
                  <a:cubicBezTo>
                    <a:pt x="11931" y="1071"/>
                    <a:pt x="11934" y="977"/>
                    <a:pt x="11869" y="941"/>
                  </a:cubicBezTo>
                  <a:cubicBezTo>
                    <a:pt x="11763" y="885"/>
                    <a:pt x="11657" y="832"/>
                    <a:pt x="11548" y="781"/>
                  </a:cubicBezTo>
                  <a:cubicBezTo>
                    <a:pt x="11472" y="744"/>
                    <a:pt x="11393" y="826"/>
                    <a:pt x="11431" y="901"/>
                  </a:cubicBezTo>
                  <a:cubicBezTo>
                    <a:pt x="11440" y="919"/>
                    <a:pt x="11455" y="932"/>
                    <a:pt x="11472" y="940"/>
                  </a:cubicBezTo>
                  <a:cubicBezTo>
                    <a:pt x="11578" y="991"/>
                    <a:pt x="11683" y="1043"/>
                    <a:pt x="11786" y="1098"/>
                  </a:cubicBezTo>
                  <a:close/>
                  <a:moveTo>
                    <a:pt x="12535" y="1552"/>
                  </a:moveTo>
                  <a:cubicBezTo>
                    <a:pt x="12567" y="1573"/>
                    <a:pt x="12610" y="1572"/>
                    <a:pt x="12641" y="1547"/>
                  </a:cubicBezTo>
                  <a:cubicBezTo>
                    <a:pt x="12687" y="1511"/>
                    <a:pt x="12684" y="1438"/>
                    <a:pt x="12635" y="1405"/>
                  </a:cubicBezTo>
                  <a:cubicBezTo>
                    <a:pt x="12536" y="1338"/>
                    <a:pt x="12436" y="1272"/>
                    <a:pt x="12334" y="1209"/>
                  </a:cubicBezTo>
                  <a:cubicBezTo>
                    <a:pt x="12313" y="1196"/>
                    <a:pt x="12290" y="1194"/>
                    <a:pt x="12265" y="1200"/>
                  </a:cubicBezTo>
                  <a:cubicBezTo>
                    <a:pt x="12190" y="1221"/>
                    <a:pt x="12175" y="1318"/>
                    <a:pt x="12242" y="1360"/>
                  </a:cubicBezTo>
                  <a:cubicBezTo>
                    <a:pt x="12341" y="1422"/>
                    <a:pt x="12439" y="1486"/>
                    <a:pt x="12535" y="1552"/>
                  </a:cubicBezTo>
                  <a:close/>
                  <a:moveTo>
                    <a:pt x="13230" y="2085"/>
                  </a:moveTo>
                  <a:cubicBezTo>
                    <a:pt x="13301" y="2145"/>
                    <a:pt x="13405" y="2070"/>
                    <a:pt x="13369" y="1984"/>
                  </a:cubicBezTo>
                  <a:cubicBezTo>
                    <a:pt x="13364" y="1971"/>
                    <a:pt x="13356" y="1960"/>
                    <a:pt x="13345" y="1951"/>
                  </a:cubicBezTo>
                  <a:cubicBezTo>
                    <a:pt x="13254" y="1873"/>
                    <a:pt x="13162" y="1796"/>
                    <a:pt x="13069" y="1723"/>
                  </a:cubicBezTo>
                  <a:cubicBezTo>
                    <a:pt x="13048" y="1706"/>
                    <a:pt x="13020" y="1701"/>
                    <a:pt x="12995" y="1706"/>
                  </a:cubicBezTo>
                  <a:cubicBezTo>
                    <a:pt x="12921" y="1723"/>
                    <a:pt x="12900" y="1816"/>
                    <a:pt x="12959" y="1862"/>
                  </a:cubicBezTo>
                  <a:cubicBezTo>
                    <a:pt x="13051" y="1935"/>
                    <a:pt x="13141" y="2009"/>
                    <a:pt x="13230" y="2085"/>
                  </a:cubicBezTo>
                  <a:close/>
                  <a:moveTo>
                    <a:pt x="13862" y="2692"/>
                  </a:moveTo>
                  <a:cubicBezTo>
                    <a:pt x="13887" y="2719"/>
                    <a:pt x="13925" y="2727"/>
                    <a:pt x="13959" y="2714"/>
                  </a:cubicBezTo>
                  <a:cubicBezTo>
                    <a:pt x="14017" y="2690"/>
                    <a:pt x="14033" y="2616"/>
                    <a:pt x="13991" y="2570"/>
                  </a:cubicBezTo>
                  <a:cubicBezTo>
                    <a:pt x="13909" y="2483"/>
                    <a:pt x="13826" y="2398"/>
                    <a:pt x="13741" y="2315"/>
                  </a:cubicBezTo>
                  <a:cubicBezTo>
                    <a:pt x="13675" y="2251"/>
                    <a:pt x="13568" y="2316"/>
                    <a:pt x="13594" y="2405"/>
                  </a:cubicBezTo>
                  <a:cubicBezTo>
                    <a:pt x="13599" y="2419"/>
                    <a:pt x="13606" y="2431"/>
                    <a:pt x="13617" y="2440"/>
                  </a:cubicBezTo>
                  <a:cubicBezTo>
                    <a:pt x="13701" y="2523"/>
                    <a:pt x="13782" y="2606"/>
                    <a:pt x="13862" y="2692"/>
                  </a:cubicBezTo>
                  <a:close/>
                  <a:moveTo>
                    <a:pt x="14423" y="3364"/>
                  </a:moveTo>
                  <a:cubicBezTo>
                    <a:pt x="14442" y="3390"/>
                    <a:pt x="14473" y="3403"/>
                    <a:pt x="14506" y="3399"/>
                  </a:cubicBezTo>
                  <a:cubicBezTo>
                    <a:pt x="14573" y="3390"/>
                    <a:pt x="14605" y="3313"/>
                    <a:pt x="14565" y="3259"/>
                  </a:cubicBezTo>
                  <a:cubicBezTo>
                    <a:pt x="14493" y="3162"/>
                    <a:pt x="14420" y="3068"/>
                    <a:pt x="14344" y="2976"/>
                  </a:cubicBezTo>
                  <a:cubicBezTo>
                    <a:pt x="14294" y="2916"/>
                    <a:pt x="14198" y="2943"/>
                    <a:pt x="14188" y="3020"/>
                  </a:cubicBezTo>
                  <a:cubicBezTo>
                    <a:pt x="14185" y="3045"/>
                    <a:pt x="14191" y="3068"/>
                    <a:pt x="14207" y="3088"/>
                  </a:cubicBezTo>
                  <a:cubicBezTo>
                    <a:pt x="14281" y="3178"/>
                    <a:pt x="14353" y="3271"/>
                    <a:pt x="14423" y="3364"/>
                  </a:cubicBezTo>
                  <a:close/>
                  <a:moveTo>
                    <a:pt x="14906" y="4095"/>
                  </a:moveTo>
                  <a:cubicBezTo>
                    <a:pt x="14954" y="4174"/>
                    <a:pt x="15076" y="4139"/>
                    <a:pt x="15071" y="4044"/>
                  </a:cubicBezTo>
                  <a:cubicBezTo>
                    <a:pt x="15071" y="4030"/>
                    <a:pt x="15066" y="4018"/>
                    <a:pt x="15059" y="4005"/>
                  </a:cubicBezTo>
                  <a:cubicBezTo>
                    <a:pt x="14999" y="3902"/>
                    <a:pt x="14936" y="3800"/>
                    <a:pt x="14872" y="3699"/>
                  </a:cubicBezTo>
                  <a:cubicBezTo>
                    <a:pt x="14820" y="3622"/>
                    <a:pt x="14699" y="3665"/>
                    <a:pt x="14709" y="3760"/>
                  </a:cubicBezTo>
                  <a:cubicBezTo>
                    <a:pt x="14711" y="3773"/>
                    <a:pt x="14715" y="3785"/>
                    <a:pt x="14723" y="3796"/>
                  </a:cubicBezTo>
                  <a:cubicBezTo>
                    <a:pt x="14786" y="3894"/>
                    <a:pt x="14848" y="3994"/>
                    <a:pt x="14906" y="4095"/>
                  </a:cubicBezTo>
                  <a:close/>
                  <a:moveTo>
                    <a:pt x="15306" y="4874"/>
                  </a:moveTo>
                  <a:cubicBezTo>
                    <a:pt x="15321" y="4906"/>
                    <a:pt x="15352" y="4926"/>
                    <a:pt x="15388" y="4926"/>
                  </a:cubicBezTo>
                  <a:cubicBezTo>
                    <a:pt x="15451" y="4926"/>
                    <a:pt x="15495" y="4860"/>
                    <a:pt x="15468" y="4802"/>
                  </a:cubicBezTo>
                  <a:cubicBezTo>
                    <a:pt x="15420" y="4693"/>
                    <a:pt x="15368" y="4584"/>
                    <a:pt x="15315" y="4477"/>
                  </a:cubicBezTo>
                  <a:cubicBezTo>
                    <a:pt x="15272" y="4394"/>
                    <a:pt x="15147" y="4424"/>
                    <a:pt x="15147" y="4518"/>
                  </a:cubicBezTo>
                  <a:cubicBezTo>
                    <a:pt x="15147" y="4532"/>
                    <a:pt x="15151" y="4546"/>
                    <a:pt x="15157" y="4557"/>
                  </a:cubicBezTo>
                  <a:cubicBezTo>
                    <a:pt x="15209" y="4662"/>
                    <a:pt x="15259" y="4767"/>
                    <a:pt x="15306" y="4874"/>
                  </a:cubicBezTo>
                  <a:close/>
                  <a:moveTo>
                    <a:pt x="15617" y="5693"/>
                  </a:moveTo>
                  <a:cubicBezTo>
                    <a:pt x="15646" y="5782"/>
                    <a:pt x="15774" y="5772"/>
                    <a:pt x="15789" y="5679"/>
                  </a:cubicBezTo>
                  <a:cubicBezTo>
                    <a:pt x="15791" y="5666"/>
                    <a:pt x="15790" y="5652"/>
                    <a:pt x="15786" y="5640"/>
                  </a:cubicBezTo>
                  <a:cubicBezTo>
                    <a:pt x="15750" y="5525"/>
                    <a:pt x="15711" y="5412"/>
                    <a:pt x="15670" y="5300"/>
                  </a:cubicBezTo>
                  <a:cubicBezTo>
                    <a:pt x="15658" y="5269"/>
                    <a:pt x="15631" y="5248"/>
                    <a:pt x="15598" y="5243"/>
                  </a:cubicBezTo>
                  <a:cubicBezTo>
                    <a:pt x="15532" y="5234"/>
                    <a:pt x="15480" y="5299"/>
                    <a:pt x="15504" y="5361"/>
                  </a:cubicBezTo>
                  <a:cubicBezTo>
                    <a:pt x="15544" y="5471"/>
                    <a:pt x="15581" y="5582"/>
                    <a:pt x="15617" y="5693"/>
                  </a:cubicBezTo>
                  <a:close/>
                  <a:moveTo>
                    <a:pt x="15834" y="6542"/>
                  </a:moveTo>
                  <a:cubicBezTo>
                    <a:pt x="15850" y="6618"/>
                    <a:pt x="15949" y="6638"/>
                    <a:pt x="15994" y="6575"/>
                  </a:cubicBezTo>
                  <a:cubicBezTo>
                    <a:pt x="16007" y="6554"/>
                    <a:pt x="16013" y="6531"/>
                    <a:pt x="16008" y="6507"/>
                  </a:cubicBezTo>
                  <a:cubicBezTo>
                    <a:pt x="15985" y="6390"/>
                    <a:pt x="15959" y="6273"/>
                    <a:pt x="15931" y="6157"/>
                  </a:cubicBezTo>
                  <a:cubicBezTo>
                    <a:pt x="15907" y="6065"/>
                    <a:pt x="15776" y="6068"/>
                    <a:pt x="15758" y="6162"/>
                  </a:cubicBezTo>
                  <a:cubicBezTo>
                    <a:pt x="15755" y="6175"/>
                    <a:pt x="15755" y="6186"/>
                    <a:pt x="15759" y="6199"/>
                  </a:cubicBezTo>
                  <a:cubicBezTo>
                    <a:pt x="15787" y="6313"/>
                    <a:pt x="15812" y="6427"/>
                    <a:pt x="15834" y="6542"/>
                  </a:cubicBezTo>
                  <a:close/>
                  <a:moveTo>
                    <a:pt x="15956" y="7409"/>
                  </a:moveTo>
                  <a:cubicBezTo>
                    <a:pt x="15959" y="7447"/>
                    <a:pt x="15987" y="7479"/>
                    <a:pt x="16024" y="7488"/>
                  </a:cubicBezTo>
                  <a:cubicBezTo>
                    <a:pt x="16083" y="7501"/>
                    <a:pt x="16138" y="7454"/>
                    <a:pt x="16132" y="7394"/>
                  </a:cubicBezTo>
                  <a:cubicBezTo>
                    <a:pt x="16123" y="7275"/>
                    <a:pt x="16110" y="7155"/>
                    <a:pt x="16095" y="7037"/>
                  </a:cubicBezTo>
                  <a:cubicBezTo>
                    <a:pt x="16091" y="7015"/>
                    <a:pt x="16079" y="6993"/>
                    <a:pt x="16061" y="6979"/>
                  </a:cubicBezTo>
                  <a:cubicBezTo>
                    <a:pt x="15999" y="6931"/>
                    <a:pt x="15909" y="6982"/>
                    <a:pt x="15918" y="7060"/>
                  </a:cubicBezTo>
                  <a:cubicBezTo>
                    <a:pt x="15933" y="7175"/>
                    <a:pt x="15946" y="7292"/>
                    <a:pt x="15956" y="7409"/>
                  </a:cubicBezTo>
                  <a:close/>
                  <a:moveTo>
                    <a:pt x="15981" y="8285"/>
                  </a:moveTo>
                  <a:cubicBezTo>
                    <a:pt x="15980" y="8372"/>
                    <a:pt x="16092" y="8409"/>
                    <a:pt x="16143" y="8338"/>
                  </a:cubicBezTo>
                  <a:cubicBezTo>
                    <a:pt x="16153" y="8323"/>
                    <a:pt x="16159" y="8307"/>
                    <a:pt x="16159" y="8289"/>
                  </a:cubicBezTo>
                  <a:lnTo>
                    <a:pt x="16160" y="8238"/>
                  </a:lnTo>
                  <a:lnTo>
                    <a:pt x="16160" y="8186"/>
                  </a:lnTo>
                  <a:lnTo>
                    <a:pt x="16161" y="8133"/>
                  </a:lnTo>
                  <a:cubicBezTo>
                    <a:pt x="16161" y="8066"/>
                    <a:pt x="16161" y="7998"/>
                    <a:pt x="16160" y="7931"/>
                  </a:cubicBezTo>
                  <a:cubicBezTo>
                    <a:pt x="16159" y="7894"/>
                    <a:pt x="16137" y="7862"/>
                    <a:pt x="16102" y="7849"/>
                  </a:cubicBezTo>
                  <a:cubicBezTo>
                    <a:pt x="16043" y="7828"/>
                    <a:pt x="15981" y="7871"/>
                    <a:pt x="15983" y="7934"/>
                  </a:cubicBezTo>
                  <a:cubicBezTo>
                    <a:pt x="15984" y="8000"/>
                    <a:pt x="15984" y="8066"/>
                    <a:pt x="15984" y="8132"/>
                  </a:cubicBezTo>
                  <a:lnTo>
                    <a:pt x="15983" y="8183"/>
                  </a:lnTo>
                  <a:lnTo>
                    <a:pt x="15983" y="8235"/>
                  </a:lnTo>
                  <a:close/>
                  <a:moveTo>
                    <a:pt x="15911" y="9157"/>
                  </a:moveTo>
                  <a:cubicBezTo>
                    <a:pt x="15902" y="9236"/>
                    <a:pt x="15990" y="9288"/>
                    <a:pt x="16053" y="9240"/>
                  </a:cubicBezTo>
                  <a:cubicBezTo>
                    <a:pt x="16072" y="9225"/>
                    <a:pt x="16083" y="9206"/>
                    <a:pt x="16087" y="9181"/>
                  </a:cubicBezTo>
                  <a:lnTo>
                    <a:pt x="16097" y="9110"/>
                  </a:lnTo>
                  <a:lnTo>
                    <a:pt x="16103" y="9060"/>
                  </a:lnTo>
                  <a:lnTo>
                    <a:pt x="16109" y="9009"/>
                  </a:lnTo>
                  <a:lnTo>
                    <a:pt x="16114" y="8958"/>
                  </a:lnTo>
                  <a:lnTo>
                    <a:pt x="16119" y="8908"/>
                  </a:lnTo>
                  <a:lnTo>
                    <a:pt x="16127" y="8825"/>
                  </a:lnTo>
                  <a:cubicBezTo>
                    <a:pt x="16134" y="8747"/>
                    <a:pt x="16045" y="8699"/>
                    <a:pt x="15983" y="8749"/>
                  </a:cubicBezTo>
                  <a:cubicBezTo>
                    <a:pt x="15965" y="8765"/>
                    <a:pt x="15952" y="8785"/>
                    <a:pt x="15951" y="8809"/>
                  </a:cubicBezTo>
                  <a:lnTo>
                    <a:pt x="15948" y="8840"/>
                  </a:lnTo>
                  <a:lnTo>
                    <a:pt x="15943" y="8889"/>
                  </a:lnTo>
                  <a:lnTo>
                    <a:pt x="15938" y="8939"/>
                  </a:lnTo>
                  <a:lnTo>
                    <a:pt x="15932" y="8989"/>
                  </a:lnTo>
                  <a:lnTo>
                    <a:pt x="15926" y="9039"/>
                  </a:lnTo>
                  <a:lnTo>
                    <a:pt x="15921" y="9088"/>
                  </a:lnTo>
                  <a:close/>
                  <a:moveTo>
                    <a:pt x="15746" y="10017"/>
                  </a:moveTo>
                  <a:cubicBezTo>
                    <a:pt x="15725" y="10096"/>
                    <a:pt x="15815" y="10159"/>
                    <a:pt x="15882" y="10112"/>
                  </a:cubicBezTo>
                  <a:cubicBezTo>
                    <a:pt x="15899" y="10100"/>
                    <a:pt x="15911" y="10081"/>
                    <a:pt x="15917" y="10060"/>
                  </a:cubicBezTo>
                  <a:lnTo>
                    <a:pt x="15932" y="10004"/>
                  </a:lnTo>
                  <a:lnTo>
                    <a:pt x="15943" y="9955"/>
                  </a:lnTo>
                  <a:lnTo>
                    <a:pt x="15954" y="9906"/>
                  </a:lnTo>
                  <a:lnTo>
                    <a:pt x="15966" y="9857"/>
                  </a:lnTo>
                  <a:lnTo>
                    <a:pt x="15976" y="9808"/>
                  </a:lnTo>
                  <a:lnTo>
                    <a:pt x="15987" y="9759"/>
                  </a:lnTo>
                  <a:lnTo>
                    <a:pt x="15997" y="9711"/>
                  </a:lnTo>
                  <a:cubicBezTo>
                    <a:pt x="16013" y="9637"/>
                    <a:pt x="15931" y="9578"/>
                    <a:pt x="15865" y="9617"/>
                  </a:cubicBezTo>
                  <a:cubicBezTo>
                    <a:pt x="15843" y="9630"/>
                    <a:pt x="15828" y="9652"/>
                    <a:pt x="15823" y="9676"/>
                  </a:cubicBezTo>
                  <a:lnTo>
                    <a:pt x="15814" y="9722"/>
                  </a:lnTo>
                  <a:lnTo>
                    <a:pt x="15803" y="9770"/>
                  </a:lnTo>
                  <a:lnTo>
                    <a:pt x="15793" y="9818"/>
                  </a:lnTo>
                  <a:lnTo>
                    <a:pt x="15781" y="9866"/>
                  </a:lnTo>
                  <a:lnTo>
                    <a:pt x="15771" y="9914"/>
                  </a:lnTo>
                  <a:lnTo>
                    <a:pt x="15759" y="9962"/>
                  </a:lnTo>
                  <a:close/>
                  <a:moveTo>
                    <a:pt x="15484" y="10854"/>
                  </a:moveTo>
                  <a:cubicBezTo>
                    <a:pt x="15472" y="10885"/>
                    <a:pt x="15479" y="10919"/>
                    <a:pt x="15501" y="10944"/>
                  </a:cubicBezTo>
                  <a:cubicBezTo>
                    <a:pt x="15546" y="10993"/>
                    <a:pt x="15627" y="10978"/>
                    <a:pt x="15650" y="10916"/>
                  </a:cubicBezTo>
                  <a:lnTo>
                    <a:pt x="15671" y="10859"/>
                  </a:lnTo>
                  <a:lnTo>
                    <a:pt x="15688" y="10813"/>
                  </a:lnTo>
                  <a:lnTo>
                    <a:pt x="15704" y="10767"/>
                  </a:lnTo>
                  <a:lnTo>
                    <a:pt x="15721" y="10719"/>
                  </a:lnTo>
                  <a:lnTo>
                    <a:pt x="15737" y="10673"/>
                  </a:lnTo>
                  <a:lnTo>
                    <a:pt x="15753" y="10626"/>
                  </a:lnTo>
                  <a:lnTo>
                    <a:pt x="15768" y="10577"/>
                  </a:lnTo>
                  <a:cubicBezTo>
                    <a:pt x="15794" y="10500"/>
                    <a:pt x="15709" y="10432"/>
                    <a:pt x="15640" y="10473"/>
                  </a:cubicBezTo>
                  <a:cubicBezTo>
                    <a:pt x="15621" y="10485"/>
                    <a:pt x="15607" y="10502"/>
                    <a:pt x="15600" y="10523"/>
                  </a:cubicBezTo>
                  <a:lnTo>
                    <a:pt x="15584" y="10570"/>
                  </a:lnTo>
                  <a:lnTo>
                    <a:pt x="15569" y="10616"/>
                  </a:lnTo>
                  <a:lnTo>
                    <a:pt x="15553" y="10662"/>
                  </a:lnTo>
                  <a:lnTo>
                    <a:pt x="15537" y="10707"/>
                  </a:lnTo>
                  <a:lnTo>
                    <a:pt x="15521" y="10754"/>
                  </a:lnTo>
                  <a:lnTo>
                    <a:pt x="15505" y="10799"/>
                  </a:lnTo>
                  <a:close/>
                  <a:moveTo>
                    <a:pt x="15132" y="11655"/>
                  </a:moveTo>
                  <a:cubicBezTo>
                    <a:pt x="15094" y="11729"/>
                    <a:pt x="15169" y="11809"/>
                    <a:pt x="15245" y="11777"/>
                  </a:cubicBezTo>
                  <a:cubicBezTo>
                    <a:pt x="15264" y="11769"/>
                    <a:pt x="15280" y="11754"/>
                    <a:pt x="15290" y="11735"/>
                  </a:cubicBezTo>
                  <a:lnTo>
                    <a:pt x="15321" y="11673"/>
                  </a:lnTo>
                  <a:lnTo>
                    <a:pt x="15343" y="11628"/>
                  </a:lnTo>
                  <a:lnTo>
                    <a:pt x="15365" y="11585"/>
                  </a:lnTo>
                  <a:lnTo>
                    <a:pt x="15386" y="11540"/>
                  </a:lnTo>
                  <a:lnTo>
                    <a:pt x="15407" y="11496"/>
                  </a:lnTo>
                  <a:lnTo>
                    <a:pt x="15427" y="11451"/>
                  </a:lnTo>
                  <a:lnTo>
                    <a:pt x="15445" y="11413"/>
                  </a:lnTo>
                  <a:cubicBezTo>
                    <a:pt x="15478" y="11338"/>
                    <a:pt x="15402" y="11261"/>
                    <a:pt x="15326" y="11296"/>
                  </a:cubicBezTo>
                  <a:cubicBezTo>
                    <a:pt x="15307" y="11305"/>
                    <a:pt x="15292" y="11319"/>
                    <a:pt x="15284" y="11339"/>
                  </a:cubicBezTo>
                  <a:lnTo>
                    <a:pt x="15266" y="11378"/>
                  </a:lnTo>
                  <a:lnTo>
                    <a:pt x="15246" y="11421"/>
                  </a:lnTo>
                  <a:lnTo>
                    <a:pt x="15225" y="11464"/>
                  </a:lnTo>
                  <a:lnTo>
                    <a:pt x="15205" y="11508"/>
                  </a:lnTo>
                  <a:lnTo>
                    <a:pt x="15184" y="11551"/>
                  </a:lnTo>
                  <a:lnTo>
                    <a:pt x="15162" y="11593"/>
                  </a:lnTo>
                  <a:close/>
                  <a:moveTo>
                    <a:pt x="14692" y="12413"/>
                  </a:moveTo>
                  <a:cubicBezTo>
                    <a:pt x="14640" y="12495"/>
                    <a:pt x="14736" y="12590"/>
                    <a:pt x="14817" y="12534"/>
                  </a:cubicBezTo>
                  <a:cubicBezTo>
                    <a:pt x="14827" y="12527"/>
                    <a:pt x="14834" y="12520"/>
                    <a:pt x="14841" y="12510"/>
                  </a:cubicBezTo>
                  <a:lnTo>
                    <a:pt x="14862" y="12478"/>
                  </a:lnTo>
                  <a:lnTo>
                    <a:pt x="14888" y="12437"/>
                  </a:lnTo>
                  <a:lnTo>
                    <a:pt x="14914" y="12396"/>
                  </a:lnTo>
                  <a:lnTo>
                    <a:pt x="14940" y="12354"/>
                  </a:lnTo>
                  <a:lnTo>
                    <a:pt x="14966" y="12313"/>
                  </a:lnTo>
                  <a:lnTo>
                    <a:pt x="14991" y="12271"/>
                  </a:lnTo>
                  <a:lnTo>
                    <a:pt x="15030" y="12206"/>
                  </a:lnTo>
                  <a:cubicBezTo>
                    <a:pt x="15049" y="12175"/>
                    <a:pt x="15046" y="12134"/>
                    <a:pt x="15023" y="12106"/>
                  </a:cubicBezTo>
                  <a:cubicBezTo>
                    <a:pt x="14984" y="12057"/>
                    <a:pt x="14910" y="12062"/>
                    <a:pt x="14878" y="12116"/>
                  </a:cubicBezTo>
                  <a:lnTo>
                    <a:pt x="14840" y="12179"/>
                  </a:lnTo>
                  <a:lnTo>
                    <a:pt x="14815" y="12220"/>
                  </a:lnTo>
                  <a:lnTo>
                    <a:pt x="14790" y="12261"/>
                  </a:lnTo>
                  <a:lnTo>
                    <a:pt x="14764" y="12301"/>
                  </a:lnTo>
                  <a:lnTo>
                    <a:pt x="14739" y="12341"/>
                  </a:lnTo>
                  <a:lnTo>
                    <a:pt x="14713" y="12381"/>
                  </a:lnTo>
                  <a:close/>
                  <a:moveTo>
                    <a:pt x="14172" y="13118"/>
                  </a:moveTo>
                  <a:cubicBezTo>
                    <a:pt x="14155" y="13138"/>
                    <a:pt x="14149" y="13165"/>
                    <a:pt x="14153" y="13191"/>
                  </a:cubicBezTo>
                  <a:cubicBezTo>
                    <a:pt x="14168" y="13265"/>
                    <a:pt x="14260" y="13288"/>
                    <a:pt x="14308" y="13231"/>
                  </a:cubicBezTo>
                  <a:lnTo>
                    <a:pt x="14347" y="13183"/>
                  </a:lnTo>
                  <a:lnTo>
                    <a:pt x="14377" y="13146"/>
                  </a:lnTo>
                  <a:lnTo>
                    <a:pt x="14408" y="13108"/>
                  </a:lnTo>
                  <a:lnTo>
                    <a:pt x="14438" y="13070"/>
                  </a:lnTo>
                  <a:lnTo>
                    <a:pt x="14467" y="13032"/>
                  </a:lnTo>
                  <a:lnTo>
                    <a:pt x="14497" y="12993"/>
                  </a:lnTo>
                  <a:lnTo>
                    <a:pt x="14531" y="12949"/>
                  </a:lnTo>
                  <a:cubicBezTo>
                    <a:pt x="14583" y="12879"/>
                    <a:pt x="14513" y="12784"/>
                    <a:pt x="14431" y="12812"/>
                  </a:cubicBezTo>
                  <a:cubicBezTo>
                    <a:pt x="14413" y="12819"/>
                    <a:pt x="14400" y="12828"/>
                    <a:pt x="14389" y="12843"/>
                  </a:cubicBezTo>
                  <a:lnTo>
                    <a:pt x="14356" y="12886"/>
                  </a:lnTo>
                  <a:lnTo>
                    <a:pt x="14328" y="12923"/>
                  </a:lnTo>
                  <a:lnTo>
                    <a:pt x="14299" y="12961"/>
                  </a:lnTo>
                  <a:lnTo>
                    <a:pt x="14269" y="12997"/>
                  </a:lnTo>
                  <a:lnTo>
                    <a:pt x="14239" y="13035"/>
                  </a:lnTo>
                  <a:lnTo>
                    <a:pt x="14210" y="13072"/>
                  </a:lnTo>
                  <a:close/>
                  <a:moveTo>
                    <a:pt x="13577" y="13761"/>
                  </a:moveTo>
                  <a:cubicBezTo>
                    <a:pt x="13550" y="13788"/>
                    <a:pt x="13543" y="13828"/>
                    <a:pt x="13558" y="13862"/>
                  </a:cubicBezTo>
                  <a:cubicBezTo>
                    <a:pt x="13585" y="13917"/>
                    <a:pt x="13657" y="13930"/>
                    <a:pt x="13701" y="13887"/>
                  </a:cubicBezTo>
                  <a:lnTo>
                    <a:pt x="13726" y="13863"/>
                  </a:lnTo>
                  <a:lnTo>
                    <a:pt x="13760" y="13830"/>
                  </a:lnTo>
                  <a:lnTo>
                    <a:pt x="13795" y="13795"/>
                  </a:lnTo>
                  <a:lnTo>
                    <a:pt x="13829" y="13761"/>
                  </a:lnTo>
                  <a:lnTo>
                    <a:pt x="13863" y="13726"/>
                  </a:lnTo>
                  <a:lnTo>
                    <a:pt x="13896" y="13692"/>
                  </a:lnTo>
                  <a:lnTo>
                    <a:pt x="13930" y="13657"/>
                  </a:lnTo>
                  <a:lnTo>
                    <a:pt x="13952" y="13633"/>
                  </a:lnTo>
                  <a:cubicBezTo>
                    <a:pt x="13979" y="13604"/>
                    <a:pt x="13984" y="13562"/>
                    <a:pt x="13964" y="13528"/>
                  </a:cubicBezTo>
                  <a:cubicBezTo>
                    <a:pt x="13935" y="13477"/>
                    <a:pt x="13864" y="13468"/>
                    <a:pt x="13823" y="13512"/>
                  </a:cubicBezTo>
                  <a:lnTo>
                    <a:pt x="13769" y="13569"/>
                  </a:lnTo>
                  <a:lnTo>
                    <a:pt x="13736" y="13603"/>
                  </a:lnTo>
                  <a:lnTo>
                    <a:pt x="13702" y="13636"/>
                  </a:lnTo>
                  <a:lnTo>
                    <a:pt x="13669" y="13670"/>
                  </a:lnTo>
                  <a:lnTo>
                    <a:pt x="13635" y="13703"/>
                  </a:lnTo>
                  <a:lnTo>
                    <a:pt x="13602" y="13736"/>
                  </a:lnTo>
                  <a:close/>
                  <a:moveTo>
                    <a:pt x="12915" y="14334"/>
                  </a:moveTo>
                  <a:cubicBezTo>
                    <a:pt x="12884" y="14358"/>
                    <a:pt x="12873" y="14397"/>
                    <a:pt x="12886" y="14434"/>
                  </a:cubicBezTo>
                  <a:cubicBezTo>
                    <a:pt x="12905" y="14491"/>
                    <a:pt x="12976" y="14512"/>
                    <a:pt x="13023" y="14474"/>
                  </a:cubicBezTo>
                  <a:lnTo>
                    <a:pt x="13069" y="14438"/>
                  </a:lnTo>
                  <a:lnTo>
                    <a:pt x="13108" y="14408"/>
                  </a:lnTo>
                  <a:lnTo>
                    <a:pt x="13145" y="14378"/>
                  </a:lnTo>
                  <a:lnTo>
                    <a:pt x="13183" y="14347"/>
                  </a:lnTo>
                  <a:lnTo>
                    <a:pt x="13220" y="14317"/>
                  </a:lnTo>
                  <a:lnTo>
                    <a:pt x="13258" y="14285"/>
                  </a:lnTo>
                  <a:lnTo>
                    <a:pt x="13302" y="14249"/>
                  </a:lnTo>
                  <a:cubicBezTo>
                    <a:pt x="13362" y="14197"/>
                    <a:pt x="13330" y="14099"/>
                    <a:pt x="13252" y="14092"/>
                  </a:cubicBezTo>
                  <a:cubicBezTo>
                    <a:pt x="13227" y="14092"/>
                    <a:pt x="13206" y="14098"/>
                    <a:pt x="13187" y="14113"/>
                  </a:cubicBezTo>
                  <a:lnTo>
                    <a:pt x="13144" y="14149"/>
                  </a:lnTo>
                  <a:lnTo>
                    <a:pt x="13108" y="14180"/>
                  </a:lnTo>
                  <a:lnTo>
                    <a:pt x="13071" y="14210"/>
                  </a:lnTo>
                  <a:lnTo>
                    <a:pt x="13034" y="14240"/>
                  </a:lnTo>
                  <a:lnTo>
                    <a:pt x="12997" y="14270"/>
                  </a:lnTo>
                  <a:lnTo>
                    <a:pt x="12960" y="14299"/>
                  </a:lnTo>
                  <a:close/>
                  <a:moveTo>
                    <a:pt x="12194" y="14831"/>
                  </a:moveTo>
                  <a:cubicBezTo>
                    <a:pt x="12142" y="14864"/>
                    <a:pt x="12137" y="14935"/>
                    <a:pt x="12183" y="14975"/>
                  </a:cubicBezTo>
                  <a:cubicBezTo>
                    <a:pt x="12213" y="15000"/>
                    <a:pt x="12254" y="15002"/>
                    <a:pt x="12286" y="14982"/>
                  </a:cubicBezTo>
                  <a:lnTo>
                    <a:pt x="12312" y="14966"/>
                  </a:lnTo>
                  <a:lnTo>
                    <a:pt x="12353" y="14941"/>
                  </a:lnTo>
                  <a:lnTo>
                    <a:pt x="12395" y="14915"/>
                  </a:lnTo>
                  <a:lnTo>
                    <a:pt x="12436" y="14889"/>
                  </a:lnTo>
                  <a:lnTo>
                    <a:pt x="12477" y="14863"/>
                  </a:lnTo>
                  <a:lnTo>
                    <a:pt x="12518" y="14835"/>
                  </a:lnTo>
                  <a:lnTo>
                    <a:pt x="12559" y="14809"/>
                  </a:lnTo>
                  <a:lnTo>
                    <a:pt x="12588" y="14789"/>
                  </a:lnTo>
                  <a:cubicBezTo>
                    <a:pt x="12661" y="14739"/>
                    <a:pt x="12624" y="14625"/>
                    <a:pt x="12536" y="14627"/>
                  </a:cubicBezTo>
                  <a:cubicBezTo>
                    <a:pt x="12519" y="14628"/>
                    <a:pt x="12503" y="14633"/>
                    <a:pt x="12489" y="14642"/>
                  </a:cubicBezTo>
                  <a:lnTo>
                    <a:pt x="12421" y="14688"/>
                  </a:lnTo>
                  <a:lnTo>
                    <a:pt x="12380" y="14714"/>
                  </a:lnTo>
                  <a:lnTo>
                    <a:pt x="12340" y="14739"/>
                  </a:lnTo>
                  <a:lnTo>
                    <a:pt x="12300" y="14765"/>
                  </a:lnTo>
                  <a:lnTo>
                    <a:pt x="12260" y="14791"/>
                  </a:lnTo>
                  <a:close/>
                  <a:moveTo>
                    <a:pt x="11422" y="15246"/>
                  </a:moveTo>
                  <a:cubicBezTo>
                    <a:pt x="11341" y="15284"/>
                    <a:pt x="11362" y="15406"/>
                    <a:pt x="11452" y="15414"/>
                  </a:cubicBezTo>
                  <a:cubicBezTo>
                    <a:pt x="11468" y="15415"/>
                    <a:pt x="11483" y="15413"/>
                    <a:pt x="11498" y="15406"/>
                  </a:cubicBezTo>
                  <a:lnTo>
                    <a:pt x="11540" y="15386"/>
                  </a:lnTo>
                  <a:lnTo>
                    <a:pt x="11584" y="15365"/>
                  </a:lnTo>
                  <a:lnTo>
                    <a:pt x="11628" y="15344"/>
                  </a:lnTo>
                  <a:lnTo>
                    <a:pt x="11672" y="15322"/>
                  </a:lnTo>
                  <a:lnTo>
                    <a:pt x="11716" y="15300"/>
                  </a:lnTo>
                  <a:lnTo>
                    <a:pt x="11760" y="15278"/>
                  </a:lnTo>
                  <a:lnTo>
                    <a:pt x="11819" y="15248"/>
                  </a:lnTo>
                  <a:cubicBezTo>
                    <a:pt x="11836" y="15238"/>
                    <a:pt x="11848" y="15225"/>
                    <a:pt x="11857" y="15207"/>
                  </a:cubicBezTo>
                  <a:cubicBezTo>
                    <a:pt x="11893" y="15129"/>
                    <a:pt x="11812" y="15051"/>
                    <a:pt x="11736" y="15090"/>
                  </a:cubicBezTo>
                  <a:lnTo>
                    <a:pt x="11678" y="15120"/>
                  </a:lnTo>
                  <a:lnTo>
                    <a:pt x="11636" y="15142"/>
                  </a:lnTo>
                  <a:lnTo>
                    <a:pt x="11593" y="15163"/>
                  </a:lnTo>
                  <a:lnTo>
                    <a:pt x="11550" y="15185"/>
                  </a:lnTo>
                  <a:lnTo>
                    <a:pt x="11507" y="15206"/>
                  </a:lnTo>
                  <a:lnTo>
                    <a:pt x="11464" y="15226"/>
                  </a:lnTo>
                  <a:close/>
                  <a:moveTo>
                    <a:pt x="10609" y="15571"/>
                  </a:moveTo>
                  <a:cubicBezTo>
                    <a:pt x="10522" y="15602"/>
                    <a:pt x="10532" y="15729"/>
                    <a:pt x="10625" y="15744"/>
                  </a:cubicBezTo>
                  <a:cubicBezTo>
                    <a:pt x="10639" y="15745"/>
                    <a:pt x="10653" y="15744"/>
                    <a:pt x="10666" y="15739"/>
                  </a:cubicBezTo>
                  <a:lnTo>
                    <a:pt x="10719" y="15721"/>
                  </a:lnTo>
                  <a:lnTo>
                    <a:pt x="10766" y="15705"/>
                  </a:lnTo>
                  <a:lnTo>
                    <a:pt x="10812" y="15688"/>
                  </a:lnTo>
                  <a:lnTo>
                    <a:pt x="10859" y="15672"/>
                  </a:lnTo>
                  <a:lnTo>
                    <a:pt x="10906" y="15654"/>
                  </a:lnTo>
                  <a:lnTo>
                    <a:pt x="10952" y="15637"/>
                  </a:lnTo>
                  <a:lnTo>
                    <a:pt x="11004" y="15617"/>
                  </a:lnTo>
                  <a:cubicBezTo>
                    <a:pt x="11034" y="15605"/>
                    <a:pt x="11055" y="15578"/>
                    <a:pt x="11059" y="15544"/>
                  </a:cubicBezTo>
                  <a:cubicBezTo>
                    <a:pt x="11066" y="15478"/>
                    <a:pt x="11000" y="15427"/>
                    <a:pt x="10938" y="15452"/>
                  </a:cubicBezTo>
                  <a:lnTo>
                    <a:pt x="10888" y="15471"/>
                  </a:lnTo>
                  <a:lnTo>
                    <a:pt x="10844" y="15489"/>
                  </a:lnTo>
                  <a:lnTo>
                    <a:pt x="10798" y="15505"/>
                  </a:lnTo>
                  <a:lnTo>
                    <a:pt x="10753" y="15522"/>
                  </a:lnTo>
                  <a:lnTo>
                    <a:pt x="10707" y="15537"/>
                  </a:lnTo>
                  <a:lnTo>
                    <a:pt x="10661" y="15554"/>
                  </a:lnTo>
                  <a:close/>
                  <a:moveTo>
                    <a:pt x="9765" y="15805"/>
                  </a:moveTo>
                  <a:cubicBezTo>
                    <a:pt x="9684" y="15822"/>
                    <a:pt x="9669" y="15933"/>
                    <a:pt x="9744" y="15971"/>
                  </a:cubicBezTo>
                  <a:cubicBezTo>
                    <a:pt x="9762" y="15980"/>
                    <a:pt x="9783" y="15982"/>
                    <a:pt x="9802" y="15978"/>
                  </a:cubicBezTo>
                  <a:lnTo>
                    <a:pt x="9856" y="15966"/>
                  </a:lnTo>
                  <a:lnTo>
                    <a:pt x="9905" y="15955"/>
                  </a:lnTo>
                  <a:lnTo>
                    <a:pt x="9954" y="15943"/>
                  </a:lnTo>
                  <a:lnTo>
                    <a:pt x="10003" y="15932"/>
                  </a:lnTo>
                  <a:lnTo>
                    <a:pt x="10052" y="15920"/>
                  </a:lnTo>
                  <a:lnTo>
                    <a:pt x="10100" y="15908"/>
                  </a:lnTo>
                  <a:lnTo>
                    <a:pt x="10151" y="15894"/>
                  </a:lnTo>
                  <a:cubicBezTo>
                    <a:pt x="10191" y="15883"/>
                    <a:pt x="10217" y="15848"/>
                    <a:pt x="10217" y="15808"/>
                  </a:cubicBezTo>
                  <a:cubicBezTo>
                    <a:pt x="10217" y="15750"/>
                    <a:pt x="10161" y="15708"/>
                    <a:pt x="10105" y="15723"/>
                  </a:cubicBezTo>
                  <a:lnTo>
                    <a:pt x="10056" y="15736"/>
                  </a:lnTo>
                  <a:lnTo>
                    <a:pt x="10008" y="15748"/>
                  </a:lnTo>
                  <a:lnTo>
                    <a:pt x="9961" y="15759"/>
                  </a:lnTo>
                  <a:lnTo>
                    <a:pt x="9913" y="15771"/>
                  </a:lnTo>
                  <a:lnTo>
                    <a:pt x="9866" y="15782"/>
                  </a:lnTo>
                  <a:lnTo>
                    <a:pt x="9818" y="15793"/>
                  </a:lnTo>
                  <a:close/>
                  <a:moveTo>
                    <a:pt x="8899" y="15943"/>
                  </a:moveTo>
                  <a:cubicBezTo>
                    <a:pt x="8862" y="15947"/>
                    <a:pt x="8831" y="15974"/>
                    <a:pt x="8822" y="16011"/>
                  </a:cubicBezTo>
                  <a:cubicBezTo>
                    <a:pt x="8809" y="16071"/>
                    <a:pt x="8857" y="16125"/>
                    <a:pt x="8918" y="16119"/>
                  </a:cubicBezTo>
                  <a:lnTo>
                    <a:pt x="8958" y="16115"/>
                  </a:lnTo>
                  <a:lnTo>
                    <a:pt x="9008" y="16109"/>
                  </a:lnTo>
                  <a:lnTo>
                    <a:pt x="9059" y="16103"/>
                  </a:lnTo>
                  <a:lnTo>
                    <a:pt x="9110" y="16097"/>
                  </a:lnTo>
                  <a:lnTo>
                    <a:pt x="9160" y="16090"/>
                  </a:lnTo>
                  <a:lnTo>
                    <a:pt x="9211" y="16083"/>
                  </a:lnTo>
                  <a:lnTo>
                    <a:pt x="9274" y="16074"/>
                  </a:lnTo>
                  <a:cubicBezTo>
                    <a:pt x="9301" y="16070"/>
                    <a:pt x="9325" y="16053"/>
                    <a:pt x="9338" y="16030"/>
                  </a:cubicBezTo>
                  <a:cubicBezTo>
                    <a:pt x="9373" y="15965"/>
                    <a:pt x="9320" y="15888"/>
                    <a:pt x="9248" y="15899"/>
                  </a:cubicBezTo>
                  <a:lnTo>
                    <a:pt x="9186" y="15908"/>
                  </a:lnTo>
                  <a:lnTo>
                    <a:pt x="9137" y="15915"/>
                  </a:lnTo>
                  <a:lnTo>
                    <a:pt x="9087" y="15921"/>
                  </a:lnTo>
                  <a:lnTo>
                    <a:pt x="9038" y="15927"/>
                  </a:lnTo>
                  <a:lnTo>
                    <a:pt x="8988" y="15933"/>
                  </a:lnTo>
                  <a:lnTo>
                    <a:pt x="8939" y="15938"/>
                  </a:lnTo>
                  <a:close/>
                  <a:moveTo>
                    <a:pt x="8025" y="15984"/>
                  </a:moveTo>
                  <a:cubicBezTo>
                    <a:pt x="7941" y="15984"/>
                    <a:pt x="7903" y="16090"/>
                    <a:pt x="7969" y="16143"/>
                  </a:cubicBezTo>
                  <a:cubicBezTo>
                    <a:pt x="7986" y="16155"/>
                    <a:pt x="8003" y="16162"/>
                    <a:pt x="8024" y="16162"/>
                  </a:cubicBezTo>
                  <a:lnTo>
                    <a:pt x="8081" y="16162"/>
                  </a:lnTo>
                  <a:lnTo>
                    <a:pt x="8133" y="16162"/>
                  </a:lnTo>
                  <a:lnTo>
                    <a:pt x="8185" y="16161"/>
                  </a:lnTo>
                  <a:lnTo>
                    <a:pt x="8237" y="16160"/>
                  </a:lnTo>
                  <a:lnTo>
                    <a:pt x="8289" y="16159"/>
                  </a:lnTo>
                  <a:lnTo>
                    <a:pt x="8341" y="16157"/>
                  </a:lnTo>
                  <a:lnTo>
                    <a:pt x="8382" y="16156"/>
                  </a:lnTo>
                  <a:cubicBezTo>
                    <a:pt x="8423" y="16155"/>
                    <a:pt x="8457" y="16126"/>
                    <a:pt x="8465" y="16087"/>
                  </a:cubicBezTo>
                  <a:cubicBezTo>
                    <a:pt x="8478" y="16031"/>
                    <a:pt x="8433" y="15977"/>
                    <a:pt x="8375" y="15979"/>
                  </a:cubicBezTo>
                  <a:lnTo>
                    <a:pt x="8335" y="15981"/>
                  </a:lnTo>
                  <a:lnTo>
                    <a:pt x="8285" y="15982"/>
                  </a:lnTo>
                  <a:lnTo>
                    <a:pt x="8234" y="15983"/>
                  </a:lnTo>
                  <a:lnTo>
                    <a:pt x="8182" y="15984"/>
                  </a:lnTo>
                  <a:lnTo>
                    <a:pt x="8132" y="15984"/>
                  </a:lnTo>
                  <a:lnTo>
                    <a:pt x="8081" y="15984"/>
                  </a:lnTo>
                  <a:close/>
                  <a:moveTo>
                    <a:pt x="7150" y="15930"/>
                  </a:moveTo>
                  <a:cubicBezTo>
                    <a:pt x="7063" y="15922"/>
                    <a:pt x="7017" y="16028"/>
                    <a:pt x="7082" y="16086"/>
                  </a:cubicBezTo>
                  <a:cubicBezTo>
                    <a:pt x="7096" y="16097"/>
                    <a:pt x="7112" y="16104"/>
                    <a:pt x="7130" y="16107"/>
                  </a:cubicBezTo>
                  <a:lnTo>
                    <a:pt x="7204" y="16115"/>
                  </a:lnTo>
                  <a:lnTo>
                    <a:pt x="7254" y="16120"/>
                  </a:lnTo>
                  <a:lnTo>
                    <a:pt x="7306" y="16125"/>
                  </a:lnTo>
                  <a:lnTo>
                    <a:pt x="7356" y="16129"/>
                  </a:lnTo>
                  <a:lnTo>
                    <a:pt x="7408" y="16134"/>
                  </a:lnTo>
                  <a:lnTo>
                    <a:pt x="7487" y="16140"/>
                  </a:lnTo>
                  <a:cubicBezTo>
                    <a:pt x="7576" y="16146"/>
                    <a:pt x="7617" y="16032"/>
                    <a:pt x="7545" y="15980"/>
                  </a:cubicBezTo>
                  <a:cubicBezTo>
                    <a:pt x="7530" y="15970"/>
                    <a:pt x="7516" y="15965"/>
                    <a:pt x="7500" y="15964"/>
                  </a:cubicBezTo>
                  <a:lnTo>
                    <a:pt x="7423" y="15957"/>
                  </a:lnTo>
                  <a:lnTo>
                    <a:pt x="7372" y="15953"/>
                  </a:lnTo>
                  <a:lnTo>
                    <a:pt x="7322" y="15949"/>
                  </a:lnTo>
                  <a:lnTo>
                    <a:pt x="7273" y="15943"/>
                  </a:lnTo>
                  <a:lnTo>
                    <a:pt x="7223" y="15938"/>
                  </a:lnTo>
                  <a:close/>
                  <a:moveTo>
                    <a:pt x="6288" y="15780"/>
                  </a:moveTo>
                  <a:cubicBezTo>
                    <a:pt x="6255" y="15773"/>
                    <a:pt x="6222" y="15784"/>
                    <a:pt x="6200" y="15808"/>
                  </a:cubicBezTo>
                  <a:cubicBezTo>
                    <a:pt x="6158" y="15860"/>
                    <a:pt x="6182" y="15937"/>
                    <a:pt x="6248" y="15953"/>
                  </a:cubicBezTo>
                  <a:lnTo>
                    <a:pt x="6304" y="15966"/>
                  </a:lnTo>
                  <a:lnTo>
                    <a:pt x="6354" y="15977"/>
                  </a:lnTo>
                  <a:lnTo>
                    <a:pt x="6403" y="15987"/>
                  </a:lnTo>
                  <a:lnTo>
                    <a:pt x="6452" y="15998"/>
                  </a:lnTo>
                  <a:lnTo>
                    <a:pt x="6502" y="16007"/>
                  </a:lnTo>
                  <a:lnTo>
                    <a:pt x="6551" y="16018"/>
                  </a:lnTo>
                  <a:lnTo>
                    <a:pt x="6599" y="16026"/>
                  </a:lnTo>
                  <a:cubicBezTo>
                    <a:pt x="6680" y="16041"/>
                    <a:pt x="6736" y="15946"/>
                    <a:pt x="6682" y="15882"/>
                  </a:cubicBezTo>
                  <a:cubicBezTo>
                    <a:pt x="6669" y="15867"/>
                    <a:pt x="6652" y="15856"/>
                    <a:pt x="6631" y="15852"/>
                  </a:cubicBezTo>
                  <a:lnTo>
                    <a:pt x="6585" y="15843"/>
                  </a:lnTo>
                  <a:lnTo>
                    <a:pt x="6536" y="15833"/>
                  </a:lnTo>
                  <a:lnTo>
                    <a:pt x="6488" y="15824"/>
                  </a:lnTo>
                  <a:lnTo>
                    <a:pt x="6440" y="15814"/>
                  </a:lnTo>
                  <a:lnTo>
                    <a:pt x="6392" y="15804"/>
                  </a:lnTo>
                  <a:lnTo>
                    <a:pt x="6344" y="15793"/>
                  </a:lnTo>
                  <a:close/>
                  <a:moveTo>
                    <a:pt x="5447" y="15535"/>
                  </a:moveTo>
                  <a:cubicBezTo>
                    <a:pt x="5410" y="15523"/>
                    <a:pt x="5371" y="15534"/>
                    <a:pt x="5347" y="15565"/>
                  </a:cubicBezTo>
                  <a:cubicBezTo>
                    <a:pt x="5311" y="15613"/>
                    <a:pt x="5331" y="15682"/>
                    <a:pt x="5388" y="15702"/>
                  </a:cubicBezTo>
                  <a:lnTo>
                    <a:pt x="5443" y="15721"/>
                  </a:lnTo>
                  <a:lnTo>
                    <a:pt x="5489" y="15737"/>
                  </a:lnTo>
                  <a:lnTo>
                    <a:pt x="5536" y="15753"/>
                  </a:lnTo>
                  <a:lnTo>
                    <a:pt x="5583" y="15769"/>
                  </a:lnTo>
                  <a:lnTo>
                    <a:pt x="5630" y="15784"/>
                  </a:lnTo>
                  <a:lnTo>
                    <a:pt x="5677" y="15799"/>
                  </a:lnTo>
                  <a:lnTo>
                    <a:pt x="5729" y="15814"/>
                  </a:lnTo>
                  <a:cubicBezTo>
                    <a:pt x="5813" y="15840"/>
                    <a:pt x="5878" y="15738"/>
                    <a:pt x="5821" y="15672"/>
                  </a:cubicBezTo>
                  <a:cubicBezTo>
                    <a:pt x="5810" y="15659"/>
                    <a:pt x="5796" y="15649"/>
                    <a:pt x="5780" y="15644"/>
                  </a:cubicBezTo>
                  <a:lnTo>
                    <a:pt x="5731" y="15629"/>
                  </a:lnTo>
                  <a:lnTo>
                    <a:pt x="5684" y="15614"/>
                  </a:lnTo>
                  <a:lnTo>
                    <a:pt x="5638" y="15600"/>
                  </a:lnTo>
                  <a:lnTo>
                    <a:pt x="5592" y="15585"/>
                  </a:lnTo>
                  <a:lnTo>
                    <a:pt x="5546" y="15570"/>
                  </a:lnTo>
                  <a:lnTo>
                    <a:pt x="5500" y="15554"/>
                  </a:lnTo>
                  <a:close/>
                  <a:moveTo>
                    <a:pt x="4638" y="15198"/>
                  </a:moveTo>
                  <a:cubicBezTo>
                    <a:pt x="4605" y="15182"/>
                    <a:pt x="4567" y="15187"/>
                    <a:pt x="4541" y="15212"/>
                  </a:cubicBezTo>
                  <a:cubicBezTo>
                    <a:pt x="4494" y="15254"/>
                    <a:pt x="4505" y="15331"/>
                    <a:pt x="4562" y="15358"/>
                  </a:cubicBezTo>
                  <a:lnTo>
                    <a:pt x="4622" y="15386"/>
                  </a:lnTo>
                  <a:lnTo>
                    <a:pt x="4666" y="15407"/>
                  </a:lnTo>
                  <a:lnTo>
                    <a:pt x="4711" y="15427"/>
                  </a:lnTo>
                  <a:lnTo>
                    <a:pt x="4755" y="15448"/>
                  </a:lnTo>
                  <a:lnTo>
                    <a:pt x="4800" y="15468"/>
                  </a:lnTo>
                  <a:lnTo>
                    <a:pt x="4845" y="15488"/>
                  </a:lnTo>
                  <a:lnTo>
                    <a:pt x="4887" y="15506"/>
                  </a:lnTo>
                  <a:cubicBezTo>
                    <a:pt x="4974" y="15543"/>
                    <a:pt x="5051" y="15439"/>
                    <a:pt x="4989" y="15366"/>
                  </a:cubicBezTo>
                  <a:cubicBezTo>
                    <a:pt x="4980" y="15357"/>
                    <a:pt x="4970" y="15349"/>
                    <a:pt x="4957" y="15344"/>
                  </a:cubicBezTo>
                  <a:lnTo>
                    <a:pt x="4916" y="15325"/>
                  </a:lnTo>
                  <a:lnTo>
                    <a:pt x="4872" y="15306"/>
                  </a:lnTo>
                  <a:lnTo>
                    <a:pt x="4828" y="15287"/>
                  </a:lnTo>
                  <a:lnTo>
                    <a:pt x="4784" y="15267"/>
                  </a:lnTo>
                  <a:lnTo>
                    <a:pt x="4741" y="15247"/>
                  </a:lnTo>
                  <a:lnTo>
                    <a:pt x="4698" y="15226"/>
                  </a:lnTo>
                  <a:close/>
                  <a:moveTo>
                    <a:pt x="3873" y="14773"/>
                  </a:moveTo>
                  <a:cubicBezTo>
                    <a:pt x="3842" y="14752"/>
                    <a:pt x="3802" y="14755"/>
                    <a:pt x="3773" y="14776"/>
                  </a:cubicBezTo>
                  <a:cubicBezTo>
                    <a:pt x="3722" y="14814"/>
                    <a:pt x="3726" y="14889"/>
                    <a:pt x="3778" y="14923"/>
                  </a:cubicBezTo>
                  <a:lnTo>
                    <a:pt x="3849" y="14966"/>
                  </a:lnTo>
                  <a:lnTo>
                    <a:pt x="3891" y="14992"/>
                  </a:lnTo>
                  <a:lnTo>
                    <a:pt x="3932" y="15017"/>
                  </a:lnTo>
                  <a:lnTo>
                    <a:pt x="3974" y="15042"/>
                  </a:lnTo>
                  <a:lnTo>
                    <a:pt x="4016" y="15067"/>
                  </a:lnTo>
                  <a:lnTo>
                    <a:pt x="4086" y="15107"/>
                  </a:lnTo>
                  <a:cubicBezTo>
                    <a:pt x="4159" y="15149"/>
                    <a:pt x="4245" y="15073"/>
                    <a:pt x="4211" y="14995"/>
                  </a:cubicBezTo>
                  <a:cubicBezTo>
                    <a:pt x="4204" y="14977"/>
                    <a:pt x="4190" y="14962"/>
                    <a:pt x="4173" y="14952"/>
                  </a:cubicBezTo>
                  <a:lnTo>
                    <a:pt x="4147" y="14938"/>
                  </a:lnTo>
                  <a:lnTo>
                    <a:pt x="4106" y="14914"/>
                  </a:lnTo>
                  <a:lnTo>
                    <a:pt x="4065" y="14890"/>
                  </a:lnTo>
                  <a:lnTo>
                    <a:pt x="4024" y="14865"/>
                  </a:lnTo>
                  <a:lnTo>
                    <a:pt x="3983" y="14841"/>
                  </a:lnTo>
                  <a:lnTo>
                    <a:pt x="3942" y="14815"/>
                  </a:lnTo>
                  <a:lnTo>
                    <a:pt x="3901" y="14791"/>
                  </a:lnTo>
                  <a:close/>
                  <a:moveTo>
                    <a:pt x="3158" y="14265"/>
                  </a:moveTo>
                  <a:cubicBezTo>
                    <a:pt x="3087" y="14209"/>
                    <a:pt x="2986" y="14284"/>
                    <a:pt x="3022" y="14369"/>
                  </a:cubicBezTo>
                  <a:cubicBezTo>
                    <a:pt x="3027" y="14383"/>
                    <a:pt x="3037" y="14395"/>
                    <a:pt x="3048" y="14404"/>
                  </a:cubicBezTo>
                  <a:lnTo>
                    <a:pt x="3092" y="14438"/>
                  </a:lnTo>
                  <a:lnTo>
                    <a:pt x="3130" y="14468"/>
                  </a:lnTo>
                  <a:lnTo>
                    <a:pt x="3168" y="14498"/>
                  </a:lnTo>
                  <a:lnTo>
                    <a:pt x="3207" y="14527"/>
                  </a:lnTo>
                  <a:lnTo>
                    <a:pt x="3246" y="14556"/>
                  </a:lnTo>
                  <a:lnTo>
                    <a:pt x="3285" y="14586"/>
                  </a:lnTo>
                  <a:lnTo>
                    <a:pt x="3334" y="14622"/>
                  </a:lnTo>
                  <a:cubicBezTo>
                    <a:pt x="3362" y="14642"/>
                    <a:pt x="3399" y="14643"/>
                    <a:pt x="3428" y="14627"/>
                  </a:cubicBezTo>
                  <a:cubicBezTo>
                    <a:pt x="3485" y="14595"/>
                    <a:pt x="3490" y="14515"/>
                    <a:pt x="3437" y="14477"/>
                  </a:cubicBezTo>
                  <a:lnTo>
                    <a:pt x="3390" y="14443"/>
                  </a:lnTo>
                  <a:lnTo>
                    <a:pt x="3352" y="14415"/>
                  </a:lnTo>
                  <a:lnTo>
                    <a:pt x="3314" y="14386"/>
                  </a:lnTo>
                  <a:lnTo>
                    <a:pt x="3276" y="14357"/>
                  </a:lnTo>
                  <a:lnTo>
                    <a:pt x="3239" y="14328"/>
                  </a:lnTo>
                  <a:lnTo>
                    <a:pt x="3201" y="14299"/>
                  </a:lnTo>
                  <a:close/>
                  <a:moveTo>
                    <a:pt x="2504" y="13682"/>
                  </a:moveTo>
                  <a:cubicBezTo>
                    <a:pt x="2475" y="13653"/>
                    <a:pt x="2430" y="13648"/>
                    <a:pt x="2395" y="13671"/>
                  </a:cubicBezTo>
                  <a:cubicBezTo>
                    <a:pt x="2346" y="13701"/>
                    <a:pt x="2339" y="13768"/>
                    <a:pt x="2380" y="13808"/>
                  </a:cubicBezTo>
                  <a:lnTo>
                    <a:pt x="2435" y="13863"/>
                  </a:lnTo>
                  <a:lnTo>
                    <a:pt x="2470" y="13897"/>
                  </a:lnTo>
                  <a:lnTo>
                    <a:pt x="2505" y="13931"/>
                  </a:lnTo>
                  <a:lnTo>
                    <a:pt x="2541" y="13964"/>
                  </a:lnTo>
                  <a:lnTo>
                    <a:pt x="2576" y="13997"/>
                  </a:lnTo>
                  <a:lnTo>
                    <a:pt x="2612" y="14030"/>
                  </a:lnTo>
                  <a:lnTo>
                    <a:pt x="2639" y="14055"/>
                  </a:lnTo>
                  <a:cubicBezTo>
                    <a:pt x="2667" y="14080"/>
                    <a:pt x="2708" y="14085"/>
                    <a:pt x="2740" y="14068"/>
                  </a:cubicBezTo>
                  <a:cubicBezTo>
                    <a:pt x="2794" y="14039"/>
                    <a:pt x="2804" y="13966"/>
                    <a:pt x="2759" y="13924"/>
                  </a:cubicBezTo>
                  <a:lnTo>
                    <a:pt x="2731" y="13899"/>
                  </a:lnTo>
                  <a:lnTo>
                    <a:pt x="2697" y="13867"/>
                  </a:lnTo>
                  <a:lnTo>
                    <a:pt x="2663" y="13835"/>
                  </a:lnTo>
                  <a:lnTo>
                    <a:pt x="2628" y="13803"/>
                  </a:lnTo>
                  <a:lnTo>
                    <a:pt x="2594" y="13769"/>
                  </a:lnTo>
                  <a:lnTo>
                    <a:pt x="2559" y="13736"/>
                  </a:lnTo>
                  <a:close/>
                  <a:moveTo>
                    <a:pt x="1919" y="13031"/>
                  </a:moveTo>
                  <a:cubicBezTo>
                    <a:pt x="1887" y="12992"/>
                    <a:pt x="1831" y="12987"/>
                    <a:pt x="1793" y="13019"/>
                  </a:cubicBezTo>
                  <a:cubicBezTo>
                    <a:pt x="1756" y="13051"/>
                    <a:pt x="1751" y="13104"/>
                    <a:pt x="1781" y="13142"/>
                  </a:cubicBezTo>
                  <a:lnTo>
                    <a:pt x="1815" y="13183"/>
                  </a:lnTo>
                  <a:lnTo>
                    <a:pt x="1845" y="13221"/>
                  </a:lnTo>
                  <a:lnTo>
                    <a:pt x="1877" y="13259"/>
                  </a:lnTo>
                  <a:lnTo>
                    <a:pt x="1907" y="13296"/>
                  </a:lnTo>
                  <a:lnTo>
                    <a:pt x="1939" y="13333"/>
                  </a:lnTo>
                  <a:lnTo>
                    <a:pt x="1971" y="13369"/>
                  </a:lnTo>
                  <a:lnTo>
                    <a:pt x="2012" y="13417"/>
                  </a:lnTo>
                  <a:cubicBezTo>
                    <a:pt x="2043" y="13452"/>
                    <a:pt x="2097" y="13457"/>
                    <a:pt x="2134" y="13427"/>
                  </a:cubicBezTo>
                  <a:cubicBezTo>
                    <a:pt x="2173" y="13395"/>
                    <a:pt x="2178" y="13337"/>
                    <a:pt x="2145" y="13299"/>
                  </a:cubicBezTo>
                  <a:lnTo>
                    <a:pt x="2105" y="13253"/>
                  </a:lnTo>
                  <a:lnTo>
                    <a:pt x="2074" y="13218"/>
                  </a:lnTo>
                  <a:lnTo>
                    <a:pt x="2043" y="13181"/>
                  </a:lnTo>
                  <a:lnTo>
                    <a:pt x="2012" y="13145"/>
                  </a:lnTo>
                  <a:lnTo>
                    <a:pt x="1982" y="13108"/>
                  </a:lnTo>
                  <a:lnTo>
                    <a:pt x="1952" y="13072"/>
                  </a:lnTo>
                  <a:close/>
                  <a:moveTo>
                    <a:pt x="1409" y="12319"/>
                  </a:moveTo>
                  <a:cubicBezTo>
                    <a:pt x="1389" y="12289"/>
                    <a:pt x="1355" y="12274"/>
                    <a:pt x="1321" y="12279"/>
                  </a:cubicBezTo>
                  <a:cubicBezTo>
                    <a:pt x="1257" y="12289"/>
                    <a:pt x="1224" y="12361"/>
                    <a:pt x="1259" y="12415"/>
                  </a:cubicBezTo>
                  <a:lnTo>
                    <a:pt x="1300" y="12478"/>
                  </a:lnTo>
                  <a:lnTo>
                    <a:pt x="1327" y="12518"/>
                  </a:lnTo>
                  <a:lnTo>
                    <a:pt x="1353" y="12559"/>
                  </a:lnTo>
                  <a:lnTo>
                    <a:pt x="1380" y="12599"/>
                  </a:lnTo>
                  <a:lnTo>
                    <a:pt x="1408" y="12640"/>
                  </a:lnTo>
                  <a:lnTo>
                    <a:pt x="1435" y="12680"/>
                  </a:lnTo>
                  <a:lnTo>
                    <a:pt x="1458" y="12713"/>
                  </a:lnTo>
                  <a:cubicBezTo>
                    <a:pt x="1505" y="12779"/>
                    <a:pt x="1610" y="12752"/>
                    <a:pt x="1619" y="12671"/>
                  </a:cubicBezTo>
                  <a:cubicBezTo>
                    <a:pt x="1621" y="12649"/>
                    <a:pt x="1616" y="12629"/>
                    <a:pt x="1603" y="12611"/>
                  </a:cubicBezTo>
                  <a:lnTo>
                    <a:pt x="1581" y="12578"/>
                  </a:lnTo>
                  <a:lnTo>
                    <a:pt x="1554" y="12539"/>
                  </a:lnTo>
                  <a:lnTo>
                    <a:pt x="1527" y="12500"/>
                  </a:lnTo>
                  <a:lnTo>
                    <a:pt x="1500" y="12461"/>
                  </a:lnTo>
                  <a:lnTo>
                    <a:pt x="1474" y="12421"/>
                  </a:lnTo>
                  <a:lnTo>
                    <a:pt x="1448" y="12381"/>
                  </a:lnTo>
                  <a:close/>
                  <a:moveTo>
                    <a:pt x="980" y="11555"/>
                  </a:moveTo>
                  <a:cubicBezTo>
                    <a:pt x="937" y="11471"/>
                    <a:pt x="811" y="11501"/>
                    <a:pt x="811" y="11595"/>
                  </a:cubicBezTo>
                  <a:cubicBezTo>
                    <a:pt x="812" y="11610"/>
                    <a:pt x="815" y="11621"/>
                    <a:pt x="821" y="11634"/>
                  </a:cubicBezTo>
                  <a:lnTo>
                    <a:pt x="840" y="11673"/>
                  </a:lnTo>
                  <a:lnTo>
                    <a:pt x="862" y="11717"/>
                  </a:lnTo>
                  <a:lnTo>
                    <a:pt x="884" y="11760"/>
                  </a:lnTo>
                  <a:lnTo>
                    <a:pt x="907" y="11803"/>
                  </a:lnTo>
                  <a:lnTo>
                    <a:pt x="929" y="11847"/>
                  </a:lnTo>
                  <a:lnTo>
                    <a:pt x="952" y="11890"/>
                  </a:lnTo>
                  <a:lnTo>
                    <a:pt x="986" y="11952"/>
                  </a:lnTo>
                  <a:cubicBezTo>
                    <a:pt x="1034" y="12036"/>
                    <a:pt x="1162" y="11995"/>
                    <a:pt x="1151" y="11898"/>
                  </a:cubicBezTo>
                  <a:cubicBezTo>
                    <a:pt x="1150" y="11886"/>
                    <a:pt x="1147" y="11876"/>
                    <a:pt x="1141" y="11867"/>
                  </a:cubicBezTo>
                  <a:lnTo>
                    <a:pt x="1108" y="11807"/>
                  </a:lnTo>
                  <a:lnTo>
                    <a:pt x="1087" y="11764"/>
                  </a:lnTo>
                  <a:lnTo>
                    <a:pt x="1064" y="11722"/>
                  </a:lnTo>
                  <a:lnTo>
                    <a:pt x="1042" y="11679"/>
                  </a:lnTo>
                  <a:lnTo>
                    <a:pt x="1020" y="11636"/>
                  </a:lnTo>
                  <a:lnTo>
                    <a:pt x="998" y="11593"/>
                  </a:lnTo>
                  <a:close/>
                  <a:moveTo>
                    <a:pt x="639" y="10749"/>
                  </a:moveTo>
                  <a:cubicBezTo>
                    <a:pt x="609" y="10669"/>
                    <a:pt x="497" y="10671"/>
                    <a:pt x="471" y="10753"/>
                  </a:cubicBezTo>
                  <a:cubicBezTo>
                    <a:pt x="465" y="10772"/>
                    <a:pt x="466" y="10790"/>
                    <a:pt x="472" y="10809"/>
                  </a:cubicBezTo>
                  <a:lnTo>
                    <a:pt x="490" y="10859"/>
                  </a:lnTo>
                  <a:lnTo>
                    <a:pt x="508" y="10906"/>
                  </a:lnTo>
                  <a:lnTo>
                    <a:pt x="525" y="10952"/>
                  </a:lnTo>
                  <a:lnTo>
                    <a:pt x="543" y="10998"/>
                  </a:lnTo>
                  <a:lnTo>
                    <a:pt x="561" y="11044"/>
                  </a:lnTo>
                  <a:lnTo>
                    <a:pt x="579" y="11090"/>
                  </a:lnTo>
                  <a:lnTo>
                    <a:pt x="601" y="11144"/>
                  </a:lnTo>
                  <a:cubicBezTo>
                    <a:pt x="635" y="11226"/>
                    <a:pt x="756" y="11212"/>
                    <a:pt x="770" y="11122"/>
                  </a:cubicBezTo>
                  <a:cubicBezTo>
                    <a:pt x="772" y="11105"/>
                    <a:pt x="770" y="11091"/>
                    <a:pt x="764" y="11076"/>
                  </a:cubicBezTo>
                  <a:lnTo>
                    <a:pt x="743" y="11024"/>
                  </a:lnTo>
                  <a:lnTo>
                    <a:pt x="726" y="10979"/>
                  </a:lnTo>
                  <a:lnTo>
                    <a:pt x="708" y="10934"/>
                  </a:lnTo>
                  <a:lnTo>
                    <a:pt x="691" y="10889"/>
                  </a:lnTo>
                  <a:lnTo>
                    <a:pt x="674" y="10844"/>
                  </a:lnTo>
                  <a:lnTo>
                    <a:pt x="657" y="10799"/>
                  </a:lnTo>
                  <a:close/>
                  <a:moveTo>
                    <a:pt x="390" y="9909"/>
                  </a:moveTo>
                  <a:cubicBezTo>
                    <a:pt x="371" y="9825"/>
                    <a:pt x="254" y="9817"/>
                    <a:pt x="221" y="9896"/>
                  </a:cubicBezTo>
                  <a:cubicBezTo>
                    <a:pt x="214" y="9914"/>
                    <a:pt x="213" y="9932"/>
                    <a:pt x="218" y="9950"/>
                  </a:cubicBezTo>
                  <a:lnTo>
                    <a:pt x="230" y="10004"/>
                  </a:lnTo>
                  <a:lnTo>
                    <a:pt x="242" y="10052"/>
                  </a:lnTo>
                  <a:lnTo>
                    <a:pt x="254" y="10100"/>
                  </a:lnTo>
                  <a:lnTo>
                    <a:pt x="267" y="10149"/>
                  </a:lnTo>
                  <a:lnTo>
                    <a:pt x="280" y="10197"/>
                  </a:lnTo>
                  <a:lnTo>
                    <a:pt x="293" y="10245"/>
                  </a:lnTo>
                  <a:lnTo>
                    <a:pt x="308" y="10297"/>
                  </a:lnTo>
                  <a:cubicBezTo>
                    <a:pt x="314" y="10317"/>
                    <a:pt x="325" y="10333"/>
                    <a:pt x="342" y="10345"/>
                  </a:cubicBezTo>
                  <a:cubicBezTo>
                    <a:pt x="411" y="10393"/>
                    <a:pt x="501" y="10329"/>
                    <a:pt x="478" y="10248"/>
                  </a:cubicBezTo>
                  <a:lnTo>
                    <a:pt x="464" y="10198"/>
                  </a:lnTo>
                  <a:lnTo>
                    <a:pt x="451" y="10151"/>
                  </a:lnTo>
                  <a:lnTo>
                    <a:pt x="439" y="10104"/>
                  </a:lnTo>
                  <a:lnTo>
                    <a:pt x="426" y="10057"/>
                  </a:lnTo>
                  <a:lnTo>
                    <a:pt x="414" y="10009"/>
                  </a:lnTo>
                  <a:lnTo>
                    <a:pt x="402" y="9962"/>
                  </a:lnTo>
                  <a:close/>
                  <a:moveTo>
                    <a:pt x="236" y="9047"/>
                  </a:moveTo>
                  <a:cubicBezTo>
                    <a:pt x="225" y="8963"/>
                    <a:pt x="112" y="8940"/>
                    <a:pt x="71" y="9014"/>
                  </a:cubicBezTo>
                  <a:cubicBezTo>
                    <a:pt x="61" y="9030"/>
                    <a:pt x="58" y="9050"/>
                    <a:pt x="60" y="9068"/>
                  </a:cubicBezTo>
                  <a:lnTo>
                    <a:pt x="65" y="9110"/>
                  </a:lnTo>
                  <a:lnTo>
                    <a:pt x="72" y="9161"/>
                  </a:lnTo>
                  <a:lnTo>
                    <a:pt x="79" y="9212"/>
                  </a:lnTo>
                  <a:lnTo>
                    <a:pt x="86" y="9261"/>
                  </a:lnTo>
                  <a:lnTo>
                    <a:pt x="93" y="9312"/>
                  </a:lnTo>
                  <a:lnTo>
                    <a:pt x="101" y="9362"/>
                  </a:lnTo>
                  <a:lnTo>
                    <a:pt x="111" y="9424"/>
                  </a:lnTo>
                  <a:cubicBezTo>
                    <a:pt x="116" y="9457"/>
                    <a:pt x="142" y="9485"/>
                    <a:pt x="175" y="9494"/>
                  </a:cubicBezTo>
                  <a:cubicBezTo>
                    <a:pt x="238" y="9511"/>
                    <a:pt x="296" y="9457"/>
                    <a:pt x="286" y="9393"/>
                  </a:cubicBezTo>
                  <a:lnTo>
                    <a:pt x="276" y="9334"/>
                  </a:lnTo>
                  <a:lnTo>
                    <a:pt x="268" y="9285"/>
                  </a:lnTo>
                  <a:lnTo>
                    <a:pt x="261" y="9236"/>
                  </a:lnTo>
                  <a:lnTo>
                    <a:pt x="254" y="9186"/>
                  </a:lnTo>
                  <a:lnTo>
                    <a:pt x="247" y="9137"/>
                  </a:lnTo>
                  <a:lnTo>
                    <a:pt x="240" y="9088"/>
                  </a:lnTo>
                  <a:close/>
                  <a:moveTo>
                    <a:pt x="178" y="8173"/>
                  </a:moveTo>
                  <a:cubicBezTo>
                    <a:pt x="176" y="8084"/>
                    <a:pt x="61" y="8052"/>
                    <a:pt x="13" y="8128"/>
                  </a:cubicBezTo>
                  <a:cubicBezTo>
                    <a:pt x="5" y="8143"/>
                    <a:pt x="0" y="8158"/>
                    <a:pt x="0" y="8175"/>
                  </a:cubicBezTo>
                  <a:lnTo>
                    <a:pt x="1" y="8238"/>
                  </a:lnTo>
                  <a:lnTo>
                    <a:pt x="3" y="8290"/>
                  </a:lnTo>
                  <a:lnTo>
                    <a:pt x="4" y="8342"/>
                  </a:lnTo>
                  <a:lnTo>
                    <a:pt x="6" y="8393"/>
                  </a:lnTo>
                  <a:lnTo>
                    <a:pt x="8" y="8445"/>
                  </a:lnTo>
                  <a:lnTo>
                    <a:pt x="11" y="8497"/>
                  </a:lnTo>
                  <a:lnTo>
                    <a:pt x="13" y="8533"/>
                  </a:lnTo>
                  <a:cubicBezTo>
                    <a:pt x="16" y="8590"/>
                    <a:pt x="69" y="8628"/>
                    <a:pt x="124" y="8613"/>
                  </a:cubicBezTo>
                  <a:cubicBezTo>
                    <a:pt x="164" y="8603"/>
                    <a:pt x="192" y="8565"/>
                    <a:pt x="190" y="8523"/>
                  </a:cubicBezTo>
                  <a:lnTo>
                    <a:pt x="188" y="8488"/>
                  </a:lnTo>
                  <a:lnTo>
                    <a:pt x="185" y="8437"/>
                  </a:lnTo>
                  <a:lnTo>
                    <a:pt x="183" y="8386"/>
                  </a:lnTo>
                  <a:lnTo>
                    <a:pt x="181" y="8336"/>
                  </a:lnTo>
                  <a:lnTo>
                    <a:pt x="180" y="8285"/>
                  </a:lnTo>
                  <a:lnTo>
                    <a:pt x="178" y="8235"/>
                  </a:lnTo>
                  <a:close/>
                  <a:moveTo>
                    <a:pt x="216" y="7298"/>
                  </a:moveTo>
                  <a:cubicBezTo>
                    <a:pt x="223" y="7208"/>
                    <a:pt x="110" y="7165"/>
                    <a:pt x="56" y="7237"/>
                  </a:cubicBezTo>
                  <a:cubicBezTo>
                    <a:pt x="47" y="7251"/>
                    <a:pt x="41" y="7264"/>
                    <a:pt x="40" y="7280"/>
                  </a:cubicBezTo>
                  <a:lnTo>
                    <a:pt x="32" y="7357"/>
                  </a:lnTo>
                  <a:lnTo>
                    <a:pt x="27" y="7409"/>
                  </a:lnTo>
                  <a:lnTo>
                    <a:pt x="24" y="7459"/>
                  </a:lnTo>
                  <a:lnTo>
                    <a:pt x="20" y="7511"/>
                  </a:lnTo>
                  <a:lnTo>
                    <a:pt x="17" y="7562"/>
                  </a:lnTo>
                  <a:lnTo>
                    <a:pt x="12" y="7638"/>
                  </a:lnTo>
                  <a:cubicBezTo>
                    <a:pt x="8" y="7727"/>
                    <a:pt x="123" y="7766"/>
                    <a:pt x="174" y="7692"/>
                  </a:cubicBezTo>
                  <a:cubicBezTo>
                    <a:pt x="183" y="7678"/>
                    <a:pt x="188" y="7664"/>
                    <a:pt x="189" y="7647"/>
                  </a:cubicBezTo>
                  <a:lnTo>
                    <a:pt x="193" y="7574"/>
                  </a:lnTo>
                  <a:lnTo>
                    <a:pt x="197" y="7523"/>
                  </a:lnTo>
                  <a:lnTo>
                    <a:pt x="200" y="7473"/>
                  </a:lnTo>
                  <a:lnTo>
                    <a:pt x="205" y="7423"/>
                  </a:lnTo>
                  <a:lnTo>
                    <a:pt x="209" y="7373"/>
                  </a:lnTo>
                  <a:close/>
                  <a:moveTo>
                    <a:pt x="350" y="6432"/>
                  </a:moveTo>
                  <a:cubicBezTo>
                    <a:pt x="367" y="6349"/>
                    <a:pt x="267" y="6290"/>
                    <a:pt x="203" y="6349"/>
                  </a:cubicBezTo>
                  <a:cubicBezTo>
                    <a:pt x="190" y="6360"/>
                    <a:pt x="180" y="6377"/>
                    <a:pt x="177" y="6395"/>
                  </a:cubicBezTo>
                  <a:lnTo>
                    <a:pt x="164" y="6452"/>
                  </a:lnTo>
                  <a:lnTo>
                    <a:pt x="154" y="6502"/>
                  </a:lnTo>
                  <a:lnTo>
                    <a:pt x="144" y="6552"/>
                  </a:lnTo>
                  <a:lnTo>
                    <a:pt x="136" y="6601"/>
                  </a:lnTo>
                  <a:lnTo>
                    <a:pt x="126" y="6651"/>
                  </a:lnTo>
                  <a:lnTo>
                    <a:pt x="117" y="6700"/>
                  </a:lnTo>
                  <a:lnTo>
                    <a:pt x="109" y="6748"/>
                  </a:lnTo>
                  <a:cubicBezTo>
                    <a:pt x="103" y="6785"/>
                    <a:pt x="123" y="6824"/>
                    <a:pt x="157" y="6840"/>
                  </a:cubicBezTo>
                  <a:cubicBezTo>
                    <a:pt x="210" y="6868"/>
                    <a:pt x="274" y="6836"/>
                    <a:pt x="285" y="6776"/>
                  </a:cubicBezTo>
                  <a:lnTo>
                    <a:pt x="292" y="6731"/>
                  </a:lnTo>
                  <a:lnTo>
                    <a:pt x="301" y="6682"/>
                  </a:lnTo>
                  <a:lnTo>
                    <a:pt x="309" y="6633"/>
                  </a:lnTo>
                  <a:lnTo>
                    <a:pt x="319" y="6585"/>
                  </a:lnTo>
                  <a:lnTo>
                    <a:pt x="329" y="6536"/>
                  </a:lnTo>
                  <a:lnTo>
                    <a:pt x="338" y="6488"/>
                  </a:lnTo>
                  <a:close/>
                  <a:moveTo>
                    <a:pt x="579" y="5586"/>
                  </a:moveTo>
                  <a:cubicBezTo>
                    <a:pt x="606" y="5502"/>
                    <a:pt x="507" y="5434"/>
                    <a:pt x="438" y="5491"/>
                  </a:cubicBezTo>
                  <a:cubicBezTo>
                    <a:pt x="426" y="5502"/>
                    <a:pt x="416" y="5515"/>
                    <a:pt x="411" y="5531"/>
                  </a:cubicBezTo>
                  <a:lnTo>
                    <a:pt x="393" y="5584"/>
                  </a:lnTo>
                  <a:lnTo>
                    <a:pt x="378" y="5631"/>
                  </a:lnTo>
                  <a:lnTo>
                    <a:pt x="364" y="5678"/>
                  </a:lnTo>
                  <a:lnTo>
                    <a:pt x="349" y="5726"/>
                  </a:lnTo>
                  <a:lnTo>
                    <a:pt x="335" y="5773"/>
                  </a:lnTo>
                  <a:lnTo>
                    <a:pt x="321" y="5821"/>
                  </a:lnTo>
                  <a:lnTo>
                    <a:pt x="305" y="5874"/>
                  </a:lnTo>
                  <a:cubicBezTo>
                    <a:pt x="281" y="5960"/>
                    <a:pt x="386" y="6023"/>
                    <a:pt x="452" y="5962"/>
                  </a:cubicBezTo>
                  <a:cubicBezTo>
                    <a:pt x="463" y="5951"/>
                    <a:pt x="472" y="5937"/>
                    <a:pt x="476" y="5922"/>
                  </a:cubicBezTo>
                  <a:lnTo>
                    <a:pt x="491" y="5871"/>
                  </a:lnTo>
                  <a:lnTo>
                    <a:pt x="504" y="5824"/>
                  </a:lnTo>
                  <a:lnTo>
                    <a:pt x="518" y="5778"/>
                  </a:lnTo>
                  <a:lnTo>
                    <a:pt x="533" y="5731"/>
                  </a:lnTo>
                  <a:lnTo>
                    <a:pt x="547" y="5685"/>
                  </a:lnTo>
                  <a:lnTo>
                    <a:pt x="562" y="5639"/>
                  </a:lnTo>
                  <a:close/>
                  <a:moveTo>
                    <a:pt x="901" y="4773"/>
                  </a:moveTo>
                  <a:cubicBezTo>
                    <a:pt x="914" y="4743"/>
                    <a:pt x="911" y="4708"/>
                    <a:pt x="892" y="4682"/>
                  </a:cubicBezTo>
                  <a:cubicBezTo>
                    <a:pt x="852" y="4628"/>
                    <a:pt x="768" y="4637"/>
                    <a:pt x="740" y="4698"/>
                  </a:cubicBezTo>
                  <a:lnTo>
                    <a:pt x="714" y="4756"/>
                  </a:lnTo>
                  <a:lnTo>
                    <a:pt x="694" y="4800"/>
                  </a:lnTo>
                  <a:lnTo>
                    <a:pt x="674" y="4846"/>
                  </a:lnTo>
                  <a:lnTo>
                    <a:pt x="654" y="4890"/>
                  </a:lnTo>
                  <a:lnTo>
                    <a:pt x="635" y="4936"/>
                  </a:lnTo>
                  <a:lnTo>
                    <a:pt x="616" y="4981"/>
                  </a:lnTo>
                  <a:lnTo>
                    <a:pt x="598" y="5027"/>
                  </a:lnTo>
                  <a:cubicBezTo>
                    <a:pt x="583" y="5062"/>
                    <a:pt x="592" y="5102"/>
                    <a:pt x="621" y="5127"/>
                  </a:cubicBezTo>
                  <a:cubicBezTo>
                    <a:pt x="667" y="5167"/>
                    <a:pt x="739" y="5150"/>
                    <a:pt x="762" y="5094"/>
                  </a:cubicBezTo>
                  <a:lnTo>
                    <a:pt x="780" y="5049"/>
                  </a:lnTo>
                  <a:lnTo>
                    <a:pt x="798" y="5005"/>
                  </a:lnTo>
                  <a:lnTo>
                    <a:pt x="818" y="4960"/>
                  </a:lnTo>
                  <a:lnTo>
                    <a:pt x="837" y="4917"/>
                  </a:lnTo>
                  <a:lnTo>
                    <a:pt x="856" y="4873"/>
                  </a:lnTo>
                  <a:lnTo>
                    <a:pt x="875" y="4828"/>
                  </a:lnTo>
                  <a:close/>
                  <a:moveTo>
                    <a:pt x="1312" y="3998"/>
                  </a:moveTo>
                  <a:cubicBezTo>
                    <a:pt x="1358" y="3922"/>
                    <a:pt x="1274" y="3833"/>
                    <a:pt x="1195" y="3875"/>
                  </a:cubicBezTo>
                  <a:cubicBezTo>
                    <a:pt x="1180" y="3883"/>
                    <a:pt x="1169" y="3893"/>
                    <a:pt x="1160" y="3907"/>
                  </a:cubicBezTo>
                  <a:lnTo>
                    <a:pt x="1145" y="3933"/>
                  </a:lnTo>
                  <a:lnTo>
                    <a:pt x="1120" y="3975"/>
                  </a:lnTo>
                  <a:lnTo>
                    <a:pt x="1095" y="4016"/>
                  </a:lnTo>
                  <a:lnTo>
                    <a:pt x="1071" y="4059"/>
                  </a:lnTo>
                  <a:lnTo>
                    <a:pt x="1046" y="4101"/>
                  </a:lnTo>
                  <a:lnTo>
                    <a:pt x="1023" y="4144"/>
                  </a:lnTo>
                  <a:lnTo>
                    <a:pt x="999" y="4187"/>
                  </a:lnTo>
                  <a:lnTo>
                    <a:pt x="982" y="4218"/>
                  </a:lnTo>
                  <a:cubicBezTo>
                    <a:pt x="954" y="4270"/>
                    <a:pt x="982" y="4332"/>
                    <a:pt x="1039" y="4346"/>
                  </a:cubicBezTo>
                  <a:cubicBezTo>
                    <a:pt x="1078" y="4356"/>
                    <a:pt x="1119" y="4338"/>
                    <a:pt x="1137" y="4303"/>
                  </a:cubicBezTo>
                  <a:lnTo>
                    <a:pt x="1154" y="4272"/>
                  </a:lnTo>
                  <a:lnTo>
                    <a:pt x="1177" y="4230"/>
                  </a:lnTo>
                  <a:lnTo>
                    <a:pt x="1201" y="4188"/>
                  </a:lnTo>
                  <a:lnTo>
                    <a:pt x="1224" y="4147"/>
                  </a:lnTo>
                  <a:lnTo>
                    <a:pt x="1248" y="4106"/>
                  </a:lnTo>
                  <a:lnTo>
                    <a:pt x="1272" y="4064"/>
                  </a:lnTo>
                  <a:lnTo>
                    <a:pt x="1297" y="4024"/>
                  </a:lnTo>
                  <a:close/>
                  <a:moveTo>
                    <a:pt x="1806" y="3275"/>
                  </a:moveTo>
                  <a:cubicBezTo>
                    <a:pt x="1857" y="3205"/>
                    <a:pt x="1792" y="3112"/>
                    <a:pt x="1708" y="3137"/>
                  </a:cubicBezTo>
                  <a:cubicBezTo>
                    <a:pt x="1691" y="3143"/>
                    <a:pt x="1677" y="3153"/>
                    <a:pt x="1665" y="3168"/>
                  </a:cubicBezTo>
                  <a:lnTo>
                    <a:pt x="1635" y="3208"/>
                  </a:lnTo>
                  <a:lnTo>
                    <a:pt x="1605" y="3246"/>
                  </a:lnTo>
                  <a:lnTo>
                    <a:pt x="1576" y="3286"/>
                  </a:lnTo>
                  <a:lnTo>
                    <a:pt x="1548" y="3325"/>
                  </a:lnTo>
                  <a:lnTo>
                    <a:pt x="1520" y="3364"/>
                  </a:lnTo>
                  <a:lnTo>
                    <a:pt x="1491" y="3403"/>
                  </a:lnTo>
                  <a:lnTo>
                    <a:pt x="1453" y="3457"/>
                  </a:lnTo>
                  <a:cubicBezTo>
                    <a:pt x="1401" y="3535"/>
                    <a:pt x="1487" y="3630"/>
                    <a:pt x="1570" y="3584"/>
                  </a:cubicBezTo>
                  <a:cubicBezTo>
                    <a:pt x="1582" y="3577"/>
                    <a:pt x="1591" y="3569"/>
                    <a:pt x="1599" y="3558"/>
                  </a:cubicBezTo>
                  <a:lnTo>
                    <a:pt x="1636" y="3507"/>
                  </a:lnTo>
                  <a:lnTo>
                    <a:pt x="1663" y="3467"/>
                  </a:lnTo>
                  <a:lnTo>
                    <a:pt x="1691" y="3429"/>
                  </a:lnTo>
                  <a:lnTo>
                    <a:pt x="1719" y="3390"/>
                  </a:lnTo>
                  <a:lnTo>
                    <a:pt x="1747" y="3353"/>
                  </a:lnTo>
                  <a:lnTo>
                    <a:pt x="1776" y="3314"/>
                  </a:lnTo>
                  <a:close/>
                  <a:moveTo>
                    <a:pt x="2377" y="2611"/>
                  </a:moveTo>
                  <a:cubicBezTo>
                    <a:pt x="2436" y="2547"/>
                    <a:pt x="2380" y="2446"/>
                    <a:pt x="2294" y="2463"/>
                  </a:cubicBezTo>
                  <a:cubicBezTo>
                    <a:pt x="2276" y="2467"/>
                    <a:pt x="2262" y="2474"/>
                    <a:pt x="2249" y="2488"/>
                  </a:cubicBezTo>
                  <a:lnTo>
                    <a:pt x="2198" y="2542"/>
                  </a:lnTo>
                  <a:lnTo>
                    <a:pt x="2165" y="2577"/>
                  </a:lnTo>
                  <a:lnTo>
                    <a:pt x="2132" y="2612"/>
                  </a:lnTo>
                  <a:lnTo>
                    <a:pt x="2099" y="2648"/>
                  </a:lnTo>
                  <a:lnTo>
                    <a:pt x="2067" y="2684"/>
                  </a:lnTo>
                  <a:lnTo>
                    <a:pt x="2035" y="2720"/>
                  </a:lnTo>
                  <a:lnTo>
                    <a:pt x="2006" y="2752"/>
                  </a:lnTo>
                  <a:cubicBezTo>
                    <a:pt x="1947" y="2821"/>
                    <a:pt x="2017" y="2925"/>
                    <a:pt x="2104" y="2894"/>
                  </a:cubicBezTo>
                  <a:cubicBezTo>
                    <a:pt x="2118" y="2888"/>
                    <a:pt x="2130" y="2880"/>
                    <a:pt x="2139" y="2869"/>
                  </a:cubicBezTo>
                  <a:lnTo>
                    <a:pt x="2167" y="2838"/>
                  </a:lnTo>
                  <a:lnTo>
                    <a:pt x="2199" y="2802"/>
                  </a:lnTo>
                  <a:lnTo>
                    <a:pt x="2230" y="2767"/>
                  </a:lnTo>
                  <a:lnTo>
                    <a:pt x="2263" y="2732"/>
                  </a:lnTo>
                  <a:lnTo>
                    <a:pt x="2295" y="2697"/>
                  </a:lnTo>
                  <a:lnTo>
                    <a:pt x="2327" y="2663"/>
                  </a:lnTo>
                  <a:close/>
                  <a:moveTo>
                    <a:pt x="3017" y="2013"/>
                  </a:moveTo>
                  <a:cubicBezTo>
                    <a:pt x="3079" y="1961"/>
                    <a:pt x="3043" y="1858"/>
                    <a:pt x="2963" y="1856"/>
                  </a:cubicBezTo>
                  <a:cubicBezTo>
                    <a:pt x="2941" y="1855"/>
                    <a:pt x="2919" y="1863"/>
                    <a:pt x="2903" y="1877"/>
                  </a:cubicBezTo>
                  <a:lnTo>
                    <a:pt x="2866" y="1908"/>
                  </a:lnTo>
                  <a:lnTo>
                    <a:pt x="2829" y="1939"/>
                  </a:lnTo>
                  <a:lnTo>
                    <a:pt x="2793" y="1972"/>
                  </a:lnTo>
                  <a:lnTo>
                    <a:pt x="2756" y="2003"/>
                  </a:lnTo>
                  <a:lnTo>
                    <a:pt x="2719" y="2035"/>
                  </a:lnTo>
                  <a:lnTo>
                    <a:pt x="2683" y="2068"/>
                  </a:lnTo>
                  <a:lnTo>
                    <a:pt x="2633" y="2113"/>
                  </a:lnTo>
                  <a:cubicBezTo>
                    <a:pt x="2573" y="2169"/>
                    <a:pt x="2614" y="2270"/>
                    <a:pt x="2697" y="2267"/>
                  </a:cubicBezTo>
                  <a:cubicBezTo>
                    <a:pt x="2718" y="2265"/>
                    <a:pt x="2738" y="2258"/>
                    <a:pt x="2753" y="2243"/>
                  </a:cubicBezTo>
                  <a:lnTo>
                    <a:pt x="2802" y="2199"/>
                  </a:lnTo>
                  <a:lnTo>
                    <a:pt x="2837" y="2168"/>
                  </a:lnTo>
                  <a:lnTo>
                    <a:pt x="2873" y="2137"/>
                  </a:lnTo>
                  <a:lnTo>
                    <a:pt x="2909" y="2105"/>
                  </a:lnTo>
                  <a:lnTo>
                    <a:pt x="2945" y="2074"/>
                  </a:lnTo>
                  <a:lnTo>
                    <a:pt x="2980" y="2043"/>
                  </a:lnTo>
                  <a:close/>
                  <a:moveTo>
                    <a:pt x="3719" y="1490"/>
                  </a:moveTo>
                  <a:cubicBezTo>
                    <a:pt x="3795" y="1438"/>
                    <a:pt x="3753" y="1319"/>
                    <a:pt x="3661" y="1327"/>
                  </a:cubicBezTo>
                  <a:cubicBezTo>
                    <a:pt x="3647" y="1329"/>
                    <a:pt x="3633" y="1333"/>
                    <a:pt x="3621" y="1342"/>
                  </a:cubicBezTo>
                  <a:lnTo>
                    <a:pt x="3563" y="1380"/>
                  </a:lnTo>
                  <a:lnTo>
                    <a:pt x="3523" y="1408"/>
                  </a:lnTo>
                  <a:lnTo>
                    <a:pt x="3482" y="1435"/>
                  </a:lnTo>
                  <a:lnTo>
                    <a:pt x="3442" y="1463"/>
                  </a:lnTo>
                  <a:lnTo>
                    <a:pt x="3403" y="1491"/>
                  </a:lnTo>
                  <a:lnTo>
                    <a:pt x="3364" y="1520"/>
                  </a:lnTo>
                  <a:lnTo>
                    <a:pt x="3327" y="1546"/>
                  </a:lnTo>
                  <a:cubicBezTo>
                    <a:pt x="3257" y="1598"/>
                    <a:pt x="3295" y="1709"/>
                    <a:pt x="3382" y="1706"/>
                  </a:cubicBezTo>
                  <a:cubicBezTo>
                    <a:pt x="3400" y="1705"/>
                    <a:pt x="3416" y="1700"/>
                    <a:pt x="3431" y="1690"/>
                  </a:cubicBezTo>
                  <a:lnTo>
                    <a:pt x="3467" y="1663"/>
                  </a:lnTo>
                  <a:lnTo>
                    <a:pt x="3506" y="1636"/>
                  </a:lnTo>
                  <a:lnTo>
                    <a:pt x="3544" y="1608"/>
                  </a:lnTo>
                  <a:lnTo>
                    <a:pt x="3584" y="1581"/>
                  </a:lnTo>
                  <a:lnTo>
                    <a:pt x="3623" y="1554"/>
                  </a:lnTo>
                  <a:lnTo>
                    <a:pt x="3662" y="1527"/>
                  </a:lnTo>
                  <a:close/>
                  <a:moveTo>
                    <a:pt x="4475" y="1046"/>
                  </a:moveTo>
                  <a:cubicBezTo>
                    <a:pt x="4552" y="1005"/>
                    <a:pt x="4532" y="891"/>
                    <a:pt x="4445" y="880"/>
                  </a:cubicBezTo>
                  <a:cubicBezTo>
                    <a:pt x="4427" y="877"/>
                    <a:pt x="4411" y="880"/>
                    <a:pt x="4393" y="889"/>
                  </a:cubicBezTo>
                  <a:lnTo>
                    <a:pt x="4358" y="907"/>
                  </a:lnTo>
                  <a:lnTo>
                    <a:pt x="4315" y="930"/>
                  </a:lnTo>
                  <a:lnTo>
                    <a:pt x="4272" y="953"/>
                  </a:lnTo>
                  <a:lnTo>
                    <a:pt x="4229" y="976"/>
                  </a:lnTo>
                  <a:lnTo>
                    <a:pt x="4186" y="1000"/>
                  </a:lnTo>
                  <a:lnTo>
                    <a:pt x="4143" y="1023"/>
                  </a:lnTo>
                  <a:lnTo>
                    <a:pt x="4079" y="1060"/>
                  </a:lnTo>
                  <a:cubicBezTo>
                    <a:pt x="4047" y="1077"/>
                    <a:pt x="4030" y="1112"/>
                    <a:pt x="4035" y="1148"/>
                  </a:cubicBezTo>
                  <a:cubicBezTo>
                    <a:pt x="4043" y="1211"/>
                    <a:pt x="4112" y="1245"/>
                    <a:pt x="4167" y="1214"/>
                  </a:cubicBezTo>
                  <a:lnTo>
                    <a:pt x="4230" y="1178"/>
                  </a:lnTo>
                  <a:lnTo>
                    <a:pt x="4272" y="1154"/>
                  </a:lnTo>
                  <a:lnTo>
                    <a:pt x="4314" y="1132"/>
                  </a:lnTo>
                  <a:lnTo>
                    <a:pt x="4356" y="1109"/>
                  </a:lnTo>
                  <a:lnTo>
                    <a:pt x="4397" y="1086"/>
                  </a:lnTo>
                  <a:lnTo>
                    <a:pt x="4440" y="1064"/>
                  </a:lnTo>
                  <a:close/>
                  <a:moveTo>
                    <a:pt x="5275" y="691"/>
                  </a:moveTo>
                  <a:cubicBezTo>
                    <a:pt x="5356" y="659"/>
                    <a:pt x="5348" y="541"/>
                    <a:pt x="5264" y="521"/>
                  </a:cubicBezTo>
                  <a:cubicBezTo>
                    <a:pt x="5246" y="517"/>
                    <a:pt x="5229" y="519"/>
                    <a:pt x="5212" y="525"/>
                  </a:cubicBezTo>
                  <a:lnTo>
                    <a:pt x="5164" y="543"/>
                  </a:lnTo>
                  <a:lnTo>
                    <a:pt x="5118" y="561"/>
                  </a:lnTo>
                  <a:lnTo>
                    <a:pt x="5071" y="579"/>
                  </a:lnTo>
                  <a:lnTo>
                    <a:pt x="5026" y="598"/>
                  </a:lnTo>
                  <a:lnTo>
                    <a:pt x="4981" y="616"/>
                  </a:lnTo>
                  <a:lnTo>
                    <a:pt x="4935" y="636"/>
                  </a:lnTo>
                  <a:lnTo>
                    <a:pt x="4879" y="659"/>
                  </a:lnTo>
                  <a:cubicBezTo>
                    <a:pt x="4791" y="699"/>
                    <a:pt x="4820" y="829"/>
                    <a:pt x="4916" y="829"/>
                  </a:cubicBezTo>
                  <a:cubicBezTo>
                    <a:pt x="4928" y="829"/>
                    <a:pt x="4940" y="827"/>
                    <a:pt x="4950" y="822"/>
                  </a:cubicBezTo>
                  <a:lnTo>
                    <a:pt x="5004" y="799"/>
                  </a:lnTo>
                  <a:lnTo>
                    <a:pt x="5049" y="781"/>
                  </a:lnTo>
                  <a:lnTo>
                    <a:pt x="5093" y="762"/>
                  </a:lnTo>
                  <a:lnTo>
                    <a:pt x="5138" y="744"/>
                  </a:lnTo>
                  <a:lnTo>
                    <a:pt x="5182" y="726"/>
                  </a:lnTo>
                  <a:lnTo>
                    <a:pt x="5228" y="708"/>
                  </a:lnTo>
                  <a:close/>
                  <a:moveTo>
                    <a:pt x="6110" y="425"/>
                  </a:moveTo>
                  <a:cubicBezTo>
                    <a:pt x="6145" y="416"/>
                    <a:pt x="6171" y="388"/>
                    <a:pt x="6175" y="352"/>
                  </a:cubicBezTo>
                  <a:cubicBezTo>
                    <a:pt x="6184" y="289"/>
                    <a:pt x="6127" y="238"/>
                    <a:pt x="6066" y="254"/>
                  </a:cubicBezTo>
                  <a:lnTo>
                    <a:pt x="6013" y="267"/>
                  </a:lnTo>
                  <a:lnTo>
                    <a:pt x="5965" y="280"/>
                  </a:lnTo>
                  <a:lnTo>
                    <a:pt x="5917" y="293"/>
                  </a:lnTo>
                  <a:lnTo>
                    <a:pt x="5869" y="307"/>
                  </a:lnTo>
                  <a:lnTo>
                    <a:pt x="5821" y="321"/>
                  </a:lnTo>
                  <a:lnTo>
                    <a:pt x="5773" y="335"/>
                  </a:lnTo>
                  <a:lnTo>
                    <a:pt x="5720" y="351"/>
                  </a:lnTo>
                  <a:cubicBezTo>
                    <a:pt x="5627" y="382"/>
                    <a:pt x="5643" y="518"/>
                    <a:pt x="5742" y="524"/>
                  </a:cubicBezTo>
                  <a:cubicBezTo>
                    <a:pt x="5753" y="525"/>
                    <a:pt x="5762" y="523"/>
                    <a:pt x="5773" y="520"/>
                  </a:cubicBezTo>
                  <a:lnTo>
                    <a:pt x="5823" y="505"/>
                  </a:lnTo>
                  <a:lnTo>
                    <a:pt x="5870" y="491"/>
                  </a:lnTo>
                  <a:lnTo>
                    <a:pt x="5917" y="478"/>
                  </a:lnTo>
                  <a:lnTo>
                    <a:pt x="5964" y="464"/>
                  </a:lnTo>
                  <a:lnTo>
                    <a:pt x="6011" y="451"/>
                  </a:lnTo>
                  <a:lnTo>
                    <a:pt x="6058" y="439"/>
                  </a:lnTo>
                  <a:close/>
                  <a:moveTo>
                    <a:pt x="6970" y="255"/>
                  </a:moveTo>
                  <a:cubicBezTo>
                    <a:pt x="7002" y="251"/>
                    <a:pt x="7028" y="229"/>
                    <a:pt x="7040" y="199"/>
                  </a:cubicBezTo>
                  <a:cubicBezTo>
                    <a:pt x="7063" y="135"/>
                    <a:pt x="7011" y="70"/>
                    <a:pt x="6943" y="80"/>
                  </a:cubicBezTo>
                  <a:lnTo>
                    <a:pt x="6901" y="86"/>
                  </a:lnTo>
                  <a:lnTo>
                    <a:pt x="6850" y="93"/>
                  </a:lnTo>
                  <a:lnTo>
                    <a:pt x="6800" y="101"/>
                  </a:lnTo>
                  <a:lnTo>
                    <a:pt x="6751" y="110"/>
                  </a:lnTo>
                  <a:lnTo>
                    <a:pt x="6700" y="118"/>
                  </a:lnTo>
                  <a:lnTo>
                    <a:pt x="6650" y="127"/>
                  </a:lnTo>
                  <a:lnTo>
                    <a:pt x="6590" y="138"/>
                  </a:lnTo>
                  <a:cubicBezTo>
                    <a:pt x="6553" y="145"/>
                    <a:pt x="6525" y="175"/>
                    <a:pt x="6519" y="211"/>
                  </a:cubicBezTo>
                  <a:cubicBezTo>
                    <a:pt x="6510" y="272"/>
                    <a:pt x="6563" y="323"/>
                    <a:pt x="6623" y="312"/>
                  </a:cubicBezTo>
                  <a:lnTo>
                    <a:pt x="6682" y="301"/>
                  </a:lnTo>
                  <a:lnTo>
                    <a:pt x="6730" y="292"/>
                  </a:lnTo>
                  <a:lnTo>
                    <a:pt x="6779" y="285"/>
                  </a:lnTo>
                  <a:lnTo>
                    <a:pt x="6828" y="277"/>
                  </a:lnTo>
                  <a:lnTo>
                    <a:pt x="6877" y="269"/>
                  </a:lnTo>
                  <a:lnTo>
                    <a:pt x="6926" y="262"/>
                  </a:lnTo>
                  <a:close/>
                  <a:moveTo>
                    <a:pt x="7842" y="182"/>
                  </a:moveTo>
                  <a:cubicBezTo>
                    <a:pt x="7937" y="177"/>
                    <a:pt x="7961" y="49"/>
                    <a:pt x="7873" y="11"/>
                  </a:cubicBezTo>
                  <a:cubicBezTo>
                    <a:pt x="7860" y="6"/>
                    <a:pt x="7850" y="4"/>
                    <a:pt x="7837" y="4"/>
                  </a:cubicBezTo>
                  <a:lnTo>
                    <a:pt x="7769" y="6"/>
                  </a:lnTo>
                  <a:lnTo>
                    <a:pt x="7717" y="9"/>
                  </a:lnTo>
                  <a:lnTo>
                    <a:pt x="7665" y="11"/>
                  </a:lnTo>
                  <a:lnTo>
                    <a:pt x="7613" y="14"/>
                  </a:lnTo>
                  <a:lnTo>
                    <a:pt x="7562" y="17"/>
                  </a:lnTo>
                  <a:lnTo>
                    <a:pt x="7510" y="20"/>
                  </a:lnTo>
                  <a:lnTo>
                    <a:pt x="7479" y="23"/>
                  </a:lnTo>
                  <a:cubicBezTo>
                    <a:pt x="7446" y="25"/>
                    <a:pt x="7417" y="45"/>
                    <a:pt x="7404" y="76"/>
                  </a:cubicBezTo>
                  <a:cubicBezTo>
                    <a:pt x="7377" y="137"/>
                    <a:pt x="7426" y="205"/>
                    <a:pt x="7492" y="199"/>
                  </a:cubicBezTo>
                  <a:lnTo>
                    <a:pt x="7573" y="194"/>
                  </a:lnTo>
                  <a:lnTo>
                    <a:pt x="7624" y="191"/>
                  </a:lnTo>
                  <a:lnTo>
                    <a:pt x="7674" y="188"/>
                  </a:lnTo>
                  <a:lnTo>
                    <a:pt x="7724" y="186"/>
                  </a:lnTo>
                  <a:lnTo>
                    <a:pt x="7775" y="183"/>
                  </a:lnTo>
                  <a:close/>
                  <a:moveTo>
                    <a:pt x="8081" y="1"/>
                  </a:moveTo>
                  <a:cubicBezTo>
                    <a:pt x="8042" y="1"/>
                    <a:pt x="8008" y="25"/>
                    <a:pt x="7996" y="62"/>
                  </a:cubicBezTo>
                  <a:cubicBezTo>
                    <a:pt x="7978" y="120"/>
                    <a:pt x="8021" y="178"/>
                    <a:pt x="8081" y="178"/>
                  </a:cubicBezTo>
                  <a:cubicBezTo>
                    <a:pt x="8166" y="178"/>
                    <a:pt x="8250" y="179"/>
                    <a:pt x="8335" y="182"/>
                  </a:cubicBezTo>
                  <a:cubicBezTo>
                    <a:pt x="8368" y="183"/>
                    <a:pt x="8399" y="184"/>
                    <a:pt x="8431" y="185"/>
                  </a:cubicBezTo>
                  <a:cubicBezTo>
                    <a:pt x="8510" y="189"/>
                    <a:pt x="8554" y="97"/>
                    <a:pt x="8500" y="38"/>
                  </a:cubicBezTo>
                  <a:cubicBezTo>
                    <a:pt x="8484" y="20"/>
                    <a:pt x="8463" y="10"/>
                    <a:pt x="8439" y="9"/>
                  </a:cubicBezTo>
                  <a:cubicBezTo>
                    <a:pt x="8406" y="7"/>
                    <a:pt x="8374" y="6"/>
                    <a:pt x="8340" y="4"/>
                  </a:cubicBezTo>
                  <a:cubicBezTo>
                    <a:pt x="8283" y="3"/>
                    <a:pt x="8225" y="2"/>
                    <a:pt x="81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670;p56">
              <a:extLst>
                <a:ext uri="{FF2B5EF4-FFF2-40B4-BE49-F238E27FC236}">
                  <a16:creationId xmlns:a16="http://schemas.microsoft.com/office/drawing/2014/main" id="{4EA22E81-BF43-ED37-6D68-EF57BAC7138A}"/>
                </a:ext>
              </a:extLst>
            </p:cNvPr>
            <p:cNvSpPr/>
            <p:nvPr/>
          </p:nvSpPr>
          <p:spPr>
            <a:xfrm>
              <a:off x="6380681" y="2748866"/>
              <a:ext cx="1318548" cy="1318483"/>
            </a:xfrm>
            <a:custGeom>
              <a:avLst/>
              <a:gdLst/>
              <a:ahLst/>
              <a:cxnLst/>
              <a:rect l="l" t="t" r="r" b="b"/>
              <a:pathLst>
                <a:path w="13087" h="13087" extrusionOk="0">
                  <a:moveTo>
                    <a:pt x="6544" y="0"/>
                  </a:moveTo>
                  <a:cubicBezTo>
                    <a:pt x="2930" y="0"/>
                    <a:pt x="1" y="2930"/>
                    <a:pt x="1" y="6543"/>
                  </a:cubicBezTo>
                  <a:cubicBezTo>
                    <a:pt x="1" y="10157"/>
                    <a:pt x="2930" y="13086"/>
                    <a:pt x="6544" y="13086"/>
                  </a:cubicBezTo>
                  <a:cubicBezTo>
                    <a:pt x="10157" y="13086"/>
                    <a:pt x="13086" y="10157"/>
                    <a:pt x="13086" y="6543"/>
                  </a:cubicBezTo>
                  <a:cubicBezTo>
                    <a:pt x="13086" y="2930"/>
                    <a:pt x="10157" y="0"/>
                    <a:pt x="6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71;p56">
              <a:extLst>
                <a:ext uri="{FF2B5EF4-FFF2-40B4-BE49-F238E27FC236}">
                  <a16:creationId xmlns:a16="http://schemas.microsoft.com/office/drawing/2014/main" id="{ED17EB8F-A589-A7BC-A8F8-32770D29C69D}"/>
                </a:ext>
              </a:extLst>
            </p:cNvPr>
            <p:cNvSpPr/>
            <p:nvPr/>
          </p:nvSpPr>
          <p:spPr>
            <a:xfrm>
              <a:off x="6450196" y="2772340"/>
              <a:ext cx="1179610" cy="1179652"/>
            </a:xfrm>
            <a:custGeom>
              <a:avLst/>
              <a:gdLst/>
              <a:ahLst/>
              <a:cxnLst/>
              <a:rect l="l" t="t" r="r" b="b"/>
              <a:pathLst>
                <a:path w="11708" h="11709" extrusionOk="0">
                  <a:moveTo>
                    <a:pt x="5854" y="0"/>
                  </a:moveTo>
                  <a:cubicBezTo>
                    <a:pt x="2621" y="0"/>
                    <a:pt x="0" y="2622"/>
                    <a:pt x="0" y="5854"/>
                  </a:cubicBezTo>
                  <a:cubicBezTo>
                    <a:pt x="0" y="9087"/>
                    <a:pt x="2621" y="11708"/>
                    <a:pt x="5854" y="11708"/>
                  </a:cubicBezTo>
                  <a:cubicBezTo>
                    <a:pt x="9087" y="11708"/>
                    <a:pt x="11707" y="9087"/>
                    <a:pt x="11707" y="5854"/>
                  </a:cubicBezTo>
                  <a:cubicBezTo>
                    <a:pt x="11707" y="2622"/>
                    <a:pt x="9087" y="0"/>
                    <a:pt x="58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72;p56">
              <a:extLst>
                <a:ext uri="{FF2B5EF4-FFF2-40B4-BE49-F238E27FC236}">
                  <a16:creationId xmlns:a16="http://schemas.microsoft.com/office/drawing/2014/main" id="{4605A34A-E225-B7DE-76E1-72FD19B1C199}"/>
                </a:ext>
              </a:extLst>
            </p:cNvPr>
            <p:cNvSpPr/>
            <p:nvPr/>
          </p:nvSpPr>
          <p:spPr>
            <a:xfrm>
              <a:off x="6490798" y="2744433"/>
              <a:ext cx="1098303" cy="1327248"/>
            </a:xfrm>
            <a:custGeom>
              <a:avLst/>
              <a:gdLst/>
              <a:ahLst/>
              <a:cxnLst/>
              <a:rect l="l" t="t" r="r" b="b"/>
              <a:pathLst>
                <a:path w="10901" h="13174" extrusionOk="0">
                  <a:moveTo>
                    <a:pt x="1594" y="1933"/>
                  </a:moveTo>
                  <a:cubicBezTo>
                    <a:pt x="2581" y="738"/>
                    <a:pt x="3945" y="1"/>
                    <a:pt x="5451" y="1"/>
                  </a:cubicBezTo>
                  <a:cubicBezTo>
                    <a:pt x="6957" y="1"/>
                    <a:pt x="8321" y="738"/>
                    <a:pt x="9307" y="1933"/>
                  </a:cubicBezTo>
                  <a:cubicBezTo>
                    <a:pt x="10291" y="3124"/>
                    <a:pt x="10901" y="4770"/>
                    <a:pt x="10901" y="6587"/>
                  </a:cubicBezTo>
                  <a:cubicBezTo>
                    <a:pt x="10901" y="8405"/>
                    <a:pt x="10291" y="10050"/>
                    <a:pt x="9307" y="11241"/>
                  </a:cubicBezTo>
                  <a:cubicBezTo>
                    <a:pt x="8321" y="12435"/>
                    <a:pt x="6957" y="13174"/>
                    <a:pt x="5451" y="13174"/>
                  </a:cubicBezTo>
                  <a:cubicBezTo>
                    <a:pt x="3945" y="13174"/>
                    <a:pt x="2581" y="12435"/>
                    <a:pt x="1594" y="11241"/>
                  </a:cubicBezTo>
                  <a:cubicBezTo>
                    <a:pt x="610" y="10050"/>
                    <a:pt x="1" y="8405"/>
                    <a:pt x="1" y="6587"/>
                  </a:cubicBezTo>
                  <a:cubicBezTo>
                    <a:pt x="1" y="4770"/>
                    <a:pt x="610" y="3124"/>
                    <a:pt x="1594" y="1933"/>
                  </a:cubicBezTo>
                  <a:close/>
                  <a:moveTo>
                    <a:pt x="5451" y="88"/>
                  </a:moveTo>
                  <a:cubicBezTo>
                    <a:pt x="3972" y="88"/>
                    <a:pt x="2632" y="814"/>
                    <a:pt x="1662" y="1989"/>
                  </a:cubicBezTo>
                  <a:cubicBezTo>
                    <a:pt x="690" y="3165"/>
                    <a:pt x="89" y="4791"/>
                    <a:pt x="89" y="6587"/>
                  </a:cubicBezTo>
                  <a:cubicBezTo>
                    <a:pt x="89" y="8384"/>
                    <a:pt x="690" y="10009"/>
                    <a:pt x="1662" y="11186"/>
                  </a:cubicBezTo>
                  <a:cubicBezTo>
                    <a:pt x="2632" y="12360"/>
                    <a:pt x="3972" y="13086"/>
                    <a:pt x="5451" y="13086"/>
                  </a:cubicBezTo>
                  <a:cubicBezTo>
                    <a:pt x="6930" y="13086"/>
                    <a:pt x="8269" y="12360"/>
                    <a:pt x="9239" y="11186"/>
                  </a:cubicBezTo>
                  <a:cubicBezTo>
                    <a:pt x="10211" y="10009"/>
                    <a:pt x="10813" y="8384"/>
                    <a:pt x="10813" y="6587"/>
                  </a:cubicBezTo>
                  <a:cubicBezTo>
                    <a:pt x="10813" y="4791"/>
                    <a:pt x="10211" y="3165"/>
                    <a:pt x="9239" y="1989"/>
                  </a:cubicBezTo>
                  <a:cubicBezTo>
                    <a:pt x="8269" y="814"/>
                    <a:pt x="6930" y="88"/>
                    <a:pt x="5451" y="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73;p56">
              <a:extLst>
                <a:ext uri="{FF2B5EF4-FFF2-40B4-BE49-F238E27FC236}">
                  <a16:creationId xmlns:a16="http://schemas.microsoft.com/office/drawing/2014/main" id="{22CEDE11-D1E9-9C50-EDD4-94A4C8DA4C2A}"/>
                </a:ext>
              </a:extLst>
            </p:cNvPr>
            <p:cNvSpPr/>
            <p:nvPr/>
          </p:nvSpPr>
          <p:spPr>
            <a:xfrm>
              <a:off x="6614818" y="2744433"/>
              <a:ext cx="850250" cy="1327248"/>
            </a:xfrm>
            <a:custGeom>
              <a:avLst/>
              <a:gdLst/>
              <a:ahLst/>
              <a:cxnLst/>
              <a:rect l="l" t="t" r="r" b="b"/>
              <a:pathLst>
                <a:path w="8439" h="13174" extrusionOk="0">
                  <a:moveTo>
                    <a:pt x="1230" y="1937"/>
                  </a:moveTo>
                  <a:cubicBezTo>
                    <a:pt x="1994" y="740"/>
                    <a:pt x="3051" y="1"/>
                    <a:pt x="4220" y="1"/>
                  </a:cubicBezTo>
                  <a:cubicBezTo>
                    <a:pt x="5389" y="1"/>
                    <a:pt x="6445" y="740"/>
                    <a:pt x="7209" y="1937"/>
                  </a:cubicBezTo>
                  <a:cubicBezTo>
                    <a:pt x="7969" y="3128"/>
                    <a:pt x="8439" y="4772"/>
                    <a:pt x="8439" y="6587"/>
                  </a:cubicBezTo>
                  <a:cubicBezTo>
                    <a:pt x="8439" y="8402"/>
                    <a:pt x="7969" y="10046"/>
                    <a:pt x="7209" y="11237"/>
                  </a:cubicBezTo>
                  <a:cubicBezTo>
                    <a:pt x="6445" y="12433"/>
                    <a:pt x="5389" y="13174"/>
                    <a:pt x="4220" y="13174"/>
                  </a:cubicBezTo>
                  <a:cubicBezTo>
                    <a:pt x="3051" y="13174"/>
                    <a:pt x="1994" y="12433"/>
                    <a:pt x="1230" y="11237"/>
                  </a:cubicBezTo>
                  <a:cubicBezTo>
                    <a:pt x="471" y="10046"/>
                    <a:pt x="1" y="8402"/>
                    <a:pt x="1" y="6587"/>
                  </a:cubicBezTo>
                  <a:cubicBezTo>
                    <a:pt x="1" y="4772"/>
                    <a:pt x="471" y="3128"/>
                    <a:pt x="1230" y="1937"/>
                  </a:cubicBezTo>
                  <a:close/>
                  <a:moveTo>
                    <a:pt x="4220" y="88"/>
                  </a:moveTo>
                  <a:cubicBezTo>
                    <a:pt x="3083" y="88"/>
                    <a:pt x="2052" y="813"/>
                    <a:pt x="1304" y="1984"/>
                  </a:cubicBezTo>
                  <a:cubicBezTo>
                    <a:pt x="554" y="3161"/>
                    <a:pt x="88" y="4789"/>
                    <a:pt x="88" y="6587"/>
                  </a:cubicBezTo>
                  <a:cubicBezTo>
                    <a:pt x="88" y="8385"/>
                    <a:pt x="554" y="10013"/>
                    <a:pt x="1304" y="11190"/>
                  </a:cubicBezTo>
                  <a:cubicBezTo>
                    <a:pt x="2052" y="12362"/>
                    <a:pt x="3083" y="13086"/>
                    <a:pt x="4220" y="13086"/>
                  </a:cubicBezTo>
                  <a:cubicBezTo>
                    <a:pt x="5357" y="13086"/>
                    <a:pt x="6388" y="12362"/>
                    <a:pt x="7135" y="11190"/>
                  </a:cubicBezTo>
                  <a:cubicBezTo>
                    <a:pt x="7886" y="10013"/>
                    <a:pt x="8351" y="8385"/>
                    <a:pt x="8351" y="6587"/>
                  </a:cubicBezTo>
                  <a:cubicBezTo>
                    <a:pt x="8351" y="4789"/>
                    <a:pt x="7886" y="3161"/>
                    <a:pt x="7135" y="1984"/>
                  </a:cubicBezTo>
                  <a:cubicBezTo>
                    <a:pt x="6388" y="813"/>
                    <a:pt x="5357" y="88"/>
                    <a:pt x="4220" y="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674;p56">
              <a:extLst>
                <a:ext uri="{FF2B5EF4-FFF2-40B4-BE49-F238E27FC236}">
                  <a16:creationId xmlns:a16="http://schemas.microsoft.com/office/drawing/2014/main" id="{28896EA9-B76D-EB17-F19C-AA428B449CD7}"/>
                </a:ext>
              </a:extLst>
            </p:cNvPr>
            <p:cNvSpPr/>
            <p:nvPr/>
          </p:nvSpPr>
          <p:spPr>
            <a:xfrm>
              <a:off x="6738838" y="2744433"/>
              <a:ext cx="602198" cy="1327248"/>
            </a:xfrm>
            <a:custGeom>
              <a:avLst/>
              <a:gdLst/>
              <a:ahLst/>
              <a:cxnLst/>
              <a:rect l="l" t="t" r="r" b="b"/>
              <a:pathLst>
                <a:path w="5977" h="13174" extrusionOk="0">
                  <a:moveTo>
                    <a:pt x="867" y="1943"/>
                  </a:moveTo>
                  <a:cubicBezTo>
                    <a:pt x="1407" y="743"/>
                    <a:pt x="2157" y="1"/>
                    <a:pt x="2989" y="1"/>
                  </a:cubicBezTo>
                  <a:cubicBezTo>
                    <a:pt x="3821" y="1"/>
                    <a:pt x="4571" y="743"/>
                    <a:pt x="5111" y="1943"/>
                  </a:cubicBezTo>
                  <a:cubicBezTo>
                    <a:pt x="5646" y="3132"/>
                    <a:pt x="5977" y="4774"/>
                    <a:pt x="5977" y="6587"/>
                  </a:cubicBezTo>
                  <a:cubicBezTo>
                    <a:pt x="5977" y="8400"/>
                    <a:pt x="5646" y="10042"/>
                    <a:pt x="5111" y="11232"/>
                  </a:cubicBezTo>
                  <a:cubicBezTo>
                    <a:pt x="4571" y="12432"/>
                    <a:pt x="3821" y="13174"/>
                    <a:pt x="2989" y="13174"/>
                  </a:cubicBezTo>
                  <a:cubicBezTo>
                    <a:pt x="2157" y="13174"/>
                    <a:pt x="1407" y="12432"/>
                    <a:pt x="867" y="11232"/>
                  </a:cubicBezTo>
                  <a:cubicBezTo>
                    <a:pt x="332" y="10042"/>
                    <a:pt x="0" y="8400"/>
                    <a:pt x="0" y="6587"/>
                  </a:cubicBezTo>
                  <a:cubicBezTo>
                    <a:pt x="0" y="4774"/>
                    <a:pt x="332" y="3132"/>
                    <a:pt x="867" y="1943"/>
                  </a:cubicBezTo>
                  <a:close/>
                  <a:moveTo>
                    <a:pt x="2989" y="88"/>
                  </a:moveTo>
                  <a:cubicBezTo>
                    <a:pt x="2194" y="88"/>
                    <a:pt x="1472" y="811"/>
                    <a:pt x="947" y="1978"/>
                  </a:cubicBezTo>
                  <a:cubicBezTo>
                    <a:pt x="417" y="3157"/>
                    <a:pt x="88" y="4786"/>
                    <a:pt x="88" y="6587"/>
                  </a:cubicBezTo>
                  <a:cubicBezTo>
                    <a:pt x="88" y="8388"/>
                    <a:pt x="417" y="10017"/>
                    <a:pt x="947" y="11195"/>
                  </a:cubicBezTo>
                  <a:cubicBezTo>
                    <a:pt x="1472" y="12363"/>
                    <a:pt x="2194" y="13086"/>
                    <a:pt x="2989" y="13086"/>
                  </a:cubicBezTo>
                  <a:cubicBezTo>
                    <a:pt x="3783" y="13086"/>
                    <a:pt x="4505" y="12363"/>
                    <a:pt x="5031" y="11195"/>
                  </a:cubicBezTo>
                  <a:cubicBezTo>
                    <a:pt x="5561" y="10017"/>
                    <a:pt x="5889" y="8388"/>
                    <a:pt x="5889" y="6587"/>
                  </a:cubicBezTo>
                  <a:cubicBezTo>
                    <a:pt x="5889" y="4786"/>
                    <a:pt x="5561" y="3157"/>
                    <a:pt x="5031" y="1978"/>
                  </a:cubicBezTo>
                  <a:cubicBezTo>
                    <a:pt x="4505" y="811"/>
                    <a:pt x="3783" y="88"/>
                    <a:pt x="2989" y="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75;p56">
              <a:extLst>
                <a:ext uri="{FF2B5EF4-FFF2-40B4-BE49-F238E27FC236}">
                  <a16:creationId xmlns:a16="http://schemas.microsoft.com/office/drawing/2014/main" id="{35103CC6-EF81-8EAB-E9BB-370993BFB5ED}"/>
                </a:ext>
              </a:extLst>
            </p:cNvPr>
            <p:cNvSpPr/>
            <p:nvPr/>
          </p:nvSpPr>
          <p:spPr>
            <a:xfrm>
              <a:off x="6862859" y="2744433"/>
              <a:ext cx="354246" cy="1327248"/>
            </a:xfrm>
            <a:custGeom>
              <a:avLst/>
              <a:gdLst/>
              <a:ahLst/>
              <a:cxnLst/>
              <a:rect l="l" t="t" r="r" b="b"/>
              <a:pathLst>
                <a:path w="3516" h="13174" extrusionOk="0">
                  <a:moveTo>
                    <a:pt x="504" y="1950"/>
                  </a:moveTo>
                  <a:cubicBezTo>
                    <a:pt x="819" y="745"/>
                    <a:pt x="1262" y="1"/>
                    <a:pt x="1758" y="1"/>
                  </a:cubicBezTo>
                  <a:cubicBezTo>
                    <a:pt x="2254" y="1"/>
                    <a:pt x="2696" y="745"/>
                    <a:pt x="3012" y="1950"/>
                  </a:cubicBezTo>
                  <a:cubicBezTo>
                    <a:pt x="3323" y="3137"/>
                    <a:pt x="3515" y="4777"/>
                    <a:pt x="3515" y="6587"/>
                  </a:cubicBezTo>
                  <a:cubicBezTo>
                    <a:pt x="3515" y="8397"/>
                    <a:pt x="3323" y="10036"/>
                    <a:pt x="3012" y="11225"/>
                  </a:cubicBezTo>
                  <a:cubicBezTo>
                    <a:pt x="2696" y="12429"/>
                    <a:pt x="2254" y="13174"/>
                    <a:pt x="1758" y="13174"/>
                  </a:cubicBezTo>
                  <a:cubicBezTo>
                    <a:pt x="1262" y="13174"/>
                    <a:pt x="819" y="12429"/>
                    <a:pt x="504" y="11225"/>
                  </a:cubicBezTo>
                  <a:cubicBezTo>
                    <a:pt x="192" y="10036"/>
                    <a:pt x="0" y="8397"/>
                    <a:pt x="0" y="6587"/>
                  </a:cubicBezTo>
                  <a:cubicBezTo>
                    <a:pt x="0" y="4777"/>
                    <a:pt x="192" y="3137"/>
                    <a:pt x="504" y="1950"/>
                  </a:cubicBezTo>
                  <a:close/>
                  <a:moveTo>
                    <a:pt x="1758" y="88"/>
                  </a:moveTo>
                  <a:cubicBezTo>
                    <a:pt x="1307" y="88"/>
                    <a:pt x="893" y="808"/>
                    <a:pt x="589" y="1971"/>
                  </a:cubicBezTo>
                  <a:cubicBezTo>
                    <a:pt x="279" y="3152"/>
                    <a:pt x="87" y="4784"/>
                    <a:pt x="87" y="6587"/>
                  </a:cubicBezTo>
                  <a:cubicBezTo>
                    <a:pt x="87" y="8391"/>
                    <a:pt x="279" y="10023"/>
                    <a:pt x="589" y="11202"/>
                  </a:cubicBezTo>
                  <a:cubicBezTo>
                    <a:pt x="893" y="12366"/>
                    <a:pt x="1307" y="13086"/>
                    <a:pt x="1758" y="13086"/>
                  </a:cubicBezTo>
                  <a:cubicBezTo>
                    <a:pt x="2208" y="13086"/>
                    <a:pt x="2622" y="12366"/>
                    <a:pt x="2927" y="11202"/>
                  </a:cubicBezTo>
                  <a:cubicBezTo>
                    <a:pt x="3236" y="10023"/>
                    <a:pt x="3428" y="8391"/>
                    <a:pt x="3428" y="6587"/>
                  </a:cubicBezTo>
                  <a:cubicBezTo>
                    <a:pt x="3428" y="4784"/>
                    <a:pt x="3236" y="3152"/>
                    <a:pt x="2927" y="1971"/>
                  </a:cubicBezTo>
                  <a:cubicBezTo>
                    <a:pt x="2622" y="808"/>
                    <a:pt x="2208" y="88"/>
                    <a:pt x="1758" y="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76;p56">
              <a:extLst>
                <a:ext uri="{FF2B5EF4-FFF2-40B4-BE49-F238E27FC236}">
                  <a16:creationId xmlns:a16="http://schemas.microsoft.com/office/drawing/2014/main" id="{E2EF3C01-BA06-2EC8-2804-9B425D7BF070}"/>
                </a:ext>
              </a:extLst>
            </p:cNvPr>
            <p:cNvSpPr/>
            <p:nvPr/>
          </p:nvSpPr>
          <p:spPr>
            <a:xfrm>
              <a:off x="6986879" y="2744433"/>
              <a:ext cx="106193" cy="1327248"/>
            </a:xfrm>
            <a:custGeom>
              <a:avLst/>
              <a:gdLst/>
              <a:ahLst/>
              <a:cxnLst/>
              <a:rect l="l" t="t" r="r" b="b"/>
              <a:pathLst>
                <a:path w="1054" h="13174" extrusionOk="0">
                  <a:moveTo>
                    <a:pt x="142" y="1957"/>
                  </a:moveTo>
                  <a:cubicBezTo>
                    <a:pt x="231" y="748"/>
                    <a:pt x="366" y="1"/>
                    <a:pt x="527" y="1"/>
                  </a:cubicBezTo>
                  <a:cubicBezTo>
                    <a:pt x="687" y="1"/>
                    <a:pt x="823" y="748"/>
                    <a:pt x="912" y="1957"/>
                  </a:cubicBezTo>
                  <a:cubicBezTo>
                    <a:pt x="999" y="3143"/>
                    <a:pt x="1053" y="4780"/>
                    <a:pt x="1053" y="6587"/>
                  </a:cubicBezTo>
                  <a:cubicBezTo>
                    <a:pt x="1053" y="8394"/>
                    <a:pt x="999" y="10031"/>
                    <a:pt x="912" y="11217"/>
                  </a:cubicBezTo>
                  <a:cubicBezTo>
                    <a:pt x="823" y="12425"/>
                    <a:pt x="687" y="13174"/>
                    <a:pt x="527" y="13174"/>
                  </a:cubicBezTo>
                  <a:cubicBezTo>
                    <a:pt x="366" y="13174"/>
                    <a:pt x="231" y="12425"/>
                    <a:pt x="142" y="11217"/>
                  </a:cubicBezTo>
                  <a:cubicBezTo>
                    <a:pt x="54" y="10031"/>
                    <a:pt x="0" y="8394"/>
                    <a:pt x="0" y="6587"/>
                  </a:cubicBezTo>
                  <a:cubicBezTo>
                    <a:pt x="0" y="4780"/>
                    <a:pt x="54" y="3143"/>
                    <a:pt x="142" y="1957"/>
                  </a:cubicBezTo>
                  <a:close/>
                  <a:moveTo>
                    <a:pt x="527" y="88"/>
                  </a:moveTo>
                  <a:cubicBezTo>
                    <a:pt x="420" y="88"/>
                    <a:pt x="315" y="805"/>
                    <a:pt x="229" y="1963"/>
                  </a:cubicBezTo>
                  <a:cubicBezTo>
                    <a:pt x="142" y="3147"/>
                    <a:pt x="88" y="4781"/>
                    <a:pt x="88" y="6587"/>
                  </a:cubicBezTo>
                  <a:cubicBezTo>
                    <a:pt x="88" y="8393"/>
                    <a:pt x="142" y="10028"/>
                    <a:pt x="229" y="11211"/>
                  </a:cubicBezTo>
                  <a:cubicBezTo>
                    <a:pt x="315" y="12370"/>
                    <a:pt x="420" y="13086"/>
                    <a:pt x="527" y="13086"/>
                  </a:cubicBezTo>
                  <a:cubicBezTo>
                    <a:pt x="633" y="13086"/>
                    <a:pt x="739" y="12370"/>
                    <a:pt x="825" y="11211"/>
                  </a:cubicBezTo>
                  <a:cubicBezTo>
                    <a:pt x="912" y="10028"/>
                    <a:pt x="966" y="8393"/>
                    <a:pt x="966" y="6587"/>
                  </a:cubicBezTo>
                  <a:cubicBezTo>
                    <a:pt x="966" y="4781"/>
                    <a:pt x="912" y="3147"/>
                    <a:pt x="825" y="1963"/>
                  </a:cubicBezTo>
                  <a:cubicBezTo>
                    <a:pt x="739" y="805"/>
                    <a:pt x="633" y="88"/>
                    <a:pt x="527" y="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77;p56">
              <a:extLst>
                <a:ext uri="{FF2B5EF4-FFF2-40B4-BE49-F238E27FC236}">
                  <a16:creationId xmlns:a16="http://schemas.microsoft.com/office/drawing/2014/main" id="{7B82602F-CC71-2119-6190-C4C44C0C8AB1}"/>
                </a:ext>
              </a:extLst>
            </p:cNvPr>
            <p:cNvSpPr/>
            <p:nvPr/>
          </p:nvSpPr>
          <p:spPr>
            <a:xfrm>
              <a:off x="6376248" y="2858983"/>
              <a:ext cx="1327414" cy="1098148"/>
            </a:xfrm>
            <a:custGeom>
              <a:avLst/>
              <a:gdLst/>
              <a:ahLst/>
              <a:cxnLst/>
              <a:rect l="l" t="t" r="r" b="b"/>
              <a:pathLst>
                <a:path w="13175" h="10900" extrusionOk="0">
                  <a:moveTo>
                    <a:pt x="11242" y="1594"/>
                  </a:moveTo>
                  <a:cubicBezTo>
                    <a:pt x="12436" y="2580"/>
                    <a:pt x="13175" y="3944"/>
                    <a:pt x="13175" y="5450"/>
                  </a:cubicBezTo>
                  <a:cubicBezTo>
                    <a:pt x="13175" y="6957"/>
                    <a:pt x="12436" y="8320"/>
                    <a:pt x="11242" y="9306"/>
                  </a:cubicBezTo>
                  <a:cubicBezTo>
                    <a:pt x="10051" y="10291"/>
                    <a:pt x="8405" y="10900"/>
                    <a:pt x="6588" y="10900"/>
                  </a:cubicBezTo>
                  <a:cubicBezTo>
                    <a:pt x="4771" y="10900"/>
                    <a:pt x="3125" y="10291"/>
                    <a:pt x="1933" y="9306"/>
                  </a:cubicBezTo>
                  <a:cubicBezTo>
                    <a:pt x="740" y="8320"/>
                    <a:pt x="1" y="6957"/>
                    <a:pt x="1" y="5450"/>
                  </a:cubicBezTo>
                  <a:cubicBezTo>
                    <a:pt x="1" y="3944"/>
                    <a:pt x="740" y="2580"/>
                    <a:pt x="1933" y="1594"/>
                  </a:cubicBezTo>
                  <a:cubicBezTo>
                    <a:pt x="3125" y="609"/>
                    <a:pt x="4771" y="0"/>
                    <a:pt x="6588" y="0"/>
                  </a:cubicBezTo>
                  <a:cubicBezTo>
                    <a:pt x="8405" y="0"/>
                    <a:pt x="10051" y="609"/>
                    <a:pt x="11242" y="1594"/>
                  </a:cubicBezTo>
                  <a:close/>
                  <a:moveTo>
                    <a:pt x="13087" y="5450"/>
                  </a:moveTo>
                  <a:cubicBezTo>
                    <a:pt x="13087" y="3971"/>
                    <a:pt x="12360" y="2631"/>
                    <a:pt x="11187" y="1661"/>
                  </a:cubicBezTo>
                  <a:cubicBezTo>
                    <a:pt x="10010" y="689"/>
                    <a:pt x="8384" y="88"/>
                    <a:pt x="6588" y="88"/>
                  </a:cubicBezTo>
                  <a:cubicBezTo>
                    <a:pt x="4792" y="88"/>
                    <a:pt x="3166" y="689"/>
                    <a:pt x="1989" y="1661"/>
                  </a:cubicBezTo>
                  <a:cubicBezTo>
                    <a:pt x="816" y="2631"/>
                    <a:pt x="89" y="3971"/>
                    <a:pt x="89" y="5450"/>
                  </a:cubicBezTo>
                  <a:cubicBezTo>
                    <a:pt x="89" y="6929"/>
                    <a:pt x="816" y="8269"/>
                    <a:pt x="1989" y="9239"/>
                  </a:cubicBezTo>
                  <a:cubicBezTo>
                    <a:pt x="3166" y="10211"/>
                    <a:pt x="4792" y="10813"/>
                    <a:pt x="6588" y="10813"/>
                  </a:cubicBezTo>
                  <a:cubicBezTo>
                    <a:pt x="8384" y="10813"/>
                    <a:pt x="10010" y="10211"/>
                    <a:pt x="11187" y="9239"/>
                  </a:cubicBezTo>
                  <a:cubicBezTo>
                    <a:pt x="12360" y="8269"/>
                    <a:pt x="13087" y="6929"/>
                    <a:pt x="13087" y="5450"/>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78;p56">
              <a:extLst>
                <a:ext uri="{FF2B5EF4-FFF2-40B4-BE49-F238E27FC236}">
                  <a16:creationId xmlns:a16="http://schemas.microsoft.com/office/drawing/2014/main" id="{814C0526-86B5-4797-A795-A2EDD4F4E433}"/>
                </a:ext>
              </a:extLst>
            </p:cNvPr>
            <p:cNvSpPr/>
            <p:nvPr/>
          </p:nvSpPr>
          <p:spPr>
            <a:xfrm>
              <a:off x="6376248" y="2982901"/>
              <a:ext cx="1327414" cy="850208"/>
            </a:xfrm>
            <a:custGeom>
              <a:avLst/>
              <a:gdLst/>
              <a:ahLst/>
              <a:cxnLst/>
              <a:rect l="l" t="t" r="r" b="b"/>
              <a:pathLst>
                <a:path w="13175" h="8439" extrusionOk="0">
                  <a:moveTo>
                    <a:pt x="11238" y="1231"/>
                  </a:moveTo>
                  <a:cubicBezTo>
                    <a:pt x="12434" y="1994"/>
                    <a:pt x="13175" y="3051"/>
                    <a:pt x="13175" y="4220"/>
                  </a:cubicBezTo>
                  <a:cubicBezTo>
                    <a:pt x="13175" y="5389"/>
                    <a:pt x="12434" y="6445"/>
                    <a:pt x="11238" y="7209"/>
                  </a:cubicBezTo>
                  <a:cubicBezTo>
                    <a:pt x="10047" y="7969"/>
                    <a:pt x="8403" y="8439"/>
                    <a:pt x="6588" y="8439"/>
                  </a:cubicBezTo>
                  <a:cubicBezTo>
                    <a:pt x="4773" y="8439"/>
                    <a:pt x="3128" y="7969"/>
                    <a:pt x="1937" y="7209"/>
                  </a:cubicBezTo>
                  <a:cubicBezTo>
                    <a:pt x="741" y="6445"/>
                    <a:pt x="1" y="5389"/>
                    <a:pt x="1" y="4220"/>
                  </a:cubicBezTo>
                  <a:cubicBezTo>
                    <a:pt x="1" y="3051"/>
                    <a:pt x="741" y="1994"/>
                    <a:pt x="1937" y="1231"/>
                  </a:cubicBezTo>
                  <a:cubicBezTo>
                    <a:pt x="3128" y="471"/>
                    <a:pt x="4773" y="1"/>
                    <a:pt x="6588" y="1"/>
                  </a:cubicBezTo>
                  <a:cubicBezTo>
                    <a:pt x="8403" y="1"/>
                    <a:pt x="10047" y="471"/>
                    <a:pt x="11238" y="1231"/>
                  </a:cubicBezTo>
                  <a:close/>
                  <a:moveTo>
                    <a:pt x="13087" y="4220"/>
                  </a:moveTo>
                  <a:cubicBezTo>
                    <a:pt x="13087" y="3083"/>
                    <a:pt x="12362" y="2052"/>
                    <a:pt x="11191" y="1304"/>
                  </a:cubicBezTo>
                  <a:cubicBezTo>
                    <a:pt x="10013" y="553"/>
                    <a:pt x="8386" y="89"/>
                    <a:pt x="6588" y="89"/>
                  </a:cubicBezTo>
                  <a:cubicBezTo>
                    <a:pt x="4789" y="89"/>
                    <a:pt x="3162" y="553"/>
                    <a:pt x="1985" y="1304"/>
                  </a:cubicBezTo>
                  <a:cubicBezTo>
                    <a:pt x="814" y="2052"/>
                    <a:pt x="89" y="3083"/>
                    <a:pt x="89" y="4220"/>
                  </a:cubicBezTo>
                  <a:cubicBezTo>
                    <a:pt x="89" y="5357"/>
                    <a:pt x="814" y="6388"/>
                    <a:pt x="1985" y="7135"/>
                  </a:cubicBezTo>
                  <a:cubicBezTo>
                    <a:pt x="3162" y="7887"/>
                    <a:pt x="4789" y="8351"/>
                    <a:pt x="6588" y="8351"/>
                  </a:cubicBezTo>
                  <a:cubicBezTo>
                    <a:pt x="8386" y="8351"/>
                    <a:pt x="10013" y="7887"/>
                    <a:pt x="11191" y="7135"/>
                  </a:cubicBezTo>
                  <a:cubicBezTo>
                    <a:pt x="12362" y="6388"/>
                    <a:pt x="13087" y="5357"/>
                    <a:pt x="13087" y="42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79;p56">
              <a:extLst>
                <a:ext uri="{FF2B5EF4-FFF2-40B4-BE49-F238E27FC236}">
                  <a16:creationId xmlns:a16="http://schemas.microsoft.com/office/drawing/2014/main" id="{4476612F-9551-2A14-71B8-7A6DEA2223DB}"/>
                </a:ext>
              </a:extLst>
            </p:cNvPr>
            <p:cNvSpPr/>
            <p:nvPr/>
          </p:nvSpPr>
          <p:spPr>
            <a:xfrm>
              <a:off x="6376248" y="3106920"/>
              <a:ext cx="1327414" cy="602269"/>
            </a:xfrm>
            <a:custGeom>
              <a:avLst/>
              <a:gdLst/>
              <a:ahLst/>
              <a:cxnLst/>
              <a:rect l="l" t="t" r="r" b="b"/>
              <a:pathLst>
                <a:path w="13175" h="5978" extrusionOk="0">
                  <a:moveTo>
                    <a:pt x="11232" y="867"/>
                  </a:moveTo>
                  <a:cubicBezTo>
                    <a:pt x="12433" y="1407"/>
                    <a:pt x="13175" y="2158"/>
                    <a:pt x="13175" y="2989"/>
                  </a:cubicBezTo>
                  <a:cubicBezTo>
                    <a:pt x="13175" y="3821"/>
                    <a:pt x="12433" y="4571"/>
                    <a:pt x="11232" y="5111"/>
                  </a:cubicBezTo>
                  <a:cubicBezTo>
                    <a:pt x="10043" y="5647"/>
                    <a:pt x="8400" y="5977"/>
                    <a:pt x="6588" y="5977"/>
                  </a:cubicBezTo>
                  <a:cubicBezTo>
                    <a:pt x="4775" y="5977"/>
                    <a:pt x="3133" y="5647"/>
                    <a:pt x="1944" y="5111"/>
                  </a:cubicBezTo>
                  <a:cubicBezTo>
                    <a:pt x="743" y="4571"/>
                    <a:pt x="1" y="3821"/>
                    <a:pt x="1" y="2989"/>
                  </a:cubicBezTo>
                  <a:cubicBezTo>
                    <a:pt x="1" y="2158"/>
                    <a:pt x="743" y="1407"/>
                    <a:pt x="1944" y="867"/>
                  </a:cubicBezTo>
                  <a:cubicBezTo>
                    <a:pt x="3133" y="332"/>
                    <a:pt x="4775" y="1"/>
                    <a:pt x="6588" y="1"/>
                  </a:cubicBezTo>
                  <a:cubicBezTo>
                    <a:pt x="8400" y="1"/>
                    <a:pt x="10043" y="332"/>
                    <a:pt x="11232" y="867"/>
                  </a:cubicBezTo>
                  <a:close/>
                  <a:moveTo>
                    <a:pt x="13087" y="2989"/>
                  </a:moveTo>
                  <a:cubicBezTo>
                    <a:pt x="13087" y="2195"/>
                    <a:pt x="12364" y="1473"/>
                    <a:pt x="11196" y="947"/>
                  </a:cubicBezTo>
                  <a:cubicBezTo>
                    <a:pt x="10017" y="416"/>
                    <a:pt x="8388" y="88"/>
                    <a:pt x="6588" y="88"/>
                  </a:cubicBezTo>
                  <a:cubicBezTo>
                    <a:pt x="4787" y="88"/>
                    <a:pt x="3158" y="416"/>
                    <a:pt x="1979" y="947"/>
                  </a:cubicBezTo>
                  <a:cubicBezTo>
                    <a:pt x="811" y="1473"/>
                    <a:pt x="89" y="2195"/>
                    <a:pt x="89" y="2989"/>
                  </a:cubicBezTo>
                  <a:cubicBezTo>
                    <a:pt x="89" y="3783"/>
                    <a:pt x="811" y="4505"/>
                    <a:pt x="1979" y="5031"/>
                  </a:cubicBezTo>
                  <a:cubicBezTo>
                    <a:pt x="3158" y="5562"/>
                    <a:pt x="4787" y="5889"/>
                    <a:pt x="6588" y="5889"/>
                  </a:cubicBezTo>
                  <a:cubicBezTo>
                    <a:pt x="8388" y="5889"/>
                    <a:pt x="10017" y="5562"/>
                    <a:pt x="11196" y="5031"/>
                  </a:cubicBezTo>
                  <a:cubicBezTo>
                    <a:pt x="12364" y="4505"/>
                    <a:pt x="13087" y="3783"/>
                    <a:pt x="13087" y="29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80;p56">
              <a:extLst>
                <a:ext uri="{FF2B5EF4-FFF2-40B4-BE49-F238E27FC236}">
                  <a16:creationId xmlns:a16="http://schemas.microsoft.com/office/drawing/2014/main" id="{17306462-9AA5-2077-CA44-4139B121EE08}"/>
                </a:ext>
              </a:extLst>
            </p:cNvPr>
            <p:cNvSpPr/>
            <p:nvPr/>
          </p:nvSpPr>
          <p:spPr>
            <a:xfrm>
              <a:off x="6376248" y="3230940"/>
              <a:ext cx="1327414" cy="354228"/>
            </a:xfrm>
            <a:custGeom>
              <a:avLst/>
              <a:gdLst/>
              <a:ahLst/>
              <a:cxnLst/>
              <a:rect l="l" t="t" r="r" b="b"/>
              <a:pathLst>
                <a:path w="13175" h="3516" extrusionOk="0">
                  <a:moveTo>
                    <a:pt x="11225" y="504"/>
                  </a:moveTo>
                  <a:cubicBezTo>
                    <a:pt x="12429" y="819"/>
                    <a:pt x="13175" y="1263"/>
                    <a:pt x="13175" y="1758"/>
                  </a:cubicBezTo>
                  <a:cubicBezTo>
                    <a:pt x="13175" y="2254"/>
                    <a:pt x="12429" y="2696"/>
                    <a:pt x="11225" y="3012"/>
                  </a:cubicBezTo>
                  <a:cubicBezTo>
                    <a:pt x="10038" y="3323"/>
                    <a:pt x="8398" y="3515"/>
                    <a:pt x="6588" y="3515"/>
                  </a:cubicBezTo>
                  <a:cubicBezTo>
                    <a:pt x="4778" y="3515"/>
                    <a:pt x="3138" y="3323"/>
                    <a:pt x="1951" y="3012"/>
                  </a:cubicBezTo>
                  <a:cubicBezTo>
                    <a:pt x="746" y="2696"/>
                    <a:pt x="1" y="2254"/>
                    <a:pt x="1" y="1758"/>
                  </a:cubicBezTo>
                  <a:cubicBezTo>
                    <a:pt x="1" y="1263"/>
                    <a:pt x="746" y="819"/>
                    <a:pt x="1951" y="504"/>
                  </a:cubicBezTo>
                  <a:cubicBezTo>
                    <a:pt x="3138" y="193"/>
                    <a:pt x="4778" y="0"/>
                    <a:pt x="6588" y="0"/>
                  </a:cubicBezTo>
                  <a:cubicBezTo>
                    <a:pt x="8398" y="0"/>
                    <a:pt x="10038" y="193"/>
                    <a:pt x="11225" y="504"/>
                  </a:cubicBezTo>
                  <a:close/>
                  <a:moveTo>
                    <a:pt x="13087" y="1758"/>
                  </a:moveTo>
                  <a:cubicBezTo>
                    <a:pt x="13087" y="1307"/>
                    <a:pt x="12367" y="893"/>
                    <a:pt x="11203" y="589"/>
                  </a:cubicBezTo>
                  <a:cubicBezTo>
                    <a:pt x="10023" y="280"/>
                    <a:pt x="8391" y="88"/>
                    <a:pt x="6588" y="88"/>
                  </a:cubicBezTo>
                  <a:cubicBezTo>
                    <a:pt x="4785" y="88"/>
                    <a:pt x="3153" y="280"/>
                    <a:pt x="1972" y="589"/>
                  </a:cubicBezTo>
                  <a:cubicBezTo>
                    <a:pt x="809" y="893"/>
                    <a:pt x="89" y="1307"/>
                    <a:pt x="89" y="1758"/>
                  </a:cubicBezTo>
                  <a:cubicBezTo>
                    <a:pt x="89" y="2209"/>
                    <a:pt x="809" y="2623"/>
                    <a:pt x="1972" y="2928"/>
                  </a:cubicBezTo>
                  <a:cubicBezTo>
                    <a:pt x="3153" y="3237"/>
                    <a:pt x="4785" y="3428"/>
                    <a:pt x="6588" y="3428"/>
                  </a:cubicBezTo>
                  <a:cubicBezTo>
                    <a:pt x="8391" y="3428"/>
                    <a:pt x="10023" y="3237"/>
                    <a:pt x="11203" y="2928"/>
                  </a:cubicBezTo>
                  <a:cubicBezTo>
                    <a:pt x="12367" y="2623"/>
                    <a:pt x="13087" y="2209"/>
                    <a:pt x="13087" y="17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81;p56">
              <a:extLst>
                <a:ext uri="{FF2B5EF4-FFF2-40B4-BE49-F238E27FC236}">
                  <a16:creationId xmlns:a16="http://schemas.microsoft.com/office/drawing/2014/main" id="{14167969-F50F-507A-E7E8-743CC5BEC959}"/>
                </a:ext>
              </a:extLst>
            </p:cNvPr>
            <p:cNvSpPr/>
            <p:nvPr/>
          </p:nvSpPr>
          <p:spPr>
            <a:xfrm>
              <a:off x="6376248" y="3354959"/>
              <a:ext cx="1327414" cy="106289"/>
            </a:xfrm>
            <a:custGeom>
              <a:avLst/>
              <a:gdLst/>
              <a:ahLst/>
              <a:cxnLst/>
              <a:rect l="l" t="t" r="r" b="b"/>
              <a:pathLst>
                <a:path w="13175" h="1055" extrusionOk="0">
                  <a:moveTo>
                    <a:pt x="11217" y="142"/>
                  </a:moveTo>
                  <a:cubicBezTo>
                    <a:pt x="12426" y="231"/>
                    <a:pt x="13175" y="367"/>
                    <a:pt x="13175" y="527"/>
                  </a:cubicBezTo>
                  <a:cubicBezTo>
                    <a:pt x="13175" y="687"/>
                    <a:pt x="12426" y="823"/>
                    <a:pt x="11217" y="913"/>
                  </a:cubicBezTo>
                  <a:cubicBezTo>
                    <a:pt x="10031" y="1000"/>
                    <a:pt x="8395" y="1054"/>
                    <a:pt x="6588" y="1054"/>
                  </a:cubicBezTo>
                  <a:cubicBezTo>
                    <a:pt x="4780" y="1054"/>
                    <a:pt x="3143" y="1000"/>
                    <a:pt x="1958" y="913"/>
                  </a:cubicBezTo>
                  <a:cubicBezTo>
                    <a:pt x="749" y="823"/>
                    <a:pt x="1" y="687"/>
                    <a:pt x="1" y="527"/>
                  </a:cubicBezTo>
                  <a:cubicBezTo>
                    <a:pt x="1" y="367"/>
                    <a:pt x="749" y="231"/>
                    <a:pt x="1958" y="142"/>
                  </a:cubicBezTo>
                  <a:cubicBezTo>
                    <a:pt x="3143" y="54"/>
                    <a:pt x="4780" y="0"/>
                    <a:pt x="6588" y="0"/>
                  </a:cubicBezTo>
                  <a:cubicBezTo>
                    <a:pt x="8395" y="0"/>
                    <a:pt x="10031" y="54"/>
                    <a:pt x="11217" y="142"/>
                  </a:cubicBezTo>
                  <a:close/>
                  <a:moveTo>
                    <a:pt x="13087" y="527"/>
                  </a:moveTo>
                  <a:cubicBezTo>
                    <a:pt x="13087" y="421"/>
                    <a:pt x="12370" y="315"/>
                    <a:pt x="11211" y="229"/>
                  </a:cubicBezTo>
                  <a:cubicBezTo>
                    <a:pt x="10029" y="142"/>
                    <a:pt x="8394" y="88"/>
                    <a:pt x="6588" y="88"/>
                  </a:cubicBezTo>
                  <a:cubicBezTo>
                    <a:pt x="4781" y="88"/>
                    <a:pt x="3147" y="142"/>
                    <a:pt x="1965" y="229"/>
                  </a:cubicBezTo>
                  <a:cubicBezTo>
                    <a:pt x="806" y="315"/>
                    <a:pt x="89" y="421"/>
                    <a:pt x="89" y="527"/>
                  </a:cubicBezTo>
                  <a:cubicBezTo>
                    <a:pt x="89" y="633"/>
                    <a:pt x="806" y="740"/>
                    <a:pt x="1965" y="824"/>
                  </a:cubicBezTo>
                  <a:cubicBezTo>
                    <a:pt x="3147" y="913"/>
                    <a:pt x="4781" y="966"/>
                    <a:pt x="6588" y="966"/>
                  </a:cubicBezTo>
                  <a:cubicBezTo>
                    <a:pt x="8394" y="966"/>
                    <a:pt x="10029" y="913"/>
                    <a:pt x="11211" y="824"/>
                  </a:cubicBezTo>
                  <a:cubicBezTo>
                    <a:pt x="12370" y="740"/>
                    <a:pt x="13087" y="633"/>
                    <a:pt x="13087" y="5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82;p56">
              <a:extLst>
                <a:ext uri="{FF2B5EF4-FFF2-40B4-BE49-F238E27FC236}">
                  <a16:creationId xmlns:a16="http://schemas.microsoft.com/office/drawing/2014/main" id="{3E33EA62-BC6E-65AC-6D83-49A86E539CB6}"/>
                </a:ext>
              </a:extLst>
            </p:cNvPr>
            <p:cNvSpPr/>
            <p:nvPr/>
          </p:nvSpPr>
          <p:spPr>
            <a:xfrm>
              <a:off x="6367483" y="2735568"/>
              <a:ext cx="1345046" cy="1344979"/>
            </a:xfrm>
            <a:custGeom>
              <a:avLst/>
              <a:gdLst/>
              <a:ahLst/>
              <a:cxnLst/>
              <a:rect l="l" t="t" r="r" b="b"/>
              <a:pathLst>
                <a:path w="13350" h="13350" extrusionOk="0">
                  <a:moveTo>
                    <a:pt x="1956" y="1955"/>
                  </a:moveTo>
                  <a:cubicBezTo>
                    <a:pt x="3163" y="748"/>
                    <a:pt x="4832" y="0"/>
                    <a:pt x="6675" y="0"/>
                  </a:cubicBezTo>
                  <a:cubicBezTo>
                    <a:pt x="8518" y="0"/>
                    <a:pt x="10187" y="748"/>
                    <a:pt x="11394" y="1955"/>
                  </a:cubicBezTo>
                  <a:cubicBezTo>
                    <a:pt x="12602" y="3163"/>
                    <a:pt x="13349" y="4832"/>
                    <a:pt x="13349" y="6675"/>
                  </a:cubicBezTo>
                  <a:cubicBezTo>
                    <a:pt x="13349" y="8518"/>
                    <a:pt x="12602" y="10186"/>
                    <a:pt x="11394" y="11395"/>
                  </a:cubicBezTo>
                  <a:cubicBezTo>
                    <a:pt x="10187" y="12602"/>
                    <a:pt x="8518" y="13350"/>
                    <a:pt x="6675" y="13350"/>
                  </a:cubicBezTo>
                  <a:cubicBezTo>
                    <a:pt x="4832" y="13350"/>
                    <a:pt x="3163" y="12602"/>
                    <a:pt x="1956" y="11395"/>
                  </a:cubicBezTo>
                  <a:cubicBezTo>
                    <a:pt x="747" y="10186"/>
                    <a:pt x="1" y="8518"/>
                    <a:pt x="1" y="6675"/>
                  </a:cubicBezTo>
                  <a:cubicBezTo>
                    <a:pt x="1" y="4832"/>
                    <a:pt x="747" y="3163"/>
                    <a:pt x="1956" y="1955"/>
                  </a:cubicBezTo>
                  <a:close/>
                  <a:moveTo>
                    <a:pt x="6675" y="264"/>
                  </a:moveTo>
                  <a:cubicBezTo>
                    <a:pt x="4904" y="264"/>
                    <a:pt x="3302" y="982"/>
                    <a:pt x="2141" y="2141"/>
                  </a:cubicBezTo>
                  <a:cubicBezTo>
                    <a:pt x="981" y="3302"/>
                    <a:pt x="263" y="4905"/>
                    <a:pt x="263" y="6675"/>
                  </a:cubicBezTo>
                  <a:cubicBezTo>
                    <a:pt x="263" y="8445"/>
                    <a:pt x="981" y="10049"/>
                    <a:pt x="2141" y="11208"/>
                  </a:cubicBezTo>
                  <a:cubicBezTo>
                    <a:pt x="3302" y="12368"/>
                    <a:pt x="4904" y="13086"/>
                    <a:pt x="6675" y="13086"/>
                  </a:cubicBezTo>
                  <a:cubicBezTo>
                    <a:pt x="8446" y="13086"/>
                    <a:pt x="10048" y="12368"/>
                    <a:pt x="11208" y="11208"/>
                  </a:cubicBezTo>
                  <a:cubicBezTo>
                    <a:pt x="12368" y="10049"/>
                    <a:pt x="13086" y="8445"/>
                    <a:pt x="13086" y="6675"/>
                  </a:cubicBezTo>
                  <a:cubicBezTo>
                    <a:pt x="13086" y="4905"/>
                    <a:pt x="12368" y="3302"/>
                    <a:pt x="11208" y="2141"/>
                  </a:cubicBezTo>
                  <a:cubicBezTo>
                    <a:pt x="10048" y="982"/>
                    <a:pt x="8446" y="264"/>
                    <a:pt x="6675" y="2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83;p56">
              <a:extLst>
                <a:ext uri="{FF2B5EF4-FFF2-40B4-BE49-F238E27FC236}">
                  <a16:creationId xmlns:a16="http://schemas.microsoft.com/office/drawing/2014/main" id="{3D7B284E-2CFC-4332-3346-2E017CE15AD5}"/>
                </a:ext>
              </a:extLst>
            </p:cNvPr>
            <p:cNvSpPr/>
            <p:nvPr/>
          </p:nvSpPr>
          <p:spPr>
            <a:xfrm>
              <a:off x="7598719" y="3226104"/>
              <a:ext cx="56220" cy="399766"/>
            </a:xfrm>
            <a:custGeom>
              <a:avLst/>
              <a:gdLst/>
              <a:ahLst/>
              <a:cxnLst/>
              <a:rect l="l" t="t" r="r" b="b"/>
              <a:pathLst>
                <a:path w="558" h="3968" extrusionOk="0">
                  <a:moveTo>
                    <a:pt x="252" y="234"/>
                  </a:moveTo>
                  <a:cubicBezTo>
                    <a:pt x="252" y="234"/>
                    <a:pt x="252" y="235"/>
                    <a:pt x="252" y="235"/>
                  </a:cubicBezTo>
                  <a:close/>
                  <a:moveTo>
                    <a:pt x="192" y="37"/>
                  </a:moveTo>
                  <a:cubicBezTo>
                    <a:pt x="275" y="381"/>
                    <a:pt x="324" y="706"/>
                    <a:pt x="356" y="1058"/>
                  </a:cubicBezTo>
                  <a:cubicBezTo>
                    <a:pt x="395" y="1506"/>
                    <a:pt x="383" y="1944"/>
                    <a:pt x="329" y="2389"/>
                  </a:cubicBezTo>
                  <a:cubicBezTo>
                    <a:pt x="279" y="2792"/>
                    <a:pt x="206" y="3142"/>
                    <a:pt x="124" y="3536"/>
                  </a:cubicBezTo>
                  <a:cubicBezTo>
                    <a:pt x="117" y="3570"/>
                    <a:pt x="1" y="3968"/>
                    <a:pt x="96" y="3894"/>
                  </a:cubicBezTo>
                  <a:cubicBezTo>
                    <a:pt x="222" y="3784"/>
                    <a:pt x="301" y="3505"/>
                    <a:pt x="351" y="3355"/>
                  </a:cubicBezTo>
                  <a:cubicBezTo>
                    <a:pt x="505" y="2871"/>
                    <a:pt x="555" y="2367"/>
                    <a:pt x="557" y="1862"/>
                  </a:cubicBezTo>
                  <a:cubicBezTo>
                    <a:pt x="558" y="1460"/>
                    <a:pt x="519" y="1070"/>
                    <a:pt x="431" y="679"/>
                  </a:cubicBezTo>
                  <a:cubicBezTo>
                    <a:pt x="384" y="471"/>
                    <a:pt x="319" y="281"/>
                    <a:pt x="240" y="85"/>
                  </a:cubicBezTo>
                  <a:cubicBezTo>
                    <a:pt x="238" y="80"/>
                    <a:pt x="204" y="1"/>
                    <a:pt x="192" y="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84;p56">
              <a:extLst>
                <a:ext uri="{FF2B5EF4-FFF2-40B4-BE49-F238E27FC236}">
                  <a16:creationId xmlns:a16="http://schemas.microsoft.com/office/drawing/2014/main" id="{1A0D96FA-A661-E7A4-94C1-1A96B1959B4C}"/>
                </a:ext>
              </a:extLst>
            </p:cNvPr>
            <p:cNvSpPr/>
            <p:nvPr/>
          </p:nvSpPr>
          <p:spPr>
            <a:xfrm>
              <a:off x="7525375" y="3060375"/>
              <a:ext cx="85438" cy="239376"/>
            </a:xfrm>
            <a:custGeom>
              <a:avLst/>
              <a:gdLst/>
              <a:ahLst/>
              <a:cxnLst/>
              <a:rect l="l" t="t" r="r" b="b"/>
              <a:pathLst>
                <a:path w="848" h="2376" extrusionOk="0">
                  <a:moveTo>
                    <a:pt x="55" y="102"/>
                  </a:moveTo>
                  <a:lnTo>
                    <a:pt x="55" y="103"/>
                  </a:lnTo>
                  <a:cubicBezTo>
                    <a:pt x="55" y="103"/>
                    <a:pt x="55" y="103"/>
                    <a:pt x="55" y="102"/>
                  </a:cubicBezTo>
                  <a:close/>
                  <a:moveTo>
                    <a:pt x="1" y="20"/>
                  </a:moveTo>
                  <a:cubicBezTo>
                    <a:pt x="75" y="182"/>
                    <a:pt x="142" y="342"/>
                    <a:pt x="208" y="507"/>
                  </a:cubicBezTo>
                  <a:cubicBezTo>
                    <a:pt x="308" y="757"/>
                    <a:pt x="387" y="1006"/>
                    <a:pt x="457" y="1265"/>
                  </a:cubicBezTo>
                  <a:cubicBezTo>
                    <a:pt x="528" y="1525"/>
                    <a:pt x="588" y="1789"/>
                    <a:pt x="662" y="2046"/>
                  </a:cubicBezTo>
                  <a:cubicBezTo>
                    <a:pt x="672" y="2082"/>
                    <a:pt x="731" y="2375"/>
                    <a:pt x="784" y="2292"/>
                  </a:cubicBezTo>
                  <a:cubicBezTo>
                    <a:pt x="848" y="2178"/>
                    <a:pt x="811" y="1970"/>
                    <a:pt x="799" y="1848"/>
                  </a:cubicBezTo>
                  <a:cubicBezTo>
                    <a:pt x="760" y="1507"/>
                    <a:pt x="660" y="1198"/>
                    <a:pt x="536" y="880"/>
                  </a:cubicBezTo>
                  <a:cubicBezTo>
                    <a:pt x="453" y="667"/>
                    <a:pt x="359" y="467"/>
                    <a:pt x="238" y="273"/>
                  </a:cubicBezTo>
                  <a:cubicBezTo>
                    <a:pt x="180" y="180"/>
                    <a:pt x="118" y="107"/>
                    <a:pt x="43" y="27"/>
                  </a:cubicBezTo>
                  <a:cubicBezTo>
                    <a:pt x="32" y="18"/>
                    <a:pt x="10" y="0"/>
                    <a:pt x="1" y="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85;p56">
              <a:extLst>
                <a:ext uri="{FF2B5EF4-FFF2-40B4-BE49-F238E27FC236}">
                  <a16:creationId xmlns:a16="http://schemas.microsoft.com/office/drawing/2014/main" id="{9A8DFFD0-C21E-923F-8988-9D5F86D5E0BC}"/>
                </a:ext>
              </a:extLst>
            </p:cNvPr>
            <p:cNvSpPr/>
            <p:nvPr/>
          </p:nvSpPr>
          <p:spPr>
            <a:xfrm>
              <a:off x="7466136" y="3644908"/>
              <a:ext cx="118787" cy="182454"/>
            </a:xfrm>
            <a:custGeom>
              <a:avLst/>
              <a:gdLst/>
              <a:ahLst/>
              <a:cxnLst/>
              <a:rect l="l" t="t" r="r" b="b"/>
              <a:pathLst>
                <a:path w="1179" h="1811" extrusionOk="0">
                  <a:moveTo>
                    <a:pt x="1120" y="97"/>
                  </a:moveTo>
                  <a:lnTo>
                    <a:pt x="1120" y="97"/>
                  </a:lnTo>
                  <a:cubicBezTo>
                    <a:pt x="1120" y="97"/>
                    <a:pt x="1120" y="97"/>
                    <a:pt x="1120" y="97"/>
                  </a:cubicBezTo>
                  <a:close/>
                  <a:moveTo>
                    <a:pt x="1156" y="5"/>
                  </a:moveTo>
                  <a:cubicBezTo>
                    <a:pt x="1071" y="152"/>
                    <a:pt x="983" y="296"/>
                    <a:pt x="894" y="441"/>
                  </a:cubicBezTo>
                  <a:cubicBezTo>
                    <a:pt x="771" y="642"/>
                    <a:pt x="641" y="833"/>
                    <a:pt x="507" y="1027"/>
                  </a:cubicBezTo>
                  <a:cubicBezTo>
                    <a:pt x="384" y="1202"/>
                    <a:pt x="247" y="1400"/>
                    <a:pt x="144" y="1585"/>
                  </a:cubicBezTo>
                  <a:cubicBezTo>
                    <a:pt x="126" y="1620"/>
                    <a:pt x="0" y="1811"/>
                    <a:pt x="87" y="1803"/>
                  </a:cubicBezTo>
                  <a:cubicBezTo>
                    <a:pt x="195" y="1786"/>
                    <a:pt x="293" y="1652"/>
                    <a:pt x="362" y="1575"/>
                  </a:cubicBezTo>
                  <a:cubicBezTo>
                    <a:pt x="551" y="1363"/>
                    <a:pt x="687" y="1129"/>
                    <a:pt x="828" y="883"/>
                  </a:cubicBezTo>
                  <a:cubicBezTo>
                    <a:pt x="929" y="704"/>
                    <a:pt x="1018" y="528"/>
                    <a:pt x="1093" y="337"/>
                  </a:cubicBezTo>
                  <a:cubicBezTo>
                    <a:pt x="1132" y="238"/>
                    <a:pt x="1154" y="147"/>
                    <a:pt x="1174" y="44"/>
                  </a:cubicBezTo>
                  <a:cubicBezTo>
                    <a:pt x="1177" y="30"/>
                    <a:pt x="1179" y="1"/>
                    <a:pt x="1156" y="5"/>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86;p56">
              <a:extLst>
                <a:ext uri="{FF2B5EF4-FFF2-40B4-BE49-F238E27FC236}">
                  <a16:creationId xmlns:a16="http://schemas.microsoft.com/office/drawing/2014/main" id="{B2437BE7-CA93-A418-B676-68F525CA8F20}"/>
                </a:ext>
              </a:extLst>
            </p:cNvPr>
            <p:cNvSpPr/>
            <p:nvPr/>
          </p:nvSpPr>
          <p:spPr>
            <a:xfrm>
              <a:off x="6428737" y="3134928"/>
              <a:ext cx="77277" cy="274940"/>
            </a:xfrm>
            <a:custGeom>
              <a:avLst/>
              <a:gdLst/>
              <a:ahLst/>
              <a:cxnLst/>
              <a:rect l="l" t="t" r="r" b="b"/>
              <a:pathLst>
                <a:path w="767" h="2729" extrusionOk="0">
                  <a:moveTo>
                    <a:pt x="62" y="2556"/>
                  </a:moveTo>
                  <a:cubicBezTo>
                    <a:pt x="62" y="2556"/>
                    <a:pt x="62" y="2556"/>
                    <a:pt x="62" y="2555"/>
                  </a:cubicBezTo>
                  <a:close/>
                  <a:moveTo>
                    <a:pt x="64" y="2707"/>
                  </a:moveTo>
                  <a:cubicBezTo>
                    <a:pt x="85" y="2454"/>
                    <a:pt x="119" y="2214"/>
                    <a:pt x="164" y="1964"/>
                  </a:cubicBezTo>
                  <a:cubicBezTo>
                    <a:pt x="220" y="1652"/>
                    <a:pt x="299" y="1355"/>
                    <a:pt x="398" y="1053"/>
                  </a:cubicBezTo>
                  <a:cubicBezTo>
                    <a:pt x="481" y="799"/>
                    <a:pt x="579" y="541"/>
                    <a:pt x="656" y="287"/>
                  </a:cubicBezTo>
                  <a:cubicBezTo>
                    <a:pt x="667" y="250"/>
                    <a:pt x="767" y="1"/>
                    <a:pt x="680" y="34"/>
                  </a:cubicBezTo>
                  <a:cubicBezTo>
                    <a:pt x="568" y="85"/>
                    <a:pt x="490" y="268"/>
                    <a:pt x="437" y="370"/>
                  </a:cubicBezTo>
                  <a:cubicBezTo>
                    <a:pt x="275" y="685"/>
                    <a:pt x="184" y="1025"/>
                    <a:pt x="111" y="1370"/>
                  </a:cubicBezTo>
                  <a:cubicBezTo>
                    <a:pt x="51" y="1650"/>
                    <a:pt x="13" y="1924"/>
                    <a:pt x="5" y="2210"/>
                  </a:cubicBezTo>
                  <a:cubicBezTo>
                    <a:pt x="0" y="2366"/>
                    <a:pt x="12" y="2510"/>
                    <a:pt x="32" y="2664"/>
                  </a:cubicBezTo>
                  <a:cubicBezTo>
                    <a:pt x="33" y="2672"/>
                    <a:pt x="42" y="2728"/>
                    <a:pt x="64" y="2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87;p56">
              <a:extLst>
                <a:ext uri="{FF2B5EF4-FFF2-40B4-BE49-F238E27FC236}">
                  <a16:creationId xmlns:a16="http://schemas.microsoft.com/office/drawing/2014/main" id="{8A78CF65-684B-E1F4-7312-3A0DF530FBEA}"/>
                </a:ext>
              </a:extLst>
            </p:cNvPr>
            <p:cNvSpPr/>
            <p:nvPr/>
          </p:nvSpPr>
          <p:spPr>
            <a:xfrm>
              <a:off x="6467727" y="3166159"/>
              <a:ext cx="136016" cy="525297"/>
            </a:xfrm>
            <a:custGeom>
              <a:avLst/>
              <a:gdLst/>
              <a:ahLst/>
              <a:cxnLst/>
              <a:rect l="l" t="t" r="r" b="b"/>
              <a:pathLst>
                <a:path w="1350" h="5214" extrusionOk="0">
                  <a:moveTo>
                    <a:pt x="463" y="1354"/>
                  </a:moveTo>
                  <a:cubicBezTo>
                    <a:pt x="388" y="1757"/>
                    <a:pt x="358" y="2085"/>
                    <a:pt x="377" y="2497"/>
                  </a:cubicBezTo>
                  <a:cubicBezTo>
                    <a:pt x="504" y="4001"/>
                    <a:pt x="1290" y="4838"/>
                    <a:pt x="1349" y="5213"/>
                  </a:cubicBezTo>
                  <a:cubicBezTo>
                    <a:pt x="754" y="4937"/>
                    <a:pt x="131" y="3207"/>
                    <a:pt x="38" y="2524"/>
                  </a:cubicBezTo>
                  <a:cubicBezTo>
                    <a:pt x="1" y="2077"/>
                    <a:pt x="22" y="1723"/>
                    <a:pt x="104" y="1284"/>
                  </a:cubicBezTo>
                  <a:cubicBezTo>
                    <a:pt x="138" y="1136"/>
                    <a:pt x="326" y="0"/>
                    <a:pt x="606" y="169"/>
                  </a:cubicBezTo>
                  <a:cubicBezTo>
                    <a:pt x="872" y="214"/>
                    <a:pt x="537" y="1015"/>
                    <a:pt x="463" y="13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88;p56">
              <a:extLst>
                <a:ext uri="{FF2B5EF4-FFF2-40B4-BE49-F238E27FC236}">
                  <a16:creationId xmlns:a16="http://schemas.microsoft.com/office/drawing/2014/main" id="{947F1649-8A7C-E063-6F58-C5F0302F1B87}"/>
                </a:ext>
              </a:extLst>
            </p:cNvPr>
            <p:cNvSpPr/>
            <p:nvPr/>
          </p:nvSpPr>
          <p:spPr>
            <a:xfrm>
              <a:off x="6437704" y="3508396"/>
              <a:ext cx="181355" cy="322090"/>
            </a:xfrm>
            <a:custGeom>
              <a:avLst/>
              <a:gdLst/>
              <a:ahLst/>
              <a:cxnLst/>
              <a:rect l="l" t="t" r="r" b="b"/>
              <a:pathLst>
                <a:path w="1800" h="3197" extrusionOk="0">
                  <a:moveTo>
                    <a:pt x="1652" y="3035"/>
                  </a:moveTo>
                  <a:lnTo>
                    <a:pt x="1651" y="3034"/>
                  </a:lnTo>
                  <a:cubicBezTo>
                    <a:pt x="1651" y="3034"/>
                    <a:pt x="1651" y="3035"/>
                    <a:pt x="1652" y="3035"/>
                  </a:cubicBezTo>
                  <a:close/>
                  <a:moveTo>
                    <a:pt x="1794" y="3162"/>
                  </a:moveTo>
                  <a:cubicBezTo>
                    <a:pt x="1567" y="2930"/>
                    <a:pt x="1376" y="2698"/>
                    <a:pt x="1185" y="2436"/>
                  </a:cubicBezTo>
                  <a:cubicBezTo>
                    <a:pt x="946" y="2106"/>
                    <a:pt x="752" y="1761"/>
                    <a:pt x="586" y="1388"/>
                  </a:cubicBezTo>
                  <a:cubicBezTo>
                    <a:pt x="437" y="1052"/>
                    <a:pt x="330" y="743"/>
                    <a:pt x="207" y="398"/>
                  </a:cubicBezTo>
                  <a:cubicBezTo>
                    <a:pt x="195" y="363"/>
                    <a:pt x="99" y="1"/>
                    <a:pt x="54" y="104"/>
                  </a:cubicBezTo>
                  <a:cubicBezTo>
                    <a:pt x="0" y="251"/>
                    <a:pt x="70" y="507"/>
                    <a:pt x="101" y="651"/>
                  </a:cubicBezTo>
                  <a:cubicBezTo>
                    <a:pt x="205" y="1103"/>
                    <a:pt x="403" y="1518"/>
                    <a:pt x="640" y="1914"/>
                  </a:cubicBezTo>
                  <a:cubicBezTo>
                    <a:pt x="829" y="2228"/>
                    <a:pt x="1043" y="2513"/>
                    <a:pt x="1297" y="2776"/>
                  </a:cubicBezTo>
                  <a:cubicBezTo>
                    <a:pt x="1433" y="2916"/>
                    <a:pt x="1575" y="3033"/>
                    <a:pt x="1731" y="3149"/>
                  </a:cubicBezTo>
                  <a:cubicBezTo>
                    <a:pt x="1736" y="3151"/>
                    <a:pt x="1800" y="3197"/>
                    <a:pt x="1794" y="31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89;p56">
              <a:extLst>
                <a:ext uri="{FF2B5EF4-FFF2-40B4-BE49-F238E27FC236}">
                  <a16:creationId xmlns:a16="http://schemas.microsoft.com/office/drawing/2014/main" id="{924AA647-63EA-2B1A-13D4-9E7E4B24C800}"/>
                </a:ext>
              </a:extLst>
            </p:cNvPr>
            <p:cNvSpPr/>
            <p:nvPr/>
          </p:nvSpPr>
          <p:spPr>
            <a:xfrm>
              <a:off x="6633859" y="3825346"/>
              <a:ext cx="130071" cy="98229"/>
            </a:xfrm>
            <a:custGeom>
              <a:avLst/>
              <a:gdLst/>
              <a:ahLst/>
              <a:cxnLst/>
              <a:rect l="l" t="t" r="r" b="b"/>
              <a:pathLst>
                <a:path w="1291" h="975" extrusionOk="0">
                  <a:moveTo>
                    <a:pt x="1208" y="924"/>
                  </a:moveTo>
                  <a:cubicBezTo>
                    <a:pt x="1208" y="924"/>
                    <a:pt x="1208" y="923"/>
                    <a:pt x="1208" y="923"/>
                  </a:cubicBezTo>
                  <a:close/>
                  <a:moveTo>
                    <a:pt x="1288" y="953"/>
                  </a:moveTo>
                  <a:cubicBezTo>
                    <a:pt x="1164" y="881"/>
                    <a:pt x="1050" y="805"/>
                    <a:pt x="932" y="724"/>
                  </a:cubicBezTo>
                  <a:cubicBezTo>
                    <a:pt x="785" y="622"/>
                    <a:pt x="655" y="514"/>
                    <a:pt x="522" y="395"/>
                  </a:cubicBezTo>
                  <a:cubicBezTo>
                    <a:pt x="418" y="302"/>
                    <a:pt x="289" y="184"/>
                    <a:pt x="176" y="107"/>
                  </a:cubicBezTo>
                  <a:cubicBezTo>
                    <a:pt x="137" y="82"/>
                    <a:pt x="41" y="1"/>
                    <a:pt x="20" y="67"/>
                  </a:cubicBezTo>
                  <a:cubicBezTo>
                    <a:pt x="0" y="151"/>
                    <a:pt x="69" y="224"/>
                    <a:pt x="119" y="292"/>
                  </a:cubicBezTo>
                  <a:cubicBezTo>
                    <a:pt x="241" y="454"/>
                    <a:pt x="406" y="569"/>
                    <a:pt x="574" y="682"/>
                  </a:cubicBezTo>
                  <a:cubicBezTo>
                    <a:pt x="712" y="774"/>
                    <a:pt x="846" y="849"/>
                    <a:pt x="1000" y="910"/>
                  </a:cubicBezTo>
                  <a:cubicBezTo>
                    <a:pt x="1086" y="944"/>
                    <a:pt x="1163" y="959"/>
                    <a:pt x="1253" y="973"/>
                  </a:cubicBezTo>
                  <a:cubicBezTo>
                    <a:pt x="1267" y="974"/>
                    <a:pt x="1291" y="974"/>
                    <a:pt x="1288" y="953"/>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90;p56">
              <a:extLst>
                <a:ext uri="{FF2B5EF4-FFF2-40B4-BE49-F238E27FC236}">
                  <a16:creationId xmlns:a16="http://schemas.microsoft.com/office/drawing/2014/main" id="{83FC7B0D-4CE4-7746-AA9F-1C9BDE80EAA5}"/>
                </a:ext>
              </a:extLst>
            </p:cNvPr>
            <p:cNvSpPr/>
            <p:nvPr/>
          </p:nvSpPr>
          <p:spPr>
            <a:xfrm>
              <a:off x="6620561" y="2759848"/>
              <a:ext cx="1026567" cy="1232545"/>
            </a:xfrm>
            <a:custGeom>
              <a:avLst/>
              <a:gdLst/>
              <a:ahLst/>
              <a:cxnLst/>
              <a:rect l="l" t="t" r="r" b="b"/>
              <a:pathLst>
                <a:path w="10189" h="12234" extrusionOk="0">
                  <a:moveTo>
                    <a:pt x="7401" y="8610"/>
                  </a:moveTo>
                  <a:cubicBezTo>
                    <a:pt x="7401" y="8610"/>
                    <a:pt x="7028" y="8685"/>
                    <a:pt x="6880" y="8693"/>
                  </a:cubicBezTo>
                  <a:cubicBezTo>
                    <a:pt x="6731" y="8701"/>
                    <a:pt x="6938" y="8560"/>
                    <a:pt x="6532" y="8610"/>
                  </a:cubicBezTo>
                  <a:cubicBezTo>
                    <a:pt x="6126" y="8659"/>
                    <a:pt x="6026" y="8510"/>
                    <a:pt x="5918" y="8618"/>
                  </a:cubicBezTo>
                  <a:cubicBezTo>
                    <a:pt x="5810" y="8726"/>
                    <a:pt x="5521" y="8626"/>
                    <a:pt x="5678" y="8768"/>
                  </a:cubicBezTo>
                  <a:cubicBezTo>
                    <a:pt x="5835" y="8908"/>
                    <a:pt x="6009" y="9008"/>
                    <a:pt x="6324" y="9024"/>
                  </a:cubicBezTo>
                  <a:cubicBezTo>
                    <a:pt x="6639" y="9041"/>
                    <a:pt x="6631" y="8851"/>
                    <a:pt x="6788" y="8950"/>
                  </a:cubicBezTo>
                  <a:cubicBezTo>
                    <a:pt x="6945" y="9049"/>
                    <a:pt x="6945" y="9148"/>
                    <a:pt x="7095" y="9032"/>
                  </a:cubicBezTo>
                  <a:cubicBezTo>
                    <a:pt x="7244" y="8917"/>
                    <a:pt x="7401" y="8610"/>
                    <a:pt x="7401" y="8610"/>
                  </a:cubicBezTo>
                  <a:close/>
                  <a:moveTo>
                    <a:pt x="1033" y="2202"/>
                  </a:moveTo>
                  <a:cubicBezTo>
                    <a:pt x="1240" y="1945"/>
                    <a:pt x="1597" y="1974"/>
                    <a:pt x="1754" y="2007"/>
                  </a:cubicBezTo>
                  <a:cubicBezTo>
                    <a:pt x="1912" y="2040"/>
                    <a:pt x="1957" y="2152"/>
                    <a:pt x="1995" y="2313"/>
                  </a:cubicBezTo>
                  <a:cubicBezTo>
                    <a:pt x="2031" y="2475"/>
                    <a:pt x="2052" y="2384"/>
                    <a:pt x="2293" y="2558"/>
                  </a:cubicBezTo>
                  <a:cubicBezTo>
                    <a:pt x="2533" y="2732"/>
                    <a:pt x="2653" y="2790"/>
                    <a:pt x="2831" y="2567"/>
                  </a:cubicBezTo>
                  <a:cubicBezTo>
                    <a:pt x="3009" y="2342"/>
                    <a:pt x="2827" y="2243"/>
                    <a:pt x="2989" y="2197"/>
                  </a:cubicBezTo>
                  <a:cubicBezTo>
                    <a:pt x="3151" y="2152"/>
                    <a:pt x="3250" y="2368"/>
                    <a:pt x="3540" y="2500"/>
                  </a:cubicBezTo>
                  <a:cubicBezTo>
                    <a:pt x="3830" y="2633"/>
                    <a:pt x="3590" y="2844"/>
                    <a:pt x="3635" y="3163"/>
                  </a:cubicBezTo>
                  <a:cubicBezTo>
                    <a:pt x="3681" y="3482"/>
                    <a:pt x="3756" y="3486"/>
                    <a:pt x="3938" y="3175"/>
                  </a:cubicBezTo>
                  <a:cubicBezTo>
                    <a:pt x="4120" y="2864"/>
                    <a:pt x="4129" y="2301"/>
                    <a:pt x="4348" y="2458"/>
                  </a:cubicBezTo>
                  <a:cubicBezTo>
                    <a:pt x="4568" y="2616"/>
                    <a:pt x="4647" y="3246"/>
                    <a:pt x="4414" y="3561"/>
                  </a:cubicBezTo>
                  <a:cubicBezTo>
                    <a:pt x="4182" y="3875"/>
                    <a:pt x="3946" y="3958"/>
                    <a:pt x="4398" y="4203"/>
                  </a:cubicBezTo>
                  <a:cubicBezTo>
                    <a:pt x="4849" y="4447"/>
                    <a:pt x="4638" y="4535"/>
                    <a:pt x="5057" y="4646"/>
                  </a:cubicBezTo>
                  <a:cubicBezTo>
                    <a:pt x="5475" y="4758"/>
                    <a:pt x="5231" y="4212"/>
                    <a:pt x="4978" y="3967"/>
                  </a:cubicBezTo>
                  <a:cubicBezTo>
                    <a:pt x="4725" y="3723"/>
                    <a:pt x="5176" y="3660"/>
                    <a:pt x="5127" y="3329"/>
                  </a:cubicBezTo>
                  <a:cubicBezTo>
                    <a:pt x="5077" y="2997"/>
                    <a:pt x="5040" y="3167"/>
                    <a:pt x="4866" y="3001"/>
                  </a:cubicBezTo>
                  <a:cubicBezTo>
                    <a:pt x="4692" y="2836"/>
                    <a:pt x="4713" y="2765"/>
                    <a:pt x="4903" y="2600"/>
                  </a:cubicBezTo>
                  <a:cubicBezTo>
                    <a:pt x="5094" y="2434"/>
                    <a:pt x="5202" y="2724"/>
                    <a:pt x="5425" y="3022"/>
                  </a:cubicBezTo>
                  <a:cubicBezTo>
                    <a:pt x="5649" y="3320"/>
                    <a:pt x="5579" y="3379"/>
                    <a:pt x="5831" y="3448"/>
                  </a:cubicBezTo>
                  <a:cubicBezTo>
                    <a:pt x="6085" y="3519"/>
                    <a:pt x="6092" y="3751"/>
                    <a:pt x="6370" y="3913"/>
                  </a:cubicBezTo>
                  <a:cubicBezTo>
                    <a:pt x="6648" y="4075"/>
                    <a:pt x="6702" y="3909"/>
                    <a:pt x="6987" y="4095"/>
                  </a:cubicBezTo>
                  <a:cubicBezTo>
                    <a:pt x="7274" y="4281"/>
                    <a:pt x="7174" y="4435"/>
                    <a:pt x="7398" y="4522"/>
                  </a:cubicBezTo>
                  <a:cubicBezTo>
                    <a:pt x="7621" y="4609"/>
                    <a:pt x="7663" y="4754"/>
                    <a:pt x="7319" y="4853"/>
                  </a:cubicBezTo>
                  <a:cubicBezTo>
                    <a:pt x="6975" y="4953"/>
                    <a:pt x="7000" y="4509"/>
                    <a:pt x="6897" y="4518"/>
                  </a:cubicBezTo>
                  <a:cubicBezTo>
                    <a:pt x="6793" y="4526"/>
                    <a:pt x="6515" y="4547"/>
                    <a:pt x="6615" y="4899"/>
                  </a:cubicBezTo>
                  <a:cubicBezTo>
                    <a:pt x="6714" y="5252"/>
                    <a:pt x="6888" y="4990"/>
                    <a:pt x="7062" y="5131"/>
                  </a:cubicBezTo>
                  <a:cubicBezTo>
                    <a:pt x="7236" y="5272"/>
                    <a:pt x="7207" y="5301"/>
                    <a:pt x="7083" y="5384"/>
                  </a:cubicBezTo>
                  <a:cubicBezTo>
                    <a:pt x="6959" y="5467"/>
                    <a:pt x="6880" y="5898"/>
                    <a:pt x="6627" y="5914"/>
                  </a:cubicBezTo>
                  <a:cubicBezTo>
                    <a:pt x="6374" y="5931"/>
                    <a:pt x="6242" y="6482"/>
                    <a:pt x="6263" y="6643"/>
                  </a:cubicBezTo>
                  <a:cubicBezTo>
                    <a:pt x="6283" y="6805"/>
                    <a:pt x="6391" y="6855"/>
                    <a:pt x="6113" y="7124"/>
                  </a:cubicBezTo>
                  <a:cubicBezTo>
                    <a:pt x="5836" y="7393"/>
                    <a:pt x="5699" y="7245"/>
                    <a:pt x="5844" y="7538"/>
                  </a:cubicBezTo>
                  <a:cubicBezTo>
                    <a:pt x="5989" y="7832"/>
                    <a:pt x="6229" y="8335"/>
                    <a:pt x="5923" y="8255"/>
                  </a:cubicBezTo>
                  <a:cubicBezTo>
                    <a:pt x="5616" y="8177"/>
                    <a:pt x="5715" y="7986"/>
                    <a:pt x="5376" y="7734"/>
                  </a:cubicBezTo>
                  <a:cubicBezTo>
                    <a:pt x="5036" y="7481"/>
                    <a:pt x="5226" y="7862"/>
                    <a:pt x="4849" y="7991"/>
                  </a:cubicBezTo>
                  <a:cubicBezTo>
                    <a:pt x="4473" y="8119"/>
                    <a:pt x="4754" y="7791"/>
                    <a:pt x="4564" y="7771"/>
                  </a:cubicBezTo>
                  <a:cubicBezTo>
                    <a:pt x="4373" y="7750"/>
                    <a:pt x="4460" y="7949"/>
                    <a:pt x="4116" y="8024"/>
                  </a:cubicBezTo>
                  <a:cubicBezTo>
                    <a:pt x="3772" y="8098"/>
                    <a:pt x="4124" y="8210"/>
                    <a:pt x="4008" y="8724"/>
                  </a:cubicBezTo>
                  <a:cubicBezTo>
                    <a:pt x="3892" y="9237"/>
                    <a:pt x="4020" y="9216"/>
                    <a:pt x="4481" y="9283"/>
                  </a:cubicBezTo>
                  <a:cubicBezTo>
                    <a:pt x="4941" y="9349"/>
                    <a:pt x="5259" y="9009"/>
                    <a:pt x="5513" y="9151"/>
                  </a:cubicBezTo>
                  <a:cubicBezTo>
                    <a:pt x="5765" y="9292"/>
                    <a:pt x="5288" y="9387"/>
                    <a:pt x="5413" y="9586"/>
                  </a:cubicBezTo>
                  <a:cubicBezTo>
                    <a:pt x="5537" y="9785"/>
                    <a:pt x="5591" y="9482"/>
                    <a:pt x="5795" y="9602"/>
                  </a:cubicBezTo>
                  <a:cubicBezTo>
                    <a:pt x="5997" y="9722"/>
                    <a:pt x="5885" y="9951"/>
                    <a:pt x="6080" y="10075"/>
                  </a:cubicBezTo>
                  <a:cubicBezTo>
                    <a:pt x="6275" y="10199"/>
                    <a:pt x="6429" y="10042"/>
                    <a:pt x="6602" y="9801"/>
                  </a:cubicBezTo>
                  <a:cubicBezTo>
                    <a:pt x="6776" y="9560"/>
                    <a:pt x="6918" y="9643"/>
                    <a:pt x="7083" y="9408"/>
                  </a:cubicBezTo>
                  <a:cubicBezTo>
                    <a:pt x="7248" y="9171"/>
                    <a:pt x="7435" y="9403"/>
                    <a:pt x="7775" y="9299"/>
                  </a:cubicBezTo>
                  <a:cubicBezTo>
                    <a:pt x="8115" y="9196"/>
                    <a:pt x="7849" y="9130"/>
                    <a:pt x="8131" y="9076"/>
                  </a:cubicBezTo>
                  <a:cubicBezTo>
                    <a:pt x="8413" y="9022"/>
                    <a:pt x="8480" y="9362"/>
                    <a:pt x="8566" y="9325"/>
                  </a:cubicBezTo>
                  <a:cubicBezTo>
                    <a:pt x="8653" y="9287"/>
                    <a:pt x="8893" y="9147"/>
                    <a:pt x="9126" y="9180"/>
                  </a:cubicBezTo>
                  <a:cubicBezTo>
                    <a:pt x="9358" y="9213"/>
                    <a:pt x="9304" y="9474"/>
                    <a:pt x="9648" y="9163"/>
                  </a:cubicBezTo>
                  <a:cubicBezTo>
                    <a:pt x="9801" y="9024"/>
                    <a:pt x="10008" y="8929"/>
                    <a:pt x="10188" y="8867"/>
                  </a:cubicBezTo>
                  <a:cubicBezTo>
                    <a:pt x="9598" y="10329"/>
                    <a:pt x="8491" y="11526"/>
                    <a:pt x="7094" y="12234"/>
                  </a:cubicBezTo>
                  <a:cubicBezTo>
                    <a:pt x="6986" y="12055"/>
                    <a:pt x="6809" y="11829"/>
                    <a:pt x="6598" y="11794"/>
                  </a:cubicBezTo>
                  <a:cubicBezTo>
                    <a:pt x="6242" y="11736"/>
                    <a:pt x="6308" y="11653"/>
                    <a:pt x="6201" y="11404"/>
                  </a:cubicBezTo>
                  <a:cubicBezTo>
                    <a:pt x="6092" y="11156"/>
                    <a:pt x="5952" y="11040"/>
                    <a:pt x="6300" y="10667"/>
                  </a:cubicBezTo>
                  <a:cubicBezTo>
                    <a:pt x="6648" y="10294"/>
                    <a:pt x="6142" y="10377"/>
                    <a:pt x="5815" y="10253"/>
                  </a:cubicBezTo>
                  <a:cubicBezTo>
                    <a:pt x="5487" y="10129"/>
                    <a:pt x="5653" y="10099"/>
                    <a:pt x="5475" y="10008"/>
                  </a:cubicBezTo>
                  <a:cubicBezTo>
                    <a:pt x="5297" y="9917"/>
                    <a:pt x="5210" y="10166"/>
                    <a:pt x="4957" y="10029"/>
                  </a:cubicBezTo>
                  <a:cubicBezTo>
                    <a:pt x="4704" y="9892"/>
                    <a:pt x="4742" y="9797"/>
                    <a:pt x="4559" y="9710"/>
                  </a:cubicBezTo>
                  <a:cubicBezTo>
                    <a:pt x="4377" y="9623"/>
                    <a:pt x="4248" y="9818"/>
                    <a:pt x="4132" y="9788"/>
                  </a:cubicBezTo>
                  <a:cubicBezTo>
                    <a:pt x="4017" y="9760"/>
                    <a:pt x="3888" y="9685"/>
                    <a:pt x="3714" y="9643"/>
                  </a:cubicBezTo>
                  <a:cubicBezTo>
                    <a:pt x="3540" y="9602"/>
                    <a:pt x="3441" y="9602"/>
                    <a:pt x="3130" y="9329"/>
                  </a:cubicBezTo>
                  <a:cubicBezTo>
                    <a:pt x="2819" y="9055"/>
                    <a:pt x="2989" y="8906"/>
                    <a:pt x="2873" y="8537"/>
                  </a:cubicBezTo>
                  <a:cubicBezTo>
                    <a:pt x="2757" y="8169"/>
                    <a:pt x="2484" y="8222"/>
                    <a:pt x="2629" y="8554"/>
                  </a:cubicBezTo>
                  <a:cubicBezTo>
                    <a:pt x="2774" y="8885"/>
                    <a:pt x="2649" y="8923"/>
                    <a:pt x="2541" y="8844"/>
                  </a:cubicBezTo>
                  <a:cubicBezTo>
                    <a:pt x="2434" y="8765"/>
                    <a:pt x="2330" y="8624"/>
                    <a:pt x="2114" y="8160"/>
                  </a:cubicBezTo>
                  <a:cubicBezTo>
                    <a:pt x="1900" y="7696"/>
                    <a:pt x="1907" y="7820"/>
                    <a:pt x="1858" y="7505"/>
                  </a:cubicBezTo>
                  <a:cubicBezTo>
                    <a:pt x="1808" y="7191"/>
                    <a:pt x="1758" y="7282"/>
                    <a:pt x="1592" y="7016"/>
                  </a:cubicBezTo>
                  <a:cubicBezTo>
                    <a:pt x="1427" y="6752"/>
                    <a:pt x="1613" y="5947"/>
                    <a:pt x="1609" y="5599"/>
                  </a:cubicBezTo>
                  <a:cubicBezTo>
                    <a:pt x="1605" y="5252"/>
                    <a:pt x="1414" y="5156"/>
                    <a:pt x="1563" y="4887"/>
                  </a:cubicBezTo>
                  <a:cubicBezTo>
                    <a:pt x="1713" y="4618"/>
                    <a:pt x="1563" y="4704"/>
                    <a:pt x="1361" y="4667"/>
                  </a:cubicBezTo>
                  <a:cubicBezTo>
                    <a:pt x="1157" y="4630"/>
                    <a:pt x="1298" y="4343"/>
                    <a:pt x="1331" y="4129"/>
                  </a:cubicBezTo>
                  <a:cubicBezTo>
                    <a:pt x="1364" y="3913"/>
                    <a:pt x="1509" y="3954"/>
                    <a:pt x="1427" y="3809"/>
                  </a:cubicBezTo>
                  <a:cubicBezTo>
                    <a:pt x="1344" y="3664"/>
                    <a:pt x="1249" y="3660"/>
                    <a:pt x="1025" y="3329"/>
                  </a:cubicBezTo>
                  <a:cubicBezTo>
                    <a:pt x="801" y="2997"/>
                    <a:pt x="619" y="3229"/>
                    <a:pt x="495" y="3039"/>
                  </a:cubicBezTo>
                  <a:cubicBezTo>
                    <a:pt x="370" y="2848"/>
                    <a:pt x="403" y="2715"/>
                    <a:pt x="718" y="2641"/>
                  </a:cubicBezTo>
                  <a:cubicBezTo>
                    <a:pt x="1033" y="2567"/>
                    <a:pt x="967" y="2301"/>
                    <a:pt x="1033" y="2202"/>
                  </a:cubicBezTo>
                  <a:moveTo>
                    <a:pt x="8713" y="1940"/>
                  </a:moveTo>
                  <a:cubicBezTo>
                    <a:pt x="9037" y="2265"/>
                    <a:pt x="9254" y="2497"/>
                    <a:pt x="9503" y="2886"/>
                  </a:cubicBezTo>
                  <a:cubicBezTo>
                    <a:pt x="9501" y="2925"/>
                    <a:pt x="9492" y="3113"/>
                    <a:pt x="9491" y="3146"/>
                  </a:cubicBezTo>
                  <a:cubicBezTo>
                    <a:pt x="9490" y="3160"/>
                    <a:pt x="9491" y="3174"/>
                    <a:pt x="9492" y="3187"/>
                  </a:cubicBezTo>
                  <a:cubicBezTo>
                    <a:pt x="9470" y="3165"/>
                    <a:pt x="9445" y="3142"/>
                    <a:pt x="9420" y="3117"/>
                  </a:cubicBezTo>
                  <a:cubicBezTo>
                    <a:pt x="9253" y="2955"/>
                    <a:pt x="9019" y="2728"/>
                    <a:pt x="8938" y="2525"/>
                  </a:cubicBezTo>
                  <a:cubicBezTo>
                    <a:pt x="8838" y="2272"/>
                    <a:pt x="8771" y="2257"/>
                    <a:pt x="8702" y="2240"/>
                  </a:cubicBezTo>
                  <a:cubicBezTo>
                    <a:pt x="8690" y="2237"/>
                    <a:pt x="8677" y="2234"/>
                    <a:pt x="8660" y="2213"/>
                  </a:cubicBezTo>
                  <a:cubicBezTo>
                    <a:pt x="8642" y="2191"/>
                    <a:pt x="8624" y="2175"/>
                    <a:pt x="8605" y="2166"/>
                  </a:cubicBezTo>
                  <a:cubicBezTo>
                    <a:pt x="8529" y="2127"/>
                    <a:pt x="8446" y="2177"/>
                    <a:pt x="8363" y="2236"/>
                  </a:cubicBezTo>
                  <a:cubicBezTo>
                    <a:pt x="8363" y="2237"/>
                    <a:pt x="8363" y="2237"/>
                    <a:pt x="8363" y="2237"/>
                  </a:cubicBezTo>
                  <a:cubicBezTo>
                    <a:pt x="8350" y="2245"/>
                    <a:pt x="8338" y="2255"/>
                    <a:pt x="8326" y="2264"/>
                  </a:cubicBezTo>
                  <a:cubicBezTo>
                    <a:pt x="8315" y="2272"/>
                    <a:pt x="8303" y="2281"/>
                    <a:pt x="8292" y="2289"/>
                  </a:cubicBezTo>
                  <a:cubicBezTo>
                    <a:pt x="8291" y="2290"/>
                    <a:pt x="8290" y="2291"/>
                    <a:pt x="8288" y="2292"/>
                  </a:cubicBezTo>
                  <a:cubicBezTo>
                    <a:pt x="8286" y="2293"/>
                    <a:pt x="8283" y="2295"/>
                    <a:pt x="8280" y="2298"/>
                  </a:cubicBezTo>
                  <a:cubicBezTo>
                    <a:pt x="8280" y="2293"/>
                    <a:pt x="8280" y="2289"/>
                    <a:pt x="8279" y="2285"/>
                  </a:cubicBezTo>
                  <a:cubicBezTo>
                    <a:pt x="8279" y="2278"/>
                    <a:pt x="8278" y="2272"/>
                    <a:pt x="8277" y="2266"/>
                  </a:cubicBezTo>
                  <a:cubicBezTo>
                    <a:pt x="8272" y="2223"/>
                    <a:pt x="8261" y="2189"/>
                    <a:pt x="8247" y="2159"/>
                  </a:cubicBezTo>
                  <a:cubicBezTo>
                    <a:pt x="8215" y="2089"/>
                    <a:pt x="8163" y="2051"/>
                    <a:pt x="8100" y="2023"/>
                  </a:cubicBezTo>
                  <a:cubicBezTo>
                    <a:pt x="8074" y="2010"/>
                    <a:pt x="8045" y="1999"/>
                    <a:pt x="8015" y="1988"/>
                  </a:cubicBezTo>
                  <a:cubicBezTo>
                    <a:pt x="7969" y="1970"/>
                    <a:pt x="7920" y="1951"/>
                    <a:pt x="7880" y="1920"/>
                  </a:cubicBezTo>
                  <a:lnTo>
                    <a:pt x="7900" y="1907"/>
                  </a:lnTo>
                  <a:cubicBezTo>
                    <a:pt x="7923" y="1891"/>
                    <a:pt x="7947" y="1874"/>
                    <a:pt x="7968" y="1855"/>
                  </a:cubicBezTo>
                  <a:cubicBezTo>
                    <a:pt x="7991" y="1835"/>
                    <a:pt x="8010" y="1811"/>
                    <a:pt x="8022" y="1783"/>
                  </a:cubicBezTo>
                  <a:cubicBezTo>
                    <a:pt x="8031" y="1761"/>
                    <a:pt x="8035" y="1736"/>
                    <a:pt x="8033" y="1707"/>
                  </a:cubicBezTo>
                  <a:cubicBezTo>
                    <a:pt x="8029" y="1646"/>
                    <a:pt x="8002" y="1574"/>
                    <a:pt x="7935" y="1501"/>
                  </a:cubicBezTo>
                  <a:cubicBezTo>
                    <a:pt x="7905" y="1469"/>
                    <a:pt x="7866" y="1437"/>
                    <a:pt x="7818" y="1405"/>
                  </a:cubicBezTo>
                  <a:cubicBezTo>
                    <a:pt x="7804" y="1397"/>
                    <a:pt x="7789" y="1388"/>
                    <a:pt x="7773" y="1378"/>
                  </a:cubicBezTo>
                  <a:cubicBezTo>
                    <a:pt x="7716" y="1347"/>
                    <a:pt x="7647" y="1315"/>
                    <a:pt x="7563" y="1286"/>
                  </a:cubicBezTo>
                  <a:cubicBezTo>
                    <a:pt x="7508" y="1267"/>
                    <a:pt x="7446" y="1249"/>
                    <a:pt x="7377" y="1232"/>
                  </a:cubicBezTo>
                  <a:cubicBezTo>
                    <a:pt x="7322" y="1218"/>
                    <a:pt x="7262" y="1206"/>
                    <a:pt x="7198" y="1195"/>
                  </a:cubicBezTo>
                  <a:cubicBezTo>
                    <a:pt x="6658" y="1099"/>
                    <a:pt x="6632" y="808"/>
                    <a:pt x="6632" y="807"/>
                  </a:cubicBezTo>
                  <a:cubicBezTo>
                    <a:pt x="6629" y="775"/>
                    <a:pt x="6607" y="746"/>
                    <a:pt x="6574" y="734"/>
                  </a:cubicBezTo>
                  <a:cubicBezTo>
                    <a:pt x="6572" y="734"/>
                    <a:pt x="6254" y="622"/>
                    <a:pt x="6054" y="544"/>
                  </a:cubicBezTo>
                  <a:cubicBezTo>
                    <a:pt x="5956" y="505"/>
                    <a:pt x="5886" y="475"/>
                    <a:pt x="5895" y="469"/>
                  </a:cubicBezTo>
                  <a:cubicBezTo>
                    <a:pt x="5906" y="462"/>
                    <a:pt x="5916" y="455"/>
                    <a:pt x="5925" y="447"/>
                  </a:cubicBezTo>
                  <a:cubicBezTo>
                    <a:pt x="5938" y="434"/>
                    <a:pt x="5950" y="420"/>
                    <a:pt x="5961" y="406"/>
                  </a:cubicBezTo>
                  <a:cubicBezTo>
                    <a:pt x="5966" y="397"/>
                    <a:pt x="6002" y="291"/>
                    <a:pt x="6006" y="282"/>
                  </a:cubicBezTo>
                  <a:cubicBezTo>
                    <a:pt x="7131" y="618"/>
                    <a:pt x="7884" y="1111"/>
                    <a:pt x="8713" y="1940"/>
                  </a:cubicBezTo>
                  <a:close/>
                  <a:moveTo>
                    <a:pt x="4402" y="1542"/>
                  </a:moveTo>
                  <a:cubicBezTo>
                    <a:pt x="4402" y="1542"/>
                    <a:pt x="4700" y="1298"/>
                    <a:pt x="4870" y="1278"/>
                  </a:cubicBezTo>
                  <a:cubicBezTo>
                    <a:pt x="5040" y="1257"/>
                    <a:pt x="5160" y="1397"/>
                    <a:pt x="5546" y="1361"/>
                  </a:cubicBezTo>
                  <a:cubicBezTo>
                    <a:pt x="5931" y="1323"/>
                    <a:pt x="5774" y="1364"/>
                    <a:pt x="6196" y="1625"/>
                  </a:cubicBezTo>
                  <a:cubicBezTo>
                    <a:pt x="6619" y="1886"/>
                    <a:pt x="6527" y="1920"/>
                    <a:pt x="6589" y="2375"/>
                  </a:cubicBezTo>
                  <a:cubicBezTo>
                    <a:pt x="6652" y="2831"/>
                    <a:pt x="6648" y="2587"/>
                    <a:pt x="6847" y="2906"/>
                  </a:cubicBezTo>
                  <a:cubicBezTo>
                    <a:pt x="7046" y="3225"/>
                    <a:pt x="6764" y="3101"/>
                    <a:pt x="6382" y="3101"/>
                  </a:cubicBezTo>
                  <a:cubicBezTo>
                    <a:pt x="6002" y="3101"/>
                    <a:pt x="6005" y="3001"/>
                    <a:pt x="5736" y="2848"/>
                  </a:cubicBezTo>
                  <a:cubicBezTo>
                    <a:pt x="5466" y="2695"/>
                    <a:pt x="5529" y="2583"/>
                    <a:pt x="5425" y="2417"/>
                  </a:cubicBezTo>
                  <a:cubicBezTo>
                    <a:pt x="5321" y="2251"/>
                    <a:pt x="5309" y="2251"/>
                    <a:pt x="5135" y="2140"/>
                  </a:cubicBezTo>
                  <a:cubicBezTo>
                    <a:pt x="4961" y="2028"/>
                    <a:pt x="4941" y="2127"/>
                    <a:pt x="4746" y="2019"/>
                  </a:cubicBezTo>
                  <a:cubicBezTo>
                    <a:pt x="4551" y="1912"/>
                    <a:pt x="4485" y="2069"/>
                    <a:pt x="4336" y="2102"/>
                  </a:cubicBezTo>
                  <a:cubicBezTo>
                    <a:pt x="4186" y="2135"/>
                    <a:pt x="4041" y="2114"/>
                    <a:pt x="3921" y="1986"/>
                  </a:cubicBezTo>
                  <a:cubicBezTo>
                    <a:pt x="3801" y="1858"/>
                    <a:pt x="3722" y="1692"/>
                    <a:pt x="3801" y="1563"/>
                  </a:cubicBezTo>
                  <a:cubicBezTo>
                    <a:pt x="3880" y="1435"/>
                    <a:pt x="3917" y="1381"/>
                    <a:pt x="4049" y="1261"/>
                  </a:cubicBezTo>
                  <a:cubicBezTo>
                    <a:pt x="4182" y="1141"/>
                    <a:pt x="4402" y="1542"/>
                    <a:pt x="4402" y="1542"/>
                  </a:cubicBezTo>
                  <a:close/>
                  <a:moveTo>
                    <a:pt x="7120" y="1800"/>
                  </a:moveTo>
                  <a:cubicBezTo>
                    <a:pt x="7099" y="1803"/>
                    <a:pt x="6859" y="1953"/>
                    <a:pt x="6933" y="2094"/>
                  </a:cubicBezTo>
                  <a:cubicBezTo>
                    <a:pt x="7008" y="2235"/>
                    <a:pt x="7207" y="2309"/>
                    <a:pt x="7265" y="2251"/>
                  </a:cubicBezTo>
                  <a:cubicBezTo>
                    <a:pt x="7323" y="2194"/>
                    <a:pt x="7141" y="1796"/>
                    <a:pt x="7120" y="1800"/>
                  </a:cubicBezTo>
                  <a:close/>
                  <a:moveTo>
                    <a:pt x="1" y="1446"/>
                  </a:moveTo>
                  <a:cubicBezTo>
                    <a:pt x="155" y="1515"/>
                    <a:pt x="302" y="1575"/>
                    <a:pt x="345" y="1638"/>
                  </a:cubicBezTo>
                  <a:cubicBezTo>
                    <a:pt x="469" y="1820"/>
                    <a:pt x="353" y="1962"/>
                    <a:pt x="685" y="2028"/>
                  </a:cubicBezTo>
                  <a:cubicBezTo>
                    <a:pt x="1017" y="2093"/>
                    <a:pt x="1100" y="1995"/>
                    <a:pt x="1232" y="1787"/>
                  </a:cubicBezTo>
                  <a:cubicBezTo>
                    <a:pt x="1364" y="1580"/>
                    <a:pt x="1257" y="1671"/>
                    <a:pt x="1481" y="1248"/>
                  </a:cubicBezTo>
                  <a:cubicBezTo>
                    <a:pt x="1705" y="826"/>
                    <a:pt x="1580" y="834"/>
                    <a:pt x="1912" y="768"/>
                  </a:cubicBezTo>
                  <a:cubicBezTo>
                    <a:pt x="2243" y="702"/>
                    <a:pt x="2061" y="561"/>
                    <a:pt x="2342" y="486"/>
                  </a:cubicBezTo>
                  <a:cubicBezTo>
                    <a:pt x="2624" y="412"/>
                    <a:pt x="2798" y="644"/>
                    <a:pt x="3039" y="379"/>
                  </a:cubicBezTo>
                  <a:cubicBezTo>
                    <a:pt x="3129" y="279"/>
                    <a:pt x="3200" y="138"/>
                    <a:pt x="3254" y="0"/>
                  </a:cubicBezTo>
                  <a:cubicBezTo>
                    <a:pt x="2026" y="172"/>
                    <a:pt x="908" y="687"/>
                    <a:pt x="1" y="1446"/>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91;p56">
              <a:extLst>
                <a:ext uri="{FF2B5EF4-FFF2-40B4-BE49-F238E27FC236}">
                  <a16:creationId xmlns:a16="http://schemas.microsoft.com/office/drawing/2014/main" id="{3CDC1A75-F7A3-9489-E0AA-13AF7D08C5AF}"/>
                </a:ext>
              </a:extLst>
            </p:cNvPr>
            <p:cNvSpPr/>
            <p:nvPr/>
          </p:nvSpPr>
          <p:spPr>
            <a:xfrm>
              <a:off x="6688465" y="2876915"/>
              <a:ext cx="871106" cy="1064397"/>
            </a:xfrm>
            <a:custGeom>
              <a:avLst/>
              <a:gdLst/>
              <a:ahLst/>
              <a:cxnLst/>
              <a:rect l="l" t="t" r="r" b="b"/>
              <a:pathLst>
                <a:path w="8646" h="10565" extrusionOk="0">
                  <a:moveTo>
                    <a:pt x="6078" y="9079"/>
                  </a:moveTo>
                  <a:cubicBezTo>
                    <a:pt x="6082" y="9088"/>
                    <a:pt x="6086" y="9097"/>
                    <a:pt x="6091" y="9106"/>
                  </a:cubicBezTo>
                  <a:cubicBezTo>
                    <a:pt x="6209" y="9355"/>
                    <a:pt x="6083" y="9591"/>
                    <a:pt x="5913" y="9773"/>
                  </a:cubicBezTo>
                  <a:cubicBezTo>
                    <a:pt x="5888" y="9800"/>
                    <a:pt x="5828" y="9867"/>
                    <a:pt x="5803" y="9911"/>
                  </a:cubicBezTo>
                  <a:cubicBezTo>
                    <a:pt x="5823" y="9963"/>
                    <a:pt x="5867" y="10042"/>
                    <a:pt x="5886" y="10086"/>
                  </a:cubicBezTo>
                  <a:cubicBezTo>
                    <a:pt x="5908" y="10136"/>
                    <a:pt x="5924" y="10187"/>
                    <a:pt x="5941" y="10236"/>
                  </a:cubicBezTo>
                  <a:cubicBezTo>
                    <a:pt x="5958" y="10240"/>
                    <a:pt x="5975" y="10242"/>
                    <a:pt x="5987" y="10244"/>
                  </a:cubicBezTo>
                  <a:cubicBezTo>
                    <a:pt x="6204" y="10280"/>
                    <a:pt x="6385" y="10406"/>
                    <a:pt x="6532" y="10565"/>
                  </a:cubicBezTo>
                  <a:cubicBezTo>
                    <a:pt x="7391" y="10070"/>
                    <a:pt x="8117" y="9372"/>
                    <a:pt x="8646" y="8539"/>
                  </a:cubicBezTo>
                  <a:cubicBezTo>
                    <a:pt x="8611" y="8533"/>
                    <a:pt x="8575" y="8523"/>
                    <a:pt x="8538" y="8508"/>
                  </a:cubicBezTo>
                  <a:cubicBezTo>
                    <a:pt x="8460" y="8478"/>
                    <a:pt x="8427" y="8446"/>
                    <a:pt x="8372" y="8405"/>
                  </a:cubicBezTo>
                  <a:cubicBezTo>
                    <a:pt x="8274" y="8407"/>
                    <a:pt x="8129" y="8488"/>
                    <a:pt x="8047" y="8523"/>
                  </a:cubicBezTo>
                  <a:cubicBezTo>
                    <a:pt x="7991" y="8548"/>
                    <a:pt x="7930" y="8559"/>
                    <a:pt x="7869" y="8558"/>
                  </a:cubicBezTo>
                  <a:cubicBezTo>
                    <a:pt x="7715" y="8555"/>
                    <a:pt x="7605" y="8478"/>
                    <a:pt x="7513" y="8368"/>
                  </a:cubicBezTo>
                  <a:cubicBezTo>
                    <a:pt x="7432" y="8435"/>
                    <a:pt x="7331" y="8479"/>
                    <a:pt x="7215" y="8514"/>
                  </a:cubicBezTo>
                  <a:cubicBezTo>
                    <a:pt x="7074" y="8556"/>
                    <a:pt x="6934" y="8567"/>
                    <a:pt x="6787" y="8552"/>
                  </a:cubicBezTo>
                  <a:cubicBezTo>
                    <a:pt x="6755" y="8549"/>
                    <a:pt x="6718" y="8542"/>
                    <a:pt x="6681" y="8536"/>
                  </a:cubicBezTo>
                  <a:cubicBezTo>
                    <a:pt x="6590" y="8647"/>
                    <a:pt x="6491" y="8721"/>
                    <a:pt x="6354" y="8789"/>
                  </a:cubicBezTo>
                  <a:cubicBezTo>
                    <a:pt x="6301" y="8816"/>
                    <a:pt x="6281" y="8821"/>
                    <a:pt x="6246" y="8869"/>
                  </a:cubicBezTo>
                  <a:cubicBezTo>
                    <a:pt x="6195" y="8942"/>
                    <a:pt x="6139" y="9014"/>
                    <a:pt x="6078" y="9079"/>
                  </a:cubicBezTo>
                  <a:close/>
                  <a:moveTo>
                    <a:pt x="702" y="1254"/>
                  </a:moveTo>
                  <a:cubicBezTo>
                    <a:pt x="763" y="1216"/>
                    <a:pt x="856" y="1212"/>
                    <a:pt x="933" y="1220"/>
                  </a:cubicBezTo>
                  <a:cubicBezTo>
                    <a:pt x="935" y="1226"/>
                    <a:pt x="937" y="1233"/>
                    <a:pt x="937" y="1240"/>
                  </a:cubicBezTo>
                  <a:cubicBezTo>
                    <a:pt x="965" y="1358"/>
                    <a:pt x="1008" y="1460"/>
                    <a:pt x="1101" y="1543"/>
                  </a:cubicBezTo>
                  <a:cubicBezTo>
                    <a:pt x="1186" y="1619"/>
                    <a:pt x="1293" y="1646"/>
                    <a:pt x="1388" y="1714"/>
                  </a:cubicBezTo>
                  <a:cubicBezTo>
                    <a:pt x="1564" y="1842"/>
                    <a:pt x="1753" y="1960"/>
                    <a:pt x="1981" y="1941"/>
                  </a:cubicBezTo>
                  <a:cubicBezTo>
                    <a:pt x="2186" y="1923"/>
                    <a:pt x="2341" y="1805"/>
                    <a:pt x="2465" y="1649"/>
                  </a:cubicBezTo>
                  <a:cubicBezTo>
                    <a:pt x="2481" y="1628"/>
                    <a:pt x="2496" y="1608"/>
                    <a:pt x="2510" y="1588"/>
                  </a:cubicBezTo>
                  <a:cubicBezTo>
                    <a:pt x="2538" y="1606"/>
                    <a:pt x="2567" y="1624"/>
                    <a:pt x="2596" y="1640"/>
                  </a:cubicBezTo>
                  <a:cubicBezTo>
                    <a:pt x="2593" y="1655"/>
                    <a:pt x="2589" y="1669"/>
                    <a:pt x="2587" y="1681"/>
                  </a:cubicBezTo>
                  <a:cubicBezTo>
                    <a:pt x="2562" y="1807"/>
                    <a:pt x="2555" y="1929"/>
                    <a:pt x="2573" y="2057"/>
                  </a:cubicBezTo>
                  <a:cubicBezTo>
                    <a:pt x="2608" y="2304"/>
                    <a:pt x="2691" y="2567"/>
                    <a:pt x="2974" y="2627"/>
                  </a:cubicBezTo>
                  <a:cubicBezTo>
                    <a:pt x="3016" y="2636"/>
                    <a:pt x="3057" y="2638"/>
                    <a:pt x="3098" y="2635"/>
                  </a:cubicBezTo>
                  <a:cubicBezTo>
                    <a:pt x="3083" y="2684"/>
                    <a:pt x="3074" y="2736"/>
                    <a:pt x="3075" y="2794"/>
                  </a:cubicBezTo>
                  <a:cubicBezTo>
                    <a:pt x="3076" y="3087"/>
                    <a:pt x="3304" y="3260"/>
                    <a:pt x="3537" y="3387"/>
                  </a:cubicBezTo>
                  <a:cubicBezTo>
                    <a:pt x="3687" y="3468"/>
                    <a:pt x="3691" y="3486"/>
                    <a:pt x="3796" y="3601"/>
                  </a:cubicBezTo>
                  <a:cubicBezTo>
                    <a:pt x="3931" y="3748"/>
                    <a:pt x="4092" y="3814"/>
                    <a:pt x="4282" y="3864"/>
                  </a:cubicBezTo>
                  <a:cubicBezTo>
                    <a:pt x="4498" y="3922"/>
                    <a:pt x="4730" y="3896"/>
                    <a:pt x="4882" y="3714"/>
                  </a:cubicBezTo>
                  <a:cubicBezTo>
                    <a:pt x="5118" y="3433"/>
                    <a:pt x="4961" y="3039"/>
                    <a:pt x="4785" y="2775"/>
                  </a:cubicBezTo>
                  <a:cubicBezTo>
                    <a:pt x="4757" y="2734"/>
                    <a:pt x="4729" y="2694"/>
                    <a:pt x="4697" y="2656"/>
                  </a:cubicBezTo>
                  <a:cubicBezTo>
                    <a:pt x="4707" y="2644"/>
                    <a:pt x="4716" y="2631"/>
                    <a:pt x="4724" y="2619"/>
                  </a:cubicBezTo>
                  <a:cubicBezTo>
                    <a:pt x="4741" y="2593"/>
                    <a:pt x="4757" y="2568"/>
                    <a:pt x="4770" y="2541"/>
                  </a:cubicBezTo>
                  <a:cubicBezTo>
                    <a:pt x="4835" y="2589"/>
                    <a:pt x="4922" y="2630"/>
                    <a:pt x="5052" y="2665"/>
                  </a:cubicBezTo>
                  <a:cubicBezTo>
                    <a:pt x="5053" y="2665"/>
                    <a:pt x="5054" y="2666"/>
                    <a:pt x="5056" y="2666"/>
                  </a:cubicBezTo>
                  <a:cubicBezTo>
                    <a:pt x="5058" y="2668"/>
                    <a:pt x="5060" y="2670"/>
                    <a:pt x="5061" y="2671"/>
                  </a:cubicBezTo>
                  <a:cubicBezTo>
                    <a:pt x="5101" y="2711"/>
                    <a:pt x="5143" y="2773"/>
                    <a:pt x="5181" y="2818"/>
                  </a:cubicBezTo>
                  <a:cubicBezTo>
                    <a:pt x="5273" y="2928"/>
                    <a:pt x="5374" y="3018"/>
                    <a:pt x="5499" y="3091"/>
                  </a:cubicBezTo>
                  <a:cubicBezTo>
                    <a:pt x="5564" y="3128"/>
                    <a:pt x="5624" y="3157"/>
                    <a:pt x="5686" y="3178"/>
                  </a:cubicBezTo>
                  <a:cubicBezTo>
                    <a:pt x="5520" y="3355"/>
                    <a:pt x="5495" y="3604"/>
                    <a:pt x="5562" y="3844"/>
                  </a:cubicBezTo>
                  <a:cubicBezTo>
                    <a:pt x="5617" y="4038"/>
                    <a:pt x="5723" y="4207"/>
                    <a:pt x="5906" y="4283"/>
                  </a:cubicBezTo>
                  <a:cubicBezTo>
                    <a:pt x="5900" y="4296"/>
                    <a:pt x="5892" y="4310"/>
                    <a:pt x="5885" y="4324"/>
                  </a:cubicBezTo>
                  <a:cubicBezTo>
                    <a:pt x="5878" y="4335"/>
                    <a:pt x="5868" y="4353"/>
                    <a:pt x="5858" y="4369"/>
                  </a:cubicBezTo>
                  <a:cubicBezTo>
                    <a:pt x="5567" y="4423"/>
                    <a:pt x="5387" y="4686"/>
                    <a:pt x="5290" y="4951"/>
                  </a:cubicBezTo>
                  <a:cubicBezTo>
                    <a:pt x="5230" y="5118"/>
                    <a:pt x="5177" y="5355"/>
                    <a:pt x="5199" y="5532"/>
                  </a:cubicBezTo>
                  <a:cubicBezTo>
                    <a:pt x="5204" y="5567"/>
                    <a:pt x="5211" y="5597"/>
                    <a:pt x="5218" y="5627"/>
                  </a:cubicBezTo>
                  <a:cubicBezTo>
                    <a:pt x="5200" y="5647"/>
                    <a:pt x="5179" y="5667"/>
                    <a:pt x="5166" y="5680"/>
                  </a:cubicBezTo>
                  <a:cubicBezTo>
                    <a:pt x="5028" y="5814"/>
                    <a:pt x="4878" y="5803"/>
                    <a:pt x="4771" y="6003"/>
                  </a:cubicBezTo>
                  <a:cubicBezTo>
                    <a:pt x="4748" y="6047"/>
                    <a:pt x="4733" y="6091"/>
                    <a:pt x="4725" y="6134"/>
                  </a:cubicBezTo>
                  <a:cubicBezTo>
                    <a:pt x="4598" y="6084"/>
                    <a:pt x="4461" y="6073"/>
                    <a:pt x="4323" y="6145"/>
                  </a:cubicBezTo>
                  <a:cubicBezTo>
                    <a:pt x="4248" y="6184"/>
                    <a:pt x="4195" y="6235"/>
                    <a:pt x="4152" y="6297"/>
                  </a:cubicBezTo>
                  <a:cubicBezTo>
                    <a:pt x="4088" y="6254"/>
                    <a:pt x="4013" y="6227"/>
                    <a:pt x="3932" y="6218"/>
                  </a:cubicBezTo>
                  <a:cubicBezTo>
                    <a:pt x="3796" y="6203"/>
                    <a:pt x="3665" y="6232"/>
                    <a:pt x="3554" y="6313"/>
                  </a:cubicBezTo>
                  <a:cubicBezTo>
                    <a:pt x="3482" y="6366"/>
                    <a:pt x="3463" y="6408"/>
                    <a:pt x="3410" y="6462"/>
                  </a:cubicBezTo>
                  <a:cubicBezTo>
                    <a:pt x="3397" y="6469"/>
                    <a:pt x="3372" y="6475"/>
                    <a:pt x="3359" y="6478"/>
                  </a:cubicBezTo>
                  <a:cubicBezTo>
                    <a:pt x="3167" y="6519"/>
                    <a:pt x="2997" y="6607"/>
                    <a:pt x="2924" y="6803"/>
                  </a:cubicBezTo>
                  <a:cubicBezTo>
                    <a:pt x="2823" y="7073"/>
                    <a:pt x="3012" y="7206"/>
                    <a:pt x="2951" y="7476"/>
                  </a:cubicBezTo>
                  <a:cubicBezTo>
                    <a:pt x="2910" y="7659"/>
                    <a:pt x="2877" y="7857"/>
                    <a:pt x="2927" y="8035"/>
                  </a:cubicBezTo>
                  <a:cubicBezTo>
                    <a:pt x="2867" y="8005"/>
                    <a:pt x="2816" y="7960"/>
                    <a:pt x="2715" y="7872"/>
                  </a:cubicBezTo>
                  <a:cubicBezTo>
                    <a:pt x="2696" y="7854"/>
                    <a:pt x="2652" y="7819"/>
                    <a:pt x="2648" y="7789"/>
                  </a:cubicBezTo>
                  <a:cubicBezTo>
                    <a:pt x="2639" y="7738"/>
                    <a:pt x="2641" y="7674"/>
                    <a:pt x="2638" y="7621"/>
                  </a:cubicBezTo>
                  <a:cubicBezTo>
                    <a:pt x="2631" y="7496"/>
                    <a:pt x="2611" y="7378"/>
                    <a:pt x="2574" y="7257"/>
                  </a:cubicBezTo>
                  <a:cubicBezTo>
                    <a:pt x="2418" y="6763"/>
                    <a:pt x="2032" y="6648"/>
                    <a:pt x="1773" y="6781"/>
                  </a:cubicBezTo>
                  <a:cubicBezTo>
                    <a:pt x="1733" y="6697"/>
                    <a:pt x="1692" y="6614"/>
                    <a:pt x="1648" y="6532"/>
                  </a:cubicBezTo>
                  <a:cubicBezTo>
                    <a:pt x="1633" y="6503"/>
                    <a:pt x="1612" y="6467"/>
                    <a:pt x="1601" y="6437"/>
                  </a:cubicBezTo>
                  <a:cubicBezTo>
                    <a:pt x="1587" y="6401"/>
                    <a:pt x="1578" y="6321"/>
                    <a:pt x="1571" y="6282"/>
                  </a:cubicBezTo>
                  <a:cubicBezTo>
                    <a:pt x="1547" y="6124"/>
                    <a:pt x="1512" y="5981"/>
                    <a:pt x="1413" y="5851"/>
                  </a:cubicBezTo>
                  <a:cubicBezTo>
                    <a:pt x="1359" y="5779"/>
                    <a:pt x="1307" y="5732"/>
                    <a:pt x="1257" y="5655"/>
                  </a:cubicBezTo>
                  <a:cubicBezTo>
                    <a:pt x="1197" y="5474"/>
                    <a:pt x="1330" y="4669"/>
                    <a:pt x="1328" y="4433"/>
                  </a:cubicBezTo>
                  <a:cubicBezTo>
                    <a:pt x="1326" y="4300"/>
                    <a:pt x="1305" y="4178"/>
                    <a:pt x="1267" y="4051"/>
                  </a:cubicBezTo>
                  <a:cubicBezTo>
                    <a:pt x="1256" y="4019"/>
                    <a:pt x="1235" y="3963"/>
                    <a:pt x="1227" y="3926"/>
                  </a:cubicBezTo>
                  <a:cubicBezTo>
                    <a:pt x="1229" y="3922"/>
                    <a:pt x="1232" y="3918"/>
                    <a:pt x="1233" y="3915"/>
                  </a:cubicBezTo>
                  <a:cubicBezTo>
                    <a:pt x="1344" y="3717"/>
                    <a:pt x="1407" y="3491"/>
                    <a:pt x="1245" y="3293"/>
                  </a:cubicBezTo>
                  <a:cubicBezTo>
                    <a:pt x="1182" y="3216"/>
                    <a:pt x="1106" y="3172"/>
                    <a:pt x="1021" y="3148"/>
                  </a:cubicBezTo>
                  <a:cubicBezTo>
                    <a:pt x="1030" y="3112"/>
                    <a:pt x="1038" y="3076"/>
                    <a:pt x="1044" y="3038"/>
                  </a:cubicBezTo>
                  <a:cubicBezTo>
                    <a:pt x="1084" y="2988"/>
                    <a:pt x="1114" y="2953"/>
                    <a:pt x="1141" y="2884"/>
                  </a:cubicBezTo>
                  <a:cubicBezTo>
                    <a:pt x="1198" y="2735"/>
                    <a:pt x="1171" y="2587"/>
                    <a:pt x="1094" y="2452"/>
                  </a:cubicBezTo>
                  <a:cubicBezTo>
                    <a:pt x="1063" y="2398"/>
                    <a:pt x="1027" y="2348"/>
                    <a:pt x="986" y="2302"/>
                  </a:cubicBezTo>
                  <a:cubicBezTo>
                    <a:pt x="940" y="2252"/>
                    <a:pt x="890" y="2209"/>
                    <a:pt x="843" y="2160"/>
                  </a:cubicBezTo>
                  <a:cubicBezTo>
                    <a:pt x="781" y="2095"/>
                    <a:pt x="727" y="2022"/>
                    <a:pt x="676" y="1947"/>
                  </a:cubicBezTo>
                  <a:cubicBezTo>
                    <a:pt x="614" y="1854"/>
                    <a:pt x="540" y="1772"/>
                    <a:pt x="452" y="1709"/>
                  </a:cubicBezTo>
                  <a:cubicBezTo>
                    <a:pt x="525" y="1648"/>
                    <a:pt x="586" y="1572"/>
                    <a:pt x="632" y="1481"/>
                  </a:cubicBezTo>
                  <a:cubicBezTo>
                    <a:pt x="674" y="1394"/>
                    <a:pt x="684" y="1331"/>
                    <a:pt x="702" y="1254"/>
                  </a:cubicBezTo>
                  <a:close/>
                  <a:moveTo>
                    <a:pt x="4565" y="586"/>
                  </a:moveTo>
                  <a:cubicBezTo>
                    <a:pt x="4599" y="601"/>
                    <a:pt x="4633" y="621"/>
                    <a:pt x="4674" y="647"/>
                  </a:cubicBezTo>
                  <a:cubicBezTo>
                    <a:pt x="4885" y="783"/>
                    <a:pt x="4949" y="829"/>
                    <a:pt x="5084" y="1047"/>
                  </a:cubicBezTo>
                  <a:cubicBezTo>
                    <a:pt x="5140" y="1136"/>
                    <a:pt x="5163" y="1207"/>
                    <a:pt x="5198" y="1302"/>
                  </a:cubicBezTo>
                  <a:cubicBezTo>
                    <a:pt x="5198" y="1303"/>
                    <a:pt x="5199" y="1305"/>
                    <a:pt x="5199" y="1307"/>
                  </a:cubicBezTo>
                  <a:cubicBezTo>
                    <a:pt x="5214" y="1320"/>
                    <a:pt x="5242" y="1337"/>
                    <a:pt x="5256" y="1344"/>
                  </a:cubicBezTo>
                  <a:cubicBezTo>
                    <a:pt x="5354" y="1400"/>
                    <a:pt x="5438" y="1472"/>
                    <a:pt x="5529" y="1524"/>
                  </a:cubicBezTo>
                  <a:cubicBezTo>
                    <a:pt x="5541" y="1530"/>
                    <a:pt x="5555" y="1535"/>
                    <a:pt x="5573" y="1538"/>
                  </a:cubicBezTo>
                  <a:cubicBezTo>
                    <a:pt x="5549" y="1450"/>
                    <a:pt x="5539" y="1357"/>
                    <a:pt x="5527" y="1267"/>
                  </a:cubicBezTo>
                  <a:cubicBezTo>
                    <a:pt x="5514" y="1177"/>
                    <a:pt x="5507" y="1088"/>
                    <a:pt x="5498" y="998"/>
                  </a:cubicBezTo>
                  <a:cubicBezTo>
                    <a:pt x="5496" y="977"/>
                    <a:pt x="5494" y="943"/>
                    <a:pt x="5490" y="917"/>
                  </a:cubicBezTo>
                  <a:cubicBezTo>
                    <a:pt x="5450" y="879"/>
                    <a:pt x="5354" y="821"/>
                    <a:pt x="5315" y="798"/>
                  </a:cubicBezTo>
                  <a:cubicBezTo>
                    <a:pt x="5230" y="745"/>
                    <a:pt x="5147" y="689"/>
                    <a:pt x="5067" y="627"/>
                  </a:cubicBezTo>
                  <a:cubicBezTo>
                    <a:pt x="5049" y="612"/>
                    <a:pt x="5030" y="595"/>
                    <a:pt x="5011" y="580"/>
                  </a:cubicBezTo>
                  <a:cubicBezTo>
                    <a:pt x="4976" y="582"/>
                    <a:pt x="4938" y="586"/>
                    <a:pt x="4909" y="589"/>
                  </a:cubicBezTo>
                  <a:cubicBezTo>
                    <a:pt x="4792" y="600"/>
                    <a:pt x="4679" y="600"/>
                    <a:pt x="4565" y="586"/>
                  </a:cubicBezTo>
                  <a:close/>
                  <a:moveTo>
                    <a:pt x="1" y="262"/>
                  </a:moveTo>
                  <a:cubicBezTo>
                    <a:pt x="57" y="347"/>
                    <a:pt x="77" y="407"/>
                    <a:pt x="101" y="483"/>
                  </a:cubicBezTo>
                  <a:cubicBezTo>
                    <a:pt x="121" y="487"/>
                    <a:pt x="151" y="492"/>
                    <a:pt x="174" y="493"/>
                  </a:cubicBezTo>
                  <a:cubicBezTo>
                    <a:pt x="194" y="469"/>
                    <a:pt x="215" y="433"/>
                    <a:pt x="228" y="414"/>
                  </a:cubicBezTo>
                  <a:cubicBezTo>
                    <a:pt x="237" y="398"/>
                    <a:pt x="257" y="368"/>
                    <a:pt x="263" y="350"/>
                  </a:cubicBezTo>
                  <a:cubicBezTo>
                    <a:pt x="307" y="221"/>
                    <a:pt x="352" y="115"/>
                    <a:pt x="409" y="1"/>
                  </a:cubicBezTo>
                  <a:cubicBezTo>
                    <a:pt x="270" y="82"/>
                    <a:pt x="133" y="169"/>
                    <a:pt x="1" y="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92;p56">
              <a:extLst>
                <a:ext uri="{FF2B5EF4-FFF2-40B4-BE49-F238E27FC236}">
                  <a16:creationId xmlns:a16="http://schemas.microsoft.com/office/drawing/2014/main" id="{685A4642-6EB5-C303-4237-2EA1D2A3F144}"/>
                </a:ext>
              </a:extLst>
            </p:cNvPr>
            <p:cNvSpPr/>
            <p:nvPr/>
          </p:nvSpPr>
          <p:spPr>
            <a:xfrm>
              <a:off x="6610587" y="2750781"/>
              <a:ext cx="1046617" cy="1251687"/>
            </a:xfrm>
            <a:custGeom>
              <a:avLst/>
              <a:gdLst/>
              <a:ahLst/>
              <a:cxnLst/>
              <a:rect l="l" t="t" r="r" b="b"/>
              <a:pathLst>
                <a:path w="10388" h="12424" extrusionOk="0">
                  <a:moveTo>
                    <a:pt x="266" y="1514"/>
                  </a:moveTo>
                  <a:cubicBezTo>
                    <a:pt x="380" y="1565"/>
                    <a:pt x="474" y="1615"/>
                    <a:pt x="518" y="1678"/>
                  </a:cubicBezTo>
                  <a:cubicBezTo>
                    <a:pt x="567" y="1751"/>
                    <a:pt x="584" y="1814"/>
                    <a:pt x="599" y="1871"/>
                  </a:cubicBezTo>
                  <a:cubicBezTo>
                    <a:pt x="618" y="1942"/>
                    <a:pt x="633" y="1997"/>
                    <a:pt x="802" y="2031"/>
                  </a:cubicBezTo>
                  <a:cubicBezTo>
                    <a:pt x="945" y="2059"/>
                    <a:pt x="1030" y="2054"/>
                    <a:pt x="1091" y="2022"/>
                  </a:cubicBezTo>
                  <a:cubicBezTo>
                    <a:pt x="1151" y="1990"/>
                    <a:pt x="1198" y="1921"/>
                    <a:pt x="1256" y="1830"/>
                  </a:cubicBezTo>
                  <a:cubicBezTo>
                    <a:pt x="1311" y="1744"/>
                    <a:pt x="1320" y="1717"/>
                    <a:pt x="1333" y="1675"/>
                  </a:cubicBezTo>
                  <a:cubicBezTo>
                    <a:pt x="1352" y="1615"/>
                    <a:pt x="1378" y="1531"/>
                    <a:pt x="1502" y="1297"/>
                  </a:cubicBezTo>
                  <a:cubicBezTo>
                    <a:pt x="1563" y="1181"/>
                    <a:pt x="1598" y="1097"/>
                    <a:pt x="1623" y="1037"/>
                  </a:cubicBezTo>
                  <a:cubicBezTo>
                    <a:pt x="1705" y="840"/>
                    <a:pt x="1710" y="827"/>
                    <a:pt x="1993" y="771"/>
                  </a:cubicBezTo>
                  <a:cubicBezTo>
                    <a:pt x="2129" y="744"/>
                    <a:pt x="2151" y="706"/>
                    <a:pt x="2173" y="668"/>
                  </a:cubicBezTo>
                  <a:cubicBezTo>
                    <a:pt x="2212" y="601"/>
                    <a:pt x="2250" y="536"/>
                    <a:pt x="2419" y="490"/>
                  </a:cubicBezTo>
                  <a:cubicBezTo>
                    <a:pt x="2549" y="456"/>
                    <a:pt x="2653" y="476"/>
                    <a:pt x="2750" y="494"/>
                  </a:cubicBezTo>
                  <a:cubicBezTo>
                    <a:pt x="2860" y="515"/>
                    <a:pt x="2959" y="534"/>
                    <a:pt x="3073" y="409"/>
                  </a:cubicBezTo>
                  <a:cubicBezTo>
                    <a:pt x="3112" y="366"/>
                    <a:pt x="3149" y="310"/>
                    <a:pt x="3182" y="251"/>
                  </a:cubicBezTo>
                  <a:cubicBezTo>
                    <a:pt x="3190" y="235"/>
                    <a:pt x="3199" y="219"/>
                    <a:pt x="3207" y="202"/>
                  </a:cubicBezTo>
                  <a:cubicBezTo>
                    <a:pt x="2666" y="291"/>
                    <a:pt x="2148" y="448"/>
                    <a:pt x="1662" y="664"/>
                  </a:cubicBezTo>
                  <a:cubicBezTo>
                    <a:pt x="1160" y="888"/>
                    <a:pt x="692" y="1174"/>
                    <a:pt x="266" y="1514"/>
                  </a:cubicBezTo>
                  <a:close/>
                  <a:moveTo>
                    <a:pt x="6985" y="8693"/>
                  </a:moveTo>
                  <a:cubicBezTo>
                    <a:pt x="7127" y="8684"/>
                    <a:pt x="7454" y="8619"/>
                    <a:pt x="7482" y="8613"/>
                  </a:cubicBezTo>
                  <a:cubicBezTo>
                    <a:pt x="7501" y="8609"/>
                    <a:pt x="7522" y="8611"/>
                    <a:pt x="7541" y="8621"/>
                  </a:cubicBezTo>
                  <a:cubicBezTo>
                    <a:pt x="7585" y="8644"/>
                    <a:pt x="7602" y="8697"/>
                    <a:pt x="7579" y="8741"/>
                  </a:cubicBezTo>
                  <a:cubicBezTo>
                    <a:pt x="7579" y="8741"/>
                    <a:pt x="7413" y="9065"/>
                    <a:pt x="7248" y="9193"/>
                  </a:cubicBezTo>
                  <a:cubicBezTo>
                    <a:pt x="7084" y="9320"/>
                    <a:pt x="7037" y="9278"/>
                    <a:pt x="6933" y="9186"/>
                  </a:cubicBezTo>
                  <a:cubicBezTo>
                    <a:pt x="6908" y="9165"/>
                    <a:pt x="6879" y="9140"/>
                    <a:pt x="6840" y="9114"/>
                  </a:cubicBezTo>
                  <a:cubicBezTo>
                    <a:pt x="6808" y="9094"/>
                    <a:pt x="6789" y="9105"/>
                    <a:pt x="6761" y="9121"/>
                  </a:cubicBezTo>
                  <a:cubicBezTo>
                    <a:pt x="6693" y="9161"/>
                    <a:pt x="6604" y="9212"/>
                    <a:pt x="6418" y="9203"/>
                  </a:cubicBezTo>
                  <a:cubicBezTo>
                    <a:pt x="6250" y="9194"/>
                    <a:pt x="6118" y="9162"/>
                    <a:pt x="6006" y="9113"/>
                  </a:cubicBezTo>
                  <a:cubicBezTo>
                    <a:pt x="5894" y="9065"/>
                    <a:pt x="5803" y="8999"/>
                    <a:pt x="5718" y="8923"/>
                  </a:cubicBezTo>
                  <a:cubicBezTo>
                    <a:pt x="5627" y="8842"/>
                    <a:pt x="5620" y="8782"/>
                    <a:pt x="5669" y="8728"/>
                  </a:cubicBezTo>
                  <a:cubicBezTo>
                    <a:pt x="5704" y="8689"/>
                    <a:pt x="5753" y="8685"/>
                    <a:pt x="5813" y="8680"/>
                  </a:cubicBezTo>
                  <a:lnTo>
                    <a:pt x="5813" y="8680"/>
                  </a:lnTo>
                  <a:cubicBezTo>
                    <a:pt x="5864" y="8676"/>
                    <a:pt x="5929" y="8671"/>
                    <a:pt x="5955" y="8645"/>
                  </a:cubicBezTo>
                  <a:lnTo>
                    <a:pt x="5955" y="8645"/>
                  </a:lnTo>
                  <a:cubicBezTo>
                    <a:pt x="6042" y="8558"/>
                    <a:pt x="6111" y="8572"/>
                    <a:pt x="6228" y="8596"/>
                  </a:cubicBezTo>
                  <a:cubicBezTo>
                    <a:pt x="6312" y="8611"/>
                    <a:pt x="6431" y="8635"/>
                    <a:pt x="6619" y="8612"/>
                  </a:cubicBezTo>
                  <a:cubicBezTo>
                    <a:pt x="6904" y="8577"/>
                    <a:pt x="6961" y="8635"/>
                    <a:pt x="6985" y="8693"/>
                  </a:cubicBezTo>
                  <a:close/>
                  <a:moveTo>
                    <a:pt x="7327" y="8823"/>
                  </a:moveTo>
                  <a:cubicBezTo>
                    <a:pt x="7274" y="8907"/>
                    <a:pt x="7205" y="9002"/>
                    <a:pt x="7140" y="9052"/>
                  </a:cubicBezTo>
                  <a:cubicBezTo>
                    <a:pt x="7091" y="9091"/>
                    <a:pt x="7078" y="9079"/>
                    <a:pt x="7050" y="9054"/>
                  </a:cubicBezTo>
                  <a:cubicBezTo>
                    <a:pt x="7021" y="9028"/>
                    <a:pt x="6985" y="8997"/>
                    <a:pt x="6934" y="8965"/>
                  </a:cubicBezTo>
                  <a:cubicBezTo>
                    <a:pt x="6811" y="8887"/>
                    <a:pt x="6755" y="8920"/>
                    <a:pt x="6672" y="8969"/>
                  </a:cubicBezTo>
                  <a:cubicBezTo>
                    <a:pt x="6624" y="8996"/>
                    <a:pt x="6561" y="9033"/>
                    <a:pt x="6428" y="9026"/>
                  </a:cubicBezTo>
                  <a:cubicBezTo>
                    <a:pt x="6281" y="9018"/>
                    <a:pt x="6169" y="8992"/>
                    <a:pt x="6076" y="8951"/>
                  </a:cubicBezTo>
                  <a:cubicBezTo>
                    <a:pt x="6012" y="8924"/>
                    <a:pt x="5957" y="8889"/>
                    <a:pt x="5904" y="8849"/>
                  </a:cubicBezTo>
                  <a:cubicBezTo>
                    <a:pt x="5965" y="8839"/>
                    <a:pt x="6031" y="8820"/>
                    <a:pt x="6080" y="8771"/>
                  </a:cubicBezTo>
                  <a:lnTo>
                    <a:pt x="6080" y="8770"/>
                  </a:lnTo>
                  <a:lnTo>
                    <a:pt x="6080" y="8770"/>
                  </a:lnTo>
                  <a:cubicBezTo>
                    <a:pt x="6100" y="8750"/>
                    <a:pt x="6135" y="8757"/>
                    <a:pt x="6194" y="8769"/>
                  </a:cubicBezTo>
                  <a:cubicBezTo>
                    <a:pt x="6289" y="8788"/>
                    <a:pt x="6424" y="8815"/>
                    <a:pt x="6641" y="8788"/>
                  </a:cubicBezTo>
                  <a:cubicBezTo>
                    <a:pt x="6823" y="8766"/>
                    <a:pt x="6824" y="8770"/>
                    <a:pt x="6826" y="8775"/>
                  </a:cubicBezTo>
                  <a:cubicBezTo>
                    <a:pt x="6844" y="8831"/>
                    <a:pt x="6859" y="8878"/>
                    <a:pt x="6983" y="8871"/>
                  </a:cubicBezTo>
                  <a:cubicBezTo>
                    <a:pt x="7066" y="8866"/>
                    <a:pt x="7209" y="8844"/>
                    <a:pt x="7327" y="8823"/>
                  </a:cubicBezTo>
                  <a:close/>
                  <a:moveTo>
                    <a:pt x="123" y="1643"/>
                  </a:moveTo>
                  <a:lnTo>
                    <a:pt x="65" y="1617"/>
                  </a:lnTo>
                  <a:cubicBezTo>
                    <a:pt x="52" y="1611"/>
                    <a:pt x="41" y="1604"/>
                    <a:pt x="31" y="1592"/>
                  </a:cubicBezTo>
                  <a:cubicBezTo>
                    <a:pt x="0" y="1555"/>
                    <a:pt x="5" y="1499"/>
                    <a:pt x="43" y="1467"/>
                  </a:cubicBezTo>
                  <a:cubicBezTo>
                    <a:pt x="508" y="1079"/>
                    <a:pt x="1029" y="753"/>
                    <a:pt x="1591" y="503"/>
                  </a:cubicBezTo>
                  <a:cubicBezTo>
                    <a:pt x="2138" y="260"/>
                    <a:pt x="2725" y="90"/>
                    <a:pt x="3338" y="3"/>
                  </a:cubicBezTo>
                  <a:cubicBezTo>
                    <a:pt x="3353" y="1"/>
                    <a:pt x="3369" y="1"/>
                    <a:pt x="3385" y="8"/>
                  </a:cubicBezTo>
                  <a:cubicBezTo>
                    <a:pt x="3431" y="26"/>
                    <a:pt x="3453" y="77"/>
                    <a:pt x="3436" y="123"/>
                  </a:cubicBezTo>
                  <a:cubicBezTo>
                    <a:pt x="3407" y="194"/>
                    <a:pt x="3374" y="268"/>
                    <a:pt x="3336" y="337"/>
                  </a:cubicBezTo>
                  <a:cubicBezTo>
                    <a:pt x="3298" y="407"/>
                    <a:pt x="3253" y="472"/>
                    <a:pt x="3204" y="528"/>
                  </a:cubicBezTo>
                  <a:cubicBezTo>
                    <a:pt x="3024" y="726"/>
                    <a:pt x="2879" y="698"/>
                    <a:pt x="2717" y="668"/>
                  </a:cubicBezTo>
                  <a:cubicBezTo>
                    <a:pt x="2639" y="654"/>
                    <a:pt x="2555" y="638"/>
                    <a:pt x="2464" y="661"/>
                  </a:cubicBezTo>
                  <a:cubicBezTo>
                    <a:pt x="2366" y="688"/>
                    <a:pt x="2346" y="722"/>
                    <a:pt x="2326" y="756"/>
                  </a:cubicBezTo>
                  <a:cubicBezTo>
                    <a:pt x="2283" y="829"/>
                    <a:pt x="2241" y="902"/>
                    <a:pt x="2028" y="944"/>
                  </a:cubicBezTo>
                  <a:cubicBezTo>
                    <a:pt x="1837" y="983"/>
                    <a:pt x="1834" y="990"/>
                    <a:pt x="1786" y="1105"/>
                  </a:cubicBezTo>
                  <a:cubicBezTo>
                    <a:pt x="1760" y="1168"/>
                    <a:pt x="1724" y="1255"/>
                    <a:pt x="1658" y="1380"/>
                  </a:cubicBezTo>
                  <a:cubicBezTo>
                    <a:pt x="1541" y="1600"/>
                    <a:pt x="1518" y="1674"/>
                    <a:pt x="1502" y="1727"/>
                  </a:cubicBezTo>
                  <a:cubicBezTo>
                    <a:pt x="1484" y="1782"/>
                    <a:pt x="1473" y="1818"/>
                    <a:pt x="1406" y="1925"/>
                  </a:cubicBezTo>
                  <a:cubicBezTo>
                    <a:pt x="1377" y="1969"/>
                    <a:pt x="1350" y="2010"/>
                    <a:pt x="1323" y="2045"/>
                  </a:cubicBezTo>
                  <a:cubicBezTo>
                    <a:pt x="1351" y="2034"/>
                    <a:pt x="1379" y="2024"/>
                    <a:pt x="1408" y="2017"/>
                  </a:cubicBezTo>
                  <a:cubicBezTo>
                    <a:pt x="1587" y="1969"/>
                    <a:pt x="1768" y="1989"/>
                    <a:pt x="1871" y="2010"/>
                  </a:cubicBezTo>
                  <a:cubicBezTo>
                    <a:pt x="1975" y="2032"/>
                    <a:pt x="2043" y="2081"/>
                    <a:pt x="2091" y="2152"/>
                  </a:cubicBezTo>
                  <a:cubicBezTo>
                    <a:pt x="2135" y="2216"/>
                    <a:pt x="2158" y="2293"/>
                    <a:pt x="2179" y="2384"/>
                  </a:cubicBezTo>
                  <a:cubicBezTo>
                    <a:pt x="2192" y="2436"/>
                    <a:pt x="2199" y="2439"/>
                    <a:pt x="2227" y="2451"/>
                  </a:cubicBezTo>
                  <a:cubicBezTo>
                    <a:pt x="2271" y="2471"/>
                    <a:pt x="2338" y="2500"/>
                    <a:pt x="2444" y="2576"/>
                  </a:cubicBezTo>
                  <a:cubicBezTo>
                    <a:pt x="2552" y="2655"/>
                    <a:pt x="2632" y="2707"/>
                    <a:pt x="2693" y="2713"/>
                  </a:cubicBezTo>
                  <a:cubicBezTo>
                    <a:pt x="2743" y="2719"/>
                    <a:pt x="2793" y="2686"/>
                    <a:pt x="2861" y="2602"/>
                  </a:cubicBezTo>
                  <a:cubicBezTo>
                    <a:pt x="2933" y="2512"/>
                    <a:pt x="2929" y="2449"/>
                    <a:pt x="2927" y="2403"/>
                  </a:cubicBezTo>
                  <a:cubicBezTo>
                    <a:pt x="2922" y="2306"/>
                    <a:pt x="2918" y="2244"/>
                    <a:pt x="3064" y="2203"/>
                  </a:cubicBezTo>
                  <a:cubicBezTo>
                    <a:pt x="3199" y="2164"/>
                    <a:pt x="3287" y="2235"/>
                    <a:pt x="3404" y="2331"/>
                  </a:cubicBezTo>
                  <a:cubicBezTo>
                    <a:pt x="3475" y="2388"/>
                    <a:pt x="3561" y="2457"/>
                    <a:pt x="3676" y="2510"/>
                  </a:cubicBezTo>
                  <a:cubicBezTo>
                    <a:pt x="3921" y="2622"/>
                    <a:pt x="3890" y="2765"/>
                    <a:pt x="3847" y="2956"/>
                  </a:cubicBezTo>
                  <a:cubicBezTo>
                    <a:pt x="3829" y="3039"/>
                    <a:pt x="3807" y="3136"/>
                    <a:pt x="3822" y="3241"/>
                  </a:cubicBezTo>
                  <a:cubicBezTo>
                    <a:pt x="3837" y="3352"/>
                    <a:pt x="3832" y="3407"/>
                    <a:pt x="3838" y="3408"/>
                  </a:cubicBezTo>
                  <a:cubicBezTo>
                    <a:pt x="3847" y="3408"/>
                    <a:pt x="3887" y="3346"/>
                    <a:pt x="3961" y="3221"/>
                  </a:cubicBezTo>
                  <a:cubicBezTo>
                    <a:pt x="4023" y="3115"/>
                    <a:pt x="4064" y="2971"/>
                    <a:pt x="4102" y="2841"/>
                  </a:cubicBezTo>
                  <a:cubicBezTo>
                    <a:pt x="4140" y="2710"/>
                    <a:pt x="4175" y="2591"/>
                    <a:pt x="4228" y="2519"/>
                  </a:cubicBezTo>
                  <a:cubicBezTo>
                    <a:pt x="4297" y="2422"/>
                    <a:pt x="4381" y="2393"/>
                    <a:pt x="4498" y="2477"/>
                  </a:cubicBezTo>
                  <a:cubicBezTo>
                    <a:pt x="4499" y="2478"/>
                    <a:pt x="4501" y="2478"/>
                    <a:pt x="4502" y="2479"/>
                  </a:cubicBezTo>
                  <a:cubicBezTo>
                    <a:pt x="4631" y="2575"/>
                    <a:pt x="4718" y="2794"/>
                    <a:pt x="4738" y="3032"/>
                  </a:cubicBezTo>
                  <a:cubicBezTo>
                    <a:pt x="4758" y="3264"/>
                    <a:pt x="4716" y="3521"/>
                    <a:pt x="4589" y="3697"/>
                  </a:cubicBezTo>
                  <a:lnTo>
                    <a:pt x="4589" y="3697"/>
                  </a:lnTo>
                  <a:lnTo>
                    <a:pt x="4585" y="3703"/>
                  </a:lnTo>
                  <a:cubicBezTo>
                    <a:pt x="4537" y="3768"/>
                    <a:pt x="4489" y="3823"/>
                    <a:pt x="4447" y="3872"/>
                  </a:cubicBezTo>
                  <a:cubicBezTo>
                    <a:pt x="4401" y="3925"/>
                    <a:pt x="4361" y="3971"/>
                    <a:pt x="4341" y="4007"/>
                  </a:cubicBezTo>
                  <a:cubicBezTo>
                    <a:pt x="4312" y="4060"/>
                    <a:pt x="4348" y="4112"/>
                    <a:pt x="4539" y="4215"/>
                  </a:cubicBezTo>
                  <a:cubicBezTo>
                    <a:pt x="4764" y="4337"/>
                    <a:pt x="4836" y="4425"/>
                    <a:pt x="4895" y="4495"/>
                  </a:cubicBezTo>
                  <a:cubicBezTo>
                    <a:pt x="4945" y="4555"/>
                    <a:pt x="4981" y="4598"/>
                    <a:pt x="5179" y="4651"/>
                  </a:cubicBezTo>
                  <a:cubicBezTo>
                    <a:pt x="5230" y="4665"/>
                    <a:pt x="5263" y="4667"/>
                    <a:pt x="5282" y="4659"/>
                  </a:cubicBezTo>
                  <a:cubicBezTo>
                    <a:pt x="5287" y="4657"/>
                    <a:pt x="5290" y="4651"/>
                    <a:pt x="5292" y="4643"/>
                  </a:cubicBezTo>
                  <a:cubicBezTo>
                    <a:pt x="5296" y="4618"/>
                    <a:pt x="5291" y="4583"/>
                    <a:pt x="5280" y="4542"/>
                  </a:cubicBezTo>
                  <a:cubicBezTo>
                    <a:pt x="5240" y="4405"/>
                    <a:pt x="5129" y="4230"/>
                    <a:pt x="5015" y="4121"/>
                  </a:cubicBezTo>
                  <a:cubicBezTo>
                    <a:pt x="4819" y="3931"/>
                    <a:pt x="4912" y="3823"/>
                    <a:pt x="5028" y="3691"/>
                  </a:cubicBezTo>
                  <a:cubicBezTo>
                    <a:pt x="5087" y="3623"/>
                    <a:pt x="5155" y="3545"/>
                    <a:pt x="5138" y="3431"/>
                  </a:cubicBezTo>
                  <a:cubicBezTo>
                    <a:pt x="5115" y="3276"/>
                    <a:pt x="5104" y="3271"/>
                    <a:pt x="5081" y="3263"/>
                  </a:cubicBezTo>
                  <a:cubicBezTo>
                    <a:pt x="5038" y="3249"/>
                    <a:pt x="4982" y="3229"/>
                    <a:pt x="4904" y="3155"/>
                  </a:cubicBezTo>
                  <a:cubicBezTo>
                    <a:pt x="4795" y="3051"/>
                    <a:pt x="4747" y="2972"/>
                    <a:pt x="4759" y="2879"/>
                  </a:cubicBezTo>
                  <a:cubicBezTo>
                    <a:pt x="4769" y="2794"/>
                    <a:pt x="4832" y="2720"/>
                    <a:pt x="4945" y="2623"/>
                  </a:cubicBezTo>
                  <a:cubicBezTo>
                    <a:pt x="5093" y="2493"/>
                    <a:pt x="5205" y="2540"/>
                    <a:pt x="5321" y="2672"/>
                  </a:cubicBezTo>
                  <a:cubicBezTo>
                    <a:pt x="5367" y="2726"/>
                    <a:pt x="5413" y="2794"/>
                    <a:pt x="5464" y="2871"/>
                  </a:cubicBezTo>
                  <a:cubicBezTo>
                    <a:pt x="5504" y="2931"/>
                    <a:pt x="5547" y="2995"/>
                    <a:pt x="5595" y="3059"/>
                  </a:cubicBezTo>
                  <a:cubicBezTo>
                    <a:pt x="5673" y="3162"/>
                    <a:pt x="5716" y="3236"/>
                    <a:pt x="5748" y="3293"/>
                  </a:cubicBezTo>
                  <a:cubicBezTo>
                    <a:pt x="5800" y="3383"/>
                    <a:pt x="5819" y="3416"/>
                    <a:pt x="5954" y="3454"/>
                  </a:cubicBezTo>
                  <a:cubicBezTo>
                    <a:pt x="6117" y="3499"/>
                    <a:pt x="6191" y="3593"/>
                    <a:pt x="6273" y="3700"/>
                  </a:cubicBezTo>
                  <a:cubicBezTo>
                    <a:pt x="6333" y="3776"/>
                    <a:pt x="6398" y="3860"/>
                    <a:pt x="6514" y="3926"/>
                  </a:cubicBezTo>
                  <a:cubicBezTo>
                    <a:pt x="6628" y="3993"/>
                    <a:pt x="6698" y="3994"/>
                    <a:pt x="6767" y="3996"/>
                  </a:cubicBezTo>
                  <a:cubicBezTo>
                    <a:pt x="6867" y="3999"/>
                    <a:pt x="6966" y="4001"/>
                    <a:pt x="7134" y="4111"/>
                  </a:cubicBezTo>
                  <a:cubicBezTo>
                    <a:pt x="7299" y="4218"/>
                    <a:pt x="7350" y="4315"/>
                    <a:pt x="7395" y="4397"/>
                  </a:cubicBezTo>
                  <a:cubicBezTo>
                    <a:pt x="7424" y="4453"/>
                    <a:pt x="7449" y="4499"/>
                    <a:pt x="7529" y="4529"/>
                  </a:cubicBezTo>
                  <a:cubicBezTo>
                    <a:pt x="7610" y="4562"/>
                    <a:pt x="7674" y="4602"/>
                    <a:pt x="7712" y="4647"/>
                  </a:cubicBezTo>
                  <a:cubicBezTo>
                    <a:pt x="7745" y="4687"/>
                    <a:pt x="7761" y="4729"/>
                    <a:pt x="7759" y="4776"/>
                  </a:cubicBezTo>
                  <a:cubicBezTo>
                    <a:pt x="7756" y="4821"/>
                    <a:pt x="7736" y="4864"/>
                    <a:pt x="7696" y="4903"/>
                  </a:cubicBezTo>
                  <a:cubicBezTo>
                    <a:pt x="7648" y="4949"/>
                    <a:pt x="7566" y="4993"/>
                    <a:pt x="7443" y="5028"/>
                  </a:cubicBezTo>
                  <a:cubicBezTo>
                    <a:pt x="7141" y="5115"/>
                    <a:pt x="7056" y="4905"/>
                    <a:pt x="6996" y="4753"/>
                  </a:cubicBezTo>
                  <a:cubicBezTo>
                    <a:pt x="6983" y="4723"/>
                    <a:pt x="7030" y="4695"/>
                    <a:pt x="7003" y="4696"/>
                  </a:cubicBezTo>
                  <a:lnTo>
                    <a:pt x="7001" y="4696"/>
                  </a:lnTo>
                  <a:cubicBezTo>
                    <a:pt x="6973" y="4699"/>
                    <a:pt x="6932" y="4701"/>
                    <a:pt x="6893" y="4713"/>
                  </a:cubicBezTo>
                  <a:cubicBezTo>
                    <a:pt x="6822" y="4733"/>
                    <a:pt x="6749" y="4791"/>
                    <a:pt x="6799" y="4965"/>
                  </a:cubicBezTo>
                  <a:cubicBezTo>
                    <a:pt x="6838" y="5104"/>
                    <a:pt x="6890" y="5099"/>
                    <a:pt x="6948" y="5092"/>
                  </a:cubicBezTo>
                  <a:cubicBezTo>
                    <a:pt x="7030" y="5083"/>
                    <a:pt x="7119" y="5073"/>
                    <a:pt x="7216" y="5153"/>
                  </a:cubicBezTo>
                  <a:cubicBezTo>
                    <a:pt x="7327" y="5242"/>
                    <a:pt x="7374" y="5305"/>
                    <a:pt x="7372" y="5372"/>
                  </a:cubicBezTo>
                  <a:cubicBezTo>
                    <a:pt x="7369" y="5449"/>
                    <a:pt x="7318" y="5489"/>
                    <a:pt x="7234" y="5545"/>
                  </a:cubicBezTo>
                  <a:lnTo>
                    <a:pt x="7230" y="5548"/>
                  </a:lnTo>
                  <a:cubicBezTo>
                    <a:pt x="7204" y="5565"/>
                    <a:pt x="7170" y="5633"/>
                    <a:pt x="7131" y="5708"/>
                  </a:cubicBezTo>
                  <a:cubicBezTo>
                    <a:pt x="7044" y="5878"/>
                    <a:pt x="6941" y="6078"/>
                    <a:pt x="6732" y="6092"/>
                  </a:cubicBezTo>
                  <a:lnTo>
                    <a:pt x="6727" y="6093"/>
                  </a:lnTo>
                  <a:cubicBezTo>
                    <a:pt x="6645" y="6103"/>
                    <a:pt x="6576" y="6214"/>
                    <a:pt x="6526" y="6340"/>
                  </a:cubicBezTo>
                  <a:cubicBezTo>
                    <a:pt x="6470" y="6482"/>
                    <a:pt x="6443" y="6636"/>
                    <a:pt x="6448" y="6713"/>
                  </a:cubicBezTo>
                  <a:lnTo>
                    <a:pt x="6449" y="6723"/>
                  </a:lnTo>
                  <a:cubicBezTo>
                    <a:pt x="6452" y="6749"/>
                    <a:pt x="6459" y="6775"/>
                    <a:pt x="6466" y="6800"/>
                  </a:cubicBezTo>
                  <a:cubicBezTo>
                    <a:pt x="6504" y="6931"/>
                    <a:pt x="6531" y="7028"/>
                    <a:pt x="6274" y="7277"/>
                  </a:cubicBezTo>
                  <a:cubicBezTo>
                    <a:pt x="6161" y="7387"/>
                    <a:pt x="6069" y="7434"/>
                    <a:pt x="6008" y="7465"/>
                  </a:cubicBezTo>
                  <a:cubicBezTo>
                    <a:pt x="5977" y="7481"/>
                    <a:pt x="5970" y="7483"/>
                    <a:pt x="6022" y="7590"/>
                  </a:cubicBezTo>
                  <a:cubicBezTo>
                    <a:pt x="6096" y="7740"/>
                    <a:pt x="6195" y="7943"/>
                    <a:pt x="6237" y="8105"/>
                  </a:cubicBezTo>
                  <a:cubicBezTo>
                    <a:pt x="6299" y="8339"/>
                    <a:pt x="6264" y="8499"/>
                    <a:pt x="6000" y="8431"/>
                  </a:cubicBezTo>
                  <a:cubicBezTo>
                    <a:pt x="5799" y="8379"/>
                    <a:pt x="5744" y="8291"/>
                    <a:pt x="5671" y="8173"/>
                  </a:cubicBezTo>
                  <a:cubicBezTo>
                    <a:pt x="5623" y="8095"/>
                    <a:pt x="5564" y="8000"/>
                    <a:pt x="5422" y="7895"/>
                  </a:cubicBezTo>
                  <a:cubicBezTo>
                    <a:pt x="5340" y="7833"/>
                    <a:pt x="5321" y="7822"/>
                    <a:pt x="5318" y="7825"/>
                  </a:cubicBezTo>
                  <a:cubicBezTo>
                    <a:pt x="5310" y="7835"/>
                    <a:pt x="5302" y="7854"/>
                    <a:pt x="5292" y="7874"/>
                  </a:cubicBezTo>
                  <a:cubicBezTo>
                    <a:pt x="5245" y="7967"/>
                    <a:pt x="5180" y="8095"/>
                    <a:pt x="4977" y="8164"/>
                  </a:cubicBezTo>
                  <a:cubicBezTo>
                    <a:pt x="4765" y="8236"/>
                    <a:pt x="4689" y="8189"/>
                    <a:pt x="4657" y="8098"/>
                  </a:cubicBezTo>
                  <a:cubicBezTo>
                    <a:pt x="4645" y="8060"/>
                    <a:pt x="4647" y="8025"/>
                    <a:pt x="4649" y="7988"/>
                  </a:cubicBezTo>
                  <a:cubicBezTo>
                    <a:pt x="4649" y="7969"/>
                    <a:pt x="4656" y="7949"/>
                    <a:pt x="4653" y="7949"/>
                  </a:cubicBezTo>
                  <a:cubicBezTo>
                    <a:pt x="4614" y="7944"/>
                    <a:pt x="4598" y="7964"/>
                    <a:pt x="4576" y="7992"/>
                  </a:cubicBezTo>
                  <a:cubicBezTo>
                    <a:pt x="4522" y="8062"/>
                    <a:pt x="4450" y="8153"/>
                    <a:pt x="4234" y="8200"/>
                  </a:cubicBezTo>
                  <a:cubicBezTo>
                    <a:pt x="4161" y="8216"/>
                    <a:pt x="4148" y="8225"/>
                    <a:pt x="4151" y="8238"/>
                  </a:cubicBezTo>
                  <a:cubicBezTo>
                    <a:pt x="4154" y="8255"/>
                    <a:pt x="4161" y="8274"/>
                    <a:pt x="4167" y="8296"/>
                  </a:cubicBezTo>
                  <a:cubicBezTo>
                    <a:pt x="4202" y="8406"/>
                    <a:pt x="4252" y="8572"/>
                    <a:pt x="4194" y="8833"/>
                  </a:cubicBezTo>
                  <a:cubicBezTo>
                    <a:pt x="4125" y="9136"/>
                    <a:pt x="4154" y="9208"/>
                    <a:pt x="4297" y="9240"/>
                  </a:cubicBezTo>
                  <a:cubicBezTo>
                    <a:pt x="4351" y="9252"/>
                    <a:pt x="4420" y="9262"/>
                    <a:pt x="4503" y="9273"/>
                  </a:cubicBezTo>
                  <a:lnTo>
                    <a:pt x="4592" y="9285"/>
                  </a:lnTo>
                  <a:cubicBezTo>
                    <a:pt x="4801" y="9316"/>
                    <a:pt x="4984" y="9251"/>
                    <a:pt x="5143" y="9196"/>
                  </a:cubicBezTo>
                  <a:cubicBezTo>
                    <a:pt x="5332" y="9129"/>
                    <a:pt x="5493" y="9073"/>
                    <a:pt x="5654" y="9163"/>
                  </a:cubicBezTo>
                  <a:cubicBezTo>
                    <a:pt x="5792" y="9240"/>
                    <a:pt x="5801" y="9320"/>
                    <a:pt x="5753" y="9405"/>
                  </a:cubicBezTo>
                  <a:cubicBezTo>
                    <a:pt x="5731" y="9444"/>
                    <a:pt x="5696" y="9477"/>
                    <a:pt x="5660" y="9510"/>
                  </a:cubicBezTo>
                  <a:cubicBezTo>
                    <a:pt x="5616" y="9551"/>
                    <a:pt x="5566" y="9595"/>
                    <a:pt x="5587" y="9629"/>
                  </a:cubicBezTo>
                  <a:cubicBezTo>
                    <a:pt x="5603" y="9654"/>
                    <a:pt x="5614" y="9646"/>
                    <a:pt x="5629" y="9637"/>
                  </a:cubicBezTo>
                  <a:cubicBezTo>
                    <a:pt x="5703" y="9588"/>
                    <a:pt x="5792" y="9530"/>
                    <a:pt x="5938" y="9616"/>
                  </a:cubicBezTo>
                  <a:cubicBezTo>
                    <a:pt x="6073" y="9696"/>
                    <a:pt x="6100" y="9802"/>
                    <a:pt x="6126" y="9910"/>
                  </a:cubicBezTo>
                  <a:cubicBezTo>
                    <a:pt x="6143" y="9979"/>
                    <a:pt x="6161" y="10048"/>
                    <a:pt x="6226" y="10090"/>
                  </a:cubicBezTo>
                  <a:cubicBezTo>
                    <a:pt x="6289" y="10131"/>
                    <a:pt x="6346" y="10125"/>
                    <a:pt x="6400" y="10090"/>
                  </a:cubicBezTo>
                  <a:cubicBezTo>
                    <a:pt x="6473" y="10044"/>
                    <a:pt x="6548" y="9952"/>
                    <a:pt x="6630" y="9839"/>
                  </a:cubicBezTo>
                  <a:cubicBezTo>
                    <a:pt x="6729" y="9702"/>
                    <a:pt x="6817" y="9657"/>
                    <a:pt x="6905" y="9614"/>
                  </a:cubicBezTo>
                  <a:cubicBezTo>
                    <a:pt x="6973" y="9580"/>
                    <a:pt x="7039" y="9547"/>
                    <a:pt x="7110" y="9447"/>
                  </a:cubicBezTo>
                  <a:cubicBezTo>
                    <a:pt x="7235" y="9269"/>
                    <a:pt x="7358" y="9288"/>
                    <a:pt x="7519" y="9313"/>
                  </a:cubicBezTo>
                  <a:cubicBezTo>
                    <a:pt x="7611" y="9327"/>
                    <a:pt x="7719" y="9345"/>
                    <a:pt x="7849" y="9306"/>
                  </a:cubicBezTo>
                  <a:cubicBezTo>
                    <a:pt x="7980" y="9265"/>
                    <a:pt x="7986" y="9246"/>
                    <a:pt x="7991" y="9230"/>
                  </a:cubicBezTo>
                  <a:cubicBezTo>
                    <a:pt x="8010" y="9167"/>
                    <a:pt x="8026" y="9115"/>
                    <a:pt x="8214" y="9079"/>
                  </a:cubicBezTo>
                  <a:cubicBezTo>
                    <a:pt x="8443" y="9035"/>
                    <a:pt x="8555" y="9181"/>
                    <a:pt x="8634" y="9285"/>
                  </a:cubicBezTo>
                  <a:cubicBezTo>
                    <a:pt x="8649" y="9305"/>
                    <a:pt x="8600" y="9347"/>
                    <a:pt x="8631" y="9333"/>
                  </a:cubicBezTo>
                  <a:cubicBezTo>
                    <a:pt x="8645" y="9327"/>
                    <a:pt x="8660" y="9320"/>
                    <a:pt x="8676" y="9313"/>
                  </a:cubicBezTo>
                  <a:cubicBezTo>
                    <a:pt x="8795" y="9255"/>
                    <a:pt x="9013" y="9150"/>
                    <a:pt x="9237" y="9182"/>
                  </a:cubicBezTo>
                  <a:cubicBezTo>
                    <a:pt x="9340" y="9196"/>
                    <a:pt x="9397" y="9243"/>
                    <a:pt x="9445" y="9283"/>
                  </a:cubicBezTo>
                  <a:cubicBezTo>
                    <a:pt x="9487" y="9318"/>
                    <a:pt x="9517" y="9341"/>
                    <a:pt x="9687" y="9188"/>
                  </a:cubicBezTo>
                  <a:cubicBezTo>
                    <a:pt x="9770" y="9113"/>
                    <a:pt x="9866" y="9051"/>
                    <a:pt x="9966" y="8998"/>
                  </a:cubicBezTo>
                  <a:cubicBezTo>
                    <a:pt x="10062" y="8948"/>
                    <a:pt x="10162" y="8907"/>
                    <a:pt x="10254" y="8875"/>
                  </a:cubicBezTo>
                  <a:cubicBezTo>
                    <a:pt x="10275" y="8866"/>
                    <a:pt x="10299" y="8866"/>
                    <a:pt x="10320" y="8875"/>
                  </a:cubicBezTo>
                  <a:cubicBezTo>
                    <a:pt x="10366" y="8893"/>
                    <a:pt x="10388" y="8944"/>
                    <a:pt x="10369" y="8989"/>
                  </a:cubicBezTo>
                  <a:cubicBezTo>
                    <a:pt x="10071" y="9729"/>
                    <a:pt x="9642" y="10402"/>
                    <a:pt x="9111" y="10979"/>
                  </a:cubicBezTo>
                  <a:cubicBezTo>
                    <a:pt x="8579" y="11559"/>
                    <a:pt x="7942" y="12043"/>
                    <a:pt x="7233" y="12403"/>
                  </a:cubicBezTo>
                  <a:lnTo>
                    <a:pt x="7233" y="12403"/>
                  </a:lnTo>
                  <a:cubicBezTo>
                    <a:pt x="7192" y="12424"/>
                    <a:pt x="7141" y="12410"/>
                    <a:pt x="7118" y="12369"/>
                  </a:cubicBezTo>
                  <a:cubicBezTo>
                    <a:pt x="7066" y="12286"/>
                    <a:pt x="7000" y="12190"/>
                    <a:pt x="6921" y="12113"/>
                  </a:cubicBezTo>
                  <a:cubicBezTo>
                    <a:pt x="6849" y="12041"/>
                    <a:pt x="6768" y="11985"/>
                    <a:pt x="6683" y="11971"/>
                  </a:cubicBezTo>
                  <a:cubicBezTo>
                    <a:pt x="6351" y="11917"/>
                    <a:pt x="6326" y="11842"/>
                    <a:pt x="6267" y="11662"/>
                  </a:cubicBezTo>
                  <a:cubicBezTo>
                    <a:pt x="6253" y="11623"/>
                    <a:pt x="6239" y="11577"/>
                    <a:pt x="6218" y="11529"/>
                  </a:cubicBezTo>
                  <a:cubicBezTo>
                    <a:pt x="6207" y="11504"/>
                    <a:pt x="6191" y="11470"/>
                    <a:pt x="6175" y="11438"/>
                  </a:cubicBezTo>
                  <a:cubicBezTo>
                    <a:pt x="6067" y="11216"/>
                    <a:pt x="5992" y="11063"/>
                    <a:pt x="6334" y="10697"/>
                  </a:cubicBezTo>
                  <a:cubicBezTo>
                    <a:pt x="6417" y="10609"/>
                    <a:pt x="6439" y="10572"/>
                    <a:pt x="6429" y="10564"/>
                  </a:cubicBezTo>
                  <a:cubicBezTo>
                    <a:pt x="6399" y="10536"/>
                    <a:pt x="6304" y="10519"/>
                    <a:pt x="6196" y="10501"/>
                  </a:cubicBezTo>
                  <a:cubicBezTo>
                    <a:pt x="6094" y="10483"/>
                    <a:pt x="5984" y="10463"/>
                    <a:pt x="5883" y="10426"/>
                  </a:cubicBezTo>
                  <a:cubicBezTo>
                    <a:pt x="5660" y="10341"/>
                    <a:pt x="5630" y="10286"/>
                    <a:pt x="5600" y="10233"/>
                  </a:cubicBezTo>
                  <a:cubicBezTo>
                    <a:pt x="5592" y="10217"/>
                    <a:pt x="5583" y="10202"/>
                    <a:pt x="5534" y="10177"/>
                  </a:cubicBezTo>
                  <a:cubicBezTo>
                    <a:pt x="5491" y="10155"/>
                    <a:pt x="5448" y="10175"/>
                    <a:pt x="5401" y="10196"/>
                  </a:cubicBezTo>
                  <a:cubicBezTo>
                    <a:pt x="5301" y="10242"/>
                    <a:pt x="5191" y="10292"/>
                    <a:pt x="5014" y="10197"/>
                  </a:cubicBezTo>
                  <a:cubicBezTo>
                    <a:pt x="4867" y="10117"/>
                    <a:pt x="4808" y="10049"/>
                    <a:pt x="4757" y="9990"/>
                  </a:cubicBezTo>
                  <a:cubicBezTo>
                    <a:pt x="4721" y="9949"/>
                    <a:pt x="4690" y="9913"/>
                    <a:pt x="4621" y="9880"/>
                  </a:cubicBezTo>
                  <a:cubicBezTo>
                    <a:pt x="4553" y="9848"/>
                    <a:pt x="4485" y="9883"/>
                    <a:pt x="4425" y="9914"/>
                  </a:cubicBezTo>
                  <a:cubicBezTo>
                    <a:pt x="4354" y="9951"/>
                    <a:pt x="4291" y="9985"/>
                    <a:pt x="4210" y="9965"/>
                  </a:cubicBezTo>
                  <a:cubicBezTo>
                    <a:pt x="4154" y="9951"/>
                    <a:pt x="4098" y="9927"/>
                    <a:pt x="4036" y="9903"/>
                  </a:cubicBezTo>
                  <a:cubicBezTo>
                    <a:pt x="3964" y="9874"/>
                    <a:pt x="3885" y="9842"/>
                    <a:pt x="3793" y="9820"/>
                  </a:cubicBezTo>
                  <a:lnTo>
                    <a:pt x="3745" y="9808"/>
                  </a:lnTo>
                  <a:cubicBezTo>
                    <a:pt x="3585" y="9773"/>
                    <a:pt x="3467" y="9746"/>
                    <a:pt x="3170" y="9485"/>
                  </a:cubicBezTo>
                  <a:cubicBezTo>
                    <a:pt x="2946" y="9287"/>
                    <a:pt x="2941" y="9148"/>
                    <a:pt x="2934" y="8966"/>
                  </a:cubicBezTo>
                  <a:cubicBezTo>
                    <a:pt x="2930" y="8879"/>
                    <a:pt x="2927" y="8779"/>
                    <a:pt x="2887" y="8653"/>
                  </a:cubicBezTo>
                  <a:cubicBezTo>
                    <a:pt x="2854" y="8548"/>
                    <a:pt x="2811" y="8487"/>
                    <a:pt x="2774" y="8466"/>
                  </a:cubicBezTo>
                  <a:cubicBezTo>
                    <a:pt x="2770" y="8494"/>
                    <a:pt x="2779" y="8541"/>
                    <a:pt x="2809" y="8609"/>
                  </a:cubicBezTo>
                  <a:cubicBezTo>
                    <a:pt x="2869" y="8747"/>
                    <a:pt x="2887" y="8845"/>
                    <a:pt x="2880" y="8909"/>
                  </a:cubicBezTo>
                  <a:cubicBezTo>
                    <a:pt x="2875" y="8956"/>
                    <a:pt x="2858" y="8991"/>
                    <a:pt x="2832" y="9017"/>
                  </a:cubicBezTo>
                  <a:cubicBezTo>
                    <a:pt x="2802" y="9045"/>
                    <a:pt x="2765" y="9058"/>
                    <a:pt x="2724" y="9057"/>
                  </a:cubicBezTo>
                  <a:cubicBezTo>
                    <a:pt x="2680" y="9056"/>
                    <a:pt x="2632" y="9037"/>
                    <a:pt x="2588" y="9005"/>
                  </a:cubicBezTo>
                  <a:cubicBezTo>
                    <a:pt x="2526" y="8960"/>
                    <a:pt x="2467" y="8898"/>
                    <a:pt x="2393" y="8784"/>
                  </a:cubicBezTo>
                  <a:cubicBezTo>
                    <a:pt x="2324" y="8678"/>
                    <a:pt x="2243" y="8523"/>
                    <a:pt x="2133" y="8287"/>
                  </a:cubicBezTo>
                  <a:cubicBezTo>
                    <a:pt x="2061" y="8133"/>
                    <a:pt x="2016" y="8046"/>
                    <a:pt x="1986" y="7987"/>
                  </a:cubicBezTo>
                  <a:cubicBezTo>
                    <a:pt x="1913" y="7850"/>
                    <a:pt x="1905" y="7834"/>
                    <a:pt x="1869" y="7609"/>
                  </a:cubicBezTo>
                  <a:cubicBezTo>
                    <a:pt x="1841" y="7434"/>
                    <a:pt x="1816" y="7405"/>
                    <a:pt x="1766" y="7349"/>
                  </a:cubicBezTo>
                  <a:cubicBezTo>
                    <a:pt x="1728" y="7308"/>
                    <a:pt x="1680" y="7255"/>
                    <a:pt x="1616" y="7153"/>
                  </a:cubicBezTo>
                  <a:cubicBezTo>
                    <a:pt x="1488" y="6947"/>
                    <a:pt x="1539" y="6504"/>
                    <a:pt x="1583" y="6125"/>
                  </a:cubicBezTo>
                  <a:cubicBezTo>
                    <a:pt x="1603" y="5953"/>
                    <a:pt x="1621" y="5796"/>
                    <a:pt x="1620" y="5691"/>
                  </a:cubicBezTo>
                  <a:cubicBezTo>
                    <a:pt x="1619" y="5563"/>
                    <a:pt x="1588" y="5471"/>
                    <a:pt x="1563" y="5390"/>
                  </a:cubicBezTo>
                  <a:cubicBezTo>
                    <a:pt x="1515" y="5243"/>
                    <a:pt x="1478" y="5128"/>
                    <a:pt x="1586" y="4934"/>
                  </a:cubicBezTo>
                  <a:cubicBezTo>
                    <a:pt x="1622" y="4867"/>
                    <a:pt x="1676" y="4871"/>
                    <a:pt x="1659" y="4861"/>
                  </a:cubicBezTo>
                  <a:cubicBezTo>
                    <a:pt x="1656" y="4860"/>
                    <a:pt x="1629" y="4859"/>
                    <a:pt x="1595" y="4858"/>
                  </a:cubicBezTo>
                  <a:cubicBezTo>
                    <a:pt x="1552" y="4856"/>
                    <a:pt x="1501" y="4854"/>
                    <a:pt x="1443" y="4844"/>
                  </a:cubicBezTo>
                  <a:cubicBezTo>
                    <a:pt x="1259" y="4810"/>
                    <a:pt x="1244" y="4673"/>
                    <a:pt x="1275" y="4504"/>
                  </a:cubicBezTo>
                  <a:cubicBezTo>
                    <a:pt x="1284" y="4454"/>
                    <a:pt x="1296" y="4408"/>
                    <a:pt x="1308" y="4361"/>
                  </a:cubicBezTo>
                  <a:cubicBezTo>
                    <a:pt x="1322" y="4307"/>
                    <a:pt x="1336" y="4253"/>
                    <a:pt x="1343" y="4206"/>
                  </a:cubicBezTo>
                  <a:cubicBezTo>
                    <a:pt x="1362" y="4080"/>
                    <a:pt x="1411" y="4024"/>
                    <a:pt x="1449" y="3982"/>
                  </a:cubicBezTo>
                  <a:cubicBezTo>
                    <a:pt x="1456" y="3972"/>
                    <a:pt x="1463" y="3966"/>
                    <a:pt x="1449" y="3944"/>
                  </a:cubicBezTo>
                  <a:cubicBezTo>
                    <a:pt x="1420" y="3892"/>
                    <a:pt x="1386" y="3860"/>
                    <a:pt x="1342" y="3817"/>
                  </a:cubicBezTo>
                  <a:cubicBezTo>
                    <a:pt x="1273" y="3752"/>
                    <a:pt x="1183" y="3665"/>
                    <a:pt x="1050" y="3468"/>
                  </a:cubicBezTo>
                  <a:cubicBezTo>
                    <a:pt x="948" y="3316"/>
                    <a:pt x="857" y="3311"/>
                    <a:pt x="781" y="3307"/>
                  </a:cubicBezTo>
                  <a:cubicBezTo>
                    <a:pt x="683" y="3301"/>
                    <a:pt x="597" y="3297"/>
                    <a:pt x="520" y="3177"/>
                  </a:cubicBezTo>
                  <a:cubicBezTo>
                    <a:pt x="440" y="3055"/>
                    <a:pt x="413" y="2946"/>
                    <a:pt x="461" y="2848"/>
                  </a:cubicBezTo>
                  <a:cubicBezTo>
                    <a:pt x="505" y="2757"/>
                    <a:pt x="609" y="2690"/>
                    <a:pt x="793" y="2645"/>
                  </a:cubicBezTo>
                  <a:lnTo>
                    <a:pt x="797" y="2644"/>
                  </a:lnTo>
                  <a:cubicBezTo>
                    <a:pt x="967" y="2604"/>
                    <a:pt x="991" y="2485"/>
                    <a:pt x="1009" y="2390"/>
                  </a:cubicBezTo>
                  <a:cubicBezTo>
                    <a:pt x="1020" y="2335"/>
                    <a:pt x="1030" y="2286"/>
                    <a:pt x="1058" y="2243"/>
                  </a:cubicBezTo>
                  <a:lnTo>
                    <a:pt x="1064" y="2236"/>
                  </a:lnTo>
                  <a:cubicBezTo>
                    <a:pt x="1070" y="2228"/>
                    <a:pt x="1077" y="2220"/>
                    <a:pt x="1084" y="2213"/>
                  </a:cubicBezTo>
                  <a:cubicBezTo>
                    <a:pt x="1002" y="2233"/>
                    <a:pt x="901" y="2231"/>
                    <a:pt x="767" y="2204"/>
                  </a:cubicBezTo>
                  <a:cubicBezTo>
                    <a:pt x="491" y="2149"/>
                    <a:pt x="464" y="2048"/>
                    <a:pt x="428" y="1916"/>
                  </a:cubicBezTo>
                  <a:cubicBezTo>
                    <a:pt x="417" y="1873"/>
                    <a:pt x="403" y="1825"/>
                    <a:pt x="371" y="1778"/>
                  </a:cubicBezTo>
                  <a:cubicBezTo>
                    <a:pt x="348" y="1743"/>
                    <a:pt x="243" y="1696"/>
                    <a:pt x="123" y="1643"/>
                  </a:cubicBezTo>
                  <a:close/>
                  <a:moveTo>
                    <a:pt x="7957" y="2028"/>
                  </a:moveTo>
                  <a:lnTo>
                    <a:pt x="7955" y="2030"/>
                  </a:lnTo>
                  <a:cubicBezTo>
                    <a:pt x="7951" y="2035"/>
                    <a:pt x="7953" y="2032"/>
                    <a:pt x="7957" y="2028"/>
                  </a:cubicBezTo>
                  <a:close/>
                  <a:moveTo>
                    <a:pt x="5949" y="264"/>
                  </a:moveTo>
                  <a:cubicBezTo>
                    <a:pt x="5953" y="215"/>
                    <a:pt x="5996" y="180"/>
                    <a:pt x="6044" y="184"/>
                  </a:cubicBezTo>
                  <a:cubicBezTo>
                    <a:pt x="6093" y="188"/>
                    <a:pt x="6129" y="232"/>
                    <a:pt x="6124" y="280"/>
                  </a:cubicBezTo>
                  <a:cubicBezTo>
                    <a:pt x="6119" y="337"/>
                    <a:pt x="6108" y="389"/>
                    <a:pt x="6091" y="434"/>
                  </a:cubicBezTo>
                  <a:cubicBezTo>
                    <a:pt x="6070" y="488"/>
                    <a:pt x="6039" y="531"/>
                    <a:pt x="5994" y="559"/>
                  </a:cubicBezTo>
                  <a:cubicBezTo>
                    <a:pt x="5968" y="577"/>
                    <a:pt x="6671" y="824"/>
                    <a:pt x="6673" y="824"/>
                  </a:cubicBezTo>
                  <a:cubicBezTo>
                    <a:pt x="6706" y="836"/>
                    <a:pt x="6728" y="865"/>
                    <a:pt x="6731" y="897"/>
                  </a:cubicBezTo>
                  <a:cubicBezTo>
                    <a:pt x="6731" y="898"/>
                    <a:pt x="6757" y="1189"/>
                    <a:pt x="7297" y="1285"/>
                  </a:cubicBezTo>
                  <a:cubicBezTo>
                    <a:pt x="7564" y="1332"/>
                    <a:pt x="7748" y="1398"/>
                    <a:pt x="7872" y="1468"/>
                  </a:cubicBezTo>
                  <a:cubicBezTo>
                    <a:pt x="8063" y="1577"/>
                    <a:pt x="8125" y="1701"/>
                    <a:pt x="8132" y="1797"/>
                  </a:cubicBezTo>
                  <a:cubicBezTo>
                    <a:pt x="8139" y="1900"/>
                    <a:pt x="8066" y="1950"/>
                    <a:pt x="7999" y="1997"/>
                  </a:cubicBezTo>
                  <a:lnTo>
                    <a:pt x="7979" y="2010"/>
                  </a:lnTo>
                  <a:cubicBezTo>
                    <a:pt x="8019" y="2041"/>
                    <a:pt x="8068" y="2060"/>
                    <a:pt x="8114" y="2078"/>
                  </a:cubicBezTo>
                  <a:cubicBezTo>
                    <a:pt x="8248" y="2129"/>
                    <a:pt x="8364" y="2174"/>
                    <a:pt x="8379" y="2388"/>
                  </a:cubicBezTo>
                  <a:cubicBezTo>
                    <a:pt x="8393" y="2377"/>
                    <a:pt x="8408" y="2366"/>
                    <a:pt x="8425" y="2354"/>
                  </a:cubicBezTo>
                  <a:cubicBezTo>
                    <a:pt x="8538" y="2269"/>
                    <a:pt x="8660" y="2179"/>
                    <a:pt x="8759" y="2303"/>
                  </a:cubicBezTo>
                  <a:cubicBezTo>
                    <a:pt x="8776" y="2324"/>
                    <a:pt x="8789" y="2327"/>
                    <a:pt x="8801" y="2330"/>
                  </a:cubicBezTo>
                  <a:cubicBezTo>
                    <a:pt x="8870" y="2347"/>
                    <a:pt x="8937" y="2362"/>
                    <a:pt x="9037" y="2615"/>
                  </a:cubicBezTo>
                  <a:cubicBezTo>
                    <a:pt x="9118" y="2818"/>
                    <a:pt x="9352" y="3045"/>
                    <a:pt x="9519" y="3207"/>
                  </a:cubicBezTo>
                  <a:cubicBezTo>
                    <a:pt x="9544" y="3232"/>
                    <a:pt x="9569" y="3255"/>
                    <a:pt x="9591" y="3277"/>
                  </a:cubicBezTo>
                  <a:cubicBezTo>
                    <a:pt x="9590" y="3264"/>
                    <a:pt x="9589" y="3250"/>
                    <a:pt x="9590" y="3236"/>
                  </a:cubicBezTo>
                  <a:cubicBezTo>
                    <a:pt x="9592" y="3157"/>
                    <a:pt x="9597" y="3060"/>
                    <a:pt x="9602" y="2949"/>
                  </a:cubicBezTo>
                  <a:cubicBezTo>
                    <a:pt x="9604" y="2900"/>
                    <a:pt x="9646" y="2863"/>
                    <a:pt x="9694" y="2865"/>
                  </a:cubicBezTo>
                  <a:cubicBezTo>
                    <a:pt x="9743" y="2868"/>
                    <a:pt x="9781" y="2909"/>
                    <a:pt x="9778" y="2958"/>
                  </a:cubicBezTo>
                  <a:cubicBezTo>
                    <a:pt x="9772" y="3076"/>
                    <a:pt x="9769" y="3168"/>
                    <a:pt x="9766" y="3242"/>
                  </a:cubicBezTo>
                  <a:cubicBezTo>
                    <a:pt x="9759" y="3429"/>
                    <a:pt x="9756" y="3524"/>
                    <a:pt x="9699" y="3556"/>
                  </a:cubicBezTo>
                  <a:cubicBezTo>
                    <a:pt x="9640" y="3589"/>
                    <a:pt x="9596" y="3571"/>
                    <a:pt x="9558" y="3504"/>
                  </a:cubicBezTo>
                  <a:lnTo>
                    <a:pt x="9558" y="3504"/>
                  </a:lnTo>
                  <a:lnTo>
                    <a:pt x="9558" y="3504"/>
                  </a:lnTo>
                  <a:cubicBezTo>
                    <a:pt x="9542" y="3476"/>
                    <a:pt x="9477" y="3413"/>
                    <a:pt x="9395" y="3333"/>
                  </a:cubicBezTo>
                  <a:cubicBezTo>
                    <a:pt x="9218" y="3161"/>
                    <a:pt x="8968" y="2919"/>
                    <a:pt x="8873" y="2681"/>
                  </a:cubicBezTo>
                  <a:cubicBezTo>
                    <a:pt x="8806" y="2513"/>
                    <a:pt x="8784" y="2508"/>
                    <a:pt x="8760" y="2503"/>
                  </a:cubicBezTo>
                  <a:cubicBezTo>
                    <a:pt x="8719" y="2493"/>
                    <a:pt x="8677" y="2483"/>
                    <a:pt x="8621" y="2413"/>
                  </a:cubicBezTo>
                  <a:cubicBezTo>
                    <a:pt x="8613" y="2403"/>
                    <a:pt x="8578" y="2460"/>
                    <a:pt x="8530" y="2496"/>
                  </a:cubicBezTo>
                  <a:cubicBezTo>
                    <a:pt x="8467" y="2543"/>
                    <a:pt x="8406" y="2588"/>
                    <a:pt x="8343" y="2589"/>
                  </a:cubicBezTo>
                  <a:cubicBezTo>
                    <a:pt x="8261" y="2592"/>
                    <a:pt x="8208" y="2547"/>
                    <a:pt x="8204" y="2418"/>
                  </a:cubicBezTo>
                  <a:cubicBezTo>
                    <a:pt x="8200" y="2300"/>
                    <a:pt x="8131" y="2273"/>
                    <a:pt x="8051" y="2243"/>
                  </a:cubicBezTo>
                  <a:cubicBezTo>
                    <a:pt x="7991" y="2219"/>
                    <a:pt x="7927" y="2195"/>
                    <a:pt x="7864" y="2146"/>
                  </a:cubicBezTo>
                  <a:cubicBezTo>
                    <a:pt x="7757" y="2060"/>
                    <a:pt x="7762" y="1989"/>
                    <a:pt x="7816" y="1920"/>
                  </a:cubicBezTo>
                  <a:cubicBezTo>
                    <a:pt x="7839" y="1891"/>
                    <a:pt x="7869" y="1871"/>
                    <a:pt x="7899" y="1850"/>
                  </a:cubicBezTo>
                  <a:cubicBezTo>
                    <a:pt x="7926" y="1832"/>
                    <a:pt x="7955" y="1811"/>
                    <a:pt x="7955" y="1809"/>
                  </a:cubicBezTo>
                  <a:cubicBezTo>
                    <a:pt x="7953" y="1761"/>
                    <a:pt x="7911" y="1694"/>
                    <a:pt x="7786" y="1623"/>
                  </a:cubicBezTo>
                  <a:cubicBezTo>
                    <a:pt x="7677" y="1561"/>
                    <a:pt x="7512" y="1503"/>
                    <a:pt x="7266" y="1459"/>
                  </a:cubicBezTo>
                  <a:cubicBezTo>
                    <a:pt x="6747" y="1366"/>
                    <a:pt x="6605" y="1094"/>
                    <a:pt x="6569" y="975"/>
                  </a:cubicBezTo>
                  <a:cubicBezTo>
                    <a:pt x="6370" y="902"/>
                    <a:pt x="5604" y="599"/>
                    <a:pt x="5900" y="411"/>
                  </a:cubicBezTo>
                  <a:cubicBezTo>
                    <a:pt x="5909" y="404"/>
                    <a:pt x="5919" y="390"/>
                    <a:pt x="5926" y="370"/>
                  </a:cubicBezTo>
                  <a:cubicBezTo>
                    <a:pt x="5937" y="340"/>
                    <a:pt x="5944" y="304"/>
                    <a:pt x="5949" y="264"/>
                  </a:cubicBezTo>
                  <a:close/>
                  <a:moveTo>
                    <a:pt x="7191" y="2012"/>
                  </a:moveTo>
                  <a:cubicBezTo>
                    <a:pt x="7198" y="2029"/>
                    <a:pt x="7207" y="2047"/>
                    <a:pt x="7216" y="2067"/>
                  </a:cubicBezTo>
                  <a:cubicBezTo>
                    <a:pt x="7244" y="2132"/>
                    <a:pt x="7271" y="2208"/>
                    <a:pt x="7282" y="2265"/>
                  </a:cubicBezTo>
                  <a:cubicBezTo>
                    <a:pt x="7283" y="2268"/>
                    <a:pt x="7285" y="2271"/>
                    <a:pt x="7287" y="2272"/>
                  </a:cubicBezTo>
                  <a:cubicBezTo>
                    <a:pt x="7278" y="2271"/>
                    <a:pt x="7269" y="2267"/>
                    <a:pt x="7258" y="2264"/>
                  </a:cubicBezTo>
                  <a:cubicBezTo>
                    <a:pt x="7222" y="2251"/>
                    <a:pt x="7182" y="2227"/>
                    <a:pt x="7150" y="2195"/>
                  </a:cubicBezTo>
                  <a:cubicBezTo>
                    <a:pt x="7134" y="2179"/>
                    <a:pt x="7120" y="2162"/>
                    <a:pt x="7111" y="2142"/>
                  </a:cubicBezTo>
                  <a:cubicBezTo>
                    <a:pt x="7109" y="2140"/>
                    <a:pt x="7108" y="2136"/>
                    <a:pt x="7107" y="2134"/>
                  </a:cubicBezTo>
                  <a:cubicBezTo>
                    <a:pt x="7103" y="2109"/>
                    <a:pt x="7125" y="2078"/>
                    <a:pt x="7152" y="2049"/>
                  </a:cubicBezTo>
                  <a:cubicBezTo>
                    <a:pt x="7164" y="2036"/>
                    <a:pt x="7178" y="2024"/>
                    <a:pt x="7191" y="2012"/>
                  </a:cubicBezTo>
                  <a:close/>
                  <a:moveTo>
                    <a:pt x="7166" y="1817"/>
                  </a:moveTo>
                  <a:cubicBezTo>
                    <a:pt x="7180" y="1810"/>
                    <a:pt x="7192" y="1804"/>
                    <a:pt x="7202" y="1803"/>
                  </a:cubicBezTo>
                  <a:lnTo>
                    <a:pt x="7203" y="1804"/>
                  </a:lnTo>
                  <a:cubicBezTo>
                    <a:pt x="7235" y="1797"/>
                    <a:pt x="7263" y="1806"/>
                    <a:pt x="7286" y="1830"/>
                  </a:cubicBezTo>
                  <a:cubicBezTo>
                    <a:pt x="7306" y="1850"/>
                    <a:pt x="7344" y="1918"/>
                    <a:pt x="7378" y="1997"/>
                  </a:cubicBezTo>
                  <a:cubicBezTo>
                    <a:pt x="7410" y="2072"/>
                    <a:pt x="7442" y="2161"/>
                    <a:pt x="7456" y="2231"/>
                  </a:cubicBezTo>
                  <a:cubicBezTo>
                    <a:pt x="7471" y="2303"/>
                    <a:pt x="7465" y="2366"/>
                    <a:pt x="7427" y="2404"/>
                  </a:cubicBezTo>
                  <a:cubicBezTo>
                    <a:pt x="7416" y="2414"/>
                    <a:pt x="7405" y="2423"/>
                    <a:pt x="7392" y="2430"/>
                  </a:cubicBezTo>
                  <a:lnTo>
                    <a:pt x="7392" y="2430"/>
                  </a:lnTo>
                  <a:lnTo>
                    <a:pt x="7391" y="2430"/>
                  </a:lnTo>
                  <a:cubicBezTo>
                    <a:pt x="7341" y="2456"/>
                    <a:pt x="7271" y="2455"/>
                    <a:pt x="7201" y="2430"/>
                  </a:cubicBezTo>
                  <a:cubicBezTo>
                    <a:pt x="7141" y="2410"/>
                    <a:pt x="7076" y="2371"/>
                    <a:pt x="7025" y="2320"/>
                  </a:cubicBezTo>
                  <a:cubicBezTo>
                    <a:pt x="6997" y="2293"/>
                    <a:pt x="6974" y="2261"/>
                    <a:pt x="6955" y="2225"/>
                  </a:cubicBezTo>
                  <a:cubicBezTo>
                    <a:pt x="6944" y="2206"/>
                    <a:pt x="6937" y="2187"/>
                    <a:pt x="6934" y="2168"/>
                  </a:cubicBezTo>
                  <a:cubicBezTo>
                    <a:pt x="6915" y="2075"/>
                    <a:pt x="6962" y="1992"/>
                    <a:pt x="7023" y="1928"/>
                  </a:cubicBezTo>
                  <a:cubicBezTo>
                    <a:pt x="7074" y="1873"/>
                    <a:pt x="7137" y="1832"/>
                    <a:pt x="7166" y="1817"/>
                  </a:cubicBezTo>
                  <a:close/>
                  <a:moveTo>
                    <a:pt x="4090" y="1286"/>
                  </a:moveTo>
                  <a:cubicBezTo>
                    <a:pt x="4248" y="1143"/>
                    <a:pt x="4435" y="1370"/>
                    <a:pt x="4525" y="1503"/>
                  </a:cubicBezTo>
                  <a:cubicBezTo>
                    <a:pt x="4631" y="1425"/>
                    <a:pt x="4823" y="1296"/>
                    <a:pt x="4959" y="1280"/>
                  </a:cubicBezTo>
                  <a:cubicBezTo>
                    <a:pt x="5046" y="1269"/>
                    <a:pt x="5115" y="1290"/>
                    <a:pt x="5198" y="1315"/>
                  </a:cubicBezTo>
                  <a:cubicBezTo>
                    <a:pt x="5298" y="1345"/>
                    <a:pt x="5425" y="1383"/>
                    <a:pt x="5636" y="1363"/>
                  </a:cubicBezTo>
                  <a:cubicBezTo>
                    <a:pt x="5932" y="1334"/>
                    <a:pt x="5948" y="1347"/>
                    <a:pt x="6083" y="1457"/>
                  </a:cubicBezTo>
                  <a:cubicBezTo>
                    <a:pt x="6136" y="1499"/>
                    <a:pt x="6209" y="1559"/>
                    <a:pt x="6342" y="1640"/>
                  </a:cubicBezTo>
                  <a:cubicBezTo>
                    <a:pt x="6721" y="1875"/>
                    <a:pt x="6728" y="1946"/>
                    <a:pt x="6754" y="2239"/>
                  </a:cubicBezTo>
                  <a:cubicBezTo>
                    <a:pt x="6759" y="2301"/>
                    <a:pt x="6765" y="2374"/>
                    <a:pt x="6776" y="2454"/>
                  </a:cubicBezTo>
                  <a:cubicBezTo>
                    <a:pt x="6810" y="2706"/>
                    <a:pt x="6818" y="2713"/>
                    <a:pt x="6852" y="2741"/>
                  </a:cubicBezTo>
                  <a:cubicBezTo>
                    <a:pt x="6887" y="2774"/>
                    <a:pt x="6940" y="2819"/>
                    <a:pt x="7021" y="2949"/>
                  </a:cubicBezTo>
                  <a:cubicBezTo>
                    <a:pt x="7129" y="3123"/>
                    <a:pt x="7124" y="3217"/>
                    <a:pt x="7034" y="3273"/>
                  </a:cubicBezTo>
                  <a:cubicBezTo>
                    <a:pt x="6969" y="3314"/>
                    <a:pt x="6866" y="3305"/>
                    <a:pt x="6734" y="3293"/>
                  </a:cubicBezTo>
                  <a:cubicBezTo>
                    <a:pt x="6659" y="3287"/>
                    <a:pt x="6573" y="3279"/>
                    <a:pt x="6481" y="3279"/>
                  </a:cubicBezTo>
                  <a:cubicBezTo>
                    <a:pt x="6177" y="3279"/>
                    <a:pt x="6094" y="3221"/>
                    <a:pt x="5957" y="3123"/>
                  </a:cubicBezTo>
                  <a:cubicBezTo>
                    <a:pt x="5912" y="3091"/>
                    <a:pt x="5861" y="3055"/>
                    <a:pt x="5792" y="3015"/>
                  </a:cubicBezTo>
                  <a:cubicBezTo>
                    <a:pt x="5578" y="2893"/>
                    <a:pt x="5544" y="2794"/>
                    <a:pt x="5505" y="2680"/>
                  </a:cubicBezTo>
                  <a:cubicBezTo>
                    <a:pt x="5491" y="2640"/>
                    <a:pt x="5476" y="2597"/>
                    <a:pt x="5449" y="2554"/>
                  </a:cubicBezTo>
                  <a:cubicBezTo>
                    <a:pt x="5365" y="2419"/>
                    <a:pt x="5348" y="2407"/>
                    <a:pt x="5227" y="2330"/>
                  </a:cubicBezTo>
                  <a:lnTo>
                    <a:pt x="5222" y="2327"/>
                  </a:lnTo>
                  <a:lnTo>
                    <a:pt x="5186" y="2304"/>
                  </a:lnTo>
                  <a:cubicBezTo>
                    <a:pt x="5118" y="2260"/>
                    <a:pt x="5081" y="2258"/>
                    <a:pt x="5041" y="2256"/>
                  </a:cubicBezTo>
                  <a:cubicBezTo>
                    <a:pt x="4980" y="2253"/>
                    <a:pt x="4916" y="2250"/>
                    <a:pt x="4802" y="2187"/>
                  </a:cubicBezTo>
                  <a:cubicBezTo>
                    <a:pt x="4718" y="2141"/>
                    <a:pt x="4667" y="2172"/>
                    <a:pt x="4612" y="2206"/>
                  </a:cubicBezTo>
                  <a:cubicBezTo>
                    <a:pt x="4566" y="2235"/>
                    <a:pt x="4518" y="2264"/>
                    <a:pt x="4454" y="2279"/>
                  </a:cubicBezTo>
                  <a:cubicBezTo>
                    <a:pt x="4367" y="2298"/>
                    <a:pt x="4279" y="2301"/>
                    <a:pt x="4195" y="2280"/>
                  </a:cubicBezTo>
                  <a:cubicBezTo>
                    <a:pt x="4110" y="2259"/>
                    <a:pt x="4029" y="2214"/>
                    <a:pt x="3956" y="2136"/>
                  </a:cubicBezTo>
                  <a:cubicBezTo>
                    <a:pt x="3882" y="2058"/>
                    <a:pt x="3822" y="1965"/>
                    <a:pt x="3795" y="1872"/>
                  </a:cubicBezTo>
                  <a:lnTo>
                    <a:pt x="3795" y="1872"/>
                  </a:lnTo>
                  <a:cubicBezTo>
                    <a:pt x="3769" y="1781"/>
                    <a:pt x="3774" y="1690"/>
                    <a:pt x="3824" y="1607"/>
                  </a:cubicBezTo>
                  <a:cubicBezTo>
                    <a:pt x="3865" y="1540"/>
                    <a:pt x="3896" y="1492"/>
                    <a:pt x="3935" y="1444"/>
                  </a:cubicBezTo>
                  <a:cubicBezTo>
                    <a:pt x="3974" y="1396"/>
                    <a:pt x="4019" y="1350"/>
                    <a:pt x="4090" y="1286"/>
                  </a:cubicBezTo>
                  <a:moveTo>
                    <a:pt x="4422" y="1673"/>
                  </a:moveTo>
                  <a:cubicBezTo>
                    <a:pt x="4424" y="1678"/>
                    <a:pt x="4428" y="1683"/>
                    <a:pt x="4432" y="1688"/>
                  </a:cubicBezTo>
                  <a:cubicBezTo>
                    <a:pt x="4463" y="1726"/>
                    <a:pt x="4518" y="1732"/>
                    <a:pt x="4556" y="1701"/>
                  </a:cubicBezTo>
                  <a:cubicBezTo>
                    <a:pt x="4557" y="1701"/>
                    <a:pt x="4835" y="1474"/>
                    <a:pt x="4980" y="1455"/>
                  </a:cubicBezTo>
                  <a:cubicBezTo>
                    <a:pt x="5030" y="1449"/>
                    <a:pt x="5083" y="1465"/>
                    <a:pt x="5147" y="1485"/>
                  </a:cubicBezTo>
                  <a:cubicBezTo>
                    <a:pt x="5262" y="1519"/>
                    <a:pt x="5406" y="1563"/>
                    <a:pt x="5653" y="1538"/>
                  </a:cubicBezTo>
                  <a:cubicBezTo>
                    <a:pt x="5876" y="1517"/>
                    <a:pt x="5887" y="1525"/>
                    <a:pt x="5972" y="1594"/>
                  </a:cubicBezTo>
                  <a:cubicBezTo>
                    <a:pt x="6027" y="1639"/>
                    <a:pt x="6106" y="1702"/>
                    <a:pt x="6249" y="1790"/>
                  </a:cubicBezTo>
                  <a:cubicBezTo>
                    <a:pt x="6553" y="1979"/>
                    <a:pt x="6557" y="2032"/>
                    <a:pt x="6576" y="2254"/>
                  </a:cubicBezTo>
                  <a:cubicBezTo>
                    <a:pt x="6583" y="2313"/>
                    <a:pt x="6589" y="2384"/>
                    <a:pt x="6601" y="2478"/>
                  </a:cubicBezTo>
                  <a:cubicBezTo>
                    <a:pt x="6645" y="2795"/>
                    <a:pt x="6662" y="2811"/>
                    <a:pt x="6735" y="2875"/>
                  </a:cubicBezTo>
                  <a:cubicBezTo>
                    <a:pt x="6762" y="2898"/>
                    <a:pt x="6803" y="2934"/>
                    <a:pt x="6871" y="3043"/>
                  </a:cubicBezTo>
                  <a:cubicBezTo>
                    <a:pt x="6911" y="3107"/>
                    <a:pt x="6950" y="3117"/>
                    <a:pt x="6941" y="3123"/>
                  </a:cubicBezTo>
                  <a:cubicBezTo>
                    <a:pt x="6925" y="3132"/>
                    <a:pt x="6849" y="3125"/>
                    <a:pt x="6749" y="3117"/>
                  </a:cubicBezTo>
                  <a:cubicBezTo>
                    <a:pt x="6671" y="3110"/>
                    <a:pt x="6580" y="3102"/>
                    <a:pt x="6481" y="3102"/>
                  </a:cubicBezTo>
                  <a:cubicBezTo>
                    <a:pt x="6232" y="3102"/>
                    <a:pt x="6168" y="3056"/>
                    <a:pt x="6060" y="2979"/>
                  </a:cubicBezTo>
                  <a:cubicBezTo>
                    <a:pt x="6012" y="2945"/>
                    <a:pt x="5957" y="2905"/>
                    <a:pt x="5879" y="2861"/>
                  </a:cubicBezTo>
                  <a:cubicBezTo>
                    <a:pt x="5724" y="2774"/>
                    <a:pt x="5700" y="2703"/>
                    <a:pt x="5673" y="2623"/>
                  </a:cubicBezTo>
                  <a:cubicBezTo>
                    <a:pt x="5655" y="2574"/>
                    <a:pt x="5638" y="2522"/>
                    <a:pt x="5599" y="2460"/>
                  </a:cubicBezTo>
                  <a:cubicBezTo>
                    <a:pt x="5495" y="2292"/>
                    <a:pt x="5474" y="2278"/>
                    <a:pt x="5323" y="2182"/>
                  </a:cubicBezTo>
                  <a:lnTo>
                    <a:pt x="5318" y="2178"/>
                  </a:lnTo>
                  <a:lnTo>
                    <a:pt x="5282" y="2155"/>
                  </a:lnTo>
                  <a:cubicBezTo>
                    <a:pt x="5174" y="2086"/>
                    <a:pt x="5114" y="2083"/>
                    <a:pt x="5049" y="2079"/>
                  </a:cubicBezTo>
                  <a:cubicBezTo>
                    <a:pt x="5009" y="2078"/>
                    <a:pt x="4966" y="2075"/>
                    <a:pt x="4887" y="2031"/>
                  </a:cubicBezTo>
                  <a:cubicBezTo>
                    <a:pt x="4713" y="1935"/>
                    <a:pt x="4620" y="1994"/>
                    <a:pt x="4519" y="2056"/>
                  </a:cubicBezTo>
                  <a:cubicBezTo>
                    <a:pt x="4485" y="2077"/>
                    <a:pt x="4451" y="2098"/>
                    <a:pt x="4415" y="2106"/>
                  </a:cubicBezTo>
                  <a:cubicBezTo>
                    <a:pt x="4353" y="2120"/>
                    <a:pt x="4293" y="2122"/>
                    <a:pt x="4237" y="2109"/>
                  </a:cubicBezTo>
                  <a:cubicBezTo>
                    <a:pt x="4183" y="2096"/>
                    <a:pt x="4132" y="2066"/>
                    <a:pt x="4085" y="2016"/>
                  </a:cubicBezTo>
                  <a:cubicBezTo>
                    <a:pt x="4029" y="1956"/>
                    <a:pt x="3984" y="1889"/>
                    <a:pt x="3965" y="1824"/>
                  </a:cubicBezTo>
                  <a:cubicBezTo>
                    <a:pt x="3953" y="1778"/>
                    <a:pt x="3954" y="1735"/>
                    <a:pt x="3975" y="1700"/>
                  </a:cubicBezTo>
                  <a:cubicBezTo>
                    <a:pt x="4013" y="1639"/>
                    <a:pt x="4040" y="1595"/>
                    <a:pt x="4073" y="1555"/>
                  </a:cubicBezTo>
                  <a:cubicBezTo>
                    <a:pt x="4106" y="1514"/>
                    <a:pt x="4146" y="1473"/>
                    <a:pt x="4208" y="1417"/>
                  </a:cubicBezTo>
                  <a:cubicBezTo>
                    <a:pt x="4253" y="1375"/>
                    <a:pt x="4403" y="1639"/>
                    <a:pt x="4422" y="1673"/>
                  </a:cubicBezTo>
                  <a:close/>
                  <a:moveTo>
                    <a:pt x="1204" y="2343"/>
                  </a:moveTo>
                  <a:cubicBezTo>
                    <a:pt x="1196" y="2358"/>
                    <a:pt x="1190" y="2389"/>
                    <a:pt x="1183" y="2424"/>
                  </a:cubicBezTo>
                  <a:cubicBezTo>
                    <a:pt x="1155" y="2568"/>
                    <a:pt x="1119" y="2750"/>
                    <a:pt x="837" y="2817"/>
                  </a:cubicBezTo>
                  <a:lnTo>
                    <a:pt x="835" y="2818"/>
                  </a:lnTo>
                  <a:cubicBezTo>
                    <a:pt x="707" y="2848"/>
                    <a:pt x="640" y="2884"/>
                    <a:pt x="620" y="2925"/>
                  </a:cubicBezTo>
                  <a:cubicBezTo>
                    <a:pt x="604" y="2959"/>
                    <a:pt x="623" y="3012"/>
                    <a:pt x="668" y="3080"/>
                  </a:cubicBezTo>
                  <a:cubicBezTo>
                    <a:pt x="697" y="3125"/>
                    <a:pt x="740" y="3127"/>
                    <a:pt x="790" y="3130"/>
                  </a:cubicBezTo>
                  <a:cubicBezTo>
                    <a:pt x="908" y="3137"/>
                    <a:pt x="1045" y="3145"/>
                    <a:pt x="1197" y="3369"/>
                  </a:cubicBezTo>
                  <a:cubicBezTo>
                    <a:pt x="1320" y="3552"/>
                    <a:pt x="1402" y="3630"/>
                    <a:pt x="1465" y="3690"/>
                  </a:cubicBezTo>
                  <a:cubicBezTo>
                    <a:pt x="1519" y="3743"/>
                    <a:pt x="1561" y="3783"/>
                    <a:pt x="1603" y="3855"/>
                  </a:cubicBezTo>
                  <a:cubicBezTo>
                    <a:pt x="1679" y="3988"/>
                    <a:pt x="1642" y="4030"/>
                    <a:pt x="1581" y="4099"/>
                  </a:cubicBezTo>
                  <a:cubicBezTo>
                    <a:pt x="1559" y="4124"/>
                    <a:pt x="1530" y="4158"/>
                    <a:pt x="1518" y="4232"/>
                  </a:cubicBezTo>
                  <a:cubicBezTo>
                    <a:pt x="1510" y="4289"/>
                    <a:pt x="1495" y="4347"/>
                    <a:pt x="1480" y="4405"/>
                  </a:cubicBezTo>
                  <a:cubicBezTo>
                    <a:pt x="1468" y="4452"/>
                    <a:pt x="1456" y="4499"/>
                    <a:pt x="1449" y="4536"/>
                  </a:cubicBezTo>
                  <a:cubicBezTo>
                    <a:pt x="1436" y="4606"/>
                    <a:pt x="1435" y="4663"/>
                    <a:pt x="1476" y="4670"/>
                  </a:cubicBezTo>
                  <a:cubicBezTo>
                    <a:pt x="1520" y="4678"/>
                    <a:pt x="1564" y="4680"/>
                    <a:pt x="1601" y="4681"/>
                  </a:cubicBezTo>
                  <a:cubicBezTo>
                    <a:pt x="1659" y="4683"/>
                    <a:pt x="1704" y="4684"/>
                    <a:pt x="1745" y="4707"/>
                  </a:cubicBezTo>
                  <a:cubicBezTo>
                    <a:pt x="1832" y="4755"/>
                    <a:pt x="1841" y="4835"/>
                    <a:pt x="1740" y="5019"/>
                  </a:cubicBezTo>
                  <a:cubicBezTo>
                    <a:pt x="1669" y="5147"/>
                    <a:pt x="1697" y="5230"/>
                    <a:pt x="1731" y="5336"/>
                  </a:cubicBezTo>
                  <a:cubicBezTo>
                    <a:pt x="1760" y="5428"/>
                    <a:pt x="1794" y="5534"/>
                    <a:pt x="1796" y="5688"/>
                  </a:cubicBezTo>
                  <a:cubicBezTo>
                    <a:pt x="1798" y="5808"/>
                    <a:pt x="1779" y="5969"/>
                    <a:pt x="1759" y="6145"/>
                  </a:cubicBezTo>
                  <a:cubicBezTo>
                    <a:pt x="1718" y="6496"/>
                    <a:pt x="1671" y="6906"/>
                    <a:pt x="1766" y="7060"/>
                  </a:cubicBezTo>
                  <a:cubicBezTo>
                    <a:pt x="1823" y="7150"/>
                    <a:pt x="1864" y="7195"/>
                    <a:pt x="1896" y="7231"/>
                  </a:cubicBezTo>
                  <a:cubicBezTo>
                    <a:pt x="1970" y="7312"/>
                    <a:pt x="2008" y="7354"/>
                    <a:pt x="2044" y="7582"/>
                  </a:cubicBezTo>
                  <a:cubicBezTo>
                    <a:pt x="2075" y="7778"/>
                    <a:pt x="2082" y="7791"/>
                    <a:pt x="2142" y="7905"/>
                  </a:cubicBezTo>
                  <a:cubicBezTo>
                    <a:pt x="2175" y="7969"/>
                    <a:pt x="2223" y="8061"/>
                    <a:pt x="2294" y="8213"/>
                  </a:cubicBezTo>
                  <a:cubicBezTo>
                    <a:pt x="2400" y="8441"/>
                    <a:pt x="2478" y="8589"/>
                    <a:pt x="2542" y="8689"/>
                  </a:cubicBezTo>
                  <a:cubicBezTo>
                    <a:pt x="2601" y="8781"/>
                    <a:pt x="2647" y="8829"/>
                    <a:pt x="2693" y="8863"/>
                  </a:cubicBezTo>
                  <a:cubicBezTo>
                    <a:pt x="2697" y="8865"/>
                    <a:pt x="2701" y="8868"/>
                    <a:pt x="2705" y="8871"/>
                  </a:cubicBezTo>
                  <a:cubicBezTo>
                    <a:pt x="2703" y="8831"/>
                    <a:pt x="2686" y="8769"/>
                    <a:pt x="2646" y="8680"/>
                  </a:cubicBezTo>
                  <a:cubicBezTo>
                    <a:pt x="2588" y="8545"/>
                    <a:pt x="2588" y="8439"/>
                    <a:pt x="2619" y="8375"/>
                  </a:cubicBezTo>
                  <a:lnTo>
                    <a:pt x="2620" y="8374"/>
                  </a:lnTo>
                  <a:lnTo>
                    <a:pt x="2619" y="8374"/>
                  </a:lnTo>
                  <a:cubicBezTo>
                    <a:pt x="2640" y="8331"/>
                    <a:pt x="2674" y="8303"/>
                    <a:pt x="2715" y="8291"/>
                  </a:cubicBezTo>
                  <a:cubicBezTo>
                    <a:pt x="2754" y="8279"/>
                    <a:pt x="2797" y="8282"/>
                    <a:pt x="2839" y="8301"/>
                  </a:cubicBezTo>
                  <a:cubicBezTo>
                    <a:pt x="2916" y="8335"/>
                    <a:pt x="3004" y="8433"/>
                    <a:pt x="3056" y="8601"/>
                  </a:cubicBezTo>
                  <a:cubicBezTo>
                    <a:pt x="3102" y="8748"/>
                    <a:pt x="3107" y="8860"/>
                    <a:pt x="3110" y="8960"/>
                  </a:cubicBezTo>
                  <a:cubicBezTo>
                    <a:pt x="3115" y="9098"/>
                    <a:pt x="3120" y="9204"/>
                    <a:pt x="3287" y="9352"/>
                  </a:cubicBezTo>
                  <a:cubicBezTo>
                    <a:pt x="3551" y="9584"/>
                    <a:pt x="3650" y="9606"/>
                    <a:pt x="3782" y="9636"/>
                  </a:cubicBezTo>
                  <a:lnTo>
                    <a:pt x="3834" y="9648"/>
                  </a:lnTo>
                  <a:cubicBezTo>
                    <a:pt x="3936" y="9672"/>
                    <a:pt x="4023" y="9707"/>
                    <a:pt x="4101" y="9739"/>
                  </a:cubicBezTo>
                  <a:cubicBezTo>
                    <a:pt x="4157" y="9761"/>
                    <a:pt x="4207" y="9781"/>
                    <a:pt x="4253" y="9793"/>
                  </a:cubicBezTo>
                  <a:cubicBezTo>
                    <a:pt x="4269" y="9797"/>
                    <a:pt x="4305" y="9778"/>
                    <a:pt x="4344" y="9758"/>
                  </a:cubicBezTo>
                  <a:cubicBezTo>
                    <a:pt x="4440" y="9707"/>
                    <a:pt x="4550" y="9650"/>
                    <a:pt x="4697" y="9720"/>
                  </a:cubicBezTo>
                  <a:cubicBezTo>
                    <a:pt x="4799" y="9768"/>
                    <a:pt x="4842" y="9818"/>
                    <a:pt x="4890" y="9874"/>
                  </a:cubicBezTo>
                  <a:cubicBezTo>
                    <a:pt x="4931" y="9922"/>
                    <a:pt x="4979" y="9976"/>
                    <a:pt x="5098" y="10041"/>
                  </a:cubicBezTo>
                  <a:cubicBezTo>
                    <a:pt x="5198" y="10095"/>
                    <a:pt x="5266" y="10064"/>
                    <a:pt x="5328" y="10035"/>
                  </a:cubicBezTo>
                  <a:cubicBezTo>
                    <a:pt x="5415" y="9996"/>
                    <a:pt x="5496" y="9959"/>
                    <a:pt x="5614" y="10020"/>
                  </a:cubicBezTo>
                  <a:cubicBezTo>
                    <a:pt x="5712" y="10070"/>
                    <a:pt x="5734" y="10109"/>
                    <a:pt x="5756" y="10148"/>
                  </a:cubicBezTo>
                  <a:cubicBezTo>
                    <a:pt x="5770" y="10173"/>
                    <a:pt x="5784" y="10199"/>
                    <a:pt x="5945" y="10260"/>
                  </a:cubicBezTo>
                  <a:cubicBezTo>
                    <a:pt x="6030" y="10292"/>
                    <a:pt x="6132" y="10310"/>
                    <a:pt x="6226" y="10326"/>
                  </a:cubicBezTo>
                  <a:cubicBezTo>
                    <a:pt x="6362" y="10350"/>
                    <a:pt x="6481" y="10371"/>
                    <a:pt x="6549" y="10434"/>
                  </a:cubicBezTo>
                  <a:cubicBezTo>
                    <a:pt x="6639" y="10518"/>
                    <a:pt x="6636" y="10634"/>
                    <a:pt x="6464" y="10817"/>
                  </a:cubicBezTo>
                  <a:cubicBezTo>
                    <a:pt x="6205" y="11095"/>
                    <a:pt x="6258" y="11203"/>
                    <a:pt x="6334" y="11360"/>
                  </a:cubicBezTo>
                  <a:cubicBezTo>
                    <a:pt x="6348" y="11388"/>
                    <a:pt x="6362" y="11417"/>
                    <a:pt x="6380" y="11460"/>
                  </a:cubicBezTo>
                  <a:cubicBezTo>
                    <a:pt x="6407" y="11521"/>
                    <a:pt x="6422" y="11567"/>
                    <a:pt x="6435" y="11607"/>
                  </a:cubicBezTo>
                  <a:cubicBezTo>
                    <a:pt x="6471" y="11715"/>
                    <a:pt x="6486" y="11760"/>
                    <a:pt x="6711" y="11797"/>
                  </a:cubicBezTo>
                  <a:cubicBezTo>
                    <a:pt x="6838" y="11818"/>
                    <a:pt x="6950" y="11893"/>
                    <a:pt x="7046" y="11987"/>
                  </a:cubicBezTo>
                  <a:cubicBezTo>
                    <a:pt x="7114" y="12055"/>
                    <a:pt x="7174" y="12133"/>
                    <a:pt x="7224" y="12209"/>
                  </a:cubicBezTo>
                  <a:cubicBezTo>
                    <a:pt x="7886" y="11863"/>
                    <a:pt x="8480" y="11405"/>
                    <a:pt x="8981" y="10860"/>
                  </a:cubicBezTo>
                  <a:cubicBezTo>
                    <a:pt x="9451" y="10348"/>
                    <a:pt x="9838" y="9760"/>
                    <a:pt x="10124" y="9117"/>
                  </a:cubicBezTo>
                  <a:cubicBezTo>
                    <a:pt x="10099" y="9129"/>
                    <a:pt x="10072" y="9141"/>
                    <a:pt x="10048" y="9154"/>
                  </a:cubicBezTo>
                  <a:cubicBezTo>
                    <a:pt x="9961" y="9201"/>
                    <a:pt x="9877" y="9255"/>
                    <a:pt x="9806" y="9319"/>
                  </a:cubicBezTo>
                  <a:cubicBezTo>
                    <a:pt x="9522" y="9574"/>
                    <a:pt x="9445" y="9511"/>
                    <a:pt x="9333" y="9419"/>
                  </a:cubicBezTo>
                  <a:cubicBezTo>
                    <a:pt x="9302" y="9394"/>
                    <a:pt x="9267" y="9365"/>
                    <a:pt x="9212" y="9357"/>
                  </a:cubicBezTo>
                  <a:cubicBezTo>
                    <a:pt x="9041" y="9333"/>
                    <a:pt x="8854" y="9423"/>
                    <a:pt x="8752" y="9471"/>
                  </a:cubicBezTo>
                  <a:cubicBezTo>
                    <a:pt x="8730" y="9482"/>
                    <a:pt x="8711" y="9491"/>
                    <a:pt x="8700" y="9496"/>
                  </a:cubicBezTo>
                  <a:cubicBezTo>
                    <a:pt x="8605" y="9537"/>
                    <a:pt x="8557" y="9475"/>
                    <a:pt x="8494" y="9392"/>
                  </a:cubicBezTo>
                  <a:cubicBezTo>
                    <a:pt x="8442" y="9325"/>
                    <a:pt x="8370" y="9230"/>
                    <a:pt x="8247" y="9253"/>
                  </a:cubicBezTo>
                  <a:cubicBezTo>
                    <a:pt x="8163" y="9269"/>
                    <a:pt x="8161" y="9274"/>
                    <a:pt x="8159" y="9281"/>
                  </a:cubicBezTo>
                  <a:cubicBezTo>
                    <a:pt x="8142" y="9339"/>
                    <a:pt x="8121" y="9407"/>
                    <a:pt x="7899" y="9474"/>
                  </a:cubicBezTo>
                  <a:cubicBezTo>
                    <a:pt x="7732" y="9526"/>
                    <a:pt x="7602" y="9505"/>
                    <a:pt x="7492" y="9488"/>
                  </a:cubicBezTo>
                  <a:cubicBezTo>
                    <a:pt x="7393" y="9472"/>
                    <a:pt x="7316" y="9460"/>
                    <a:pt x="7254" y="9548"/>
                  </a:cubicBezTo>
                  <a:cubicBezTo>
                    <a:pt x="7159" y="9684"/>
                    <a:pt x="7072" y="9728"/>
                    <a:pt x="6984" y="9772"/>
                  </a:cubicBezTo>
                  <a:cubicBezTo>
                    <a:pt x="6916" y="9806"/>
                    <a:pt x="6847" y="9840"/>
                    <a:pt x="6773" y="9943"/>
                  </a:cubicBezTo>
                  <a:cubicBezTo>
                    <a:pt x="6680" y="10070"/>
                    <a:pt x="6592" y="10178"/>
                    <a:pt x="6495" y="10239"/>
                  </a:cubicBezTo>
                  <a:cubicBezTo>
                    <a:pt x="6381" y="10312"/>
                    <a:pt x="6263" y="10323"/>
                    <a:pt x="6132" y="10239"/>
                  </a:cubicBezTo>
                  <a:cubicBezTo>
                    <a:pt x="6005" y="10159"/>
                    <a:pt x="5980" y="10055"/>
                    <a:pt x="5954" y="9952"/>
                  </a:cubicBezTo>
                  <a:cubicBezTo>
                    <a:pt x="5936" y="9881"/>
                    <a:pt x="5919" y="9810"/>
                    <a:pt x="5848" y="9768"/>
                  </a:cubicBezTo>
                  <a:cubicBezTo>
                    <a:pt x="5797" y="9738"/>
                    <a:pt x="5758" y="9763"/>
                    <a:pt x="5726" y="9785"/>
                  </a:cubicBezTo>
                  <a:cubicBezTo>
                    <a:pt x="5627" y="9850"/>
                    <a:pt x="5549" y="9901"/>
                    <a:pt x="5437" y="9722"/>
                  </a:cubicBezTo>
                  <a:cubicBezTo>
                    <a:pt x="5338" y="9565"/>
                    <a:pt x="5445" y="9468"/>
                    <a:pt x="5541" y="9380"/>
                  </a:cubicBezTo>
                  <a:cubicBezTo>
                    <a:pt x="5566" y="9356"/>
                    <a:pt x="5591" y="9334"/>
                    <a:pt x="5599" y="9320"/>
                  </a:cubicBezTo>
                  <a:cubicBezTo>
                    <a:pt x="5603" y="9313"/>
                    <a:pt x="5587" y="9328"/>
                    <a:pt x="5569" y="9318"/>
                  </a:cubicBezTo>
                  <a:cubicBezTo>
                    <a:pt x="5476" y="9266"/>
                    <a:pt x="5351" y="9311"/>
                    <a:pt x="5201" y="9363"/>
                  </a:cubicBezTo>
                  <a:cubicBezTo>
                    <a:pt x="5023" y="9425"/>
                    <a:pt x="4818" y="9497"/>
                    <a:pt x="4567" y="9461"/>
                  </a:cubicBezTo>
                  <a:cubicBezTo>
                    <a:pt x="4522" y="9454"/>
                    <a:pt x="4499" y="9451"/>
                    <a:pt x="4479" y="9448"/>
                  </a:cubicBezTo>
                  <a:lnTo>
                    <a:pt x="4478" y="9448"/>
                  </a:lnTo>
                  <a:cubicBezTo>
                    <a:pt x="4393" y="9437"/>
                    <a:pt x="4320" y="9426"/>
                    <a:pt x="4257" y="9412"/>
                  </a:cubicBezTo>
                  <a:cubicBezTo>
                    <a:pt x="3982" y="9350"/>
                    <a:pt x="3920" y="9241"/>
                    <a:pt x="4021" y="8795"/>
                  </a:cubicBezTo>
                  <a:cubicBezTo>
                    <a:pt x="4070" y="8579"/>
                    <a:pt x="4027" y="8440"/>
                    <a:pt x="3998" y="8348"/>
                  </a:cubicBezTo>
                  <a:cubicBezTo>
                    <a:pt x="3989" y="8321"/>
                    <a:pt x="3982" y="8296"/>
                    <a:pt x="3978" y="8275"/>
                  </a:cubicBezTo>
                  <a:cubicBezTo>
                    <a:pt x="3949" y="8143"/>
                    <a:pt x="3977" y="8074"/>
                    <a:pt x="4196" y="8027"/>
                  </a:cubicBezTo>
                  <a:cubicBezTo>
                    <a:pt x="4351" y="7993"/>
                    <a:pt x="4400" y="7931"/>
                    <a:pt x="4437" y="7883"/>
                  </a:cubicBezTo>
                  <a:cubicBezTo>
                    <a:pt x="4494" y="7812"/>
                    <a:pt x="4536" y="7758"/>
                    <a:pt x="4672" y="7773"/>
                  </a:cubicBezTo>
                  <a:cubicBezTo>
                    <a:pt x="4835" y="7791"/>
                    <a:pt x="4829" y="7895"/>
                    <a:pt x="4825" y="7996"/>
                  </a:cubicBezTo>
                  <a:cubicBezTo>
                    <a:pt x="4824" y="8015"/>
                    <a:pt x="4823" y="8035"/>
                    <a:pt x="4825" y="8041"/>
                  </a:cubicBezTo>
                  <a:cubicBezTo>
                    <a:pt x="4828" y="8047"/>
                    <a:pt x="4842" y="8023"/>
                    <a:pt x="4920" y="7997"/>
                  </a:cubicBezTo>
                  <a:cubicBezTo>
                    <a:pt x="5055" y="7950"/>
                    <a:pt x="5101" y="7861"/>
                    <a:pt x="5134" y="7795"/>
                  </a:cubicBezTo>
                  <a:cubicBezTo>
                    <a:pt x="5148" y="7766"/>
                    <a:pt x="5160" y="7742"/>
                    <a:pt x="5177" y="7720"/>
                  </a:cubicBezTo>
                  <a:cubicBezTo>
                    <a:pt x="5248" y="7624"/>
                    <a:pt x="5329" y="7605"/>
                    <a:pt x="5527" y="7752"/>
                  </a:cubicBezTo>
                  <a:cubicBezTo>
                    <a:pt x="5696" y="7878"/>
                    <a:pt x="5764" y="7989"/>
                    <a:pt x="5821" y="8081"/>
                  </a:cubicBezTo>
                  <a:cubicBezTo>
                    <a:pt x="5873" y="8163"/>
                    <a:pt x="5912" y="8226"/>
                    <a:pt x="6044" y="8260"/>
                  </a:cubicBezTo>
                  <a:cubicBezTo>
                    <a:pt x="6086" y="8271"/>
                    <a:pt x="6085" y="8219"/>
                    <a:pt x="6067" y="8150"/>
                  </a:cubicBezTo>
                  <a:cubicBezTo>
                    <a:pt x="6029" y="8005"/>
                    <a:pt x="5935" y="7812"/>
                    <a:pt x="5864" y="7668"/>
                  </a:cubicBezTo>
                  <a:cubicBezTo>
                    <a:pt x="5734" y="7405"/>
                    <a:pt x="5767" y="7388"/>
                    <a:pt x="5928" y="7307"/>
                  </a:cubicBezTo>
                  <a:cubicBezTo>
                    <a:pt x="5980" y="7281"/>
                    <a:pt x="6057" y="7241"/>
                    <a:pt x="6150" y="7151"/>
                  </a:cubicBezTo>
                  <a:cubicBezTo>
                    <a:pt x="6332" y="6975"/>
                    <a:pt x="6317" y="6920"/>
                    <a:pt x="6296" y="6848"/>
                  </a:cubicBezTo>
                  <a:cubicBezTo>
                    <a:pt x="6288" y="6818"/>
                    <a:pt x="6280" y="6787"/>
                    <a:pt x="6273" y="6745"/>
                  </a:cubicBezTo>
                  <a:cubicBezTo>
                    <a:pt x="6273" y="6737"/>
                    <a:pt x="6272" y="6730"/>
                    <a:pt x="6272" y="6725"/>
                  </a:cubicBezTo>
                  <a:cubicBezTo>
                    <a:pt x="6266" y="6627"/>
                    <a:pt x="6296" y="6440"/>
                    <a:pt x="6362" y="6276"/>
                  </a:cubicBezTo>
                  <a:cubicBezTo>
                    <a:pt x="6432" y="6097"/>
                    <a:pt x="6546" y="5938"/>
                    <a:pt x="6704" y="5918"/>
                  </a:cubicBezTo>
                  <a:cubicBezTo>
                    <a:pt x="6711" y="5917"/>
                    <a:pt x="6717" y="5916"/>
                    <a:pt x="6721" y="5916"/>
                  </a:cubicBezTo>
                  <a:cubicBezTo>
                    <a:pt x="6831" y="5909"/>
                    <a:pt x="6908" y="5756"/>
                    <a:pt x="6974" y="5628"/>
                  </a:cubicBezTo>
                  <a:cubicBezTo>
                    <a:pt x="7024" y="5530"/>
                    <a:pt x="7068" y="5444"/>
                    <a:pt x="7133" y="5400"/>
                  </a:cubicBezTo>
                  <a:lnTo>
                    <a:pt x="7137" y="5397"/>
                  </a:lnTo>
                  <a:cubicBezTo>
                    <a:pt x="7174" y="5375"/>
                    <a:pt x="7195" y="5374"/>
                    <a:pt x="7196" y="5367"/>
                  </a:cubicBezTo>
                  <a:cubicBezTo>
                    <a:pt x="7196" y="5363"/>
                    <a:pt x="7168" y="5341"/>
                    <a:pt x="7106" y="5290"/>
                  </a:cubicBezTo>
                  <a:cubicBezTo>
                    <a:pt x="7065" y="5257"/>
                    <a:pt x="7014" y="5263"/>
                    <a:pt x="6967" y="5268"/>
                  </a:cubicBezTo>
                  <a:cubicBezTo>
                    <a:pt x="6831" y="5283"/>
                    <a:pt x="6708" y="5297"/>
                    <a:pt x="6629" y="5013"/>
                  </a:cubicBezTo>
                  <a:cubicBezTo>
                    <a:pt x="6539" y="4696"/>
                    <a:pt x="6695" y="4584"/>
                    <a:pt x="6845" y="4543"/>
                  </a:cubicBezTo>
                  <a:cubicBezTo>
                    <a:pt x="6901" y="4527"/>
                    <a:pt x="6952" y="4523"/>
                    <a:pt x="6987" y="4520"/>
                  </a:cubicBezTo>
                  <a:lnTo>
                    <a:pt x="6991" y="4519"/>
                  </a:lnTo>
                  <a:cubicBezTo>
                    <a:pt x="7090" y="4513"/>
                    <a:pt x="7120" y="4591"/>
                    <a:pt x="7159" y="4688"/>
                  </a:cubicBezTo>
                  <a:cubicBezTo>
                    <a:pt x="7196" y="4777"/>
                    <a:pt x="7245" y="4901"/>
                    <a:pt x="7394" y="4859"/>
                  </a:cubicBezTo>
                  <a:cubicBezTo>
                    <a:pt x="7486" y="4832"/>
                    <a:pt x="7545" y="4804"/>
                    <a:pt x="7573" y="4776"/>
                  </a:cubicBezTo>
                  <a:cubicBezTo>
                    <a:pt x="7579" y="4770"/>
                    <a:pt x="7582" y="4767"/>
                    <a:pt x="7582" y="4767"/>
                  </a:cubicBezTo>
                  <a:cubicBezTo>
                    <a:pt x="7582" y="4766"/>
                    <a:pt x="7581" y="4765"/>
                    <a:pt x="7576" y="4761"/>
                  </a:cubicBezTo>
                  <a:cubicBezTo>
                    <a:pt x="7558" y="4738"/>
                    <a:pt x="7519" y="4715"/>
                    <a:pt x="7465" y="4695"/>
                  </a:cubicBezTo>
                  <a:cubicBezTo>
                    <a:pt x="7324" y="4640"/>
                    <a:pt x="7285" y="4567"/>
                    <a:pt x="7238" y="4481"/>
                  </a:cubicBezTo>
                  <a:cubicBezTo>
                    <a:pt x="7204" y="4416"/>
                    <a:pt x="7164" y="4342"/>
                    <a:pt x="7038" y="4260"/>
                  </a:cubicBezTo>
                  <a:cubicBezTo>
                    <a:pt x="6911" y="4176"/>
                    <a:pt x="6838" y="4175"/>
                    <a:pt x="6764" y="4173"/>
                  </a:cubicBezTo>
                  <a:cubicBezTo>
                    <a:pt x="6672" y="4171"/>
                    <a:pt x="6578" y="4169"/>
                    <a:pt x="6425" y="4080"/>
                  </a:cubicBezTo>
                  <a:cubicBezTo>
                    <a:pt x="6280" y="3996"/>
                    <a:pt x="6205" y="3897"/>
                    <a:pt x="6135" y="3808"/>
                  </a:cubicBezTo>
                  <a:cubicBezTo>
                    <a:pt x="6070" y="3726"/>
                    <a:pt x="6013" y="3654"/>
                    <a:pt x="5907" y="3624"/>
                  </a:cubicBezTo>
                  <a:cubicBezTo>
                    <a:pt x="5702" y="3567"/>
                    <a:pt x="5674" y="3517"/>
                    <a:pt x="5595" y="3382"/>
                  </a:cubicBezTo>
                  <a:cubicBezTo>
                    <a:pt x="5565" y="3328"/>
                    <a:pt x="5523" y="3258"/>
                    <a:pt x="5454" y="3165"/>
                  </a:cubicBezTo>
                  <a:cubicBezTo>
                    <a:pt x="5402" y="3096"/>
                    <a:pt x="5358" y="3029"/>
                    <a:pt x="5317" y="2968"/>
                  </a:cubicBezTo>
                  <a:cubicBezTo>
                    <a:pt x="5269" y="2898"/>
                    <a:pt x="5227" y="2834"/>
                    <a:pt x="5187" y="2788"/>
                  </a:cubicBezTo>
                  <a:cubicBezTo>
                    <a:pt x="5144" y="2738"/>
                    <a:pt x="5104" y="2718"/>
                    <a:pt x="5060" y="2756"/>
                  </a:cubicBezTo>
                  <a:cubicBezTo>
                    <a:pt x="4982" y="2824"/>
                    <a:pt x="4938" y="2869"/>
                    <a:pt x="4935" y="2901"/>
                  </a:cubicBezTo>
                  <a:cubicBezTo>
                    <a:pt x="4931" y="2927"/>
                    <a:pt x="4961" y="2966"/>
                    <a:pt x="5026" y="3028"/>
                  </a:cubicBezTo>
                  <a:cubicBezTo>
                    <a:pt x="5076" y="3075"/>
                    <a:pt x="5110" y="3087"/>
                    <a:pt x="5138" y="3096"/>
                  </a:cubicBezTo>
                  <a:cubicBezTo>
                    <a:pt x="5232" y="3128"/>
                    <a:pt x="5274" y="3143"/>
                    <a:pt x="5314" y="3406"/>
                  </a:cubicBezTo>
                  <a:cubicBezTo>
                    <a:pt x="5343" y="3599"/>
                    <a:pt x="5245" y="3710"/>
                    <a:pt x="5160" y="3807"/>
                  </a:cubicBezTo>
                  <a:cubicBezTo>
                    <a:pt x="5106" y="3869"/>
                    <a:pt x="5062" y="3920"/>
                    <a:pt x="5138" y="3993"/>
                  </a:cubicBezTo>
                  <a:cubicBezTo>
                    <a:pt x="5271" y="4122"/>
                    <a:pt x="5402" y="4329"/>
                    <a:pt x="5449" y="4494"/>
                  </a:cubicBezTo>
                  <a:cubicBezTo>
                    <a:pt x="5468" y="4559"/>
                    <a:pt x="5475" y="4622"/>
                    <a:pt x="5465" y="4674"/>
                  </a:cubicBezTo>
                  <a:cubicBezTo>
                    <a:pt x="5453" y="4743"/>
                    <a:pt x="5416" y="4796"/>
                    <a:pt x="5348" y="4823"/>
                  </a:cubicBezTo>
                  <a:cubicBezTo>
                    <a:pt x="5295" y="4845"/>
                    <a:pt x="5224" y="4846"/>
                    <a:pt x="5133" y="4822"/>
                  </a:cubicBezTo>
                  <a:cubicBezTo>
                    <a:pt x="4883" y="4755"/>
                    <a:pt x="4831" y="4694"/>
                    <a:pt x="4759" y="4607"/>
                  </a:cubicBezTo>
                  <a:cubicBezTo>
                    <a:pt x="4711" y="4549"/>
                    <a:pt x="4650" y="4477"/>
                    <a:pt x="4455" y="4371"/>
                  </a:cubicBezTo>
                  <a:cubicBezTo>
                    <a:pt x="4140" y="4200"/>
                    <a:pt x="4100" y="4081"/>
                    <a:pt x="4185" y="3924"/>
                  </a:cubicBezTo>
                  <a:cubicBezTo>
                    <a:pt x="4215" y="3870"/>
                    <a:pt x="4260" y="3818"/>
                    <a:pt x="4313" y="3756"/>
                  </a:cubicBezTo>
                  <a:cubicBezTo>
                    <a:pt x="4353" y="3710"/>
                    <a:pt x="4398" y="3659"/>
                    <a:pt x="4442" y="3599"/>
                  </a:cubicBezTo>
                  <a:lnTo>
                    <a:pt x="4446" y="3593"/>
                  </a:lnTo>
                  <a:lnTo>
                    <a:pt x="4445" y="3593"/>
                  </a:lnTo>
                  <a:cubicBezTo>
                    <a:pt x="4546" y="3454"/>
                    <a:pt x="4578" y="3242"/>
                    <a:pt x="4561" y="3047"/>
                  </a:cubicBezTo>
                  <a:cubicBezTo>
                    <a:pt x="4545" y="2856"/>
                    <a:pt x="4484" y="2686"/>
                    <a:pt x="4398" y="2622"/>
                  </a:cubicBezTo>
                  <a:lnTo>
                    <a:pt x="4395" y="2621"/>
                  </a:lnTo>
                  <a:cubicBezTo>
                    <a:pt x="4384" y="2612"/>
                    <a:pt x="4377" y="2615"/>
                    <a:pt x="4371" y="2622"/>
                  </a:cubicBezTo>
                  <a:cubicBezTo>
                    <a:pt x="4336" y="2671"/>
                    <a:pt x="4305" y="2775"/>
                    <a:pt x="4272" y="2891"/>
                  </a:cubicBezTo>
                  <a:cubicBezTo>
                    <a:pt x="4231" y="3030"/>
                    <a:pt x="4186" y="3186"/>
                    <a:pt x="4113" y="3310"/>
                  </a:cubicBezTo>
                  <a:cubicBezTo>
                    <a:pt x="4004" y="3496"/>
                    <a:pt x="3915" y="3587"/>
                    <a:pt x="3830" y="3584"/>
                  </a:cubicBezTo>
                  <a:cubicBezTo>
                    <a:pt x="3731" y="3580"/>
                    <a:pt x="3677" y="3473"/>
                    <a:pt x="3647" y="3265"/>
                  </a:cubicBezTo>
                  <a:cubicBezTo>
                    <a:pt x="3627" y="3130"/>
                    <a:pt x="3652" y="3016"/>
                    <a:pt x="3675" y="2918"/>
                  </a:cubicBezTo>
                  <a:cubicBezTo>
                    <a:pt x="3699" y="2807"/>
                    <a:pt x="3718" y="2723"/>
                    <a:pt x="3603" y="2671"/>
                  </a:cubicBezTo>
                  <a:cubicBezTo>
                    <a:pt x="3466" y="2609"/>
                    <a:pt x="3372" y="2532"/>
                    <a:pt x="3293" y="2468"/>
                  </a:cubicBezTo>
                  <a:cubicBezTo>
                    <a:pt x="3216" y="2405"/>
                    <a:pt x="3160" y="2359"/>
                    <a:pt x="3112" y="2373"/>
                  </a:cubicBezTo>
                  <a:cubicBezTo>
                    <a:pt x="3102" y="2375"/>
                    <a:pt x="3102" y="2382"/>
                    <a:pt x="3103" y="2394"/>
                  </a:cubicBezTo>
                  <a:cubicBezTo>
                    <a:pt x="3108" y="2467"/>
                    <a:pt x="3113" y="2569"/>
                    <a:pt x="2999" y="2712"/>
                  </a:cubicBezTo>
                  <a:cubicBezTo>
                    <a:pt x="2889" y="2850"/>
                    <a:pt x="2791" y="2901"/>
                    <a:pt x="2675" y="2889"/>
                  </a:cubicBezTo>
                  <a:cubicBezTo>
                    <a:pt x="2572" y="2879"/>
                    <a:pt x="2472" y="2815"/>
                    <a:pt x="2340" y="2719"/>
                  </a:cubicBezTo>
                  <a:cubicBezTo>
                    <a:pt x="2249" y="2654"/>
                    <a:pt x="2193" y="2630"/>
                    <a:pt x="2156" y="2613"/>
                  </a:cubicBezTo>
                  <a:cubicBezTo>
                    <a:pt x="2064" y="2574"/>
                    <a:pt x="2039" y="2562"/>
                    <a:pt x="2007" y="2423"/>
                  </a:cubicBezTo>
                  <a:cubicBezTo>
                    <a:pt x="1991" y="2352"/>
                    <a:pt x="1973" y="2293"/>
                    <a:pt x="1945" y="2251"/>
                  </a:cubicBezTo>
                  <a:cubicBezTo>
                    <a:pt x="1923" y="2218"/>
                    <a:pt x="1889" y="2195"/>
                    <a:pt x="1835" y="2183"/>
                  </a:cubicBezTo>
                  <a:cubicBezTo>
                    <a:pt x="1750" y="2165"/>
                    <a:pt x="1599" y="2148"/>
                    <a:pt x="1453" y="2188"/>
                  </a:cubicBezTo>
                  <a:cubicBezTo>
                    <a:pt x="1362" y="2212"/>
                    <a:pt x="1273" y="2259"/>
                    <a:pt x="1204" y="2343"/>
                  </a:cubicBez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93;p56">
              <a:extLst>
                <a:ext uri="{FF2B5EF4-FFF2-40B4-BE49-F238E27FC236}">
                  <a16:creationId xmlns:a16="http://schemas.microsoft.com/office/drawing/2014/main" id="{D39E124E-A7AE-9058-959F-9307E0DA22EE}"/>
                </a:ext>
              </a:extLst>
            </p:cNvPr>
            <p:cNvSpPr/>
            <p:nvPr/>
          </p:nvSpPr>
          <p:spPr>
            <a:xfrm>
              <a:off x="6274190" y="3506482"/>
              <a:ext cx="497113" cy="459207"/>
            </a:xfrm>
            <a:custGeom>
              <a:avLst/>
              <a:gdLst/>
              <a:ahLst/>
              <a:cxnLst/>
              <a:rect l="l" t="t" r="r" b="b"/>
              <a:pathLst>
                <a:path w="4934" h="4558" extrusionOk="0">
                  <a:moveTo>
                    <a:pt x="4308" y="4519"/>
                  </a:moveTo>
                  <a:cubicBezTo>
                    <a:pt x="4079" y="4558"/>
                    <a:pt x="2294" y="4117"/>
                    <a:pt x="1979" y="3980"/>
                  </a:cubicBezTo>
                  <a:cubicBezTo>
                    <a:pt x="404" y="3287"/>
                    <a:pt x="0" y="1536"/>
                    <a:pt x="487" y="1"/>
                  </a:cubicBezTo>
                  <a:cubicBezTo>
                    <a:pt x="1211" y="273"/>
                    <a:pt x="1560" y="361"/>
                    <a:pt x="2417" y="686"/>
                  </a:cubicBezTo>
                  <a:cubicBezTo>
                    <a:pt x="4933" y="1640"/>
                    <a:pt x="4583" y="4473"/>
                    <a:pt x="4308" y="45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94;p56">
              <a:extLst>
                <a:ext uri="{FF2B5EF4-FFF2-40B4-BE49-F238E27FC236}">
                  <a16:creationId xmlns:a16="http://schemas.microsoft.com/office/drawing/2014/main" id="{C3EEA48C-8BF3-16E3-12DA-F4D1A15E0524}"/>
                </a:ext>
              </a:extLst>
            </p:cNvPr>
            <p:cNvSpPr/>
            <p:nvPr/>
          </p:nvSpPr>
          <p:spPr>
            <a:xfrm>
              <a:off x="6347031" y="3521796"/>
              <a:ext cx="386084" cy="380120"/>
            </a:xfrm>
            <a:custGeom>
              <a:avLst/>
              <a:gdLst/>
              <a:ahLst/>
              <a:cxnLst/>
              <a:rect l="l" t="t" r="r" b="b"/>
              <a:pathLst>
                <a:path w="3832" h="3773" extrusionOk="0">
                  <a:moveTo>
                    <a:pt x="181" y="1"/>
                  </a:moveTo>
                  <a:cubicBezTo>
                    <a:pt x="658" y="169"/>
                    <a:pt x="1017" y="278"/>
                    <a:pt x="1694" y="534"/>
                  </a:cubicBezTo>
                  <a:cubicBezTo>
                    <a:pt x="3505" y="1219"/>
                    <a:pt x="3831" y="2878"/>
                    <a:pt x="3769" y="3773"/>
                  </a:cubicBezTo>
                  <a:cubicBezTo>
                    <a:pt x="3160" y="3662"/>
                    <a:pt x="2071" y="3382"/>
                    <a:pt x="1831" y="3277"/>
                  </a:cubicBezTo>
                  <a:cubicBezTo>
                    <a:pt x="493" y="2689"/>
                    <a:pt x="0" y="1336"/>
                    <a:pt x="181" y="1"/>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95;p56">
              <a:extLst>
                <a:ext uri="{FF2B5EF4-FFF2-40B4-BE49-F238E27FC236}">
                  <a16:creationId xmlns:a16="http://schemas.microsoft.com/office/drawing/2014/main" id="{63D07C27-EA07-7804-D459-5BFC376EBEB7}"/>
                </a:ext>
              </a:extLst>
            </p:cNvPr>
            <p:cNvSpPr/>
            <p:nvPr/>
          </p:nvSpPr>
          <p:spPr>
            <a:xfrm>
              <a:off x="6278321" y="3486534"/>
              <a:ext cx="467794" cy="495073"/>
            </a:xfrm>
            <a:custGeom>
              <a:avLst/>
              <a:gdLst/>
              <a:ahLst/>
              <a:cxnLst/>
              <a:rect l="l" t="t" r="r" b="b"/>
              <a:pathLst>
                <a:path w="4643" h="4914" extrusionOk="0">
                  <a:moveTo>
                    <a:pt x="3301" y="4370"/>
                  </a:moveTo>
                  <a:cubicBezTo>
                    <a:pt x="3750" y="4475"/>
                    <a:pt x="4157" y="4556"/>
                    <a:pt x="4238" y="4543"/>
                  </a:cubicBezTo>
                  <a:cubicBezTo>
                    <a:pt x="4270" y="4537"/>
                    <a:pt x="4194" y="4540"/>
                    <a:pt x="4201" y="4522"/>
                  </a:cubicBezTo>
                  <a:cubicBezTo>
                    <a:pt x="4237" y="4426"/>
                    <a:pt x="4266" y="4273"/>
                    <a:pt x="4278" y="4079"/>
                  </a:cubicBezTo>
                  <a:cubicBezTo>
                    <a:pt x="4289" y="3878"/>
                    <a:pt x="4279" y="3639"/>
                    <a:pt x="4236" y="3381"/>
                  </a:cubicBezTo>
                  <a:cubicBezTo>
                    <a:pt x="4097" y="2551"/>
                    <a:pt x="3605" y="1539"/>
                    <a:pt x="2314" y="1050"/>
                  </a:cubicBezTo>
                  <a:cubicBezTo>
                    <a:pt x="1861" y="878"/>
                    <a:pt x="1549" y="772"/>
                    <a:pt x="1247" y="670"/>
                  </a:cubicBezTo>
                  <a:cubicBezTo>
                    <a:pt x="1033" y="597"/>
                    <a:pt x="824" y="526"/>
                    <a:pt x="563" y="431"/>
                  </a:cubicBezTo>
                  <a:cubicBezTo>
                    <a:pt x="370" y="1150"/>
                    <a:pt x="380" y="1905"/>
                    <a:pt x="624" y="2555"/>
                  </a:cubicBezTo>
                  <a:cubicBezTo>
                    <a:pt x="859" y="3180"/>
                    <a:pt x="1311" y="3708"/>
                    <a:pt x="2009" y="4015"/>
                  </a:cubicBezTo>
                  <a:cubicBezTo>
                    <a:pt x="2171" y="4086"/>
                    <a:pt x="2758" y="4245"/>
                    <a:pt x="3301" y="4370"/>
                  </a:cubicBezTo>
                  <a:close/>
                  <a:moveTo>
                    <a:pt x="4297" y="4892"/>
                  </a:moveTo>
                  <a:cubicBezTo>
                    <a:pt x="4167" y="4914"/>
                    <a:pt x="3708" y="4828"/>
                    <a:pt x="3222" y="4715"/>
                  </a:cubicBezTo>
                  <a:cubicBezTo>
                    <a:pt x="2661" y="4585"/>
                    <a:pt x="2046" y="4418"/>
                    <a:pt x="1867" y="4339"/>
                  </a:cubicBezTo>
                  <a:cubicBezTo>
                    <a:pt x="1073" y="3991"/>
                    <a:pt x="560" y="3389"/>
                    <a:pt x="293" y="2678"/>
                  </a:cubicBezTo>
                  <a:cubicBezTo>
                    <a:pt x="0" y="1899"/>
                    <a:pt x="9" y="990"/>
                    <a:pt x="276" y="145"/>
                  </a:cubicBezTo>
                  <a:cubicBezTo>
                    <a:pt x="306" y="52"/>
                    <a:pt x="405" y="0"/>
                    <a:pt x="499" y="30"/>
                  </a:cubicBezTo>
                  <a:cubicBezTo>
                    <a:pt x="506" y="33"/>
                    <a:pt x="514" y="35"/>
                    <a:pt x="521" y="39"/>
                  </a:cubicBezTo>
                  <a:cubicBezTo>
                    <a:pt x="840" y="158"/>
                    <a:pt x="1096" y="245"/>
                    <a:pt x="1361" y="335"/>
                  </a:cubicBezTo>
                  <a:cubicBezTo>
                    <a:pt x="1663" y="437"/>
                    <a:pt x="1975" y="544"/>
                    <a:pt x="2438" y="718"/>
                  </a:cubicBezTo>
                  <a:cubicBezTo>
                    <a:pt x="3880" y="1265"/>
                    <a:pt x="4430" y="2395"/>
                    <a:pt x="4585" y="3323"/>
                  </a:cubicBezTo>
                  <a:cubicBezTo>
                    <a:pt x="4633" y="3607"/>
                    <a:pt x="4643" y="3874"/>
                    <a:pt x="4630" y="4098"/>
                  </a:cubicBezTo>
                  <a:cubicBezTo>
                    <a:pt x="4617" y="4329"/>
                    <a:pt x="4579" y="4521"/>
                    <a:pt x="4532" y="4646"/>
                  </a:cubicBezTo>
                  <a:cubicBezTo>
                    <a:pt x="4478" y="4788"/>
                    <a:pt x="4396" y="4875"/>
                    <a:pt x="4297" y="48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96;p56">
              <a:extLst>
                <a:ext uri="{FF2B5EF4-FFF2-40B4-BE49-F238E27FC236}">
                  <a16:creationId xmlns:a16="http://schemas.microsoft.com/office/drawing/2014/main" id="{5DF92C72-F21E-6683-B898-1BF0E244E3B5}"/>
                </a:ext>
              </a:extLst>
            </p:cNvPr>
            <p:cNvSpPr/>
            <p:nvPr/>
          </p:nvSpPr>
          <p:spPr>
            <a:xfrm>
              <a:off x="6316202" y="3500437"/>
              <a:ext cx="416612" cy="508775"/>
            </a:xfrm>
            <a:custGeom>
              <a:avLst/>
              <a:gdLst/>
              <a:ahLst/>
              <a:cxnLst/>
              <a:rect l="l" t="t" r="r" b="b"/>
              <a:pathLst>
                <a:path w="4135" h="5050" extrusionOk="0">
                  <a:moveTo>
                    <a:pt x="15" y="127"/>
                  </a:moveTo>
                  <a:cubicBezTo>
                    <a:pt x="1" y="81"/>
                    <a:pt x="26" y="31"/>
                    <a:pt x="72" y="16"/>
                  </a:cubicBezTo>
                  <a:cubicBezTo>
                    <a:pt x="118" y="0"/>
                    <a:pt x="169" y="27"/>
                    <a:pt x="184" y="73"/>
                  </a:cubicBezTo>
                  <a:cubicBezTo>
                    <a:pt x="519" y="1097"/>
                    <a:pt x="1308" y="1740"/>
                    <a:pt x="2099" y="2383"/>
                  </a:cubicBezTo>
                  <a:cubicBezTo>
                    <a:pt x="2946" y="3073"/>
                    <a:pt x="3793" y="3763"/>
                    <a:pt x="4122" y="4928"/>
                  </a:cubicBezTo>
                  <a:cubicBezTo>
                    <a:pt x="4135" y="4975"/>
                    <a:pt x="4108" y="5024"/>
                    <a:pt x="4061" y="5037"/>
                  </a:cubicBezTo>
                  <a:cubicBezTo>
                    <a:pt x="4013" y="5050"/>
                    <a:pt x="3965" y="5022"/>
                    <a:pt x="3951" y="4975"/>
                  </a:cubicBezTo>
                  <a:cubicBezTo>
                    <a:pt x="3639" y="3865"/>
                    <a:pt x="2812" y="3192"/>
                    <a:pt x="1987" y="2520"/>
                  </a:cubicBezTo>
                  <a:cubicBezTo>
                    <a:pt x="1177" y="1860"/>
                    <a:pt x="367" y="1201"/>
                    <a:pt x="15" y="1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97;p56">
              <a:extLst>
                <a:ext uri="{FF2B5EF4-FFF2-40B4-BE49-F238E27FC236}">
                  <a16:creationId xmlns:a16="http://schemas.microsoft.com/office/drawing/2014/main" id="{93727285-2D0A-FC47-7002-669B57D992E9}"/>
                </a:ext>
              </a:extLst>
            </p:cNvPr>
            <p:cNvSpPr/>
            <p:nvPr/>
          </p:nvSpPr>
          <p:spPr>
            <a:xfrm>
              <a:off x="6397405" y="3574688"/>
              <a:ext cx="264878" cy="175704"/>
            </a:xfrm>
            <a:custGeom>
              <a:avLst/>
              <a:gdLst/>
              <a:ahLst/>
              <a:cxnLst/>
              <a:rect l="l" t="t" r="r" b="b"/>
              <a:pathLst>
                <a:path w="2629" h="1744" extrusionOk="0">
                  <a:moveTo>
                    <a:pt x="1845" y="1246"/>
                  </a:moveTo>
                  <a:cubicBezTo>
                    <a:pt x="1670" y="1067"/>
                    <a:pt x="1498" y="928"/>
                    <a:pt x="1294" y="783"/>
                  </a:cubicBezTo>
                  <a:cubicBezTo>
                    <a:pt x="787" y="440"/>
                    <a:pt x="504" y="369"/>
                    <a:pt x="45" y="115"/>
                  </a:cubicBezTo>
                  <a:cubicBezTo>
                    <a:pt x="45" y="115"/>
                    <a:pt x="43" y="115"/>
                    <a:pt x="43" y="115"/>
                  </a:cubicBezTo>
                  <a:cubicBezTo>
                    <a:pt x="43" y="114"/>
                    <a:pt x="0" y="93"/>
                    <a:pt x="4" y="76"/>
                  </a:cubicBezTo>
                  <a:cubicBezTo>
                    <a:pt x="7" y="63"/>
                    <a:pt x="45" y="56"/>
                    <a:pt x="55" y="57"/>
                  </a:cubicBezTo>
                  <a:cubicBezTo>
                    <a:pt x="55" y="57"/>
                    <a:pt x="53" y="56"/>
                    <a:pt x="53" y="56"/>
                  </a:cubicBezTo>
                  <a:cubicBezTo>
                    <a:pt x="460" y="0"/>
                    <a:pt x="1122" y="325"/>
                    <a:pt x="1462" y="521"/>
                  </a:cubicBezTo>
                  <a:cubicBezTo>
                    <a:pt x="1700" y="667"/>
                    <a:pt x="1896" y="809"/>
                    <a:pt x="2092" y="1008"/>
                  </a:cubicBezTo>
                  <a:cubicBezTo>
                    <a:pt x="2095" y="1011"/>
                    <a:pt x="2099" y="1015"/>
                    <a:pt x="2101" y="1017"/>
                  </a:cubicBezTo>
                  <a:cubicBezTo>
                    <a:pt x="2193" y="1123"/>
                    <a:pt x="2629" y="1605"/>
                    <a:pt x="2323" y="1663"/>
                  </a:cubicBezTo>
                  <a:cubicBezTo>
                    <a:pt x="2120" y="1743"/>
                    <a:pt x="2082" y="1511"/>
                    <a:pt x="1852" y="1254"/>
                  </a:cubicBezTo>
                  <a:cubicBezTo>
                    <a:pt x="1851" y="1253"/>
                    <a:pt x="1846" y="1248"/>
                    <a:pt x="1845" y="1246"/>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98;p56">
              <a:extLst>
                <a:ext uri="{FF2B5EF4-FFF2-40B4-BE49-F238E27FC236}">
                  <a16:creationId xmlns:a16="http://schemas.microsoft.com/office/drawing/2014/main" id="{4FF669FC-0380-BD22-69B0-F1EA8D602B1A}"/>
                </a:ext>
              </a:extLst>
            </p:cNvPr>
            <p:cNvSpPr/>
            <p:nvPr/>
          </p:nvSpPr>
          <p:spPr>
            <a:xfrm>
              <a:off x="6307538" y="3566124"/>
              <a:ext cx="278681" cy="241593"/>
            </a:xfrm>
            <a:custGeom>
              <a:avLst/>
              <a:gdLst/>
              <a:ahLst/>
              <a:cxnLst/>
              <a:rect l="l" t="t" r="r" b="b"/>
              <a:pathLst>
                <a:path w="2766" h="2398" extrusionOk="0">
                  <a:moveTo>
                    <a:pt x="22" y="1538"/>
                  </a:moveTo>
                  <a:cubicBezTo>
                    <a:pt x="1" y="1494"/>
                    <a:pt x="20" y="1441"/>
                    <a:pt x="64" y="1420"/>
                  </a:cubicBezTo>
                  <a:cubicBezTo>
                    <a:pt x="108" y="1399"/>
                    <a:pt x="161" y="1419"/>
                    <a:pt x="182" y="1463"/>
                  </a:cubicBezTo>
                  <a:cubicBezTo>
                    <a:pt x="183" y="1465"/>
                    <a:pt x="470" y="2091"/>
                    <a:pt x="1148" y="2178"/>
                  </a:cubicBezTo>
                  <a:cubicBezTo>
                    <a:pt x="1467" y="2218"/>
                    <a:pt x="1697" y="2184"/>
                    <a:pt x="1900" y="2154"/>
                  </a:cubicBezTo>
                  <a:cubicBezTo>
                    <a:pt x="2125" y="2121"/>
                    <a:pt x="2322" y="2091"/>
                    <a:pt x="2577" y="2160"/>
                  </a:cubicBezTo>
                  <a:cubicBezTo>
                    <a:pt x="2546" y="1842"/>
                    <a:pt x="2496" y="1526"/>
                    <a:pt x="2406" y="1211"/>
                  </a:cubicBezTo>
                  <a:cubicBezTo>
                    <a:pt x="2304" y="854"/>
                    <a:pt x="2151" y="499"/>
                    <a:pt x="1922" y="150"/>
                  </a:cubicBezTo>
                  <a:cubicBezTo>
                    <a:pt x="1895" y="109"/>
                    <a:pt x="1906" y="54"/>
                    <a:pt x="1947" y="28"/>
                  </a:cubicBezTo>
                  <a:cubicBezTo>
                    <a:pt x="1987" y="1"/>
                    <a:pt x="2042" y="12"/>
                    <a:pt x="2069" y="53"/>
                  </a:cubicBezTo>
                  <a:cubicBezTo>
                    <a:pt x="2310" y="420"/>
                    <a:pt x="2470" y="791"/>
                    <a:pt x="2576" y="1163"/>
                  </a:cubicBezTo>
                  <a:cubicBezTo>
                    <a:pt x="2682" y="1534"/>
                    <a:pt x="2736" y="1906"/>
                    <a:pt x="2764" y="2277"/>
                  </a:cubicBezTo>
                  <a:lnTo>
                    <a:pt x="2764" y="2277"/>
                  </a:lnTo>
                  <a:cubicBezTo>
                    <a:pt x="2765" y="2290"/>
                    <a:pt x="2764" y="2302"/>
                    <a:pt x="2759" y="2315"/>
                  </a:cubicBezTo>
                  <a:cubicBezTo>
                    <a:pt x="2743" y="2361"/>
                    <a:pt x="2691" y="2384"/>
                    <a:pt x="2646" y="2367"/>
                  </a:cubicBezTo>
                  <a:cubicBezTo>
                    <a:pt x="2368" y="2263"/>
                    <a:pt x="2164" y="2293"/>
                    <a:pt x="1926" y="2329"/>
                  </a:cubicBezTo>
                  <a:cubicBezTo>
                    <a:pt x="1711" y="2362"/>
                    <a:pt x="1470" y="2397"/>
                    <a:pt x="1126" y="2353"/>
                  </a:cubicBezTo>
                  <a:cubicBezTo>
                    <a:pt x="349" y="2253"/>
                    <a:pt x="23" y="1540"/>
                    <a:pt x="22" y="15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99;p56">
              <a:extLst>
                <a:ext uri="{FF2B5EF4-FFF2-40B4-BE49-F238E27FC236}">
                  <a16:creationId xmlns:a16="http://schemas.microsoft.com/office/drawing/2014/main" id="{8E520E91-5A34-75C3-DE3A-9C7133F9293B}"/>
                </a:ext>
              </a:extLst>
            </p:cNvPr>
            <p:cNvSpPr/>
            <p:nvPr/>
          </p:nvSpPr>
          <p:spPr>
            <a:xfrm>
              <a:off x="6295448" y="3538117"/>
              <a:ext cx="172891" cy="169457"/>
            </a:xfrm>
            <a:custGeom>
              <a:avLst/>
              <a:gdLst/>
              <a:ahLst/>
              <a:cxnLst/>
              <a:rect l="l" t="t" r="r" b="b"/>
              <a:pathLst>
                <a:path w="1716" h="1682" extrusionOk="0">
                  <a:moveTo>
                    <a:pt x="3" y="710"/>
                  </a:moveTo>
                  <a:cubicBezTo>
                    <a:pt x="0" y="661"/>
                    <a:pt x="38" y="620"/>
                    <a:pt x="86" y="617"/>
                  </a:cubicBezTo>
                  <a:cubicBezTo>
                    <a:pt x="135" y="615"/>
                    <a:pt x="177" y="652"/>
                    <a:pt x="179" y="701"/>
                  </a:cubicBezTo>
                  <a:cubicBezTo>
                    <a:pt x="186" y="812"/>
                    <a:pt x="234" y="913"/>
                    <a:pt x="310" y="1002"/>
                  </a:cubicBezTo>
                  <a:cubicBezTo>
                    <a:pt x="450" y="1168"/>
                    <a:pt x="681" y="1295"/>
                    <a:pt x="910" y="1380"/>
                  </a:cubicBezTo>
                  <a:cubicBezTo>
                    <a:pt x="1142" y="1464"/>
                    <a:pt x="1368" y="1505"/>
                    <a:pt x="1501" y="1498"/>
                  </a:cubicBezTo>
                  <a:lnTo>
                    <a:pt x="1518" y="1496"/>
                  </a:lnTo>
                  <a:cubicBezTo>
                    <a:pt x="1468" y="1263"/>
                    <a:pt x="1432" y="1050"/>
                    <a:pt x="1406" y="837"/>
                  </a:cubicBezTo>
                  <a:cubicBezTo>
                    <a:pt x="1378" y="602"/>
                    <a:pt x="1362" y="362"/>
                    <a:pt x="1356" y="92"/>
                  </a:cubicBezTo>
                  <a:cubicBezTo>
                    <a:pt x="1354" y="43"/>
                    <a:pt x="1393" y="3"/>
                    <a:pt x="1441" y="2"/>
                  </a:cubicBezTo>
                  <a:cubicBezTo>
                    <a:pt x="1490" y="0"/>
                    <a:pt x="1531" y="39"/>
                    <a:pt x="1532" y="87"/>
                  </a:cubicBezTo>
                  <a:cubicBezTo>
                    <a:pt x="1538" y="349"/>
                    <a:pt x="1554" y="582"/>
                    <a:pt x="1582" y="816"/>
                  </a:cubicBezTo>
                  <a:cubicBezTo>
                    <a:pt x="1611" y="1048"/>
                    <a:pt x="1650" y="1277"/>
                    <a:pt x="1706" y="1530"/>
                  </a:cubicBezTo>
                  <a:cubicBezTo>
                    <a:pt x="1715" y="1563"/>
                    <a:pt x="1706" y="1599"/>
                    <a:pt x="1678" y="1622"/>
                  </a:cubicBezTo>
                  <a:cubicBezTo>
                    <a:pt x="1642" y="1653"/>
                    <a:pt x="1583" y="1670"/>
                    <a:pt x="1509" y="1674"/>
                  </a:cubicBezTo>
                  <a:cubicBezTo>
                    <a:pt x="1356" y="1682"/>
                    <a:pt x="1102" y="1638"/>
                    <a:pt x="849" y="1546"/>
                  </a:cubicBezTo>
                  <a:cubicBezTo>
                    <a:pt x="595" y="1452"/>
                    <a:pt x="338" y="1308"/>
                    <a:pt x="175" y="1116"/>
                  </a:cubicBezTo>
                  <a:cubicBezTo>
                    <a:pt x="76" y="999"/>
                    <a:pt x="11" y="864"/>
                    <a:pt x="3" y="7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700;p56">
              <a:extLst>
                <a:ext uri="{FF2B5EF4-FFF2-40B4-BE49-F238E27FC236}">
                  <a16:creationId xmlns:a16="http://schemas.microsoft.com/office/drawing/2014/main" id="{6C56794B-AD24-D260-435F-5F059F934952}"/>
                </a:ext>
              </a:extLst>
            </p:cNvPr>
            <p:cNvSpPr/>
            <p:nvPr/>
          </p:nvSpPr>
          <p:spPr>
            <a:xfrm>
              <a:off x="6394483" y="3608035"/>
              <a:ext cx="288555" cy="300631"/>
            </a:xfrm>
            <a:custGeom>
              <a:avLst/>
              <a:gdLst/>
              <a:ahLst/>
              <a:cxnLst/>
              <a:rect l="l" t="t" r="r" b="b"/>
              <a:pathLst>
                <a:path w="2864" h="2984" extrusionOk="0">
                  <a:moveTo>
                    <a:pt x="67" y="2635"/>
                  </a:moveTo>
                  <a:cubicBezTo>
                    <a:pt x="22" y="2617"/>
                    <a:pt x="1" y="2565"/>
                    <a:pt x="20" y="2519"/>
                  </a:cubicBezTo>
                  <a:cubicBezTo>
                    <a:pt x="39" y="2475"/>
                    <a:pt x="91" y="2453"/>
                    <a:pt x="136" y="2472"/>
                  </a:cubicBezTo>
                  <a:cubicBezTo>
                    <a:pt x="588" y="2662"/>
                    <a:pt x="931" y="2647"/>
                    <a:pt x="1309" y="2630"/>
                  </a:cubicBezTo>
                  <a:cubicBezTo>
                    <a:pt x="1683" y="2613"/>
                    <a:pt x="2089" y="2595"/>
                    <a:pt x="2661" y="2759"/>
                  </a:cubicBezTo>
                  <a:cubicBezTo>
                    <a:pt x="2659" y="2733"/>
                    <a:pt x="2657" y="2703"/>
                    <a:pt x="2655" y="2671"/>
                  </a:cubicBezTo>
                  <a:cubicBezTo>
                    <a:pt x="2638" y="2426"/>
                    <a:pt x="2609" y="1986"/>
                    <a:pt x="2487" y="1416"/>
                  </a:cubicBezTo>
                  <a:cubicBezTo>
                    <a:pt x="2336" y="707"/>
                    <a:pt x="2231" y="570"/>
                    <a:pt x="2046" y="329"/>
                  </a:cubicBezTo>
                  <a:cubicBezTo>
                    <a:pt x="2006" y="277"/>
                    <a:pt x="1963" y="220"/>
                    <a:pt x="1914" y="151"/>
                  </a:cubicBezTo>
                  <a:cubicBezTo>
                    <a:pt x="1886" y="112"/>
                    <a:pt x="1895" y="56"/>
                    <a:pt x="1935" y="28"/>
                  </a:cubicBezTo>
                  <a:cubicBezTo>
                    <a:pt x="1975" y="0"/>
                    <a:pt x="2030" y="9"/>
                    <a:pt x="2058" y="49"/>
                  </a:cubicBezTo>
                  <a:cubicBezTo>
                    <a:pt x="2104" y="114"/>
                    <a:pt x="2147" y="170"/>
                    <a:pt x="2187" y="221"/>
                  </a:cubicBezTo>
                  <a:cubicBezTo>
                    <a:pt x="2387" y="483"/>
                    <a:pt x="2501" y="632"/>
                    <a:pt x="2660" y="1379"/>
                  </a:cubicBezTo>
                  <a:cubicBezTo>
                    <a:pt x="2784" y="1962"/>
                    <a:pt x="2815" y="2409"/>
                    <a:pt x="2831" y="2660"/>
                  </a:cubicBezTo>
                  <a:cubicBezTo>
                    <a:pt x="2838" y="2767"/>
                    <a:pt x="2829" y="2816"/>
                    <a:pt x="2835" y="2826"/>
                  </a:cubicBezTo>
                  <a:cubicBezTo>
                    <a:pt x="2856" y="2848"/>
                    <a:pt x="2864" y="2881"/>
                    <a:pt x="2854" y="2912"/>
                  </a:cubicBezTo>
                  <a:cubicBezTo>
                    <a:pt x="2839" y="2958"/>
                    <a:pt x="2789" y="2984"/>
                    <a:pt x="2742" y="2969"/>
                  </a:cubicBezTo>
                  <a:cubicBezTo>
                    <a:pt x="2128" y="2770"/>
                    <a:pt x="1704" y="2789"/>
                    <a:pt x="1316" y="2807"/>
                  </a:cubicBezTo>
                  <a:cubicBezTo>
                    <a:pt x="917" y="2824"/>
                    <a:pt x="555" y="2841"/>
                    <a:pt x="67" y="26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01;p56">
              <a:extLst>
                <a:ext uri="{FF2B5EF4-FFF2-40B4-BE49-F238E27FC236}">
                  <a16:creationId xmlns:a16="http://schemas.microsoft.com/office/drawing/2014/main" id="{AC69BCF7-2C1D-1D84-C9C0-CA6A5DA78AAD}"/>
                </a:ext>
              </a:extLst>
            </p:cNvPr>
            <p:cNvSpPr/>
            <p:nvPr/>
          </p:nvSpPr>
          <p:spPr>
            <a:xfrm>
              <a:off x="6483645" y="3846805"/>
              <a:ext cx="460137" cy="329444"/>
            </a:xfrm>
            <a:custGeom>
              <a:avLst/>
              <a:gdLst/>
              <a:ahLst/>
              <a:cxnLst/>
              <a:rect l="l" t="t" r="r" b="b"/>
              <a:pathLst>
                <a:path w="4567" h="3270" extrusionOk="0">
                  <a:moveTo>
                    <a:pt x="4442" y="1891"/>
                  </a:moveTo>
                  <a:cubicBezTo>
                    <a:pt x="4337" y="2033"/>
                    <a:pt x="3139" y="2729"/>
                    <a:pt x="2895" y="2819"/>
                  </a:cubicBezTo>
                  <a:cubicBezTo>
                    <a:pt x="1678" y="3270"/>
                    <a:pt x="541" y="2532"/>
                    <a:pt x="0" y="1444"/>
                  </a:cubicBezTo>
                  <a:cubicBezTo>
                    <a:pt x="535" y="1212"/>
                    <a:pt x="771" y="1077"/>
                    <a:pt x="1407" y="803"/>
                  </a:cubicBezTo>
                  <a:cubicBezTo>
                    <a:pt x="3272" y="1"/>
                    <a:pt x="4567" y="1722"/>
                    <a:pt x="4442" y="18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02;p56">
              <a:extLst>
                <a:ext uri="{FF2B5EF4-FFF2-40B4-BE49-F238E27FC236}">
                  <a16:creationId xmlns:a16="http://schemas.microsoft.com/office/drawing/2014/main" id="{89B76F6C-370C-6742-6F98-9C5481942157}"/>
                </a:ext>
              </a:extLst>
            </p:cNvPr>
            <p:cNvSpPr/>
            <p:nvPr/>
          </p:nvSpPr>
          <p:spPr>
            <a:xfrm>
              <a:off x="6514776" y="3870883"/>
              <a:ext cx="392129" cy="233734"/>
            </a:xfrm>
            <a:custGeom>
              <a:avLst/>
              <a:gdLst/>
              <a:ahLst/>
              <a:cxnLst/>
              <a:rect l="l" t="t" r="r" b="b"/>
              <a:pathLst>
                <a:path w="3892" h="2320" extrusionOk="0">
                  <a:moveTo>
                    <a:pt x="0" y="1067"/>
                  </a:moveTo>
                  <a:cubicBezTo>
                    <a:pt x="346" y="908"/>
                    <a:pt x="598" y="779"/>
                    <a:pt x="1098" y="564"/>
                  </a:cubicBezTo>
                  <a:cubicBezTo>
                    <a:pt x="2410" y="0"/>
                    <a:pt x="3440" y="685"/>
                    <a:pt x="3892" y="1199"/>
                  </a:cubicBezTo>
                  <a:cubicBezTo>
                    <a:pt x="3502" y="1458"/>
                    <a:pt x="2771" y="1875"/>
                    <a:pt x="2586" y="1943"/>
                  </a:cubicBezTo>
                  <a:cubicBezTo>
                    <a:pt x="1567" y="2319"/>
                    <a:pt x="604" y="1863"/>
                    <a:pt x="0" y="1067"/>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703;p56">
              <a:extLst>
                <a:ext uri="{FF2B5EF4-FFF2-40B4-BE49-F238E27FC236}">
                  <a16:creationId xmlns:a16="http://schemas.microsoft.com/office/drawing/2014/main" id="{3EC61374-9A27-26B5-27C9-52BE2B48D8CE}"/>
                </a:ext>
              </a:extLst>
            </p:cNvPr>
            <p:cNvSpPr/>
            <p:nvPr/>
          </p:nvSpPr>
          <p:spPr>
            <a:xfrm>
              <a:off x="6463193" y="3864234"/>
              <a:ext cx="487944" cy="306675"/>
            </a:xfrm>
            <a:custGeom>
              <a:avLst/>
              <a:gdLst/>
              <a:ahLst/>
              <a:cxnLst/>
              <a:rect l="l" t="t" r="r" b="b"/>
              <a:pathLst>
                <a:path w="4843" h="3044" extrusionOk="0">
                  <a:moveTo>
                    <a:pt x="3917" y="1999"/>
                  </a:moveTo>
                  <a:cubicBezTo>
                    <a:pt x="4155" y="1857"/>
                    <a:pt x="4369" y="1722"/>
                    <a:pt x="4460" y="1651"/>
                  </a:cubicBezTo>
                  <a:cubicBezTo>
                    <a:pt x="4429" y="1585"/>
                    <a:pt x="4370" y="1496"/>
                    <a:pt x="4283" y="1395"/>
                  </a:cubicBezTo>
                  <a:cubicBezTo>
                    <a:pt x="4185" y="1282"/>
                    <a:pt x="4057" y="1159"/>
                    <a:pt x="3902" y="1044"/>
                  </a:cubicBezTo>
                  <a:cubicBezTo>
                    <a:pt x="3401" y="674"/>
                    <a:pt x="2618" y="389"/>
                    <a:pt x="1680" y="794"/>
                  </a:cubicBezTo>
                  <a:cubicBezTo>
                    <a:pt x="1336" y="941"/>
                    <a:pt x="1116" y="1045"/>
                    <a:pt x="903" y="1145"/>
                  </a:cubicBezTo>
                  <a:cubicBezTo>
                    <a:pt x="762" y="1213"/>
                    <a:pt x="623" y="1277"/>
                    <a:pt x="449" y="1356"/>
                  </a:cubicBezTo>
                  <a:cubicBezTo>
                    <a:pt x="717" y="1820"/>
                    <a:pt x="1102" y="2201"/>
                    <a:pt x="1553" y="2416"/>
                  </a:cubicBezTo>
                  <a:cubicBezTo>
                    <a:pt x="1997" y="2627"/>
                    <a:pt x="2509" y="2675"/>
                    <a:pt x="3037" y="2480"/>
                  </a:cubicBezTo>
                  <a:cubicBezTo>
                    <a:pt x="3160" y="2435"/>
                    <a:pt x="3559" y="2215"/>
                    <a:pt x="3917" y="1999"/>
                  </a:cubicBezTo>
                  <a:close/>
                  <a:moveTo>
                    <a:pt x="4787" y="1823"/>
                  </a:moveTo>
                  <a:cubicBezTo>
                    <a:pt x="4724" y="1908"/>
                    <a:pt x="4426" y="2107"/>
                    <a:pt x="4099" y="2303"/>
                  </a:cubicBezTo>
                  <a:cubicBezTo>
                    <a:pt x="3724" y="2528"/>
                    <a:pt x="3299" y="2761"/>
                    <a:pt x="3159" y="2812"/>
                  </a:cubicBezTo>
                  <a:cubicBezTo>
                    <a:pt x="2534" y="3044"/>
                    <a:pt x="1929" y="2986"/>
                    <a:pt x="1402" y="2735"/>
                  </a:cubicBezTo>
                  <a:cubicBezTo>
                    <a:pt x="826" y="2461"/>
                    <a:pt x="346" y="1957"/>
                    <a:pt x="44" y="1350"/>
                  </a:cubicBezTo>
                  <a:cubicBezTo>
                    <a:pt x="1" y="1262"/>
                    <a:pt x="36" y="1156"/>
                    <a:pt x="124" y="1112"/>
                  </a:cubicBezTo>
                  <a:cubicBezTo>
                    <a:pt x="132" y="1109"/>
                    <a:pt x="139" y="1106"/>
                    <a:pt x="146" y="1103"/>
                  </a:cubicBezTo>
                  <a:cubicBezTo>
                    <a:pt x="376" y="1003"/>
                    <a:pt x="561" y="916"/>
                    <a:pt x="752" y="826"/>
                  </a:cubicBezTo>
                  <a:cubicBezTo>
                    <a:pt x="974" y="721"/>
                    <a:pt x="1205" y="612"/>
                    <a:pt x="1540" y="468"/>
                  </a:cubicBezTo>
                  <a:cubicBezTo>
                    <a:pt x="2625" y="1"/>
                    <a:pt x="3531" y="332"/>
                    <a:pt x="4112" y="760"/>
                  </a:cubicBezTo>
                  <a:cubicBezTo>
                    <a:pt x="4290" y="892"/>
                    <a:pt x="4438" y="1034"/>
                    <a:pt x="4550" y="1164"/>
                  </a:cubicBezTo>
                  <a:cubicBezTo>
                    <a:pt x="4668" y="1300"/>
                    <a:pt x="4750" y="1428"/>
                    <a:pt x="4791" y="1523"/>
                  </a:cubicBezTo>
                  <a:cubicBezTo>
                    <a:pt x="4843" y="1643"/>
                    <a:pt x="4842" y="1749"/>
                    <a:pt x="4787" y="18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04;p56">
              <a:extLst>
                <a:ext uri="{FF2B5EF4-FFF2-40B4-BE49-F238E27FC236}">
                  <a16:creationId xmlns:a16="http://schemas.microsoft.com/office/drawing/2014/main" id="{ADFDE969-67B7-F8F8-8269-1FE185DB3BBC}"/>
                </a:ext>
              </a:extLst>
            </p:cNvPr>
            <p:cNvSpPr/>
            <p:nvPr/>
          </p:nvSpPr>
          <p:spPr>
            <a:xfrm>
              <a:off x="6477197" y="3982611"/>
              <a:ext cx="491773" cy="77676"/>
            </a:xfrm>
            <a:custGeom>
              <a:avLst/>
              <a:gdLst/>
              <a:ahLst/>
              <a:cxnLst/>
              <a:rect l="l" t="t" r="r" b="b"/>
              <a:pathLst>
                <a:path w="4881" h="771" extrusionOk="0">
                  <a:moveTo>
                    <a:pt x="60" y="180"/>
                  </a:moveTo>
                  <a:cubicBezTo>
                    <a:pt x="17" y="156"/>
                    <a:pt x="0" y="103"/>
                    <a:pt x="23" y="60"/>
                  </a:cubicBezTo>
                  <a:cubicBezTo>
                    <a:pt x="46" y="17"/>
                    <a:pt x="99" y="0"/>
                    <a:pt x="142" y="23"/>
                  </a:cubicBezTo>
                  <a:cubicBezTo>
                    <a:pt x="855" y="400"/>
                    <a:pt x="1617" y="334"/>
                    <a:pt x="2381" y="270"/>
                  </a:cubicBezTo>
                  <a:cubicBezTo>
                    <a:pt x="3205" y="200"/>
                    <a:pt x="4030" y="129"/>
                    <a:pt x="4824" y="592"/>
                  </a:cubicBezTo>
                  <a:cubicBezTo>
                    <a:pt x="4866" y="616"/>
                    <a:pt x="4880" y="671"/>
                    <a:pt x="4856" y="713"/>
                  </a:cubicBezTo>
                  <a:cubicBezTo>
                    <a:pt x="4831" y="755"/>
                    <a:pt x="4778" y="770"/>
                    <a:pt x="4735" y="746"/>
                  </a:cubicBezTo>
                  <a:cubicBezTo>
                    <a:pt x="3990" y="311"/>
                    <a:pt x="3192" y="378"/>
                    <a:pt x="2395" y="446"/>
                  </a:cubicBezTo>
                  <a:cubicBezTo>
                    <a:pt x="1607" y="513"/>
                    <a:pt x="819" y="581"/>
                    <a:pt x="60" y="1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05;p56">
              <a:extLst>
                <a:ext uri="{FF2B5EF4-FFF2-40B4-BE49-F238E27FC236}">
                  <a16:creationId xmlns:a16="http://schemas.microsoft.com/office/drawing/2014/main" id="{846D6EEE-D379-2E25-E685-53764FE1B086}"/>
                </a:ext>
              </a:extLst>
            </p:cNvPr>
            <p:cNvSpPr/>
            <p:nvPr/>
          </p:nvSpPr>
          <p:spPr>
            <a:xfrm>
              <a:off x="6579355" y="3930223"/>
              <a:ext cx="275357" cy="74049"/>
            </a:xfrm>
            <a:custGeom>
              <a:avLst/>
              <a:gdLst/>
              <a:ahLst/>
              <a:cxnLst/>
              <a:rect l="l" t="t" r="r" b="b"/>
              <a:pathLst>
                <a:path w="2733" h="735" extrusionOk="0">
                  <a:moveTo>
                    <a:pt x="1979" y="455"/>
                  </a:moveTo>
                  <a:cubicBezTo>
                    <a:pt x="1876" y="421"/>
                    <a:pt x="1779" y="396"/>
                    <a:pt x="1672" y="375"/>
                  </a:cubicBezTo>
                  <a:cubicBezTo>
                    <a:pt x="1354" y="321"/>
                    <a:pt x="1109" y="325"/>
                    <a:pt x="795" y="404"/>
                  </a:cubicBezTo>
                  <a:cubicBezTo>
                    <a:pt x="708" y="428"/>
                    <a:pt x="92" y="602"/>
                    <a:pt x="30" y="550"/>
                  </a:cubicBezTo>
                  <a:cubicBezTo>
                    <a:pt x="0" y="477"/>
                    <a:pt x="658" y="200"/>
                    <a:pt x="713" y="173"/>
                  </a:cubicBezTo>
                  <a:cubicBezTo>
                    <a:pt x="1061" y="34"/>
                    <a:pt x="1352" y="1"/>
                    <a:pt x="1724" y="45"/>
                  </a:cubicBezTo>
                  <a:cubicBezTo>
                    <a:pt x="1851" y="63"/>
                    <a:pt x="1961" y="88"/>
                    <a:pt x="2084" y="127"/>
                  </a:cubicBezTo>
                  <a:cubicBezTo>
                    <a:pt x="2260" y="192"/>
                    <a:pt x="2732" y="326"/>
                    <a:pt x="2570" y="532"/>
                  </a:cubicBezTo>
                  <a:cubicBezTo>
                    <a:pt x="2467" y="735"/>
                    <a:pt x="2269" y="556"/>
                    <a:pt x="1979" y="455"/>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706;p56">
              <a:extLst>
                <a:ext uri="{FF2B5EF4-FFF2-40B4-BE49-F238E27FC236}">
                  <a16:creationId xmlns:a16="http://schemas.microsoft.com/office/drawing/2014/main" id="{5F1ED497-00CF-D158-3048-95E7A55956F7}"/>
                </a:ext>
              </a:extLst>
            </p:cNvPr>
            <p:cNvSpPr/>
            <p:nvPr/>
          </p:nvSpPr>
          <p:spPr>
            <a:xfrm>
              <a:off x="6679700" y="3900805"/>
              <a:ext cx="209666" cy="253481"/>
            </a:xfrm>
            <a:custGeom>
              <a:avLst/>
              <a:gdLst/>
              <a:ahLst/>
              <a:cxnLst/>
              <a:rect l="l" t="t" r="r" b="b"/>
              <a:pathLst>
                <a:path w="2081" h="2516" extrusionOk="0">
                  <a:moveTo>
                    <a:pt x="391" y="2498"/>
                  </a:moveTo>
                  <a:cubicBezTo>
                    <a:pt x="346" y="2516"/>
                    <a:pt x="295" y="2493"/>
                    <a:pt x="277" y="2447"/>
                  </a:cubicBezTo>
                  <a:cubicBezTo>
                    <a:pt x="260" y="2402"/>
                    <a:pt x="282" y="2351"/>
                    <a:pt x="328" y="2333"/>
                  </a:cubicBezTo>
                  <a:cubicBezTo>
                    <a:pt x="668" y="2200"/>
                    <a:pt x="845" y="2014"/>
                    <a:pt x="1038" y="1809"/>
                  </a:cubicBezTo>
                  <a:cubicBezTo>
                    <a:pt x="1230" y="1607"/>
                    <a:pt x="1437" y="1388"/>
                    <a:pt x="1819" y="1181"/>
                  </a:cubicBezTo>
                  <a:lnTo>
                    <a:pt x="1792" y="1157"/>
                  </a:lnTo>
                  <a:cubicBezTo>
                    <a:pt x="1655" y="1033"/>
                    <a:pt x="1410" y="811"/>
                    <a:pt x="1045" y="565"/>
                  </a:cubicBezTo>
                  <a:cubicBezTo>
                    <a:pt x="596" y="263"/>
                    <a:pt x="468" y="244"/>
                    <a:pt x="245" y="210"/>
                  </a:cubicBezTo>
                  <a:cubicBezTo>
                    <a:pt x="199" y="203"/>
                    <a:pt x="147" y="196"/>
                    <a:pt x="80" y="183"/>
                  </a:cubicBezTo>
                  <a:cubicBezTo>
                    <a:pt x="32" y="175"/>
                    <a:pt x="0" y="128"/>
                    <a:pt x="9" y="80"/>
                  </a:cubicBezTo>
                  <a:cubicBezTo>
                    <a:pt x="18" y="32"/>
                    <a:pt x="64" y="1"/>
                    <a:pt x="112" y="10"/>
                  </a:cubicBezTo>
                  <a:cubicBezTo>
                    <a:pt x="166" y="19"/>
                    <a:pt x="220" y="28"/>
                    <a:pt x="271" y="35"/>
                  </a:cubicBezTo>
                  <a:cubicBezTo>
                    <a:pt x="520" y="73"/>
                    <a:pt x="662" y="93"/>
                    <a:pt x="1144" y="418"/>
                  </a:cubicBezTo>
                  <a:cubicBezTo>
                    <a:pt x="1516" y="670"/>
                    <a:pt x="1769" y="898"/>
                    <a:pt x="1911" y="1026"/>
                  </a:cubicBezTo>
                  <a:cubicBezTo>
                    <a:pt x="1968" y="1078"/>
                    <a:pt x="1972" y="1107"/>
                    <a:pt x="1988" y="1108"/>
                  </a:cubicBezTo>
                  <a:lnTo>
                    <a:pt x="1988" y="1108"/>
                  </a:lnTo>
                  <a:cubicBezTo>
                    <a:pt x="2017" y="1111"/>
                    <a:pt x="2046" y="1128"/>
                    <a:pt x="2060" y="1158"/>
                  </a:cubicBezTo>
                  <a:cubicBezTo>
                    <a:pt x="2081" y="1201"/>
                    <a:pt x="2064" y="1254"/>
                    <a:pt x="2020" y="1276"/>
                  </a:cubicBezTo>
                  <a:cubicBezTo>
                    <a:pt x="1585" y="1488"/>
                    <a:pt x="1367" y="1719"/>
                    <a:pt x="1167" y="1931"/>
                  </a:cubicBezTo>
                  <a:cubicBezTo>
                    <a:pt x="958" y="2151"/>
                    <a:pt x="768" y="2351"/>
                    <a:pt x="391" y="24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707;p56">
              <a:extLst>
                <a:ext uri="{FF2B5EF4-FFF2-40B4-BE49-F238E27FC236}">
                  <a16:creationId xmlns:a16="http://schemas.microsoft.com/office/drawing/2014/main" id="{87D311C6-0F3C-79FE-AE4E-80BE0B454877}"/>
                </a:ext>
              </a:extLst>
            </p:cNvPr>
            <p:cNvSpPr/>
            <p:nvPr/>
          </p:nvSpPr>
          <p:spPr>
            <a:xfrm>
              <a:off x="6581068" y="3923070"/>
              <a:ext cx="202412" cy="217010"/>
            </a:xfrm>
            <a:custGeom>
              <a:avLst/>
              <a:gdLst/>
              <a:ahLst/>
              <a:cxnLst/>
              <a:rect l="l" t="t" r="r" b="b"/>
              <a:pathLst>
                <a:path w="2009" h="2154" extrusionOk="0">
                  <a:moveTo>
                    <a:pt x="70" y="1932"/>
                  </a:moveTo>
                  <a:cubicBezTo>
                    <a:pt x="23" y="1916"/>
                    <a:pt x="1" y="1864"/>
                    <a:pt x="18" y="1819"/>
                  </a:cubicBezTo>
                  <a:cubicBezTo>
                    <a:pt x="35" y="1772"/>
                    <a:pt x="86" y="1750"/>
                    <a:pt x="132" y="1767"/>
                  </a:cubicBezTo>
                  <a:cubicBezTo>
                    <a:pt x="133" y="1767"/>
                    <a:pt x="606" y="1952"/>
                    <a:pt x="1010" y="1651"/>
                  </a:cubicBezTo>
                  <a:cubicBezTo>
                    <a:pt x="1203" y="1507"/>
                    <a:pt x="1308" y="1370"/>
                    <a:pt x="1401" y="1249"/>
                  </a:cubicBezTo>
                  <a:cubicBezTo>
                    <a:pt x="1502" y="1118"/>
                    <a:pt x="1591" y="1001"/>
                    <a:pt x="1751" y="906"/>
                  </a:cubicBezTo>
                  <a:cubicBezTo>
                    <a:pt x="1577" y="759"/>
                    <a:pt x="1391" y="621"/>
                    <a:pt x="1188" y="504"/>
                  </a:cubicBezTo>
                  <a:cubicBezTo>
                    <a:pt x="947" y="364"/>
                    <a:pt x="681" y="252"/>
                    <a:pt x="375" y="184"/>
                  </a:cubicBezTo>
                  <a:cubicBezTo>
                    <a:pt x="327" y="174"/>
                    <a:pt x="297" y="126"/>
                    <a:pt x="308" y="79"/>
                  </a:cubicBezTo>
                  <a:cubicBezTo>
                    <a:pt x="318" y="31"/>
                    <a:pt x="366" y="1"/>
                    <a:pt x="414" y="11"/>
                  </a:cubicBezTo>
                  <a:cubicBezTo>
                    <a:pt x="738" y="85"/>
                    <a:pt x="1021" y="203"/>
                    <a:pt x="1276" y="350"/>
                  </a:cubicBezTo>
                  <a:cubicBezTo>
                    <a:pt x="1529" y="496"/>
                    <a:pt x="1753" y="670"/>
                    <a:pt x="1963" y="856"/>
                  </a:cubicBezTo>
                  <a:cubicBezTo>
                    <a:pt x="1974" y="865"/>
                    <a:pt x="1983" y="877"/>
                    <a:pt x="1989" y="890"/>
                  </a:cubicBezTo>
                  <a:cubicBezTo>
                    <a:pt x="2009" y="934"/>
                    <a:pt x="1988" y="987"/>
                    <a:pt x="1943" y="1006"/>
                  </a:cubicBezTo>
                  <a:cubicBezTo>
                    <a:pt x="1743" y="1093"/>
                    <a:pt x="1651" y="1214"/>
                    <a:pt x="1542" y="1356"/>
                  </a:cubicBezTo>
                  <a:cubicBezTo>
                    <a:pt x="1441" y="1487"/>
                    <a:pt x="1328" y="1634"/>
                    <a:pt x="1116" y="1792"/>
                  </a:cubicBezTo>
                  <a:cubicBezTo>
                    <a:pt x="634" y="2153"/>
                    <a:pt x="70" y="1933"/>
                    <a:pt x="70" y="19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08;p56">
              <a:extLst>
                <a:ext uri="{FF2B5EF4-FFF2-40B4-BE49-F238E27FC236}">
                  <a16:creationId xmlns:a16="http://schemas.microsoft.com/office/drawing/2014/main" id="{D3CC9045-9117-BEB4-D84E-A8689A900748}"/>
                </a:ext>
              </a:extLst>
            </p:cNvPr>
            <p:cNvSpPr/>
            <p:nvPr/>
          </p:nvSpPr>
          <p:spPr>
            <a:xfrm>
              <a:off x="6517496" y="3942716"/>
              <a:ext cx="147602" cy="137117"/>
            </a:xfrm>
            <a:custGeom>
              <a:avLst/>
              <a:gdLst/>
              <a:ahLst/>
              <a:cxnLst/>
              <a:rect l="l" t="t" r="r" b="b"/>
              <a:pathLst>
                <a:path w="1465" h="1361" extrusionOk="0">
                  <a:moveTo>
                    <a:pt x="38" y="1206"/>
                  </a:moveTo>
                  <a:cubicBezTo>
                    <a:pt x="2" y="1172"/>
                    <a:pt x="0" y="1116"/>
                    <a:pt x="33" y="1081"/>
                  </a:cubicBezTo>
                  <a:cubicBezTo>
                    <a:pt x="67" y="1046"/>
                    <a:pt x="122" y="1043"/>
                    <a:pt x="158" y="1076"/>
                  </a:cubicBezTo>
                  <a:cubicBezTo>
                    <a:pt x="216" y="1130"/>
                    <a:pt x="291" y="1157"/>
                    <a:pt x="374" y="1166"/>
                  </a:cubicBezTo>
                  <a:cubicBezTo>
                    <a:pt x="533" y="1182"/>
                    <a:pt x="721" y="1130"/>
                    <a:pt x="887" y="1057"/>
                  </a:cubicBezTo>
                  <a:cubicBezTo>
                    <a:pt x="1047" y="986"/>
                    <a:pt x="1184" y="896"/>
                    <a:pt x="1253" y="826"/>
                  </a:cubicBezTo>
                  <a:cubicBezTo>
                    <a:pt x="1114" y="730"/>
                    <a:pt x="988" y="638"/>
                    <a:pt x="867" y="540"/>
                  </a:cubicBezTo>
                  <a:cubicBezTo>
                    <a:pt x="727" y="426"/>
                    <a:pt x="592" y="304"/>
                    <a:pt x="447" y="161"/>
                  </a:cubicBezTo>
                  <a:cubicBezTo>
                    <a:pt x="412" y="127"/>
                    <a:pt x="412" y="71"/>
                    <a:pt x="446" y="36"/>
                  </a:cubicBezTo>
                  <a:cubicBezTo>
                    <a:pt x="480" y="1"/>
                    <a:pt x="536" y="1"/>
                    <a:pt x="571" y="35"/>
                  </a:cubicBezTo>
                  <a:cubicBezTo>
                    <a:pt x="713" y="174"/>
                    <a:pt x="843" y="292"/>
                    <a:pt x="978" y="403"/>
                  </a:cubicBezTo>
                  <a:cubicBezTo>
                    <a:pt x="1114" y="513"/>
                    <a:pt x="1257" y="616"/>
                    <a:pt x="1422" y="726"/>
                  </a:cubicBezTo>
                  <a:cubicBezTo>
                    <a:pt x="1448" y="744"/>
                    <a:pt x="1465" y="774"/>
                    <a:pt x="1461" y="808"/>
                  </a:cubicBezTo>
                  <a:cubicBezTo>
                    <a:pt x="1457" y="849"/>
                    <a:pt x="1432" y="893"/>
                    <a:pt x="1391" y="937"/>
                  </a:cubicBezTo>
                  <a:cubicBezTo>
                    <a:pt x="1311" y="1024"/>
                    <a:pt x="1148" y="1136"/>
                    <a:pt x="959" y="1219"/>
                  </a:cubicBezTo>
                  <a:cubicBezTo>
                    <a:pt x="769" y="1303"/>
                    <a:pt x="550" y="1361"/>
                    <a:pt x="356" y="1342"/>
                  </a:cubicBezTo>
                  <a:cubicBezTo>
                    <a:pt x="237" y="1329"/>
                    <a:pt x="126" y="1288"/>
                    <a:pt x="38" y="12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09;p56">
              <a:extLst>
                <a:ext uri="{FF2B5EF4-FFF2-40B4-BE49-F238E27FC236}">
                  <a16:creationId xmlns:a16="http://schemas.microsoft.com/office/drawing/2014/main" id="{0E7B53C8-B951-AFF8-8D48-066F04C7850B}"/>
                </a:ext>
              </a:extLst>
            </p:cNvPr>
            <p:cNvSpPr/>
            <p:nvPr/>
          </p:nvSpPr>
          <p:spPr>
            <a:xfrm>
              <a:off x="7313604" y="3506482"/>
              <a:ext cx="497214" cy="459207"/>
            </a:xfrm>
            <a:custGeom>
              <a:avLst/>
              <a:gdLst/>
              <a:ahLst/>
              <a:cxnLst/>
              <a:rect l="l" t="t" r="r" b="b"/>
              <a:pathLst>
                <a:path w="4935" h="4558" extrusionOk="0">
                  <a:moveTo>
                    <a:pt x="626" y="4519"/>
                  </a:moveTo>
                  <a:cubicBezTo>
                    <a:pt x="857" y="4558"/>
                    <a:pt x="2640" y="4117"/>
                    <a:pt x="2956" y="3980"/>
                  </a:cubicBezTo>
                  <a:cubicBezTo>
                    <a:pt x="4530" y="3287"/>
                    <a:pt x="4934" y="1536"/>
                    <a:pt x="4449" y="1"/>
                  </a:cubicBezTo>
                  <a:cubicBezTo>
                    <a:pt x="3723" y="273"/>
                    <a:pt x="3376" y="361"/>
                    <a:pt x="2517" y="686"/>
                  </a:cubicBezTo>
                  <a:cubicBezTo>
                    <a:pt x="1" y="1640"/>
                    <a:pt x="351" y="4473"/>
                    <a:pt x="626" y="45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10;p56">
              <a:extLst>
                <a:ext uri="{FF2B5EF4-FFF2-40B4-BE49-F238E27FC236}">
                  <a16:creationId xmlns:a16="http://schemas.microsoft.com/office/drawing/2014/main" id="{85425A5E-9894-05B5-02FD-2D4B7D4B360C}"/>
                </a:ext>
              </a:extLst>
            </p:cNvPr>
            <p:cNvSpPr/>
            <p:nvPr/>
          </p:nvSpPr>
          <p:spPr>
            <a:xfrm>
              <a:off x="7350578" y="3512829"/>
              <a:ext cx="416309" cy="394326"/>
            </a:xfrm>
            <a:custGeom>
              <a:avLst/>
              <a:gdLst/>
              <a:ahLst/>
              <a:cxnLst/>
              <a:rect l="l" t="t" r="r" b="b"/>
              <a:pathLst>
                <a:path w="4132" h="3914" extrusionOk="0">
                  <a:moveTo>
                    <a:pt x="3911" y="1"/>
                  </a:moveTo>
                  <a:cubicBezTo>
                    <a:pt x="3297" y="226"/>
                    <a:pt x="2939" y="324"/>
                    <a:pt x="2150" y="623"/>
                  </a:cubicBezTo>
                  <a:cubicBezTo>
                    <a:pt x="304" y="1322"/>
                    <a:pt x="1" y="3034"/>
                    <a:pt x="79" y="3914"/>
                  </a:cubicBezTo>
                  <a:cubicBezTo>
                    <a:pt x="560" y="3862"/>
                    <a:pt x="1997" y="3501"/>
                    <a:pt x="2276" y="3379"/>
                  </a:cubicBezTo>
                  <a:cubicBezTo>
                    <a:pt x="3648" y="2775"/>
                    <a:pt x="4131" y="1369"/>
                    <a:pt x="3911" y="1"/>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711;p56">
              <a:extLst>
                <a:ext uri="{FF2B5EF4-FFF2-40B4-BE49-F238E27FC236}">
                  <a16:creationId xmlns:a16="http://schemas.microsoft.com/office/drawing/2014/main" id="{C2DFAC90-C8C2-157F-2AC8-0040F7D43476}"/>
                </a:ext>
              </a:extLst>
            </p:cNvPr>
            <p:cNvSpPr/>
            <p:nvPr/>
          </p:nvSpPr>
          <p:spPr>
            <a:xfrm>
              <a:off x="7338791" y="3486534"/>
              <a:ext cx="467895" cy="495073"/>
            </a:xfrm>
            <a:custGeom>
              <a:avLst/>
              <a:gdLst/>
              <a:ahLst/>
              <a:cxnLst/>
              <a:rect l="l" t="t" r="r" b="b"/>
              <a:pathLst>
                <a:path w="4644" h="4914" extrusionOk="0">
                  <a:moveTo>
                    <a:pt x="1422" y="4715"/>
                  </a:moveTo>
                  <a:cubicBezTo>
                    <a:pt x="936" y="4828"/>
                    <a:pt x="477" y="4914"/>
                    <a:pt x="347" y="4892"/>
                  </a:cubicBezTo>
                  <a:cubicBezTo>
                    <a:pt x="248" y="4875"/>
                    <a:pt x="166" y="4788"/>
                    <a:pt x="112" y="4646"/>
                  </a:cubicBezTo>
                  <a:cubicBezTo>
                    <a:pt x="64" y="4521"/>
                    <a:pt x="26" y="4329"/>
                    <a:pt x="13" y="4098"/>
                  </a:cubicBezTo>
                  <a:cubicBezTo>
                    <a:pt x="1" y="3874"/>
                    <a:pt x="10" y="3607"/>
                    <a:pt x="58" y="3323"/>
                  </a:cubicBezTo>
                  <a:cubicBezTo>
                    <a:pt x="214" y="2395"/>
                    <a:pt x="764" y="1265"/>
                    <a:pt x="2205" y="718"/>
                  </a:cubicBezTo>
                  <a:cubicBezTo>
                    <a:pt x="2668" y="544"/>
                    <a:pt x="2981" y="437"/>
                    <a:pt x="3283" y="335"/>
                  </a:cubicBezTo>
                  <a:cubicBezTo>
                    <a:pt x="3547" y="245"/>
                    <a:pt x="3803" y="158"/>
                    <a:pt x="4123" y="39"/>
                  </a:cubicBezTo>
                  <a:cubicBezTo>
                    <a:pt x="4130" y="35"/>
                    <a:pt x="4138" y="33"/>
                    <a:pt x="4145" y="30"/>
                  </a:cubicBezTo>
                  <a:cubicBezTo>
                    <a:pt x="4238" y="0"/>
                    <a:pt x="4338" y="52"/>
                    <a:pt x="4367" y="145"/>
                  </a:cubicBezTo>
                  <a:cubicBezTo>
                    <a:pt x="4634" y="990"/>
                    <a:pt x="4643" y="1899"/>
                    <a:pt x="4351" y="2678"/>
                  </a:cubicBezTo>
                  <a:cubicBezTo>
                    <a:pt x="4083" y="3389"/>
                    <a:pt x="3570" y="3991"/>
                    <a:pt x="2777" y="4339"/>
                  </a:cubicBezTo>
                  <a:cubicBezTo>
                    <a:pt x="2597" y="4418"/>
                    <a:pt x="1983" y="4585"/>
                    <a:pt x="1422" y="4715"/>
                  </a:cubicBezTo>
                  <a:close/>
                  <a:moveTo>
                    <a:pt x="405" y="4543"/>
                  </a:moveTo>
                  <a:cubicBezTo>
                    <a:pt x="486" y="4556"/>
                    <a:pt x="894" y="4475"/>
                    <a:pt x="1343" y="4370"/>
                  </a:cubicBezTo>
                  <a:cubicBezTo>
                    <a:pt x="1886" y="4245"/>
                    <a:pt x="2473" y="4086"/>
                    <a:pt x="2634" y="4015"/>
                  </a:cubicBezTo>
                  <a:cubicBezTo>
                    <a:pt x="3333" y="3708"/>
                    <a:pt x="3786" y="3180"/>
                    <a:pt x="4020" y="2555"/>
                  </a:cubicBezTo>
                  <a:cubicBezTo>
                    <a:pt x="4263" y="1906"/>
                    <a:pt x="4274" y="1150"/>
                    <a:pt x="4082" y="431"/>
                  </a:cubicBezTo>
                  <a:cubicBezTo>
                    <a:pt x="3820" y="526"/>
                    <a:pt x="3611" y="597"/>
                    <a:pt x="3397" y="670"/>
                  </a:cubicBezTo>
                  <a:cubicBezTo>
                    <a:pt x="3095" y="772"/>
                    <a:pt x="2782" y="878"/>
                    <a:pt x="2330" y="1050"/>
                  </a:cubicBezTo>
                  <a:cubicBezTo>
                    <a:pt x="1039" y="1539"/>
                    <a:pt x="546" y="2551"/>
                    <a:pt x="408" y="3381"/>
                  </a:cubicBezTo>
                  <a:cubicBezTo>
                    <a:pt x="364" y="3639"/>
                    <a:pt x="355" y="3878"/>
                    <a:pt x="367" y="4079"/>
                  </a:cubicBezTo>
                  <a:cubicBezTo>
                    <a:pt x="377" y="4273"/>
                    <a:pt x="407" y="4426"/>
                    <a:pt x="443" y="4522"/>
                  </a:cubicBezTo>
                  <a:cubicBezTo>
                    <a:pt x="449" y="4540"/>
                    <a:pt x="374" y="4537"/>
                    <a:pt x="405" y="45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712;p56">
              <a:extLst>
                <a:ext uri="{FF2B5EF4-FFF2-40B4-BE49-F238E27FC236}">
                  <a16:creationId xmlns:a16="http://schemas.microsoft.com/office/drawing/2014/main" id="{D590A1DB-6A53-EF42-9F33-07555D5C6D3E}"/>
                </a:ext>
              </a:extLst>
            </p:cNvPr>
            <p:cNvSpPr/>
            <p:nvPr/>
          </p:nvSpPr>
          <p:spPr>
            <a:xfrm>
              <a:off x="7352089" y="3500437"/>
              <a:ext cx="416612" cy="508775"/>
            </a:xfrm>
            <a:custGeom>
              <a:avLst/>
              <a:gdLst/>
              <a:ahLst/>
              <a:cxnLst/>
              <a:rect l="l" t="t" r="r" b="b"/>
              <a:pathLst>
                <a:path w="4135" h="5050" extrusionOk="0">
                  <a:moveTo>
                    <a:pt x="3951" y="73"/>
                  </a:moveTo>
                  <a:cubicBezTo>
                    <a:pt x="3967" y="27"/>
                    <a:pt x="4017" y="0"/>
                    <a:pt x="4063" y="16"/>
                  </a:cubicBezTo>
                  <a:cubicBezTo>
                    <a:pt x="4110" y="31"/>
                    <a:pt x="4135" y="81"/>
                    <a:pt x="4120" y="127"/>
                  </a:cubicBezTo>
                  <a:cubicBezTo>
                    <a:pt x="3768" y="1201"/>
                    <a:pt x="2959" y="1860"/>
                    <a:pt x="2148" y="2520"/>
                  </a:cubicBezTo>
                  <a:cubicBezTo>
                    <a:pt x="1323" y="3192"/>
                    <a:pt x="497" y="3865"/>
                    <a:pt x="184" y="4975"/>
                  </a:cubicBezTo>
                  <a:cubicBezTo>
                    <a:pt x="171" y="5022"/>
                    <a:pt x="122" y="5050"/>
                    <a:pt x="75" y="5037"/>
                  </a:cubicBezTo>
                  <a:cubicBezTo>
                    <a:pt x="28" y="5024"/>
                    <a:pt x="1" y="4975"/>
                    <a:pt x="14" y="4928"/>
                  </a:cubicBezTo>
                  <a:cubicBezTo>
                    <a:pt x="342" y="3763"/>
                    <a:pt x="1190" y="3073"/>
                    <a:pt x="2037" y="2383"/>
                  </a:cubicBezTo>
                  <a:cubicBezTo>
                    <a:pt x="2827" y="1740"/>
                    <a:pt x="3616" y="1097"/>
                    <a:pt x="3951" y="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13;p56">
              <a:extLst>
                <a:ext uri="{FF2B5EF4-FFF2-40B4-BE49-F238E27FC236}">
                  <a16:creationId xmlns:a16="http://schemas.microsoft.com/office/drawing/2014/main" id="{7471B1D5-3BA6-779C-00F1-84878B79D546}"/>
                </a:ext>
              </a:extLst>
            </p:cNvPr>
            <p:cNvSpPr/>
            <p:nvPr/>
          </p:nvSpPr>
          <p:spPr>
            <a:xfrm>
              <a:off x="7376369" y="3564814"/>
              <a:ext cx="271125" cy="245219"/>
            </a:xfrm>
            <a:custGeom>
              <a:avLst/>
              <a:gdLst/>
              <a:ahLst/>
              <a:cxnLst/>
              <a:rect l="l" t="t" r="r" b="b"/>
              <a:pathLst>
                <a:path w="2691" h="2434" extrusionOk="0">
                  <a:moveTo>
                    <a:pt x="462" y="1564"/>
                  </a:moveTo>
                  <a:cubicBezTo>
                    <a:pt x="666" y="1240"/>
                    <a:pt x="876" y="1013"/>
                    <a:pt x="1176" y="775"/>
                  </a:cubicBezTo>
                  <a:cubicBezTo>
                    <a:pt x="1391" y="617"/>
                    <a:pt x="2463" y="1"/>
                    <a:pt x="2691" y="221"/>
                  </a:cubicBezTo>
                  <a:cubicBezTo>
                    <a:pt x="2673" y="253"/>
                    <a:pt x="1538" y="862"/>
                    <a:pt x="1370" y="1006"/>
                  </a:cubicBezTo>
                  <a:cubicBezTo>
                    <a:pt x="1116" y="1240"/>
                    <a:pt x="937" y="1451"/>
                    <a:pt x="755" y="1743"/>
                  </a:cubicBezTo>
                  <a:cubicBezTo>
                    <a:pt x="588" y="2033"/>
                    <a:pt x="512" y="2433"/>
                    <a:pt x="316" y="2351"/>
                  </a:cubicBezTo>
                  <a:cubicBezTo>
                    <a:pt x="1" y="2306"/>
                    <a:pt x="386" y="1699"/>
                    <a:pt x="462" y="1564"/>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14;p56">
              <a:extLst>
                <a:ext uri="{FF2B5EF4-FFF2-40B4-BE49-F238E27FC236}">
                  <a16:creationId xmlns:a16="http://schemas.microsoft.com/office/drawing/2014/main" id="{8D95B9BB-E4A3-6942-22BD-67FEF3C839BF}"/>
                </a:ext>
              </a:extLst>
            </p:cNvPr>
            <p:cNvSpPr/>
            <p:nvPr/>
          </p:nvSpPr>
          <p:spPr>
            <a:xfrm>
              <a:off x="7498778" y="3566124"/>
              <a:ext cx="278581" cy="241593"/>
            </a:xfrm>
            <a:custGeom>
              <a:avLst/>
              <a:gdLst/>
              <a:ahLst/>
              <a:cxnLst/>
              <a:rect l="l" t="t" r="r" b="b"/>
              <a:pathLst>
                <a:path w="2765" h="2398" extrusionOk="0">
                  <a:moveTo>
                    <a:pt x="2584" y="1463"/>
                  </a:moveTo>
                  <a:cubicBezTo>
                    <a:pt x="2605" y="1419"/>
                    <a:pt x="2658" y="1399"/>
                    <a:pt x="2702" y="1420"/>
                  </a:cubicBezTo>
                  <a:cubicBezTo>
                    <a:pt x="2746" y="1441"/>
                    <a:pt x="2764" y="1494"/>
                    <a:pt x="2744" y="1538"/>
                  </a:cubicBezTo>
                  <a:cubicBezTo>
                    <a:pt x="2743" y="1540"/>
                    <a:pt x="2416" y="2253"/>
                    <a:pt x="1640" y="2353"/>
                  </a:cubicBezTo>
                  <a:cubicBezTo>
                    <a:pt x="1295" y="2397"/>
                    <a:pt x="1054" y="2362"/>
                    <a:pt x="840" y="2329"/>
                  </a:cubicBezTo>
                  <a:cubicBezTo>
                    <a:pt x="602" y="2293"/>
                    <a:pt x="397" y="2263"/>
                    <a:pt x="120" y="2367"/>
                  </a:cubicBezTo>
                  <a:cubicBezTo>
                    <a:pt x="74" y="2384"/>
                    <a:pt x="24" y="2361"/>
                    <a:pt x="6" y="2315"/>
                  </a:cubicBezTo>
                  <a:cubicBezTo>
                    <a:pt x="2" y="2302"/>
                    <a:pt x="0" y="2290"/>
                    <a:pt x="1" y="2277"/>
                  </a:cubicBezTo>
                  <a:lnTo>
                    <a:pt x="1" y="2277"/>
                  </a:lnTo>
                  <a:cubicBezTo>
                    <a:pt x="30" y="1906"/>
                    <a:pt x="83" y="1534"/>
                    <a:pt x="190" y="1163"/>
                  </a:cubicBezTo>
                  <a:cubicBezTo>
                    <a:pt x="296" y="791"/>
                    <a:pt x="455" y="420"/>
                    <a:pt x="697" y="53"/>
                  </a:cubicBezTo>
                  <a:cubicBezTo>
                    <a:pt x="723" y="12"/>
                    <a:pt x="778" y="1"/>
                    <a:pt x="819" y="28"/>
                  </a:cubicBezTo>
                  <a:cubicBezTo>
                    <a:pt x="859" y="54"/>
                    <a:pt x="871" y="109"/>
                    <a:pt x="843" y="150"/>
                  </a:cubicBezTo>
                  <a:cubicBezTo>
                    <a:pt x="614" y="499"/>
                    <a:pt x="462" y="854"/>
                    <a:pt x="360" y="1211"/>
                  </a:cubicBezTo>
                  <a:cubicBezTo>
                    <a:pt x="270" y="1526"/>
                    <a:pt x="219" y="1842"/>
                    <a:pt x="189" y="2160"/>
                  </a:cubicBezTo>
                  <a:cubicBezTo>
                    <a:pt x="444" y="2091"/>
                    <a:pt x="640" y="2121"/>
                    <a:pt x="865" y="2154"/>
                  </a:cubicBezTo>
                  <a:cubicBezTo>
                    <a:pt x="1070" y="2184"/>
                    <a:pt x="1298" y="2218"/>
                    <a:pt x="1617" y="2178"/>
                  </a:cubicBezTo>
                  <a:cubicBezTo>
                    <a:pt x="2296" y="2091"/>
                    <a:pt x="2583" y="1465"/>
                    <a:pt x="2584" y="14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15;p56">
              <a:extLst>
                <a:ext uri="{FF2B5EF4-FFF2-40B4-BE49-F238E27FC236}">
                  <a16:creationId xmlns:a16="http://schemas.microsoft.com/office/drawing/2014/main" id="{48550720-D929-19E1-63B3-7C767E596FA4}"/>
                </a:ext>
              </a:extLst>
            </p:cNvPr>
            <p:cNvSpPr/>
            <p:nvPr/>
          </p:nvSpPr>
          <p:spPr>
            <a:xfrm>
              <a:off x="7401859" y="3608035"/>
              <a:ext cx="288555" cy="300631"/>
            </a:xfrm>
            <a:custGeom>
              <a:avLst/>
              <a:gdLst/>
              <a:ahLst/>
              <a:cxnLst/>
              <a:rect l="l" t="t" r="r" b="b"/>
              <a:pathLst>
                <a:path w="2864" h="2984" extrusionOk="0">
                  <a:moveTo>
                    <a:pt x="2728" y="2472"/>
                  </a:moveTo>
                  <a:cubicBezTo>
                    <a:pt x="2774" y="2453"/>
                    <a:pt x="2826" y="2475"/>
                    <a:pt x="2845" y="2519"/>
                  </a:cubicBezTo>
                  <a:cubicBezTo>
                    <a:pt x="2864" y="2565"/>
                    <a:pt x="2843" y="2617"/>
                    <a:pt x="2797" y="2635"/>
                  </a:cubicBezTo>
                  <a:cubicBezTo>
                    <a:pt x="2309" y="2841"/>
                    <a:pt x="1947" y="2824"/>
                    <a:pt x="1549" y="2807"/>
                  </a:cubicBezTo>
                  <a:cubicBezTo>
                    <a:pt x="1160" y="2789"/>
                    <a:pt x="737" y="2770"/>
                    <a:pt x="122" y="2969"/>
                  </a:cubicBezTo>
                  <a:cubicBezTo>
                    <a:pt x="76" y="2984"/>
                    <a:pt x="26" y="2958"/>
                    <a:pt x="11" y="2912"/>
                  </a:cubicBezTo>
                  <a:cubicBezTo>
                    <a:pt x="1" y="2881"/>
                    <a:pt x="9" y="2848"/>
                    <a:pt x="30" y="2826"/>
                  </a:cubicBezTo>
                  <a:cubicBezTo>
                    <a:pt x="36" y="2816"/>
                    <a:pt x="26" y="2767"/>
                    <a:pt x="33" y="2660"/>
                  </a:cubicBezTo>
                  <a:cubicBezTo>
                    <a:pt x="51" y="2409"/>
                    <a:pt x="80" y="1962"/>
                    <a:pt x="204" y="1379"/>
                  </a:cubicBezTo>
                  <a:cubicBezTo>
                    <a:pt x="363" y="632"/>
                    <a:pt x="477" y="483"/>
                    <a:pt x="678" y="221"/>
                  </a:cubicBezTo>
                  <a:cubicBezTo>
                    <a:pt x="718" y="170"/>
                    <a:pt x="760" y="114"/>
                    <a:pt x="807" y="49"/>
                  </a:cubicBezTo>
                  <a:cubicBezTo>
                    <a:pt x="835" y="9"/>
                    <a:pt x="890" y="0"/>
                    <a:pt x="930" y="28"/>
                  </a:cubicBezTo>
                  <a:cubicBezTo>
                    <a:pt x="970" y="56"/>
                    <a:pt x="979" y="112"/>
                    <a:pt x="951" y="151"/>
                  </a:cubicBezTo>
                  <a:cubicBezTo>
                    <a:pt x="901" y="220"/>
                    <a:pt x="858" y="277"/>
                    <a:pt x="819" y="329"/>
                  </a:cubicBezTo>
                  <a:cubicBezTo>
                    <a:pt x="634" y="570"/>
                    <a:pt x="528" y="707"/>
                    <a:pt x="377" y="1416"/>
                  </a:cubicBezTo>
                  <a:cubicBezTo>
                    <a:pt x="256" y="1986"/>
                    <a:pt x="226" y="2426"/>
                    <a:pt x="209" y="2671"/>
                  </a:cubicBezTo>
                  <a:cubicBezTo>
                    <a:pt x="208" y="2703"/>
                    <a:pt x="206" y="2733"/>
                    <a:pt x="203" y="2759"/>
                  </a:cubicBezTo>
                  <a:cubicBezTo>
                    <a:pt x="775" y="2595"/>
                    <a:pt x="1182" y="2613"/>
                    <a:pt x="1556" y="2630"/>
                  </a:cubicBezTo>
                  <a:cubicBezTo>
                    <a:pt x="1933" y="2647"/>
                    <a:pt x="2277" y="2662"/>
                    <a:pt x="2728" y="24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716;p56">
              <a:extLst>
                <a:ext uri="{FF2B5EF4-FFF2-40B4-BE49-F238E27FC236}">
                  <a16:creationId xmlns:a16="http://schemas.microsoft.com/office/drawing/2014/main" id="{8D493A80-BDF0-701C-8978-AF965C272196}"/>
                </a:ext>
              </a:extLst>
            </p:cNvPr>
            <p:cNvSpPr/>
            <p:nvPr/>
          </p:nvSpPr>
          <p:spPr>
            <a:xfrm>
              <a:off x="7616652" y="3538117"/>
              <a:ext cx="172891" cy="169457"/>
            </a:xfrm>
            <a:custGeom>
              <a:avLst/>
              <a:gdLst/>
              <a:ahLst/>
              <a:cxnLst/>
              <a:rect l="l" t="t" r="r" b="b"/>
              <a:pathLst>
                <a:path w="1716" h="1682" extrusionOk="0">
                  <a:moveTo>
                    <a:pt x="1536" y="701"/>
                  </a:moveTo>
                  <a:cubicBezTo>
                    <a:pt x="1539" y="652"/>
                    <a:pt x="1580" y="615"/>
                    <a:pt x="1629" y="617"/>
                  </a:cubicBezTo>
                  <a:cubicBezTo>
                    <a:pt x="1678" y="620"/>
                    <a:pt x="1716" y="661"/>
                    <a:pt x="1713" y="710"/>
                  </a:cubicBezTo>
                  <a:cubicBezTo>
                    <a:pt x="1704" y="864"/>
                    <a:pt x="1640" y="999"/>
                    <a:pt x="1541" y="1116"/>
                  </a:cubicBezTo>
                  <a:cubicBezTo>
                    <a:pt x="1378" y="1308"/>
                    <a:pt x="1120" y="1452"/>
                    <a:pt x="866" y="1546"/>
                  </a:cubicBezTo>
                  <a:cubicBezTo>
                    <a:pt x="613" y="1638"/>
                    <a:pt x="359" y="1682"/>
                    <a:pt x="206" y="1674"/>
                  </a:cubicBezTo>
                  <a:cubicBezTo>
                    <a:pt x="132" y="1670"/>
                    <a:pt x="73" y="1653"/>
                    <a:pt x="38" y="1622"/>
                  </a:cubicBezTo>
                  <a:cubicBezTo>
                    <a:pt x="11" y="1599"/>
                    <a:pt x="0" y="1563"/>
                    <a:pt x="10" y="1530"/>
                  </a:cubicBezTo>
                  <a:cubicBezTo>
                    <a:pt x="66" y="1277"/>
                    <a:pt x="106" y="1048"/>
                    <a:pt x="134" y="816"/>
                  </a:cubicBezTo>
                  <a:cubicBezTo>
                    <a:pt x="162" y="583"/>
                    <a:pt x="177" y="349"/>
                    <a:pt x="183" y="87"/>
                  </a:cubicBezTo>
                  <a:cubicBezTo>
                    <a:pt x="185" y="39"/>
                    <a:pt x="225" y="0"/>
                    <a:pt x="274" y="2"/>
                  </a:cubicBezTo>
                  <a:cubicBezTo>
                    <a:pt x="322" y="3"/>
                    <a:pt x="362" y="43"/>
                    <a:pt x="360" y="92"/>
                  </a:cubicBezTo>
                  <a:cubicBezTo>
                    <a:pt x="354" y="362"/>
                    <a:pt x="338" y="602"/>
                    <a:pt x="309" y="837"/>
                  </a:cubicBezTo>
                  <a:cubicBezTo>
                    <a:pt x="284" y="1050"/>
                    <a:pt x="247" y="1263"/>
                    <a:pt x="197" y="1496"/>
                  </a:cubicBezTo>
                  <a:lnTo>
                    <a:pt x="215" y="1498"/>
                  </a:lnTo>
                  <a:cubicBezTo>
                    <a:pt x="348" y="1505"/>
                    <a:pt x="574" y="1464"/>
                    <a:pt x="805" y="1380"/>
                  </a:cubicBezTo>
                  <a:cubicBezTo>
                    <a:pt x="1035" y="1295"/>
                    <a:pt x="1265" y="1168"/>
                    <a:pt x="1406" y="1002"/>
                  </a:cubicBezTo>
                  <a:cubicBezTo>
                    <a:pt x="1482" y="913"/>
                    <a:pt x="1531" y="812"/>
                    <a:pt x="1536" y="7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717;p56">
              <a:extLst>
                <a:ext uri="{FF2B5EF4-FFF2-40B4-BE49-F238E27FC236}">
                  <a16:creationId xmlns:a16="http://schemas.microsoft.com/office/drawing/2014/main" id="{344DA7D8-08D1-DACC-02A6-7DCA6118A348}"/>
                </a:ext>
              </a:extLst>
            </p:cNvPr>
            <p:cNvSpPr/>
            <p:nvPr/>
          </p:nvSpPr>
          <p:spPr>
            <a:xfrm>
              <a:off x="6211324" y="2879132"/>
              <a:ext cx="404118" cy="336698"/>
            </a:xfrm>
            <a:custGeom>
              <a:avLst/>
              <a:gdLst/>
              <a:ahLst/>
              <a:cxnLst/>
              <a:rect l="l" t="t" r="r" b="b"/>
              <a:pathLst>
                <a:path w="4011" h="3342" extrusionOk="0">
                  <a:moveTo>
                    <a:pt x="2005" y="752"/>
                  </a:moveTo>
                  <a:cubicBezTo>
                    <a:pt x="2256" y="251"/>
                    <a:pt x="2507" y="0"/>
                    <a:pt x="3008" y="0"/>
                  </a:cubicBezTo>
                  <a:cubicBezTo>
                    <a:pt x="3561" y="0"/>
                    <a:pt x="4010" y="449"/>
                    <a:pt x="4010" y="1003"/>
                  </a:cubicBezTo>
                  <a:cubicBezTo>
                    <a:pt x="4010" y="2005"/>
                    <a:pt x="3008" y="2340"/>
                    <a:pt x="2005" y="3342"/>
                  </a:cubicBezTo>
                  <a:cubicBezTo>
                    <a:pt x="1003" y="2340"/>
                    <a:pt x="1" y="2005"/>
                    <a:pt x="1" y="1003"/>
                  </a:cubicBezTo>
                  <a:cubicBezTo>
                    <a:pt x="1" y="449"/>
                    <a:pt x="450" y="0"/>
                    <a:pt x="1003" y="0"/>
                  </a:cubicBezTo>
                  <a:cubicBezTo>
                    <a:pt x="1504" y="0"/>
                    <a:pt x="1755" y="251"/>
                    <a:pt x="2005" y="752"/>
                  </a:cubicBezTo>
                  <a:close/>
                </a:path>
              </a:pathLst>
            </a:custGeom>
            <a:solidFill>
              <a:srgbClr val="A15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18;p56">
              <a:extLst>
                <a:ext uri="{FF2B5EF4-FFF2-40B4-BE49-F238E27FC236}">
                  <a16:creationId xmlns:a16="http://schemas.microsoft.com/office/drawing/2014/main" id="{DC0A4CF1-9956-EB22-6238-0825680800DB}"/>
                </a:ext>
              </a:extLst>
            </p:cNvPr>
            <p:cNvSpPr/>
            <p:nvPr/>
          </p:nvSpPr>
          <p:spPr>
            <a:xfrm>
              <a:off x="6211324" y="2879132"/>
              <a:ext cx="358679" cy="278768"/>
            </a:xfrm>
            <a:custGeom>
              <a:avLst/>
              <a:gdLst/>
              <a:ahLst/>
              <a:cxnLst/>
              <a:rect l="l" t="t" r="r" b="b"/>
              <a:pathLst>
                <a:path w="3560" h="2767" extrusionOk="0">
                  <a:moveTo>
                    <a:pt x="2005" y="752"/>
                  </a:moveTo>
                  <a:cubicBezTo>
                    <a:pt x="2256" y="251"/>
                    <a:pt x="2507" y="0"/>
                    <a:pt x="3008" y="0"/>
                  </a:cubicBezTo>
                  <a:cubicBezTo>
                    <a:pt x="3194" y="0"/>
                    <a:pt x="3368" y="51"/>
                    <a:pt x="3518" y="140"/>
                  </a:cubicBezTo>
                  <a:cubicBezTo>
                    <a:pt x="3545" y="231"/>
                    <a:pt x="3560" y="328"/>
                    <a:pt x="3560" y="427"/>
                  </a:cubicBezTo>
                  <a:cubicBezTo>
                    <a:pt x="3560" y="1430"/>
                    <a:pt x="2557" y="1764"/>
                    <a:pt x="1555" y="2767"/>
                  </a:cubicBezTo>
                  <a:cubicBezTo>
                    <a:pt x="1027" y="2238"/>
                    <a:pt x="498" y="1895"/>
                    <a:pt x="116" y="1542"/>
                  </a:cubicBezTo>
                  <a:cubicBezTo>
                    <a:pt x="42" y="1383"/>
                    <a:pt x="1" y="1206"/>
                    <a:pt x="1" y="1003"/>
                  </a:cubicBezTo>
                  <a:cubicBezTo>
                    <a:pt x="1" y="449"/>
                    <a:pt x="450" y="0"/>
                    <a:pt x="1003" y="0"/>
                  </a:cubicBezTo>
                  <a:cubicBezTo>
                    <a:pt x="1223" y="0"/>
                    <a:pt x="1394" y="48"/>
                    <a:pt x="1539" y="145"/>
                  </a:cubicBezTo>
                  <a:cubicBezTo>
                    <a:pt x="1544" y="156"/>
                    <a:pt x="1550" y="166"/>
                    <a:pt x="1555" y="177"/>
                  </a:cubicBezTo>
                  <a:lnTo>
                    <a:pt x="1563" y="162"/>
                  </a:lnTo>
                  <a:cubicBezTo>
                    <a:pt x="1737" y="286"/>
                    <a:pt x="1871" y="483"/>
                    <a:pt x="2005" y="752"/>
                  </a:cubicBezTo>
                  <a:close/>
                </a:path>
              </a:pathLst>
            </a:custGeom>
            <a:solidFill>
              <a:srgbClr val="CC5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719;p56">
              <a:extLst>
                <a:ext uri="{FF2B5EF4-FFF2-40B4-BE49-F238E27FC236}">
                  <a16:creationId xmlns:a16="http://schemas.microsoft.com/office/drawing/2014/main" id="{590FFE13-21EF-E16A-38DB-970877781013}"/>
                </a:ext>
              </a:extLst>
            </p:cNvPr>
            <p:cNvSpPr/>
            <p:nvPr/>
          </p:nvSpPr>
          <p:spPr>
            <a:xfrm>
              <a:off x="6193492" y="2861300"/>
              <a:ext cx="439785" cy="374176"/>
            </a:xfrm>
            <a:custGeom>
              <a:avLst/>
              <a:gdLst/>
              <a:ahLst/>
              <a:cxnLst/>
              <a:rect l="l" t="t" r="r" b="b"/>
              <a:pathLst>
                <a:path w="4365" h="3714" extrusionOk="0">
                  <a:moveTo>
                    <a:pt x="2699" y="503"/>
                  </a:moveTo>
                  <a:cubicBezTo>
                    <a:pt x="2566" y="611"/>
                    <a:pt x="2455" y="779"/>
                    <a:pt x="2341" y="1008"/>
                  </a:cubicBezTo>
                  <a:cubicBezTo>
                    <a:pt x="2324" y="1041"/>
                    <a:pt x="2297" y="1069"/>
                    <a:pt x="2261" y="1087"/>
                  </a:cubicBezTo>
                  <a:cubicBezTo>
                    <a:pt x="2174" y="1131"/>
                    <a:pt x="2068" y="1095"/>
                    <a:pt x="2024" y="1008"/>
                  </a:cubicBezTo>
                  <a:cubicBezTo>
                    <a:pt x="1910" y="779"/>
                    <a:pt x="1798" y="611"/>
                    <a:pt x="1665" y="503"/>
                  </a:cubicBezTo>
                  <a:cubicBezTo>
                    <a:pt x="1542" y="404"/>
                    <a:pt x="1388" y="355"/>
                    <a:pt x="1180" y="355"/>
                  </a:cubicBezTo>
                  <a:cubicBezTo>
                    <a:pt x="952" y="355"/>
                    <a:pt x="746" y="447"/>
                    <a:pt x="597" y="597"/>
                  </a:cubicBezTo>
                  <a:cubicBezTo>
                    <a:pt x="448" y="746"/>
                    <a:pt x="355" y="952"/>
                    <a:pt x="355" y="1180"/>
                  </a:cubicBezTo>
                  <a:cubicBezTo>
                    <a:pt x="355" y="1783"/>
                    <a:pt x="798" y="2133"/>
                    <a:pt x="1379" y="2593"/>
                  </a:cubicBezTo>
                  <a:cubicBezTo>
                    <a:pt x="1631" y="2792"/>
                    <a:pt x="1907" y="3010"/>
                    <a:pt x="2182" y="3272"/>
                  </a:cubicBezTo>
                  <a:cubicBezTo>
                    <a:pt x="2458" y="3010"/>
                    <a:pt x="2734" y="2792"/>
                    <a:pt x="2986" y="2593"/>
                  </a:cubicBezTo>
                  <a:cubicBezTo>
                    <a:pt x="3567" y="2133"/>
                    <a:pt x="4010" y="1783"/>
                    <a:pt x="4010" y="1180"/>
                  </a:cubicBezTo>
                  <a:cubicBezTo>
                    <a:pt x="4010" y="952"/>
                    <a:pt x="3917" y="746"/>
                    <a:pt x="3768" y="597"/>
                  </a:cubicBezTo>
                  <a:cubicBezTo>
                    <a:pt x="3619" y="447"/>
                    <a:pt x="3413" y="355"/>
                    <a:pt x="3185" y="355"/>
                  </a:cubicBezTo>
                  <a:cubicBezTo>
                    <a:pt x="2976" y="355"/>
                    <a:pt x="2823" y="404"/>
                    <a:pt x="2699" y="503"/>
                  </a:cubicBezTo>
                  <a:close/>
                  <a:moveTo>
                    <a:pt x="2182" y="569"/>
                  </a:moveTo>
                  <a:cubicBezTo>
                    <a:pt x="2272" y="431"/>
                    <a:pt x="2368" y="317"/>
                    <a:pt x="2479" y="227"/>
                  </a:cubicBezTo>
                  <a:cubicBezTo>
                    <a:pt x="2669" y="76"/>
                    <a:pt x="2891" y="0"/>
                    <a:pt x="3185" y="0"/>
                  </a:cubicBezTo>
                  <a:cubicBezTo>
                    <a:pt x="3511" y="0"/>
                    <a:pt x="3806" y="132"/>
                    <a:pt x="4019" y="346"/>
                  </a:cubicBezTo>
                  <a:cubicBezTo>
                    <a:pt x="4233" y="559"/>
                    <a:pt x="4364" y="854"/>
                    <a:pt x="4364" y="1180"/>
                  </a:cubicBezTo>
                  <a:cubicBezTo>
                    <a:pt x="4364" y="1953"/>
                    <a:pt x="3863" y="2349"/>
                    <a:pt x="3205" y="2869"/>
                  </a:cubicBezTo>
                  <a:cubicBezTo>
                    <a:pt x="2927" y="3089"/>
                    <a:pt x="2619" y="3332"/>
                    <a:pt x="2307" y="3644"/>
                  </a:cubicBezTo>
                  <a:cubicBezTo>
                    <a:pt x="2238" y="3714"/>
                    <a:pt x="2127" y="3714"/>
                    <a:pt x="2057" y="3644"/>
                  </a:cubicBezTo>
                  <a:cubicBezTo>
                    <a:pt x="1745" y="3332"/>
                    <a:pt x="1438" y="3089"/>
                    <a:pt x="1160" y="2869"/>
                  </a:cubicBezTo>
                  <a:cubicBezTo>
                    <a:pt x="502" y="2349"/>
                    <a:pt x="1" y="1953"/>
                    <a:pt x="1" y="1180"/>
                  </a:cubicBezTo>
                  <a:cubicBezTo>
                    <a:pt x="1" y="854"/>
                    <a:pt x="132" y="559"/>
                    <a:pt x="346" y="346"/>
                  </a:cubicBezTo>
                  <a:cubicBezTo>
                    <a:pt x="559" y="132"/>
                    <a:pt x="854" y="0"/>
                    <a:pt x="1180" y="0"/>
                  </a:cubicBezTo>
                  <a:cubicBezTo>
                    <a:pt x="1473" y="0"/>
                    <a:pt x="1695" y="76"/>
                    <a:pt x="1886" y="227"/>
                  </a:cubicBezTo>
                  <a:cubicBezTo>
                    <a:pt x="1996" y="317"/>
                    <a:pt x="2093" y="431"/>
                    <a:pt x="2182" y="5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20;p56">
              <a:extLst>
                <a:ext uri="{FF2B5EF4-FFF2-40B4-BE49-F238E27FC236}">
                  <a16:creationId xmlns:a16="http://schemas.microsoft.com/office/drawing/2014/main" id="{F973580F-447E-884D-F541-AB2AAF7A2D49}"/>
                </a:ext>
              </a:extLst>
            </p:cNvPr>
            <p:cNvSpPr/>
            <p:nvPr/>
          </p:nvSpPr>
          <p:spPr>
            <a:xfrm>
              <a:off x="6246989" y="2916408"/>
              <a:ext cx="69318" cy="95408"/>
            </a:xfrm>
            <a:custGeom>
              <a:avLst/>
              <a:gdLst/>
              <a:ahLst/>
              <a:cxnLst/>
              <a:rect l="l" t="t" r="r" b="b"/>
              <a:pathLst>
                <a:path w="688" h="947" extrusionOk="0">
                  <a:moveTo>
                    <a:pt x="15" y="656"/>
                  </a:moveTo>
                  <a:cubicBezTo>
                    <a:pt x="15" y="653"/>
                    <a:pt x="14" y="647"/>
                    <a:pt x="13" y="644"/>
                  </a:cubicBezTo>
                  <a:cubicBezTo>
                    <a:pt x="0" y="537"/>
                    <a:pt x="6" y="453"/>
                    <a:pt x="41" y="350"/>
                  </a:cubicBezTo>
                  <a:cubicBezTo>
                    <a:pt x="82" y="246"/>
                    <a:pt x="131" y="180"/>
                    <a:pt x="219" y="111"/>
                  </a:cubicBezTo>
                  <a:cubicBezTo>
                    <a:pt x="317" y="44"/>
                    <a:pt x="407" y="15"/>
                    <a:pt x="524" y="1"/>
                  </a:cubicBezTo>
                  <a:cubicBezTo>
                    <a:pt x="541" y="4"/>
                    <a:pt x="585" y="2"/>
                    <a:pt x="605" y="1"/>
                  </a:cubicBezTo>
                  <a:cubicBezTo>
                    <a:pt x="621" y="2"/>
                    <a:pt x="639" y="3"/>
                    <a:pt x="654" y="10"/>
                  </a:cubicBezTo>
                  <a:cubicBezTo>
                    <a:pt x="661" y="12"/>
                    <a:pt x="667" y="15"/>
                    <a:pt x="673" y="20"/>
                  </a:cubicBezTo>
                  <a:cubicBezTo>
                    <a:pt x="682" y="24"/>
                    <a:pt x="682" y="28"/>
                    <a:pt x="681" y="36"/>
                  </a:cubicBezTo>
                  <a:cubicBezTo>
                    <a:pt x="680" y="44"/>
                    <a:pt x="688" y="45"/>
                    <a:pt x="682" y="55"/>
                  </a:cubicBezTo>
                  <a:cubicBezTo>
                    <a:pt x="681" y="62"/>
                    <a:pt x="678" y="66"/>
                    <a:pt x="674" y="72"/>
                  </a:cubicBezTo>
                  <a:cubicBezTo>
                    <a:pt x="665" y="86"/>
                    <a:pt x="653" y="97"/>
                    <a:pt x="640" y="107"/>
                  </a:cubicBezTo>
                  <a:cubicBezTo>
                    <a:pt x="626" y="117"/>
                    <a:pt x="588" y="142"/>
                    <a:pt x="579" y="153"/>
                  </a:cubicBezTo>
                  <a:cubicBezTo>
                    <a:pt x="511" y="200"/>
                    <a:pt x="455" y="242"/>
                    <a:pt x="406" y="309"/>
                  </a:cubicBezTo>
                  <a:cubicBezTo>
                    <a:pt x="375" y="352"/>
                    <a:pt x="360" y="387"/>
                    <a:pt x="351" y="439"/>
                  </a:cubicBezTo>
                  <a:cubicBezTo>
                    <a:pt x="343" y="494"/>
                    <a:pt x="346" y="541"/>
                    <a:pt x="354" y="596"/>
                  </a:cubicBezTo>
                  <a:cubicBezTo>
                    <a:pt x="354" y="597"/>
                    <a:pt x="355" y="602"/>
                    <a:pt x="355" y="604"/>
                  </a:cubicBezTo>
                  <a:cubicBezTo>
                    <a:pt x="389" y="803"/>
                    <a:pt x="419" y="812"/>
                    <a:pt x="265" y="867"/>
                  </a:cubicBezTo>
                  <a:cubicBezTo>
                    <a:pt x="90" y="946"/>
                    <a:pt x="62" y="879"/>
                    <a:pt x="15" y="6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21;p56">
              <a:extLst>
                <a:ext uri="{FF2B5EF4-FFF2-40B4-BE49-F238E27FC236}">
                  <a16:creationId xmlns:a16="http://schemas.microsoft.com/office/drawing/2014/main" id="{9058AB51-8191-163F-5BCB-6742AFB90245}"/>
                </a:ext>
              </a:extLst>
            </p:cNvPr>
            <p:cNvSpPr/>
            <p:nvPr/>
          </p:nvSpPr>
          <p:spPr>
            <a:xfrm>
              <a:off x="7219304" y="3846805"/>
              <a:ext cx="460137" cy="329444"/>
            </a:xfrm>
            <a:custGeom>
              <a:avLst/>
              <a:gdLst/>
              <a:ahLst/>
              <a:cxnLst/>
              <a:rect l="l" t="t" r="r" b="b"/>
              <a:pathLst>
                <a:path w="4567" h="3270" extrusionOk="0">
                  <a:moveTo>
                    <a:pt x="125" y="1891"/>
                  </a:moveTo>
                  <a:cubicBezTo>
                    <a:pt x="230" y="2033"/>
                    <a:pt x="1428" y="2729"/>
                    <a:pt x="1671" y="2819"/>
                  </a:cubicBezTo>
                  <a:cubicBezTo>
                    <a:pt x="2888" y="3270"/>
                    <a:pt x="4025" y="2532"/>
                    <a:pt x="4567" y="1444"/>
                  </a:cubicBezTo>
                  <a:cubicBezTo>
                    <a:pt x="4030" y="1212"/>
                    <a:pt x="3796" y="1077"/>
                    <a:pt x="3160" y="803"/>
                  </a:cubicBezTo>
                  <a:cubicBezTo>
                    <a:pt x="1295" y="1"/>
                    <a:pt x="0" y="1722"/>
                    <a:pt x="125" y="18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22;p56">
              <a:extLst>
                <a:ext uri="{FF2B5EF4-FFF2-40B4-BE49-F238E27FC236}">
                  <a16:creationId xmlns:a16="http://schemas.microsoft.com/office/drawing/2014/main" id="{324E9904-7846-7BF9-F96B-4FCFF8517EDA}"/>
                </a:ext>
              </a:extLst>
            </p:cNvPr>
            <p:cNvSpPr/>
            <p:nvPr/>
          </p:nvSpPr>
          <p:spPr>
            <a:xfrm>
              <a:off x="7250939" y="3868566"/>
              <a:ext cx="384472" cy="235447"/>
            </a:xfrm>
            <a:custGeom>
              <a:avLst/>
              <a:gdLst/>
              <a:ahLst/>
              <a:cxnLst/>
              <a:rect l="l" t="t" r="r" b="b"/>
              <a:pathLst>
                <a:path w="3816" h="2337" extrusionOk="0">
                  <a:moveTo>
                    <a:pt x="3815" y="1031"/>
                  </a:moveTo>
                  <a:cubicBezTo>
                    <a:pt x="3530" y="897"/>
                    <a:pt x="3282" y="775"/>
                    <a:pt x="2846" y="587"/>
                  </a:cubicBezTo>
                  <a:cubicBezTo>
                    <a:pt x="1481" y="0"/>
                    <a:pt x="422" y="764"/>
                    <a:pt x="0" y="1282"/>
                  </a:cubicBezTo>
                  <a:cubicBezTo>
                    <a:pt x="405" y="1541"/>
                    <a:pt x="1027" y="1891"/>
                    <a:pt x="1195" y="1953"/>
                  </a:cubicBezTo>
                  <a:cubicBezTo>
                    <a:pt x="2233" y="2337"/>
                    <a:pt x="3214" y="1856"/>
                    <a:pt x="3815" y="1031"/>
                  </a:cubicBezTo>
                  <a:close/>
                </a:path>
              </a:pathLst>
            </a:custGeom>
            <a:solidFill>
              <a:srgbClr val="FFFFFF">
                <a:alpha val="31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23;p56">
              <a:extLst>
                <a:ext uri="{FF2B5EF4-FFF2-40B4-BE49-F238E27FC236}">
                  <a16:creationId xmlns:a16="http://schemas.microsoft.com/office/drawing/2014/main" id="{4E968D35-5BD7-59E9-FDD9-7944C45C0CEF}"/>
                </a:ext>
              </a:extLst>
            </p:cNvPr>
            <p:cNvSpPr/>
            <p:nvPr/>
          </p:nvSpPr>
          <p:spPr>
            <a:xfrm>
              <a:off x="7211849" y="3864234"/>
              <a:ext cx="487944" cy="306675"/>
            </a:xfrm>
            <a:custGeom>
              <a:avLst/>
              <a:gdLst/>
              <a:ahLst/>
              <a:cxnLst/>
              <a:rect l="l" t="t" r="r" b="b"/>
              <a:pathLst>
                <a:path w="4843" h="3044" extrusionOk="0">
                  <a:moveTo>
                    <a:pt x="745" y="2303"/>
                  </a:moveTo>
                  <a:cubicBezTo>
                    <a:pt x="417" y="2107"/>
                    <a:pt x="120" y="1908"/>
                    <a:pt x="57" y="1823"/>
                  </a:cubicBezTo>
                  <a:cubicBezTo>
                    <a:pt x="2" y="1749"/>
                    <a:pt x="1" y="1643"/>
                    <a:pt x="52" y="1523"/>
                  </a:cubicBezTo>
                  <a:cubicBezTo>
                    <a:pt x="93" y="1428"/>
                    <a:pt x="175" y="1300"/>
                    <a:pt x="293" y="1164"/>
                  </a:cubicBezTo>
                  <a:cubicBezTo>
                    <a:pt x="406" y="1034"/>
                    <a:pt x="553" y="892"/>
                    <a:pt x="732" y="760"/>
                  </a:cubicBezTo>
                  <a:cubicBezTo>
                    <a:pt x="1312" y="332"/>
                    <a:pt x="2219" y="1"/>
                    <a:pt x="3304" y="468"/>
                  </a:cubicBezTo>
                  <a:cubicBezTo>
                    <a:pt x="3639" y="612"/>
                    <a:pt x="3870" y="721"/>
                    <a:pt x="4091" y="826"/>
                  </a:cubicBezTo>
                  <a:cubicBezTo>
                    <a:pt x="4283" y="916"/>
                    <a:pt x="4468" y="1003"/>
                    <a:pt x="4696" y="1103"/>
                  </a:cubicBezTo>
                  <a:cubicBezTo>
                    <a:pt x="4704" y="1106"/>
                    <a:pt x="4712" y="1109"/>
                    <a:pt x="4719" y="1112"/>
                  </a:cubicBezTo>
                  <a:cubicBezTo>
                    <a:pt x="4807" y="1156"/>
                    <a:pt x="4842" y="1262"/>
                    <a:pt x="4800" y="1350"/>
                  </a:cubicBezTo>
                  <a:cubicBezTo>
                    <a:pt x="4497" y="1957"/>
                    <a:pt x="4018" y="2461"/>
                    <a:pt x="3442" y="2735"/>
                  </a:cubicBezTo>
                  <a:cubicBezTo>
                    <a:pt x="2914" y="2986"/>
                    <a:pt x="2309" y="3044"/>
                    <a:pt x="1684" y="2812"/>
                  </a:cubicBezTo>
                  <a:cubicBezTo>
                    <a:pt x="1544" y="2761"/>
                    <a:pt x="1119" y="2528"/>
                    <a:pt x="745" y="2303"/>
                  </a:cubicBezTo>
                  <a:close/>
                  <a:moveTo>
                    <a:pt x="383" y="1651"/>
                  </a:moveTo>
                  <a:cubicBezTo>
                    <a:pt x="474" y="1722"/>
                    <a:pt x="689" y="1857"/>
                    <a:pt x="926" y="1999"/>
                  </a:cubicBezTo>
                  <a:cubicBezTo>
                    <a:pt x="1284" y="2215"/>
                    <a:pt x="1683" y="2435"/>
                    <a:pt x="1806" y="2480"/>
                  </a:cubicBezTo>
                  <a:cubicBezTo>
                    <a:pt x="2335" y="2675"/>
                    <a:pt x="2845" y="2627"/>
                    <a:pt x="3291" y="2416"/>
                  </a:cubicBezTo>
                  <a:cubicBezTo>
                    <a:pt x="3741" y="2201"/>
                    <a:pt x="4126" y="1820"/>
                    <a:pt x="4394" y="1356"/>
                  </a:cubicBezTo>
                  <a:cubicBezTo>
                    <a:pt x="4220" y="1277"/>
                    <a:pt x="4082" y="1213"/>
                    <a:pt x="3940" y="1145"/>
                  </a:cubicBezTo>
                  <a:cubicBezTo>
                    <a:pt x="3727" y="1045"/>
                    <a:pt x="3507" y="941"/>
                    <a:pt x="3164" y="794"/>
                  </a:cubicBezTo>
                  <a:cubicBezTo>
                    <a:pt x="2226" y="389"/>
                    <a:pt x="1442" y="674"/>
                    <a:pt x="942" y="1044"/>
                  </a:cubicBezTo>
                  <a:cubicBezTo>
                    <a:pt x="787" y="1159"/>
                    <a:pt x="658" y="1282"/>
                    <a:pt x="560" y="1395"/>
                  </a:cubicBezTo>
                  <a:cubicBezTo>
                    <a:pt x="474" y="1496"/>
                    <a:pt x="415" y="1585"/>
                    <a:pt x="383" y="16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24;p56">
              <a:extLst>
                <a:ext uri="{FF2B5EF4-FFF2-40B4-BE49-F238E27FC236}">
                  <a16:creationId xmlns:a16="http://schemas.microsoft.com/office/drawing/2014/main" id="{7DD920AA-9E47-84A6-8A5B-F0231AD486E2}"/>
                </a:ext>
              </a:extLst>
            </p:cNvPr>
            <p:cNvSpPr/>
            <p:nvPr/>
          </p:nvSpPr>
          <p:spPr>
            <a:xfrm>
              <a:off x="7194016" y="3982611"/>
              <a:ext cx="491874" cy="77676"/>
            </a:xfrm>
            <a:custGeom>
              <a:avLst/>
              <a:gdLst/>
              <a:ahLst/>
              <a:cxnLst/>
              <a:rect l="l" t="t" r="r" b="b"/>
              <a:pathLst>
                <a:path w="4882" h="771" extrusionOk="0">
                  <a:moveTo>
                    <a:pt x="4739" y="23"/>
                  </a:moveTo>
                  <a:cubicBezTo>
                    <a:pt x="4783" y="0"/>
                    <a:pt x="4836" y="17"/>
                    <a:pt x="4859" y="60"/>
                  </a:cubicBezTo>
                  <a:cubicBezTo>
                    <a:pt x="4881" y="103"/>
                    <a:pt x="4865" y="156"/>
                    <a:pt x="4822" y="180"/>
                  </a:cubicBezTo>
                  <a:cubicBezTo>
                    <a:pt x="4062" y="581"/>
                    <a:pt x="3275" y="513"/>
                    <a:pt x="2486" y="446"/>
                  </a:cubicBezTo>
                  <a:cubicBezTo>
                    <a:pt x="1690" y="378"/>
                    <a:pt x="892" y="311"/>
                    <a:pt x="146" y="746"/>
                  </a:cubicBezTo>
                  <a:cubicBezTo>
                    <a:pt x="104" y="770"/>
                    <a:pt x="49" y="755"/>
                    <a:pt x="25" y="713"/>
                  </a:cubicBezTo>
                  <a:cubicBezTo>
                    <a:pt x="1" y="671"/>
                    <a:pt x="15" y="616"/>
                    <a:pt x="57" y="592"/>
                  </a:cubicBezTo>
                  <a:cubicBezTo>
                    <a:pt x="852" y="129"/>
                    <a:pt x="1677" y="200"/>
                    <a:pt x="2501" y="270"/>
                  </a:cubicBezTo>
                  <a:cubicBezTo>
                    <a:pt x="3264" y="334"/>
                    <a:pt x="4026" y="400"/>
                    <a:pt x="4739" y="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25;p56">
              <a:extLst>
                <a:ext uri="{FF2B5EF4-FFF2-40B4-BE49-F238E27FC236}">
                  <a16:creationId xmlns:a16="http://schemas.microsoft.com/office/drawing/2014/main" id="{D48F0313-D083-8239-A7B2-BB0CF5A9B927}"/>
                </a:ext>
              </a:extLst>
            </p:cNvPr>
            <p:cNvSpPr/>
            <p:nvPr/>
          </p:nvSpPr>
          <p:spPr>
            <a:xfrm>
              <a:off x="7301615" y="3929719"/>
              <a:ext cx="276465" cy="69617"/>
            </a:xfrm>
            <a:custGeom>
              <a:avLst/>
              <a:gdLst/>
              <a:ahLst/>
              <a:cxnLst/>
              <a:rect l="l" t="t" r="r" b="b"/>
              <a:pathLst>
                <a:path w="2744" h="691" extrusionOk="0">
                  <a:moveTo>
                    <a:pt x="672" y="109"/>
                  </a:moveTo>
                  <a:cubicBezTo>
                    <a:pt x="776" y="80"/>
                    <a:pt x="875" y="59"/>
                    <a:pt x="982" y="41"/>
                  </a:cubicBezTo>
                  <a:cubicBezTo>
                    <a:pt x="1174" y="13"/>
                    <a:pt x="1343" y="0"/>
                    <a:pt x="1538" y="13"/>
                  </a:cubicBezTo>
                  <a:cubicBezTo>
                    <a:pt x="1699" y="26"/>
                    <a:pt x="1846" y="49"/>
                    <a:pt x="1983" y="142"/>
                  </a:cubicBezTo>
                  <a:cubicBezTo>
                    <a:pt x="1919" y="116"/>
                    <a:pt x="2222" y="266"/>
                    <a:pt x="2302" y="320"/>
                  </a:cubicBezTo>
                  <a:cubicBezTo>
                    <a:pt x="2298" y="325"/>
                    <a:pt x="2510" y="475"/>
                    <a:pt x="2528" y="489"/>
                  </a:cubicBezTo>
                  <a:cubicBezTo>
                    <a:pt x="2569" y="519"/>
                    <a:pt x="2612" y="548"/>
                    <a:pt x="2653" y="578"/>
                  </a:cubicBezTo>
                  <a:cubicBezTo>
                    <a:pt x="2668" y="590"/>
                    <a:pt x="2744" y="630"/>
                    <a:pt x="2744" y="652"/>
                  </a:cubicBezTo>
                  <a:cubicBezTo>
                    <a:pt x="2739" y="690"/>
                    <a:pt x="2639" y="669"/>
                    <a:pt x="2618" y="664"/>
                  </a:cubicBezTo>
                  <a:cubicBezTo>
                    <a:pt x="2563" y="654"/>
                    <a:pt x="2512" y="636"/>
                    <a:pt x="2461" y="616"/>
                  </a:cubicBezTo>
                  <a:cubicBezTo>
                    <a:pt x="2369" y="579"/>
                    <a:pt x="2284" y="536"/>
                    <a:pt x="2195" y="496"/>
                  </a:cubicBezTo>
                  <a:cubicBezTo>
                    <a:pt x="2073" y="440"/>
                    <a:pt x="1956" y="410"/>
                    <a:pt x="1844" y="363"/>
                  </a:cubicBezTo>
                  <a:cubicBezTo>
                    <a:pt x="1748" y="321"/>
                    <a:pt x="1632" y="316"/>
                    <a:pt x="1529" y="316"/>
                  </a:cubicBezTo>
                  <a:cubicBezTo>
                    <a:pt x="1361" y="321"/>
                    <a:pt x="1207" y="342"/>
                    <a:pt x="1042" y="374"/>
                  </a:cubicBezTo>
                  <a:cubicBezTo>
                    <a:pt x="948" y="392"/>
                    <a:pt x="857" y="414"/>
                    <a:pt x="763" y="439"/>
                  </a:cubicBezTo>
                  <a:cubicBezTo>
                    <a:pt x="696" y="459"/>
                    <a:pt x="631" y="479"/>
                    <a:pt x="564" y="501"/>
                  </a:cubicBezTo>
                  <a:cubicBezTo>
                    <a:pt x="312" y="594"/>
                    <a:pt x="296" y="671"/>
                    <a:pt x="181" y="530"/>
                  </a:cubicBezTo>
                  <a:cubicBezTo>
                    <a:pt x="0" y="360"/>
                    <a:pt x="240" y="278"/>
                    <a:pt x="447" y="185"/>
                  </a:cubicBezTo>
                  <a:cubicBezTo>
                    <a:pt x="522" y="154"/>
                    <a:pt x="594" y="130"/>
                    <a:pt x="672" y="109"/>
                  </a:cubicBezTo>
                  <a:close/>
                </a:path>
              </a:pathLst>
            </a:custGeom>
            <a:solidFill>
              <a:srgbClr val="FFFFFF">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26;p56">
              <a:extLst>
                <a:ext uri="{FF2B5EF4-FFF2-40B4-BE49-F238E27FC236}">
                  <a16:creationId xmlns:a16="http://schemas.microsoft.com/office/drawing/2014/main" id="{448413D1-6E55-E547-8635-18F87E11B482}"/>
                </a:ext>
              </a:extLst>
            </p:cNvPr>
            <p:cNvSpPr/>
            <p:nvPr/>
          </p:nvSpPr>
          <p:spPr>
            <a:xfrm>
              <a:off x="7379493" y="3923070"/>
              <a:ext cx="202513" cy="217010"/>
            </a:xfrm>
            <a:custGeom>
              <a:avLst/>
              <a:gdLst/>
              <a:ahLst/>
              <a:cxnLst/>
              <a:rect l="l" t="t" r="r" b="b"/>
              <a:pathLst>
                <a:path w="2010" h="2154" extrusionOk="0">
                  <a:moveTo>
                    <a:pt x="1878" y="1767"/>
                  </a:moveTo>
                  <a:cubicBezTo>
                    <a:pt x="1924" y="1750"/>
                    <a:pt x="1975" y="1772"/>
                    <a:pt x="1992" y="1819"/>
                  </a:cubicBezTo>
                  <a:cubicBezTo>
                    <a:pt x="2009" y="1864"/>
                    <a:pt x="1986" y="1916"/>
                    <a:pt x="1940" y="1932"/>
                  </a:cubicBezTo>
                  <a:cubicBezTo>
                    <a:pt x="1938" y="1933"/>
                    <a:pt x="1376" y="2153"/>
                    <a:pt x="893" y="1792"/>
                  </a:cubicBezTo>
                  <a:cubicBezTo>
                    <a:pt x="682" y="1634"/>
                    <a:pt x="568" y="1487"/>
                    <a:pt x="467" y="1356"/>
                  </a:cubicBezTo>
                  <a:cubicBezTo>
                    <a:pt x="359" y="1214"/>
                    <a:pt x="266" y="1093"/>
                    <a:pt x="66" y="1006"/>
                  </a:cubicBezTo>
                  <a:cubicBezTo>
                    <a:pt x="22" y="987"/>
                    <a:pt x="1" y="934"/>
                    <a:pt x="21" y="890"/>
                  </a:cubicBezTo>
                  <a:cubicBezTo>
                    <a:pt x="26" y="877"/>
                    <a:pt x="35" y="865"/>
                    <a:pt x="46" y="856"/>
                  </a:cubicBezTo>
                  <a:cubicBezTo>
                    <a:pt x="257" y="670"/>
                    <a:pt x="481" y="496"/>
                    <a:pt x="734" y="350"/>
                  </a:cubicBezTo>
                  <a:cubicBezTo>
                    <a:pt x="988" y="203"/>
                    <a:pt x="1270" y="85"/>
                    <a:pt x="1596" y="11"/>
                  </a:cubicBezTo>
                  <a:cubicBezTo>
                    <a:pt x="1643" y="1"/>
                    <a:pt x="1691" y="31"/>
                    <a:pt x="1702" y="79"/>
                  </a:cubicBezTo>
                  <a:cubicBezTo>
                    <a:pt x="1712" y="126"/>
                    <a:pt x="1683" y="174"/>
                    <a:pt x="1635" y="184"/>
                  </a:cubicBezTo>
                  <a:cubicBezTo>
                    <a:pt x="1329" y="252"/>
                    <a:pt x="1063" y="364"/>
                    <a:pt x="822" y="504"/>
                  </a:cubicBezTo>
                  <a:cubicBezTo>
                    <a:pt x="618" y="621"/>
                    <a:pt x="433" y="759"/>
                    <a:pt x="259" y="906"/>
                  </a:cubicBezTo>
                  <a:cubicBezTo>
                    <a:pt x="418" y="1001"/>
                    <a:pt x="507" y="1118"/>
                    <a:pt x="608" y="1249"/>
                  </a:cubicBezTo>
                  <a:cubicBezTo>
                    <a:pt x="702" y="1370"/>
                    <a:pt x="807" y="1507"/>
                    <a:pt x="999" y="1651"/>
                  </a:cubicBezTo>
                  <a:cubicBezTo>
                    <a:pt x="1404" y="1952"/>
                    <a:pt x="1876" y="1767"/>
                    <a:pt x="1878" y="17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27;p56">
              <a:extLst>
                <a:ext uri="{FF2B5EF4-FFF2-40B4-BE49-F238E27FC236}">
                  <a16:creationId xmlns:a16="http://schemas.microsoft.com/office/drawing/2014/main" id="{E91D7C92-A0F9-29C1-E69E-8CFDE07A62C2}"/>
                </a:ext>
              </a:extLst>
            </p:cNvPr>
            <p:cNvSpPr/>
            <p:nvPr/>
          </p:nvSpPr>
          <p:spPr>
            <a:xfrm>
              <a:off x="7273506" y="3900805"/>
              <a:ext cx="209867" cy="253481"/>
            </a:xfrm>
            <a:custGeom>
              <a:avLst/>
              <a:gdLst/>
              <a:ahLst/>
              <a:cxnLst/>
              <a:rect l="l" t="t" r="r" b="b"/>
              <a:pathLst>
                <a:path w="2083" h="2516" extrusionOk="0">
                  <a:moveTo>
                    <a:pt x="1755" y="2333"/>
                  </a:moveTo>
                  <a:cubicBezTo>
                    <a:pt x="1800" y="2351"/>
                    <a:pt x="1823" y="2402"/>
                    <a:pt x="1806" y="2447"/>
                  </a:cubicBezTo>
                  <a:cubicBezTo>
                    <a:pt x="1787" y="2493"/>
                    <a:pt x="1737" y="2516"/>
                    <a:pt x="1691" y="2498"/>
                  </a:cubicBezTo>
                  <a:cubicBezTo>
                    <a:pt x="1314" y="2351"/>
                    <a:pt x="1125" y="2151"/>
                    <a:pt x="916" y="1931"/>
                  </a:cubicBezTo>
                  <a:cubicBezTo>
                    <a:pt x="716" y="1719"/>
                    <a:pt x="498" y="1488"/>
                    <a:pt x="63" y="1276"/>
                  </a:cubicBezTo>
                  <a:cubicBezTo>
                    <a:pt x="19" y="1254"/>
                    <a:pt x="1" y="1201"/>
                    <a:pt x="23" y="1158"/>
                  </a:cubicBezTo>
                  <a:cubicBezTo>
                    <a:pt x="37" y="1128"/>
                    <a:pt x="65" y="1111"/>
                    <a:pt x="95" y="1108"/>
                  </a:cubicBezTo>
                  <a:lnTo>
                    <a:pt x="95" y="1108"/>
                  </a:lnTo>
                  <a:cubicBezTo>
                    <a:pt x="111" y="1107"/>
                    <a:pt x="114" y="1078"/>
                    <a:pt x="172" y="1026"/>
                  </a:cubicBezTo>
                  <a:cubicBezTo>
                    <a:pt x="313" y="898"/>
                    <a:pt x="566" y="670"/>
                    <a:pt x="939" y="418"/>
                  </a:cubicBezTo>
                  <a:cubicBezTo>
                    <a:pt x="1421" y="93"/>
                    <a:pt x="1563" y="73"/>
                    <a:pt x="1812" y="35"/>
                  </a:cubicBezTo>
                  <a:cubicBezTo>
                    <a:pt x="1861" y="28"/>
                    <a:pt x="1916" y="19"/>
                    <a:pt x="1971" y="10"/>
                  </a:cubicBezTo>
                  <a:cubicBezTo>
                    <a:pt x="2019" y="1"/>
                    <a:pt x="2065" y="32"/>
                    <a:pt x="2074" y="80"/>
                  </a:cubicBezTo>
                  <a:cubicBezTo>
                    <a:pt x="2082" y="128"/>
                    <a:pt x="2051" y="175"/>
                    <a:pt x="2003" y="183"/>
                  </a:cubicBezTo>
                  <a:cubicBezTo>
                    <a:pt x="1936" y="196"/>
                    <a:pt x="1884" y="203"/>
                    <a:pt x="1837" y="210"/>
                  </a:cubicBezTo>
                  <a:cubicBezTo>
                    <a:pt x="1614" y="244"/>
                    <a:pt x="1486" y="263"/>
                    <a:pt x="1038" y="565"/>
                  </a:cubicBezTo>
                  <a:cubicBezTo>
                    <a:pt x="672" y="811"/>
                    <a:pt x="427" y="1033"/>
                    <a:pt x="291" y="1157"/>
                  </a:cubicBezTo>
                  <a:lnTo>
                    <a:pt x="264" y="1181"/>
                  </a:lnTo>
                  <a:cubicBezTo>
                    <a:pt x="646" y="1388"/>
                    <a:pt x="853" y="1607"/>
                    <a:pt x="1044" y="1809"/>
                  </a:cubicBezTo>
                  <a:cubicBezTo>
                    <a:pt x="1238" y="2014"/>
                    <a:pt x="1414" y="2200"/>
                    <a:pt x="1755" y="23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28;p56">
              <a:extLst>
                <a:ext uri="{FF2B5EF4-FFF2-40B4-BE49-F238E27FC236}">
                  <a16:creationId xmlns:a16="http://schemas.microsoft.com/office/drawing/2014/main" id="{CD80B036-D26A-DA84-1593-84ED4749E668}"/>
                </a:ext>
              </a:extLst>
            </p:cNvPr>
            <p:cNvSpPr/>
            <p:nvPr/>
          </p:nvSpPr>
          <p:spPr>
            <a:xfrm>
              <a:off x="7497972" y="3942716"/>
              <a:ext cx="147602" cy="137117"/>
            </a:xfrm>
            <a:custGeom>
              <a:avLst/>
              <a:gdLst/>
              <a:ahLst/>
              <a:cxnLst/>
              <a:rect l="l" t="t" r="r" b="b"/>
              <a:pathLst>
                <a:path w="1465" h="1361" extrusionOk="0">
                  <a:moveTo>
                    <a:pt x="1306" y="1076"/>
                  </a:moveTo>
                  <a:cubicBezTo>
                    <a:pt x="1342" y="1043"/>
                    <a:pt x="1398" y="1046"/>
                    <a:pt x="1431" y="1081"/>
                  </a:cubicBezTo>
                  <a:cubicBezTo>
                    <a:pt x="1464" y="1116"/>
                    <a:pt x="1463" y="1172"/>
                    <a:pt x="1427" y="1206"/>
                  </a:cubicBezTo>
                  <a:cubicBezTo>
                    <a:pt x="1338" y="1288"/>
                    <a:pt x="1228" y="1329"/>
                    <a:pt x="1107" y="1342"/>
                  </a:cubicBezTo>
                  <a:cubicBezTo>
                    <a:pt x="914" y="1361"/>
                    <a:pt x="696" y="1303"/>
                    <a:pt x="506" y="1219"/>
                  </a:cubicBezTo>
                  <a:cubicBezTo>
                    <a:pt x="317" y="1136"/>
                    <a:pt x="154" y="1024"/>
                    <a:pt x="74" y="937"/>
                  </a:cubicBezTo>
                  <a:cubicBezTo>
                    <a:pt x="33" y="893"/>
                    <a:pt x="7" y="849"/>
                    <a:pt x="4" y="808"/>
                  </a:cubicBezTo>
                  <a:cubicBezTo>
                    <a:pt x="0" y="774"/>
                    <a:pt x="16" y="744"/>
                    <a:pt x="43" y="726"/>
                  </a:cubicBezTo>
                  <a:cubicBezTo>
                    <a:pt x="208" y="616"/>
                    <a:pt x="350" y="513"/>
                    <a:pt x="486" y="403"/>
                  </a:cubicBezTo>
                  <a:cubicBezTo>
                    <a:pt x="622" y="292"/>
                    <a:pt x="752" y="174"/>
                    <a:pt x="893" y="35"/>
                  </a:cubicBezTo>
                  <a:cubicBezTo>
                    <a:pt x="928" y="1"/>
                    <a:pt x="984" y="1"/>
                    <a:pt x="1018" y="36"/>
                  </a:cubicBezTo>
                  <a:cubicBezTo>
                    <a:pt x="1052" y="71"/>
                    <a:pt x="1052" y="127"/>
                    <a:pt x="1017" y="161"/>
                  </a:cubicBezTo>
                  <a:cubicBezTo>
                    <a:pt x="872" y="304"/>
                    <a:pt x="738" y="426"/>
                    <a:pt x="597" y="540"/>
                  </a:cubicBezTo>
                  <a:cubicBezTo>
                    <a:pt x="476" y="638"/>
                    <a:pt x="351" y="730"/>
                    <a:pt x="211" y="826"/>
                  </a:cubicBezTo>
                  <a:cubicBezTo>
                    <a:pt x="280" y="896"/>
                    <a:pt x="417" y="986"/>
                    <a:pt x="577" y="1057"/>
                  </a:cubicBezTo>
                  <a:cubicBezTo>
                    <a:pt x="743" y="1130"/>
                    <a:pt x="931" y="1182"/>
                    <a:pt x="1091" y="1166"/>
                  </a:cubicBezTo>
                  <a:cubicBezTo>
                    <a:pt x="1174" y="1157"/>
                    <a:pt x="1249" y="1130"/>
                    <a:pt x="1306" y="10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6" name="TextBox 1775">
            <a:extLst>
              <a:ext uri="{FF2B5EF4-FFF2-40B4-BE49-F238E27FC236}">
                <a16:creationId xmlns:a16="http://schemas.microsoft.com/office/drawing/2014/main" id="{4CE244B0-E36F-7525-AF29-60BEC700C2B1}"/>
              </a:ext>
            </a:extLst>
          </p:cNvPr>
          <p:cNvSpPr txBox="1"/>
          <p:nvPr/>
        </p:nvSpPr>
        <p:spPr>
          <a:xfrm>
            <a:off x="4984009" y="1094945"/>
            <a:ext cx="3763042" cy="1287532"/>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Bước 4</a:t>
            </a:r>
            <a:r>
              <a:rPr lang="en-US" sz="1800">
                <a:effectLst/>
                <a:latin typeface="+mj-lt"/>
                <a:ea typeface="Times New Roman" panose="02020603050405020304" pitchFamily="18" charset="0"/>
              </a:rPr>
              <a:t>. Đặt lá vào trong đĩa petri, nhỏ vài giọt dung dịch iodine loãng lên bề mặt lá.</a:t>
            </a:r>
            <a:endParaRPr lang="en-US" sz="1800">
              <a:effectLst/>
              <a:latin typeface="+mj-lt"/>
              <a:ea typeface="Calibri" panose="020F0502020204030204" pitchFamily="34" charset="0"/>
            </a:endParaRPr>
          </a:p>
        </p:txBody>
      </p:sp>
      <p:pic>
        <p:nvPicPr>
          <p:cNvPr id="2" name="Picture 1" descr="Text&#10;&#10;Description automatically generated">
            <a:extLst>
              <a:ext uri="{FF2B5EF4-FFF2-40B4-BE49-F238E27FC236}">
                <a16:creationId xmlns:a16="http://schemas.microsoft.com/office/drawing/2014/main" id="{DEA9B08D-402B-4330-8E0B-DC51A522850D}"/>
              </a:ext>
            </a:extLst>
          </p:cNvPr>
          <p:cNvPicPr>
            <a:picLocks noChangeAspect="1"/>
          </p:cNvPicPr>
          <p:nvPr/>
        </p:nvPicPr>
        <p:blipFill rotWithShape="1">
          <a:blip r:embed="rId7"/>
          <a:srcRect l="65810" t="28570" r="28619" b="53657"/>
          <a:stretch/>
        </p:blipFill>
        <p:spPr>
          <a:xfrm>
            <a:off x="3055429" y="1272283"/>
            <a:ext cx="1238788" cy="2791959"/>
          </a:xfrm>
          <a:prstGeom prst="rect">
            <a:avLst/>
          </a:prstGeom>
        </p:spPr>
      </p:pic>
      <p:pic>
        <p:nvPicPr>
          <p:cNvPr id="3" name="Picture 2" descr="Text&#10;&#10;Description automatically generated">
            <a:extLst>
              <a:ext uri="{FF2B5EF4-FFF2-40B4-BE49-F238E27FC236}">
                <a16:creationId xmlns:a16="http://schemas.microsoft.com/office/drawing/2014/main" id="{F1849419-D38D-53F0-673D-7496F42B6221}"/>
              </a:ext>
            </a:extLst>
          </p:cNvPr>
          <p:cNvPicPr>
            <a:picLocks noChangeAspect="1"/>
          </p:cNvPicPr>
          <p:nvPr/>
        </p:nvPicPr>
        <p:blipFill rotWithShape="1">
          <a:blip r:embed="rId7"/>
          <a:srcRect l="77924" t="32029" r="14527" b="52817"/>
          <a:stretch/>
        </p:blipFill>
        <p:spPr>
          <a:xfrm>
            <a:off x="7228093" y="2084862"/>
            <a:ext cx="1363452" cy="193342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7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776"/>
                                        </p:tgtEl>
                                        <p:attrNameLst>
                                          <p:attrName>style.visibility</p:attrName>
                                        </p:attrNameLst>
                                      </p:cBhvr>
                                      <p:to>
                                        <p:strVal val="visible"/>
                                      </p:to>
                                    </p:set>
                                    <p:animEffect transition="in" filter="wheel(1)">
                                      <p:cBhvr>
                                        <p:cTn id="27" dur="750"/>
                                        <p:tgtEl>
                                          <p:spTgt spid="177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9"/>
        <p:cNvGrpSpPr/>
        <p:nvPr/>
      </p:nvGrpSpPr>
      <p:grpSpPr>
        <a:xfrm>
          <a:off x="0" y="0"/>
          <a:ext cx="0" cy="0"/>
          <a:chOff x="0" y="0"/>
          <a:chExt cx="0" cy="0"/>
        </a:xfrm>
      </p:grpSpPr>
      <p:sp>
        <p:nvSpPr>
          <p:cNvPr id="1777" name="Google Shape;1777;p57"/>
          <p:cNvSpPr/>
          <p:nvPr/>
        </p:nvSpPr>
        <p:spPr>
          <a:xfrm>
            <a:off x="8273886" y="4499766"/>
            <a:ext cx="157200" cy="157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3" name="Google Shape;1783;p57"/>
          <p:cNvGrpSpPr/>
          <p:nvPr/>
        </p:nvGrpSpPr>
        <p:grpSpPr>
          <a:xfrm>
            <a:off x="8652187" y="4454578"/>
            <a:ext cx="983625" cy="983576"/>
            <a:chOff x="7009874" y="836748"/>
            <a:chExt cx="3375514" cy="3375347"/>
          </a:xfrm>
        </p:grpSpPr>
        <p:sp>
          <p:nvSpPr>
            <p:cNvPr id="1784" name="Google Shape;1784;p57"/>
            <p:cNvSpPr/>
            <p:nvPr/>
          </p:nvSpPr>
          <p:spPr>
            <a:xfrm>
              <a:off x="7042995" y="870122"/>
              <a:ext cx="3309015" cy="3308852"/>
            </a:xfrm>
            <a:custGeom>
              <a:avLst/>
              <a:gdLst/>
              <a:ahLst/>
              <a:cxnLst/>
              <a:rect l="l" t="t" r="r" b="b"/>
              <a:pathLst>
                <a:path w="13087" h="13087" extrusionOk="0">
                  <a:moveTo>
                    <a:pt x="6544" y="0"/>
                  </a:moveTo>
                  <a:cubicBezTo>
                    <a:pt x="2930" y="0"/>
                    <a:pt x="1" y="2930"/>
                    <a:pt x="1" y="6543"/>
                  </a:cubicBezTo>
                  <a:cubicBezTo>
                    <a:pt x="1" y="10157"/>
                    <a:pt x="2930" y="13086"/>
                    <a:pt x="6544" y="13086"/>
                  </a:cubicBezTo>
                  <a:cubicBezTo>
                    <a:pt x="10157" y="13086"/>
                    <a:pt x="13086" y="10157"/>
                    <a:pt x="13086" y="6543"/>
                  </a:cubicBezTo>
                  <a:cubicBezTo>
                    <a:pt x="13086" y="2930"/>
                    <a:pt x="10157" y="0"/>
                    <a:pt x="6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7"/>
            <p:cNvSpPr/>
            <p:nvPr/>
          </p:nvSpPr>
          <p:spPr>
            <a:xfrm>
              <a:off x="7217452" y="929032"/>
              <a:ext cx="2960339" cy="2960445"/>
            </a:xfrm>
            <a:custGeom>
              <a:avLst/>
              <a:gdLst/>
              <a:ahLst/>
              <a:cxnLst/>
              <a:rect l="l" t="t" r="r" b="b"/>
              <a:pathLst>
                <a:path w="11708" h="11709" extrusionOk="0">
                  <a:moveTo>
                    <a:pt x="5854" y="0"/>
                  </a:moveTo>
                  <a:cubicBezTo>
                    <a:pt x="2621" y="0"/>
                    <a:pt x="0" y="2622"/>
                    <a:pt x="0" y="5854"/>
                  </a:cubicBezTo>
                  <a:cubicBezTo>
                    <a:pt x="0" y="9087"/>
                    <a:pt x="2621" y="11708"/>
                    <a:pt x="5854" y="11708"/>
                  </a:cubicBezTo>
                  <a:cubicBezTo>
                    <a:pt x="9087" y="11708"/>
                    <a:pt x="11707" y="9087"/>
                    <a:pt x="11707" y="5854"/>
                  </a:cubicBezTo>
                  <a:cubicBezTo>
                    <a:pt x="11707" y="2622"/>
                    <a:pt x="9087" y="0"/>
                    <a:pt x="58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7"/>
            <p:cNvSpPr/>
            <p:nvPr/>
          </p:nvSpPr>
          <p:spPr>
            <a:xfrm>
              <a:off x="7319345" y="858997"/>
              <a:ext cx="2756291" cy="3330848"/>
            </a:xfrm>
            <a:custGeom>
              <a:avLst/>
              <a:gdLst/>
              <a:ahLst/>
              <a:cxnLst/>
              <a:rect l="l" t="t" r="r" b="b"/>
              <a:pathLst>
                <a:path w="10901" h="13174" extrusionOk="0">
                  <a:moveTo>
                    <a:pt x="1594" y="1933"/>
                  </a:moveTo>
                  <a:cubicBezTo>
                    <a:pt x="2581" y="738"/>
                    <a:pt x="3945" y="1"/>
                    <a:pt x="5451" y="1"/>
                  </a:cubicBezTo>
                  <a:cubicBezTo>
                    <a:pt x="6957" y="1"/>
                    <a:pt x="8321" y="738"/>
                    <a:pt x="9307" y="1933"/>
                  </a:cubicBezTo>
                  <a:cubicBezTo>
                    <a:pt x="10291" y="3124"/>
                    <a:pt x="10901" y="4770"/>
                    <a:pt x="10901" y="6587"/>
                  </a:cubicBezTo>
                  <a:cubicBezTo>
                    <a:pt x="10901" y="8405"/>
                    <a:pt x="10291" y="10050"/>
                    <a:pt x="9307" y="11241"/>
                  </a:cubicBezTo>
                  <a:cubicBezTo>
                    <a:pt x="8321" y="12435"/>
                    <a:pt x="6957" y="13174"/>
                    <a:pt x="5451" y="13174"/>
                  </a:cubicBezTo>
                  <a:cubicBezTo>
                    <a:pt x="3945" y="13174"/>
                    <a:pt x="2581" y="12435"/>
                    <a:pt x="1594" y="11241"/>
                  </a:cubicBezTo>
                  <a:cubicBezTo>
                    <a:pt x="610" y="10050"/>
                    <a:pt x="1" y="8405"/>
                    <a:pt x="1" y="6587"/>
                  </a:cubicBezTo>
                  <a:cubicBezTo>
                    <a:pt x="1" y="4770"/>
                    <a:pt x="610" y="3124"/>
                    <a:pt x="1594" y="1933"/>
                  </a:cubicBezTo>
                  <a:close/>
                  <a:moveTo>
                    <a:pt x="5451" y="88"/>
                  </a:moveTo>
                  <a:cubicBezTo>
                    <a:pt x="3972" y="88"/>
                    <a:pt x="2632" y="814"/>
                    <a:pt x="1662" y="1989"/>
                  </a:cubicBezTo>
                  <a:cubicBezTo>
                    <a:pt x="690" y="3165"/>
                    <a:pt x="89" y="4791"/>
                    <a:pt x="89" y="6587"/>
                  </a:cubicBezTo>
                  <a:cubicBezTo>
                    <a:pt x="89" y="8384"/>
                    <a:pt x="690" y="10009"/>
                    <a:pt x="1662" y="11186"/>
                  </a:cubicBezTo>
                  <a:cubicBezTo>
                    <a:pt x="2632" y="12360"/>
                    <a:pt x="3972" y="13086"/>
                    <a:pt x="5451" y="13086"/>
                  </a:cubicBezTo>
                  <a:cubicBezTo>
                    <a:pt x="6930" y="13086"/>
                    <a:pt x="8269" y="12360"/>
                    <a:pt x="9239" y="11186"/>
                  </a:cubicBezTo>
                  <a:cubicBezTo>
                    <a:pt x="10211" y="10009"/>
                    <a:pt x="10813" y="8384"/>
                    <a:pt x="10813" y="6587"/>
                  </a:cubicBezTo>
                  <a:cubicBezTo>
                    <a:pt x="10813" y="4791"/>
                    <a:pt x="10211" y="3165"/>
                    <a:pt x="9239" y="1989"/>
                  </a:cubicBezTo>
                  <a:cubicBezTo>
                    <a:pt x="8269" y="814"/>
                    <a:pt x="6930" y="88"/>
                    <a:pt x="5451" y="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7"/>
            <p:cNvSpPr/>
            <p:nvPr/>
          </p:nvSpPr>
          <p:spPr>
            <a:xfrm>
              <a:off x="7630587" y="858997"/>
              <a:ext cx="2133780" cy="3330848"/>
            </a:xfrm>
            <a:custGeom>
              <a:avLst/>
              <a:gdLst/>
              <a:ahLst/>
              <a:cxnLst/>
              <a:rect l="l" t="t" r="r" b="b"/>
              <a:pathLst>
                <a:path w="8439" h="13174" extrusionOk="0">
                  <a:moveTo>
                    <a:pt x="1230" y="1937"/>
                  </a:moveTo>
                  <a:cubicBezTo>
                    <a:pt x="1994" y="740"/>
                    <a:pt x="3051" y="1"/>
                    <a:pt x="4220" y="1"/>
                  </a:cubicBezTo>
                  <a:cubicBezTo>
                    <a:pt x="5389" y="1"/>
                    <a:pt x="6445" y="740"/>
                    <a:pt x="7209" y="1937"/>
                  </a:cubicBezTo>
                  <a:cubicBezTo>
                    <a:pt x="7969" y="3128"/>
                    <a:pt x="8439" y="4772"/>
                    <a:pt x="8439" y="6587"/>
                  </a:cubicBezTo>
                  <a:cubicBezTo>
                    <a:pt x="8439" y="8402"/>
                    <a:pt x="7969" y="10046"/>
                    <a:pt x="7209" y="11237"/>
                  </a:cubicBezTo>
                  <a:cubicBezTo>
                    <a:pt x="6445" y="12433"/>
                    <a:pt x="5389" y="13174"/>
                    <a:pt x="4220" y="13174"/>
                  </a:cubicBezTo>
                  <a:cubicBezTo>
                    <a:pt x="3051" y="13174"/>
                    <a:pt x="1994" y="12433"/>
                    <a:pt x="1230" y="11237"/>
                  </a:cubicBezTo>
                  <a:cubicBezTo>
                    <a:pt x="471" y="10046"/>
                    <a:pt x="1" y="8402"/>
                    <a:pt x="1" y="6587"/>
                  </a:cubicBezTo>
                  <a:cubicBezTo>
                    <a:pt x="1" y="4772"/>
                    <a:pt x="471" y="3128"/>
                    <a:pt x="1230" y="1937"/>
                  </a:cubicBezTo>
                  <a:close/>
                  <a:moveTo>
                    <a:pt x="4220" y="88"/>
                  </a:moveTo>
                  <a:cubicBezTo>
                    <a:pt x="3083" y="88"/>
                    <a:pt x="2052" y="813"/>
                    <a:pt x="1304" y="1984"/>
                  </a:cubicBezTo>
                  <a:cubicBezTo>
                    <a:pt x="554" y="3161"/>
                    <a:pt x="88" y="4789"/>
                    <a:pt x="88" y="6587"/>
                  </a:cubicBezTo>
                  <a:cubicBezTo>
                    <a:pt x="88" y="8385"/>
                    <a:pt x="554" y="10013"/>
                    <a:pt x="1304" y="11190"/>
                  </a:cubicBezTo>
                  <a:cubicBezTo>
                    <a:pt x="2052" y="12362"/>
                    <a:pt x="3083" y="13086"/>
                    <a:pt x="4220" y="13086"/>
                  </a:cubicBezTo>
                  <a:cubicBezTo>
                    <a:pt x="5357" y="13086"/>
                    <a:pt x="6388" y="12362"/>
                    <a:pt x="7135" y="11190"/>
                  </a:cubicBezTo>
                  <a:cubicBezTo>
                    <a:pt x="7886" y="10013"/>
                    <a:pt x="8351" y="8385"/>
                    <a:pt x="8351" y="6587"/>
                  </a:cubicBezTo>
                  <a:cubicBezTo>
                    <a:pt x="8351" y="4789"/>
                    <a:pt x="7886" y="3161"/>
                    <a:pt x="7135" y="1984"/>
                  </a:cubicBezTo>
                  <a:cubicBezTo>
                    <a:pt x="6388" y="813"/>
                    <a:pt x="5357" y="88"/>
                    <a:pt x="4220" y="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7"/>
            <p:cNvSpPr/>
            <p:nvPr/>
          </p:nvSpPr>
          <p:spPr>
            <a:xfrm>
              <a:off x="7941828" y="858997"/>
              <a:ext cx="1511270" cy="3330848"/>
            </a:xfrm>
            <a:custGeom>
              <a:avLst/>
              <a:gdLst/>
              <a:ahLst/>
              <a:cxnLst/>
              <a:rect l="l" t="t" r="r" b="b"/>
              <a:pathLst>
                <a:path w="5977" h="13174" extrusionOk="0">
                  <a:moveTo>
                    <a:pt x="867" y="1943"/>
                  </a:moveTo>
                  <a:cubicBezTo>
                    <a:pt x="1407" y="743"/>
                    <a:pt x="2157" y="1"/>
                    <a:pt x="2989" y="1"/>
                  </a:cubicBezTo>
                  <a:cubicBezTo>
                    <a:pt x="3821" y="1"/>
                    <a:pt x="4571" y="743"/>
                    <a:pt x="5111" y="1943"/>
                  </a:cubicBezTo>
                  <a:cubicBezTo>
                    <a:pt x="5646" y="3132"/>
                    <a:pt x="5977" y="4774"/>
                    <a:pt x="5977" y="6587"/>
                  </a:cubicBezTo>
                  <a:cubicBezTo>
                    <a:pt x="5977" y="8400"/>
                    <a:pt x="5646" y="10042"/>
                    <a:pt x="5111" y="11232"/>
                  </a:cubicBezTo>
                  <a:cubicBezTo>
                    <a:pt x="4571" y="12432"/>
                    <a:pt x="3821" y="13174"/>
                    <a:pt x="2989" y="13174"/>
                  </a:cubicBezTo>
                  <a:cubicBezTo>
                    <a:pt x="2157" y="13174"/>
                    <a:pt x="1407" y="12432"/>
                    <a:pt x="867" y="11232"/>
                  </a:cubicBezTo>
                  <a:cubicBezTo>
                    <a:pt x="332" y="10042"/>
                    <a:pt x="0" y="8400"/>
                    <a:pt x="0" y="6587"/>
                  </a:cubicBezTo>
                  <a:cubicBezTo>
                    <a:pt x="0" y="4774"/>
                    <a:pt x="332" y="3132"/>
                    <a:pt x="867" y="1943"/>
                  </a:cubicBezTo>
                  <a:close/>
                  <a:moveTo>
                    <a:pt x="2989" y="88"/>
                  </a:moveTo>
                  <a:cubicBezTo>
                    <a:pt x="2194" y="88"/>
                    <a:pt x="1472" y="811"/>
                    <a:pt x="947" y="1978"/>
                  </a:cubicBezTo>
                  <a:cubicBezTo>
                    <a:pt x="417" y="3157"/>
                    <a:pt x="88" y="4786"/>
                    <a:pt x="88" y="6587"/>
                  </a:cubicBezTo>
                  <a:cubicBezTo>
                    <a:pt x="88" y="8388"/>
                    <a:pt x="417" y="10017"/>
                    <a:pt x="947" y="11195"/>
                  </a:cubicBezTo>
                  <a:cubicBezTo>
                    <a:pt x="1472" y="12363"/>
                    <a:pt x="2194" y="13086"/>
                    <a:pt x="2989" y="13086"/>
                  </a:cubicBezTo>
                  <a:cubicBezTo>
                    <a:pt x="3783" y="13086"/>
                    <a:pt x="4505" y="12363"/>
                    <a:pt x="5031" y="11195"/>
                  </a:cubicBezTo>
                  <a:cubicBezTo>
                    <a:pt x="5561" y="10017"/>
                    <a:pt x="5889" y="8388"/>
                    <a:pt x="5889" y="6587"/>
                  </a:cubicBezTo>
                  <a:cubicBezTo>
                    <a:pt x="5889" y="4786"/>
                    <a:pt x="5561" y="3157"/>
                    <a:pt x="5031" y="1978"/>
                  </a:cubicBezTo>
                  <a:cubicBezTo>
                    <a:pt x="4505" y="811"/>
                    <a:pt x="3783" y="88"/>
                    <a:pt x="2989" y="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57"/>
            <p:cNvSpPr/>
            <p:nvPr/>
          </p:nvSpPr>
          <p:spPr>
            <a:xfrm>
              <a:off x="8253069" y="858997"/>
              <a:ext cx="889012" cy="3330848"/>
            </a:xfrm>
            <a:custGeom>
              <a:avLst/>
              <a:gdLst/>
              <a:ahLst/>
              <a:cxnLst/>
              <a:rect l="l" t="t" r="r" b="b"/>
              <a:pathLst>
                <a:path w="3516" h="13174" extrusionOk="0">
                  <a:moveTo>
                    <a:pt x="504" y="1950"/>
                  </a:moveTo>
                  <a:cubicBezTo>
                    <a:pt x="819" y="745"/>
                    <a:pt x="1262" y="1"/>
                    <a:pt x="1758" y="1"/>
                  </a:cubicBezTo>
                  <a:cubicBezTo>
                    <a:pt x="2254" y="1"/>
                    <a:pt x="2696" y="745"/>
                    <a:pt x="3012" y="1950"/>
                  </a:cubicBezTo>
                  <a:cubicBezTo>
                    <a:pt x="3323" y="3137"/>
                    <a:pt x="3515" y="4777"/>
                    <a:pt x="3515" y="6587"/>
                  </a:cubicBezTo>
                  <a:cubicBezTo>
                    <a:pt x="3515" y="8397"/>
                    <a:pt x="3323" y="10036"/>
                    <a:pt x="3012" y="11225"/>
                  </a:cubicBezTo>
                  <a:cubicBezTo>
                    <a:pt x="2696" y="12429"/>
                    <a:pt x="2254" y="13174"/>
                    <a:pt x="1758" y="13174"/>
                  </a:cubicBezTo>
                  <a:cubicBezTo>
                    <a:pt x="1262" y="13174"/>
                    <a:pt x="819" y="12429"/>
                    <a:pt x="504" y="11225"/>
                  </a:cubicBezTo>
                  <a:cubicBezTo>
                    <a:pt x="192" y="10036"/>
                    <a:pt x="0" y="8397"/>
                    <a:pt x="0" y="6587"/>
                  </a:cubicBezTo>
                  <a:cubicBezTo>
                    <a:pt x="0" y="4777"/>
                    <a:pt x="192" y="3137"/>
                    <a:pt x="504" y="1950"/>
                  </a:cubicBezTo>
                  <a:close/>
                  <a:moveTo>
                    <a:pt x="1758" y="88"/>
                  </a:moveTo>
                  <a:cubicBezTo>
                    <a:pt x="1307" y="88"/>
                    <a:pt x="893" y="808"/>
                    <a:pt x="589" y="1971"/>
                  </a:cubicBezTo>
                  <a:cubicBezTo>
                    <a:pt x="279" y="3152"/>
                    <a:pt x="87" y="4784"/>
                    <a:pt x="87" y="6587"/>
                  </a:cubicBezTo>
                  <a:cubicBezTo>
                    <a:pt x="87" y="8391"/>
                    <a:pt x="279" y="10023"/>
                    <a:pt x="589" y="11202"/>
                  </a:cubicBezTo>
                  <a:cubicBezTo>
                    <a:pt x="893" y="12366"/>
                    <a:pt x="1307" y="13086"/>
                    <a:pt x="1758" y="13086"/>
                  </a:cubicBezTo>
                  <a:cubicBezTo>
                    <a:pt x="2208" y="13086"/>
                    <a:pt x="2622" y="12366"/>
                    <a:pt x="2927" y="11202"/>
                  </a:cubicBezTo>
                  <a:cubicBezTo>
                    <a:pt x="3236" y="10023"/>
                    <a:pt x="3428" y="8391"/>
                    <a:pt x="3428" y="6587"/>
                  </a:cubicBezTo>
                  <a:cubicBezTo>
                    <a:pt x="3428" y="4784"/>
                    <a:pt x="3236" y="3152"/>
                    <a:pt x="2927" y="1971"/>
                  </a:cubicBezTo>
                  <a:cubicBezTo>
                    <a:pt x="2622" y="808"/>
                    <a:pt x="2208" y="88"/>
                    <a:pt x="1758" y="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57"/>
            <p:cNvSpPr/>
            <p:nvPr/>
          </p:nvSpPr>
          <p:spPr>
            <a:xfrm>
              <a:off x="8564311" y="858997"/>
              <a:ext cx="266501" cy="3330848"/>
            </a:xfrm>
            <a:custGeom>
              <a:avLst/>
              <a:gdLst/>
              <a:ahLst/>
              <a:cxnLst/>
              <a:rect l="l" t="t" r="r" b="b"/>
              <a:pathLst>
                <a:path w="1054" h="13174" extrusionOk="0">
                  <a:moveTo>
                    <a:pt x="142" y="1957"/>
                  </a:moveTo>
                  <a:cubicBezTo>
                    <a:pt x="231" y="748"/>
                    <a:pt x="366" y="1"/>
                    <a:pt x="527" y="1"/>
                  </a:cubicBezTo>
                  <a:cubicBezTo>
                    <a:pt x="687" y="1"/>
                    <a:pt x="823" y="748"/>
                    <a:pt x="912" y="1957"/>
                  </a:cubicBezTo>
                  <a:cubicBezTo>
                    <a:pt x="999" y="3143"/>
                    <a:pt x="1053" y="4780"/>
                    <a:pt x="1053" y="6587"/>
                  </a:cubicBezTo>
                  <a:cubicBezTo>
                    <a:pt x="1053" y="8394"/>
                    <a:pt x="999" y="10031"/>
                    <a:pt x="912" y="11217"/>
                  </a:cubicBezTo>
                  <a:cubicBezTo>
                    <a:pt x="823" y="12425"/>
                    <a:pt x="687" y="13174"/>
                    <a:pt x="527" y="13174"/>
                  </a:cubicBezTo>
                  <a:cubicBezTo>
                    <a:pt x="366" y="13174"/>
                    <a:pt x="231" y="12425"/>
                    <a:pt x="142" y="11217"/>
                  </a:cubicBezTo>
                  <a:cubicBezTo>
                    <a:pt x="54" y="10031"/>
                    <a:pt x="0" y="8394"/>
                    <a:pt x="0" y="6587"/>
                  </a:cubicBezTo>
                  <a:cubicBezTo>
                    <a:pt x="0" y="4780"/>
                    <a:pt x="54" y="3143"/>
                    <a:pt x="142" y="1957"/>
                  </a:cubicBezTo>
                  <a:close/>
                  <a:moveTo>
                    <a:pt x="527" y="88"/>
                  </a:moveTo>
                  <a:cubicBezTo>
                    <a:pt x="420" y="88"/>
                    <a:pt x="315" y="805"/>
                    <a:pt x="229" y="1963"/>
                  </a:cubicBezTo>
                  <a:cubicBezTo>
                    <a:pt x="142" y="3147"/>
                    <a:pt x="88" y="4781"/>
                    <a:pt x="88" y="6587"/>
                  </a:cubicBezTo>
                  <a:cubicBezTo>
                    <a:pt x="88" y="8393"/>
                    <a:pt x="142" y="10028"/>
                    <a:pt x="229" y="11211"/>
                  </a:cubicBezTo>
                  <a:cubicBezTo>
                    <a:pt x="315" y="12370"/>
                    <a:pt x="420" y="13086"/>
                    <a:pt x="527" y="13086"/>
                  </a:cubicBezTo>
                  <a:cubicBezTo>
                    <a:pt x="633" y="13086"/>
                    <a:pt x="739" y="12370"/>
                    <a:pt x="825" y="11211"/>
                  </a:cubicBezTo>
                  <a:cubicBezTo>
                    <a:pt x="912" y="10028"/>
                    <a:pt x="966" y="8393"/>
                    <a:pt x="966" y="6587"/>
                  </a:cubicBezTo>
                  <a:cubicBezTo>
                    <a:pt x="966" y="4781"/>
                    <a:pt x="912" y="3147"/>
                    <a:pt x="825" y="1963"/>
                  </a:cubicBezTo>
                  <a:cubicBezTo>
                    <a:pt x="739" y="805"/>
                    <a:pt x="633" y="88"/>
                    <a:pt x="527" y="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7"/>
            <p:cNvSpPr/>
            <p:nvPr/>
          </p:nvSpPr>
          <p:spPr>
            <a:xfrm>
              <a:off x="7031870" y="1146470"/>
              <a:ext cx="3331266" cy="2755902"/>
            </a:xfrm>
            <a:custGeom>
              <a:avLst/>
              <a:gdLst/>
              <a:ahLst/>
              <a:cxnLst/>
              <a:rect l="l" t="t" r="r" b="b"/>
              <a:pathLst>
                <a:path w="13175" h="10900" extrusionOk="0">
                  <a:moveTo>
                    <a:pt x="11242" y="1594"/>
                  </a:moveTo>
                  <a:cubicBezTo>
                    <a:pt x="12436" y="2580"/>
                    <a:pt x="13175" y="3944"/>
                    <a:pt x="13175" y="5450"/>
                  </a:cubicBezTo>
                  <a:cubicBezTo>
                    <a:pt x="13175" y="6957"/>
                    <a:pt x="12436" y="8320"/>
                    <a:pt x="11242" y="9306"/>
                  </a:cubicBezTo>
                  <a:cubicBezTo>
                    <a:pt x="10051" y="10291"/>
                    <a:pt x="8405" y="10900"/>
                    <a:pt x="6588" y="10900"/>
                  </a:cubicBezTo>
                  <a:cubicBezTo>
                    <a:pt x="4771" y="10900"/>
                    <a:pt x="3125" y="10291"/>
                    <a:pt x="1933" y="9306"/>
                  </a:cubicBezTo>
                  <a:cubicBezTo>
                    <a:pt x="740" y="8320"/>
                    <a:pt x="1" y="6957"/>
                    <a:pt x="1" y="5450"/>
                  </a:cubicBezTo>
                  <a:cubicBezTo>
                    <a:pt x="1" y="3944"/>
                    <a:pt x="740" y="2580"/>
                    <a:pt x="1933" y="1594"/>
                  </a:cubicBezTo>
                  <a:cubicBezTo>
                    <a:pt x="3125" y="609"/>
                    <a:pt x="4771" y="0"/>
                    <a:pt x="6588" y="0"/>
                  </a:cubicBezTo>
                  <a:cubicBezTo>
                    <a:pt x="8405" y="0"/>
                    <a:pt x="10051" y="609"/>
                    <a:pt x="11242" y="1594"/>
                  </a:cubicBezTo>
                  <a:close/>
                  <a:moveTo>
                    <a:pt x="13087" y="5450"/>
                  </a:moveTo>
                  <a:cubicBezTo>
                    <a:pt x="13087" y="3971"/>
                    <a:pt x="12360" y="2631"/>
                    <a:pt x="11187" y="1661"/>
                  </a:cubicBezTo>
                  <a:cubicBezTo>
                    <a:pt x="10010" y="689"/>
                    <a:pt x="8384" y="88"/>
                    <a:pt x="6588" y="88"/>
                  </a:cubicBezTo>
                  <a:cubicBezTo>
                    <a:pt x="4792" y="88"/>
                    <a:pt x="3166" y="689"/>
                    <a:pt x="1989" y="1661"/>
                  </a:cubicBezTo>
                  <a:cubicBezTo>
                    <a:pt x="816" y="2631"/>
                    <a:pt x="89" y="3971"/>
                    <a:pt x="89" y="5450"/>
                  </a:cubicBezTo>
                  <a:cubicBezTo>
                    <a:pt x="89" y="6929"/>
                    <a:pt x="816" y="8269"/>
                    <a:pt x="1989" y="9239"/>
                  </a:cubicBezTo>
                  <a:cubicBezTo>
                    <a:pt x="3166" y="10211"/>
                    <a:pt x="4792" y="10813"/>
                    <a:pt x="6588" y="10813"/>
                  </a:cubicBezTo>
                  <a:cubicBezTo>
                    <a:pt x="8384" y="10813"/>
                    <a:pt x="10010" y="10211"/>
                    <a:pt x="11187" y="9239"/>
                  </a:cubicBezTo>
                  <a:cubicBezTo>
                    <a:pt x="12360" y="8269"/>
                    <a:pt x="13087" y="6929"/>
                    <a:pt x="13087" y="5450"/>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7"/>
            <p:cNvSpPr/>
            <p:nvPr/>
          </p:nvSpPr>
          <p:spPr>
            <a:xfrm>
              <a:off x="7031870" y="1457456"/>
              <a:ext cx="3331266" cy="2133675"/>
            </a:xfrm>
            <a:custGeom>
              <a:avLst/>
              <a:gdLst/>
              <a:ahLst/>
              <a:cxnLst/>
              <a:rect l="l" t="t" r="r" b="b"/>
              <a:pathLst>
                <a:path w="13175" h="8439" extrusionOk="0">
                  <a:moveTo>
                    <a:pt x="11238" y="1231"/>
                  </a:moveTo>
                  <a:cubicBezTo>
                    <a:pt x="12434" y="1994"/>
                    <a:pt x="13175" y="3051"/>
                    <a:pt x="13175" y="4220"/>
                  </a:cubicBezTo>
                  <a:cubicBezTo>
                    <a:pt x="13175" y="5389"/>
                    <a:pt x="12434" y="6445"/>
                    <a:pt x="11238" y="7209"/>
                  </a:cubicBezTo>
                  <a:cubicBezTo>
                    <a:pt x="10047" y="7969"/>
                    <a:pt x="8403" y="8439"/>
                    <a:pt x="6588" y="8439"/>
                  </a:cubicBezTo>
                  <a:cubicBezTo>
                    <a:pt x="4773" y="8439"/>
                    <a:pt x="3128" y="7969"/>
                    <a:pt x="1937" y="7209"/>
                  </a:cubicBezTo>
                  <a:cubicBezTo>
                    <a:pt x="741" y="6445"/>
                    <a:pt x="1" y="5389"/>
                    <a:pt x="1" y="4220"/>
                  </a:cubicBezTo>
                  <a:cubicBezTo>
                    <a:pt x="1" y="3051"/>
                    <a:pt x="741" y="1994"/>
                    <a:pt x="1937" y="1231"/>
                  </a:cubicBezTo>
                  <a:cubicBezTo>
                    <a:pt x="3128" y="471"/>
                    <a:pt x="4773" y="1"/>
                    <a:pt x="6588" y="1"/>
                  </a:cubicBezTo>
                  <a:cubicBezTo>
                    <a:pt x="8403" y="1"/>
                    <a:pt x="10047" y="471"/>
                    <a:pt x="11238" y="1231"/>
                  </a:cubicBezTo>
                  <a:close/>
                  <a:moveTo>
                    <a:pt x="13087" y="4220"/>
                  </a:moveTo>
                  <a:cubicBezTo>
                    <a:pt x="13087" y="3083"/>
                    <a:pt x="12362" y="2052"/>
                    <a:pt x="11191" y="1304"/>
                  </a:cubicBezTo>
                  <a:cubicBezTo>
                    <a:pt x="10013" y="553"/>
                    <a:pt x="8386" y="89"/>
                    <a:pt x="6588" y="89"/>
                  </a:cubicBezTo>
                  <a:cubicBezTo>
                    <a:pt x="4789" y="89"/>
                    <a:pt x="3162" y="553"/>
                    <a:pt x="1985" y="1304"/>
                  </a:cubicBezTo>
                  <a:cubicBezTo>
                    <a:pt x="814" y="2052"/>
                    <a:pt x="89" y="3083"/>
                    <a:pt x="89" y="4220"/>
                  </a:cubicBezTo>
                  <a:cubicBezTo>
                    <a:pt x="89" y="5357"/>
                    <a:pt x="814" y="6388"/>
                    <a:pt x="1985" y="7135"/>
                  </a:cubicBezTo>
                  <a:cubicBezTo>
                    <a:pt x="3162" y="7887"/>
                    <a:pt x="4789" y="8351"/>
                    <a:pt x="6588" y="8351"/>
                  </a:cubicBezTo>
                  <a:cubicBezTo>
                    <a:pt x="8386" y="8351"/>
                    <a:pt x="10013" y="7887"/>
                    <a:pt x="11191" y="7135"/>
                  </a:cubicBezTo>
                  <a:cubicBezTo>
                    <a:pt x="12362" y="6388"/>
                    <a:pt x="13087" y="5357"/>
                    <a:pt x="13087" y="42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7"/>
            <p:cNvSpPr/>
            <p:nvPr/>
          </p:nvSpPr>
          <p:spPr>
            <a:xfrm>
              <a:off x="7031870" y="1768694"/>
              <a:ext cx="3331266" cy="1511448"/>
            </a:xfrm>
            <a:custGeom>
              <a:avLst/>
              <a:gdLst/>
              <a:ahLst/>
              <a:cxnLst/>
              <a:rect l="l" t="t" r="r" b="b"/>
              <a:pathLst>
                <a:path w="13175" h="5978" extrusionOk="0">
                  <a:moveTo>
                    <a:pt x="11232" y="867"/>
                  </a:moveTo>
                  <a:cubicBezTo>
                    <a:pt x="12433" y="1407"/>
                    <a:pt x="13175" y="2158"/>
                    <a:pt x="13175" y="2989"/>
                  </a:cubicBezTo>
                  <a:cubicBezTo>
                    <a:pt x="13175" y="3821"/>
                    <a:pt x="12433" y="4571"/>
                    <a:pt x="11232" y="5111"/>
                  </a:cubicBezTo>
                  <a:cubicBezTo>
                    <a:pt x="10043" y="5647"/>
                    <a:pt x="8400" y="5977"/>
                    <a:pt x="6588" y="5977"/>
                  </a:cubicBezTo>
                  <a:cubicBezTo>
                    <a:pt x="4775" y="5977"/>
                    <a:pt x="3133" y="5647"/>
                    <a:pt x="1944" y="5111"/>
                  </a:cubicBezTo>
                  <a:cubicBezTo>
                    <a:pt x="743" y="4571"/>
                    <a:pt x="1" y="3821"/>
                    <a:pt x="1" y="2989"/>
                  </a:cubicBezTo>
                  <a:cubicBezTo>
                    <a:pt x="1" y="2158"/>
                    <a:pt x="743" y="1407"/>
                    <a:pt x="1944" y="867"/>
                  </a:cubicBezTo>
                  <a:cubicBezTo>
                    <a:pt x="3133" y="332"/>
                    <a:pt x="4775" y="1"/>
                    <a:pt x="6588" y="1"/>
                  </a:cubicBezTo>
                  <a:cubicBezTo>
                    <a:pt x="8400" y="1"/>
                    <a:pt x="10043" y="332"/>
                    <a:pt x="11232" y="867"/>
                  </a:cubicBezTo>
                  <a:close/>
                  <a:moveTo>
                    <a:pt x="13087" y="2989"/>
                  </a:moveTo>
                  <a:cubicBezTo>
                    <a:pt x="13087" y="2195"/>
                    <a:pt x="12364" y="1473"/>
                    <a:pt x="11196" y="947"/>
                  </a:cubicBezTo>
                  <a:cubicBezTo>
                    <a:pt x="10017" y="416"/>
                    <a:pt x="8388" y="88"/>
                    <a:pt x="6588" y="88"/>
                  </a:cubicBezTo>
                  <a:cubicBezTo>
                    <a:pt x="4787" y="88"/>
                    <a:pt x="3158" y="416"/>
                    <a:pt x="1979" y="947"/>
                  </a:cubicBezTo>
                  <a:cubicBezTo>
                    <a:pt x="811" y="1473"/>
                    <a:pt x="89" y="2195"/>
                    <a:pt x="89" y="2989"/>
                  </a:cubicBezTo>
                  <a:cubicBezTo>
                    <a:pt x="89" y="3783"/>
                    <a:pt x="811" y="4505"/>
                    <a:pt x="1979" y="5031"/>
                  </a:cubicBezTo>
                  <a:cubicBezTo>
                    <a:pt x="3158" y="5562"/>
                    <a:pt x="4787" y="5889"/>
                    <a:pt x="6588" y="5889"/>
                  </a:cubicBezTo>
                  <a:cubicBezTo>
                    <a:pt x="8388" y="5889"/>
                    <a:pt x="10017" y="5562"/>
                    <a:pt x="11196" y="5031"/>
                  </a:cubicBezTo>
                  <a:cubicBezTo>
                    <a:pt x="12364" y="4505"/>
                    <a:pt x="13087" y="3783"/>
                    <a:pt x="13087" y="29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7"/>
            <p:cNvSpPr/>
            <p:nvPr/>
          </p:nvSpPr>
          <p:spPr>
            <a:xfrm>
              <a:off x="7031870" y="2079933"/>
              <a:ext cx="3331266" cy="888968"/>
            </a:xfrm>
            <a:custGeom>
              <a:avLst/>
              <a:gdLst/>
              <a:ahLst/>
              <a:cxnLst/>
              <a:rect l="l" t="t" r="r" b="b"/>
              <a:pathLst>
                <a:path w="13175" h="3516" extrusionOk="0">
                  <a:moveTo>
                    <a:pt x="11225" y="504"/>
                  </a:moveTo>
                  <a:cubicBezTo>
                    <a:pt x="12429" y="819"/>
                    <a:pt x="13175" y="1263"/>
                    <a:pt x="13175" y="1758"/>
                  </a:cubicBezTo>
                  <a:cubicBezTo>
                    <a:pt x="13175" y="2254"/>
                    <a:pt x="12429" y="2696"/>
                    <a:pt x="11225" y="3012"/>
                  </a:cubicBezTo>
                  <a:cubicBezTo>
                    <a:pt x="10038" y="3323"/>
                    <a:pt x="8398" y="3515"/>
                    <a:pt x="6588" y="3515"/>
                  </a:cubicBezTo>
                  <a:cubicBezTo>
                    <a:pt x="4778" y="3515"/>
                    <a:pt x="3138" y="3323"/>
                    <a:pt x="1951" y="3012"/>
                  </a:cubicBezTo>
                  <a:cubicBezTo>
                    <a:pt x="746" y="2696"/>
                    <a:pt x="1" y="2254"/>
                    <a:pt x="1" y="1758"/>
                  </a:cubicBezTo>
                  <a:cubicBezTo>
                    <a:pt x="1" y="1263"/>
                    <a:pt x="746" y="819"/>
                    <a:pt x="1951" y="504"/>
                  </a:cubicBezTo>
                  <a:cubicBezTo>
                    <a:pt x="3138" y="193"/>
                    <a:pt x="4778" y="0"/>
                    <a:pt x="6588" y="0"/>
                  </a:cubicBezTo>
                  <a:cubicBezTo>
                    <a:pt x="8398" y="0"/>
                    <a:pt x="10038" y="193"/>
                    <a:pt x="11225" y="504"/>
                  </a:cubicBezTo>
                  <a:close/>
                  <a:moveTo>
                    <a:pt x="13087" y="1758"/>
                  </a:moveTo>
                  <a:cubicBezTo>
                    <a:pt x="13087" y="1307"/>
                    <a:pt x="12367" y="893"/>
                    <a:pt x="11203" y="589"/>
                  </a:cubicBezTo>
                  <a:cubicBezTo>
                    <a:pt x="10023" y="280"/>
                    <a:pt x="8391" y="88"/>
                    <a:pt x="6588" y="88"/>
                  </a:cubicBezTo>
                  <a:cubicBezTo>
                    <a:pt x="4785" y="88"/>
                    <a:pt x="3153" y="280"/>
                    <a:pt x="1972" y="589"/>
                  </a:cubicBezTo>
                  <a:cubicBezTo>
                    <a:pt x="809" y="893"/>
                    <a:pt x="89" y="1307"/>
                    <a:pt x="89" y="1758"/>
                  </a:cubicBezTo>
                  <a:cubicBezTo>
                    <a:pt x="89" y="2209"/>
                    <a:pt x="809" y="2623"/>
                    <a:pt x="1972" y="2928"/>
                  </a:cubicBezTo>
                  <a:cubicBezTo>
                    <a:pt x="3153" y="3237"/>
                    <a:pt x="4785" y="3428"/>
                    <a:pt x="6588" y="3428"/>
                  </a:cubicBezTo>
                  <a:cubicBezTo>
                    <a:pt x="8391" y="3428"/>
                    <a:pt x="10023" y="3237"/>
                    <a:pt x="11203" y="2928"/>
                  </a:cubicBezTo>
                  <a:cubicBezTo>
                    <a:pt x="12367" y="2623"/>
                    <a:pt x="13087" y="2209"/>
                    <a:pt x="13087" y="17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7"/>
            <p:cNvSpPr/>
            <p:nvPr/>
          </p:nvSpPr>
          <p:spPr>
            <a:xfrm>
              <a:off x="7031870" y="2391172"/>
              <a:ext cx="3331266" cy="266741"/>
            </a:xfrm>
            <a:custGeom>
              <a:avLst/>
              <a:gdLst/>
              <a:ahLst/>
              <a:cxnLst/>
              <a:rect l="l" t="t" r="r" b="b"/>
              <a:pathLst>
                <a:path w="13175" h="1055" extrusionOk="0">
                  <a:moveTo>
                    <a:pt x="11217" y="142"/>
                  </a:moveTo>
                  <a:cubicBezTo>
                    <a:pt x="12426" y="231"/>
                    <a:pt x="13175" y="367"/>
                    <a:pt x="13175" y="527"/>
                  </a:cubicBezTo>
                  <a:cubicBezTo>
                    <a:pt x="13175" y="687"/>
                    <a:pt x="12426" y="823"/>
                    <a:pt x="11217" y="913"/>
                  </a:cubicBezTo>
                  <a:cubicBezTo>
                    <a:pt x="10031" y="1000"/>
                    <a:pt x="8395" y="1054"/>
                    <a:pt x="6588" y="1054"/>
                  </a:cubicBezTo>
                  <a:cubicBezTo>
                    <a:pt x="4780" y="1054"/>
                    <a:pt x="3143" y="1000"/>
                    <a:pt x="1958" y="913"/>
                  </a:cubicBezTo>
                  <a:cubicBezTo>
                    <a:pt x="749" y="823"/>
                    <a:pt x="1" y="687"/>
                    <a:pt x="1" y="527"/>
                  </a:cubicBezTo>
                  <a:cubicBezTo>
                    <a:pt x="1" y="367"/>
                    <a:pt x="749" y="231"/>
                    <a:pt x="1958" y="142"/>
                  </a:cubicBezTo>
                  <a:cubicBezTo>
                    <a:pt x="3143" y="54"/>
                    <a:pt x="4780" y="0"/>
                    <a:pt x="6588" y="0"/>
                  </a:cubicBezTo>
                  <a:cubicBezTo>
                    <a:pt x="8395" y="0"/>
                    <a:pt x="10031" y="54"/>
                    <a:pt x="11217" y="142"/>
                  </a:cubicBezTo>
                  <a:close/>
                  <a:moveTo>
                    <a:pt x="13087" y="527"/>
                  </a:moveTo>
                  <a:cubicBezTo>
                    <a:pt x="13087" y="421"/>
                    <a:pt x="12370" y="315"/>
                    <a:pt x="11211" y="229"/>
                  </a:cubicBezTo>
                  <a:cubicBezTo>
                    <a:pt x="10029" y="142"/>
                    <a:pt x="8394" y="88"/>
                    <a:pt x="6588" y="88"/>
                  </a:cubicBezTo>
                  <a:cubicBezTo>
                    <a:pt x="4781" y="88"/>
                    <a:pt x="3147" y="142"/>
                    <a:pt x="1965" y="229"/>
                  </a:cubicBezTo>
                  <a:cubicBezTo>
                    <a:pt x="806" y="315"/>
                    <a:pt x="89" y="421"/>
                    <a:pt x="89" y="527"/>
                  </a:cubicBezTo>
                  <a:cubicBezTo>
                    <a:pt x="89" y="633"/>
                    <a:pt x="806" y="740"/>
                    <a:pt x="1965" y="824"/>
                  </a:cubicBezTo>
                  <a:cubicBezTo>
                    <a:pt x="3147" y="913"/>
                    <a:pt x="4781" y="966"/>
                    <a:pt x="6588" y="966"/>
                  </a:cubicBezTo>
                  <a:cubicBezTo>
                    <a:pt x="8394" y="966"/>
                    <a:pt x="10029" y="913"/>
                    <a:pt x="11211" y="824"/>
                  </a:cubicBezTo>
                  <a:cubicBezTo>
                    <a:pt x="12370" y="740"/>
                    <a:pt x="13087" y="633"/>
                    <a:pt x="13087" y="5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7"/>
            <p:cNvSpPr/>
            <p:nvPr/>
          </p:nvSpPr>
          <p:spPr>
            <a:xfrm>
              <a:off x="7009874" y="836748"/>
              <a:ext cx="3375514" cy="3375347"/>
            </a:xfrm>
            <a:custGeom>
              <a:avLst/>
              <a:gdLst/>
              <a:ahLst/>
              <a:cxnLst/>
              <a:rect l="l" t="t" r="r" b="b"/>
              <a:pathLst>
                <a:path w="13350" h="13350" extrusionOk="0">
                  <a:moveTo>
                    <a:pt x="1956" y="1955"/>
                  </a:moveTo>
                  <a:cubicBezTo>
                    <a:pt x="3163" y="748"/>
                    <a:pt x="4832" y="0"/>
                    <a:pt x="6675" y="0"/>
                  </a:cubicBezTo>
                  <a:cubicBezTo>
                    <a:pt x="8518" y="0"/>
                    <a:pt x="10187" y="748"/>
                    <a:pt x="11394" y="1955"/>
                  </a:cubicBezTo>
                  <a:cubicBezTo>
                    <a:pt x="12602" y="3163"/>
                    <a:pt x="13349" y="4832"/>
                    <a:pt x="13349" y="6675"/>
                  </a:cubicBezTo>
                  <a:cubicBezTo>
                    <a:pt x="13349" y="8518"/>
                    <a:pt x="12602" y="10186"/>
                    <a:pt x="11394" y="11395"/>
                  </a:cubicBezTo>
                  <a:cubicBezTo>
                    <a:pt x="10187" y="12602"/>
                    <a:pt x="8518" y="13350"/>
                    <a:pt x="6675" y="13350"/>
                  </a:cubicBezTo>
                  <a:cubicBezTo>
                    <a:pt x="4832" y="13350"/>
                    <a:pt x="3163" y="12602"/>
                    <a:pt x="1956" y="11395"/>
                  </a:cubicBezTo>
                  <a:cubicBezTo>
                    <a:pt x="747" y="10186"/>
                    <a:pt x="1" y="8518"/>
                    <a:pt x="1" y="6675"/>
                  </a:cubicBezTo>
                  <a:cubicBezTo>
                    <a:pt x="1" y="4832"/>
                    <a:pt x="747" y="3163"/>
                    <a:pt x="1956" y="1955"/>
                  </a:cubicBezTo>
                  <a:close/>
                  <a:moveTo>
                    <a:pt x="6675" y="264"/>
                  </a:moveTo>
                  <a:cubicBezTo>
                    <a:pt x="4904" y="264"/>
                    <a:pt x="3302" y="982"/>
                    <a:pt x="2141" y="2141"/>
                  </a:cubicBezTo>
                  <a:cubicBezTo>
                    <a:pt x="981" y="3302"/>
                    <a:pt x="263" y="4905"/>
                    <a:pt x="263" y="6675"/>
                  </a:cubicBezTo>
                  <a:cubicBezTo>
                    <a:pt x="263" y="8445"/>
                    <a:pt x="981" y="10049"/>
                    <a:pt x="2141" y="11208"/>
                  </a:cubicBezTo>
                  <a:cubicBezTo>
                    <a:pt x="3302" y="12368"/>
                    <a:pt x="4904" y="13086"/>
                    <a:pt x="6675" y="13086"/>
                  </a:cubicBezTo>
                  <a:cubicBezTo>
                    <a:pt x="8446" y="13086"/>
                    <a:pt x="10048" y="12368"/>
                    <a:pt x="11208" y="11208"/>
                  </a:cubicBezTo>
                  <a:cubicBezTo>
                    <a:pt x="12368" y="10049"/>
                    <a:pt x="13086" y="8445"/>
                    <a:pt x="13086" y="6675"/>
                  </a:cubicBezTo>
                  <a:cubicBezTo>
                    <a:pt x="13086" y="4905"/>
                    <a:pt x="12368" y="3302"/>
                    <a:pt x="11208" y="2141"/>
                  </a:cubicBezTo>
                  <a:cubicBezTo>
                    <a:pt x="10048" y="982"/>
                    <a:pt x="8446" y="264"/>
                    <a:pt x="6675" y="2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7"/>
            <p:cNvSpPr/>
            <p:nvPr/>
          </p:nvSpPr>
          <p:spPr>
            <a:xfrm>
              <a:off x="10099785" y="2067797"/>
              <a:ext cx="141089" cy="1003249"/>
            </a:xfrm>
            <a:custGeom>
              <a:avLst/>
              <a:gdLst/>
              <a:ahLst/>
              <a:cxnLst/>
              <a:rect l="l" t="t" r="r" b="b"/>
              <a:pathLst>
                <a:path w="558" h="3968" extrusionOk="0">
                  <a:moveTo>
                    <a:pt x="252" y="234"/>
                  </a:moveTo>
                  <a:cubicBezTo>
                    <a:pt x="252" y="234"/>
                    <a:pt x="252" y="235"/>
                    <a:pt x="252" y="235"/>
                  </a:cubicBezTo>
                  <a:close/>
                  <a:moveTo>
                    <a:pt x="192" y="37"/>
                  </a:moveTo>
                  <a:cubicBezTo>
                    <a:pt x="275" y="381"/>
                    <a:pt x="324" y="706"/>
                    <a:pt x="356" y="1058"/>
                  </a:cubicBezTo>
                  <a:cubicBezTo>
                    <a:pt x="395" y="1506"/>
                    <a:pt x="383" y="1944"/>
                    <a:pt x="329" y="2389"/>
                  </a:cubicBezTo>
                  <a:cubicBezTo>
                    <a:pt x="279" y="2792"/>
                    <a:pt x="206" y="3142"/>
                    <a:pt x="124" y="3536"/>
                  </a:cubicBezTo>
                  <a:cubicBezTo>
                    <a:pt x="117" y="3570"/>
                    <a:pt x="1" y="3968"/>
                    <a:pt x="96" y="3894"/>
                  </a:cubicBezTo>
                  <a:cubicBezTo>
                    <a:pt x="222" y="3784"/>
                    <a:pt x="301" y="3505"/>
                    <a:pt x="351" y="3355"/>
                  </a:cubicBezTo>
                  <a:cubicBezTo>
                    <a:pt x="505" y="2871"/>
                    <a:pt x="555" y="2367"/>
                    <a:pt x="557" y="1862"/>
                  </a:cubicBezTo>
                  <a:cubicBezTo>
                    <a:pt x="558" y="1460"/>
                    <a:pt x="519" y="1070"/>
                    <a:pt x="431" y="679"/>
                  </a:cubicBezTo>
                  <a:cubicBezTo>
                    <a:pt x="384" y="471"/>
                    <a:pt x="319" y="281"/>
                    <a:pt x="240" y="85"/>
                  </a:cubicBezTo>
                  <a:cubicBezTo>
                    <a:pt x="238" y="80"/>
                    <a:pt x="204" y="1"/>
                    <a:pt x="192" y="3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7"/>
            <p:cNvSpPr/>
            <p:nvPr/>
          </p:nvSpPr>
          <p:spPr>
            <a:xfrm>
              <a:off x="9915721" y="1651885"/>
              <a:ext cx="214415" cy="600736"/>
            </a:xfrm>
            <a:custGeom>
              <a:avLst/>
              <a:gdLst/>
              <a:ahLst/>
              <a:cxnLst/>
              <a:rect l="l" t="t" r="r" b="b"/>
              <a:pathLst>
                <a:path w="848" h="2376" extrusionOk="0">
                  <a:moveTo>
                    <a:pt x="55" y="102"/>
                  </a:moveTo>
                  <a:lnTo>
                    <a:pt x="55" y="103"/>
                  </a:lnTo>
                  <a:cubicBezTo>
                    <a:pt x="55" y="103"/>
                    <a:pt x="55" y="103"/>
                    <a:pt x="55" y="102"/>
                  </a:cubicBezTo>
                  <a:close/>
                  <a:moveTo>
                    <a:pt x="1" y="20"/>
                  </a:moveTo>
                  <a:cubicBezTo>
                    <a:pt x="75" y="182"/>
                    <a:pt x="142" y="342"/>
                    <a:pt x="208" y="507"/>
                  </a:cubicBezTo>
                  <a:cubicBezTo>
                    <a:pt x="308" y="757"/>
                    <a:pt x="387" y="1006"/>
                    <a:pt x="457" y="1265"/>
                  </a:cubicBezTo>
                  <a:cubicBezTo>
                    <a:pt x="528" y="1525"/>
                    <a:pt x="588" y="1789"/>
                    <a:pt x="662" y="2046"/>
                  </a:cubicBezTo>
                  <a:cubicBezTo>
                    <a:pt x="672" y="2082"/>
                    <a:pt x="731" y="2375"/>
                    <a:pt x="784" y="2292"/>
                  </a:cubicBezTo>
                  <a:cubicBezTo>
                    <a:pt x="848" y="2178"/>
                    <a:pt x="811" y="1970"/>
                    <a:pt x="799" y="1848"/>
                  </a:cubicBezTo>
                  <a:cubicBezTo>
                    <a:pt x="760" y="1507"/>
                    <a:pt x="660" y="1198"/>
                    <a:pt x="536" y="880"/>
                  </a:cubicBezTo>
                  <a:cubicBezTo>
                    <a:pt x="453" y="667"/>
                    <a:pt x="359" y="467"/>
                    <a:pt x="238" y="273"/>
                  </a:cubicBezTo>
                  <a:cubicBezTo>
                    <a:pt x="180" y="180"/>
                    <a:pt x="118" y="107"/>
                    <a:pt x="43" y="27"/>
                  </a:cubicBezTo>
                  <a:cubicBezTo>
                    <a:pt x="32" y="18"/>
                    <a:pt x="10" y="0"/>
                    <a:pt x="1" y="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7"/>
            <p:cNvSpPr/>
            <p:nvPr/>
          </p:nvSpPr>
          <p:spPr>
            <a:xfrm>
              <a:off x="9767053" y="3118829"/>
              <a:ext cx="298107" cy="457884"/>
            </a:xfrm>
            <a:custGeom>
              <a:avLst/>
              <a:gdLst/>
              <a:ahLst/>
              <a:cxnLst/>
              <a:rect l="l" t="t" r="r" b="b"/>
              <a:pathLst>
                <a:path w="1179" h="1811" extrusionOk="0">
                  <a:moveTo>
                    <a:pt x="1120" y="97"/>
                  </a:moveTo>
                  <a:lnTo>
                    <a:pt x="1120" y="97"/>
                  </a:lnTo>
                  <a:cubicBezTo>
                    <a:pt x="1120" y="97"/>
                    <a:pt x="1120" y="97"/>
                    <a:pt x="1120" y="97"/>
                  </a:cubicBezTo>
                  <a:close/>
                  <a:moveTo>
                    <a:pt x="1156" y="5"/>
                  </a:moveTo>
                  <a:cubicBezTo>
                    <a:pt x="1071" y="152"/>
                    <a:pt x="983" y="296"/>
                    <a:pt x="894" y="441"/>
                  </a:cubicBezTo>
                  <a:cubicBezTo>
                    <a:pt x="771" y="642"/>
                    <a:pt x="641" y="833"/>
                    <a:pt x="507" y="1027"/>
                  </a:cubicBezTo>
                  <a:cubicBezTo>
                    <a:pt x="384" y="1202"/>
                    <a:pt x="247" y="1400"/>
                    <a:pt x="144" y="1585"/>
                  </a:cubicBezTo>
                  <a:cubicBezTo>
                    <a:pt x="126" y="1620"/>
                    <a:pt x="0" y="1811"/>
                    <a:pt x="87" y="1803"/>
                  </a:cubicBezTo>
                  <a:cubicBezTo>
                    <a:pt x="195" y="1786"/>
                    <a:pt x="293" y="1652"/>
                    <a:pt x="362" y="1575"/>
                  </a:cubicBezTo>
                  <a:cubicBezTo>
                    <a:pt x="551" y="1363"/>
                    <a:pt x="687" y="1129"/>
                    <a:pt x="828" y="883"/>
                  </a:cubicBezTo>
                  <a:cubicBezTo>
                    <a:pt x="929" y="704"/>
                    <a:pt x="1018" y="528"/>
                    <a:pt x="1093" y="337"/>
                  </a:cubicBezTo>
                  <a:cubicBezTo>
                    <a:pt x="1132" y="238"/>
                    <a:pt x="1154" y="147"/>
                    <a:pt x="1174" y="44"/>
                  </a:cubicBezTo>
                  <a:cubicBezTo>
                    <a:pt x="1177" y="30"/>
                    <a:pt x="1179" y="1"/>
                    <a:pt x="1156" y="5"/>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7"/>
            <p:cNvSpPr/>
            <p:nvPr/>
          </p:nvSpPr>
          <p:spPr>
            <a:xfrm>
              <a:off x="7163598" y="1838982"/>
              <a:ext cx="193934" cy="689987"/>
            </a:xfrm>
            <a:custGeom>
              <a:avLst/>
              <a:gdLst/>
              <a:ahLst/>
              <a:cxnLst/>
              <a:rect l="l" t="t" r="r" b="b"/>
              <a:pathLst>
                <a:path w="767" h="2729" extrusionOk="0">
                  <a:moveTo>
                    <a:pt x="62" y="2556"/>
                  </a:moveTo>
                  <a:cubicBezTo>
                    <a:pt x="62" y="2556"/>
                    <a:pt x="62" y="2556"/>
                    <a:pt x="62" y="2555"/>
                  </a:cubicBezTo>
                  <a:close/>
                  <a:moveTo>
                    <a:pt x="64" y="2707"/>
                  </a:moveTo>
                  <a:cubicBezTo>
                    <a:pt x="85" y="2454"/>
                    <a:pt x="119" y="2214"/>
                    <a:pt x="164" y="1964"/>
                  </a:cubicBezTo>
                  <a:cubicBezTo>
                    <a:pt x="220" y="1652"/>
                    <a:pt x="299" y="1355"/>
                    <a:pt x="398" y="1053"/>
                  </a:cubicBezTo>
                  <a:cubicBezTo>
                    <a:pt x="481" y="799"/>
                    <a:pt x="579" y="541"/>
                    <a:pt x="656" y="287"/>
                  </a:cubicBezTo>
                  <a:cubicBezTo>
                    <a:pt x="667" y="250"/>
                    <a:pt x="767" y="1"/>
                    <a:pt x="680" y="34"/>
                  </a:cubicBezTo>
                  <a:cubicBezTo>
                    <a:pt x="568" y="85"/>
                    <a:pt x="490" y="268"/>
                    <a:pt x="437" y="370"/>
                  </a:cubicBezTo>
                  <a:cubicBezTo>
                    <a:pt x="275" y="685"/>
                    <a:pt x="184" y="1025"/>
                    <a:pt x="111" y="1370"/>
                  </a:cubicBezTo>
                  <a:cubicBezTo>
                    <a:pt x="51" y="1650"/>
                    <a:pt x="13" y="1924"/>
                    <a:pt x="5" y="2210"/>
                  </a:cubicBezTo>
                  <a:cubicBezTo>
                    <a:pt x="0" y="2366"/>
                    <a:pt x="12" y="2510"/>
                    <a:pt x="32" y="2664"/>
                  </a:cubicBezTo>
                  <a:cubicBezTo>
                    <a:pt x="33" y="2672"/>
                    <a:pt x="42" y="2728"/>
                    <a:pt x="64" y="2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7"/>
            <p:cNvSpPr/>
            <p:nvPr/>
          </p:nvSpPr>
          <p:spPr>
            <a:xfrm>
              <a:off x="7261446" y="1917361"/>
              <a:ext cx="341344" cy="1318282"/>
            </a:xfrm>
            <a:custGeom>
              <a:avLst/>
              <a:gdLst/>
              <a:ahLst/>
              <a:cxnLst/>
              <a:rect l="l" t="t" r="r" b="b"/>
              <a:pathLst>
                <a:path w="1350" h="5214" extrusionOk="0">
                  <a:moveTo>
                    <a:pt x="463" y="1354"/>
                  </a:moveTo>
                  <a:cubicBezTo>
                    <a:pt x="388" y="1757"/>
                    <a:pt x="358" y="2085"/>
                    <a:pt x="377" y="2497"/>
                  </a:cubicBezTo>
                  <a:cubicBezTo>
                    <a:pt x="504" y="4001"/>
                    <a:pt x="1290" y="4838"/>
                    <a:pt x="1349" y="5213"/>
                  </a:cubicBezTo>
                  <a:cubicBezTo>
                    <a:pt x="754" y="4937"/>
                    <a:pt x="131" y="3207"/>
                    <a:pt x="38" y="2524"/>
                  </a:cubicBezTo>
                  <a:cubicBezTo>
                    <a:pt x="1" y="2077"/>
                    <a:pt x="22" y="1723"/>
                    <a:pt x="104" y="1284"/>
                  </a:cubicBezTo>
                  <a:cubicBezTo>
                    <a:pt x="138" y="1136"/>
                    <a:pt x="326" y="0"/>
                    <a:pt x="606" y="169"/>
                  </a:cubicBezTo>
                  <a:cubicBezTo>
                    <a:pt x="872" y="214"/>
                    <a:pt x="537" y="1015"/>
                    <a:pt x="463" y="13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7"/>
            <p:cNvSpPr/>
            <p:nvPr/>
          </p:nvSpPr>
          <p:spPr>
            <a:xfrm>
              <a:off x="7186101" y="2776238"/>
              <a:ext cx="455126" cy="808313"/>
            </a:xfrm>
            <a:custGeom>
              <a:avLst/>
              <a:gdLst/>
              <a:ahLst/>
              <a:cxnLst/>
              <a:rect l="l" t="t" r="r" b="b"/>
              <a:pathLst>
                <a:path w="1800" h="3197" extrusionOk="0">
                  <a:moveTo>
                    <a:pt x="1652" y="3035"/>
                  </a:moveTo>
                  <a:lnTo>
                    <a:pt x="1651" y="3034"/>
                  </a:lnTo>
                  <a:cubicBezTo>
                    <a:pt x="1651" y="3034"/>
                    <a:pt x="1651" y="3035"/>
                    <a:pt x="1652" y="3035"/>
                  </a:cubicBezTo>
                  <a:close/>
                  <a:moveTo>
                    <a:pt x="1794" y="3162"/>
                  </a:moveTo>
                  <a:cubicBezTo>
                    <a:pt x="1567" y="2930"/>
                    <a:pt x="1376" y="2698"/>
                    <a:pt x="1185" y="2436"/>
                  </a:cubicBezTo>
                  <a:cubicBezTo>
                    <a:pt x="946" y="2106"/>
                    <a:pt x="752" y="1761"/>
                    <a:pt x="586" y="1388"/>
                  </a:cubicBezTo>
                  <a:cubicBezTo>
                    <a:pt x="437" y="1052"/>
                    <a:pt x="330" y="743"/>
                    <a:pt x="207" y="398"/>
                  </a:cubicBezTo>
                  <a:cubicBezTo>
                    <a:pt x="195" y="363"/>
                    <a:pt x="99" y="1"/>
                    <a:pt x="54" y="104"/>
                  </a:cubicBezTo>
                  <a:cubicBezTo>
                    <a:pt x="0" y="251"/>
                    <a:pt x="70" y="507"/>
                    <a:pt x="101" y="651"/>
                  </a:cubicBezTo>
                  <a:cubicBezTo>
                    <a:pt x="205" y="1103"/>
                    <a:pt x="403" y="1518"/>
                    <a:pt x="640" y="1914"/>
                  </a:cubicBezTo>
                  <a:cubicBezTo>
                    <a:pt x="829" y="2228"/>
                    <a:pt x="1043" y="2513"/>
                    <a:pt x="1297" y="2776"/>
                  </a:cubicBezTo>
                  <a:cubicBezTo>
                    <a:pt x="1433" y="2916"/>
                    <a:pt x="1575" y="3033"/>
                    <a:pt x="1731" y="3149"/>
                  </a:cubicBezTo>
                  <a:cubicBezTo>
                    <a:pt x="1736" y="3151"/>
                    <a:pt x="1800" y="3197"/>
                    <a:pt x="1794" y="31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7"/>
            <p:cNvSpPr/>
            <p:nvPr/>
          </p:nvSpPr>
          <p:spPr>
            <a:xfrm>
              <a:off x="7678373" y="3571655"/>
              <a:ext cx="326426" cy="246514"/>
            </a:xfrm>
            <a:custGeom>
              <a:avLst/>
              <a:gdLst/>
              <a:ahLst/>
              <a:cxnLst/>
              <a:rect l="l" t="t" r="r" b="b"/>
              <a:pathLst>
                <a:path w="1291" h="975" extrusionOk="0">
                  <a:moveTo>
                    <a:pt x="1208" y="924"/>
                  </a:moveTo>
                  <a:cubicBezTo>
                    <a:pt x="1208" y="924"/>
                    <a:pt x="1208" y="923"/>
                    <a:pt x="1208" y="923"/>
                  </a:cubicBezTo>
                  <a:close/>
                  <a:moveTo>
                    <a:pt x="1288" y="953"/>
                  </a:moveTo>
                  <a:cubicBezTo>
                    <a:pt x="1164" y="881"/>
                    <a:pt x="1050" y="805"/>
                    <a:pt x="932" y="724"/>
                  </a:cubicBezTo>
                  <a:cubicBezTo>
                    <a:pt x="785" y="622"/>
                    <a:pt x="655" y="514"/>
                    <a:pt x="522" y="395"/>
                  </a:cubicBezTo>
                  <a:cubicBezTo>
                    <a:pt x="418" y="302"/>
                    <a:pt x="289" y="184"/>
                    <a:pt x="176" y="107"/>
                  </a:cubicBezTo>
                  <a:cubicBezTo>
                    <a:pt x="137" y="82"/>
                    <a:pt x="41" y="1"/>
                    <a:pt x="20" y="67"/>
                  </a:cubicBezTo>
                  <a:cubicBezTo>
                    <a:pt x="0" y="151"/>
                    <a:pt x="69" y="224"/>
                    <a:pt x="119" y="292"/>
                  </a:cubicBezTo>
                  <a:cubicBezTo>
                    <a:pt x="241" y="454"/>
                    <a:pt x="406" y="569"/>
                    <a:pt x="574" y="682"/>
                  </a:cubicBezTo>
                  <a:cubicBezTo>
                    <a:pt x="712" y="774"/>
                    <a:pt x="846" y="849"/>
                    <a:pt x="1000" y="910"/>
                  </a:cubicBezTo>
                  <a:cubicBezTo>
                    <a:pt x="1086" y="944"/>
                    <a:pt x="1163" y="959"/>
                    <a:pt x="1253" y="973"/>
                  </a:cubicBezTo>
                  <a:cubicBezTo>
                    <a:pt x="1267" y="974"/>
                    <a:pt x="1291" y="974"/>
                    <a:pt x="1288" y="953"/>
                  </a:cubicBezTo>
                  <a:close/>
                </a:path>
              </a:pathLst>
            </a:custGeom>
            <a:solidFill>
              <a:srgbClr val="2D4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7"/>
            <p:cNvSpPr/>
            <p:nvPr/>
          </p:nvSpPr>
          <p:spPr>
            <a:xfrm>
              <a:off x="7644998" y="897681"/>
              <a:ext cx="2576263" cy="3093183"/>
            </a:xfrm>
            <a:custGeom>
              <a:avLst/>
              <a:gdLst/>
              <a:ahLst/>
              <a:cxnLst/>
              <a:rect l="l" t="t" r="r" b="b"/>
              <a:pathLst>
                <a:path w="10189" h="12234" extrusionOk="0">
                  <a:moveTo>
                    <a:pt x="7401" y="8610"/>
                  </a:moveTo>
                  <a:cubicBezTo>
                    <a:pt x="7401" y="8610"/>
                    <a:pt x="7028" y="8685"/>
                    <a:pt x="6880" y="8693"/>
                  </a:cubicBezTo>
                  <a:cubicBezTo>
                    <a:pt x="6731" y="8701"/>
                    <a:pt x="6938" y="8560"/>
                    <a:pt x="6532" y="8610"/>
                  </a:cubicBezTo>
                  <a:cubicBezTo>
                    <a:pt x="6126" y="8659"/>
                    <a:pt x="6026" y="8510"/>
                    <a:pt x="5918" y="8618"/>
                  </a:cubicBezTo>
                  <a:cubicBezTo>
                    <a:pt x="5810" y="8726"/>
                    <a:pt x="5521" y="8626"/>
                    <a:pt x="5678" y="8768"/>
                  </a:cubicBezTo>
                  <a:cubicBezTo>
                    <a:pt x="5835" y="8908"/>
                    <a:pt x="6009" y="9008"/>
                    <a:pt x="6324" y="9024"/>
                  </a:cubicBezTo>
                  <a:cubicBezTo>
                    <a:pt x="6639" y="9041"/>
                    <a:pt x="6631" y="8851"/>
                    <a:pt x="6788" y="8950"/>
                  </a:cubicBezTo>
                  <a:cubicBezTo>
                    <a:pt x="6945" y="9049"/>
                    <a:pt x="6945" y="9148"/>
                    <a:pt x="7095" y="9032"/>
                  </a:cubicBezTo>
                  <a:cubicBezTo>
                    <a:pt x="7244" y="8917"/>
                    <a:pt x="7401" y="8610"/>
                    <a:pt x="7401" y="8610"/>
                  </a:cubicBezTo>
                  <a:close/>
                  <a:moveTo>
                    <a:pt x="1033" y="2202"/>
                  </a:moveTo>
                  <a:cubicBezTo>
                    <a:pt x="1240" y="1945"/>
                    <a:pt x="1597" y="1974"/>
                    <a:pt x="1754" y="2007"/>
                  </a:cubicBezTo>
                  <a:cubicBezTo>
                    <a:pt x="1912" y="2040"/>
                    <a:pt x="1957" y="2152"/>
                    <a:pt x="1995" y="2313"/>
                  </a:cubicBezTo>
                  <a:cubicBezTo>
                    <a:pt x="2031" y="2475"/>
                    <a:pt x="2052" y="2384"/>
                    <a:pt x="2293" y="2558"/>
                  </a:cubicBezTo>
                  <a:cubicBezTo>
                    <a:pt x="2533" y="2732"/>
                    <a:pt x="2653" y="2790"/>
                    <a:pt x="2831" y="2567"/>
                  </a:cubicBezTo>
                  <a:cubicBezTo>
                    <a:pt x="3009" y="2342"/>
                    <a:pt x="2827" y="2243"/>
                    <a:pt x="2989" y="2197"/>
                  </a:cubicBezTo>
                  <a:cubicBezTo>
                    <a:pt x="3151" y="2152"/>
                    <a:pt x="3250" y="2368"/>
                    <a:pt x="3540" y="2500"/>
                  </a:cubicBezTo>
                  <a:cubicBezTo>
                    <a:pt x="3830" y="2633"/>
                    <a:pt x="3590" y="2844"/>
                    <a:pt x="3635" y="3163"/>
                  </a:cubicBezTo>
                  <a:cubicBezTo>
                    <a:pt x="3681" y="3482"/>
                    <a:pt x="3756" y="3486"/>
                    <a:pt x="3938" y="3175"/>
                  </a:cubicBezTo>
                  <a:cubicBezTo>
                    <a:pt x="4120" y="2864"/>
                    <a:pt x="4129" y="2301"/>
                    <a:pt x="4348" y="2458"/>
                  </a:cubicBezTo>
                  <a:cubicBezTo>
                    <a:pt x="4568" y="2616"/>
                    <a:pt x="4647" y="3246"/>
                    <a:pt x="4414" y="3561"/>
                  </a:cubicBezTo>
                  <a:cubicBezTo>
                    <a:pt x="4182" y="3875"/>
                    <a:pt x="3946" y="3958"/>
                    <a:pt x="4398" y="4203"/>
                  </a:cubicBezTo>
                  <a:cubicBezTo>
                    <a:pt x="4849" y="4447"/>
                    <a:pt x="4638" y="4535"/>
                    <a:pt x="5057" y="4646"/>
                  </a:cubicBezTo>
                  <a:cubicBezTo>
                    <a:pt x="5475" y="4758"/>
                    <a:pt x="5231" y="4212"/>
                    <a:pt x="4978" y="3967"/>
                  </a:cubicBezTo>
                  <a:cubicBezTo>
                    <a:pt x="4725" y="3723"/>
                    <a:pt x="5176" y="3660"/>
                    <a:pt x="5127" y="3329"/>
                  </a:cubicBezTo>
                  <a:cubicBezTo>
                    <a:pt x="5077" y="2997"/>
                    <a:pt x="5040" y="3167"/>
                    <a:pt x="4866" y="3001"/>
                  </a:cubicBezTo>
                  <a:cubicBezTo>
                    <a:pt x="4692" y="2836"/>
                    <a:pt x="4713" y="2765"/>
                    <a:pt x="4903" y="2600"/>
                  </a:cubicBezTo>
                  <a:cubicBezTo>
                    <a:pt x="5094" y="2434"/>
                    <a:pt x="5202" y="2724"/>
                    <a:pt x="5425" y="3022"/>
                  </a:cubicBezTo>
                  <a:cubicBezTo>
                    <a:pt x="5649" y="3320"/>
                    <a:pt x="5579" y="3379"/>
                    <a:pt x="5831" y="3448"/>
                  </a:cubicBezTo>
                  <a:cubicBezTo>
                    <a:pt x="6085" y="3519"/>
                    <a:pt x="6092" y="3751"/>
                    <a:pt x="6370" y="3913"/>
                  </a:cubicBezTo>
                  <a:cubicBezTo>
                    <a:pt x="6648" y="4075"/>
                    <a:pt x="6702" y="3909"/>
                    <a:pt x="6987" y="4095"/>
                  </a:cubicBezTo>
                  <a:cubicBezTo>
                    <a:pt x="7274" y="4281"/>
                    <a:pt x="7174" y="4435"/>
                    <a:pt x="7398" y="4522"/>
                  </a:cubicBezTo>
                  <a:cubicBezTo>
                    <a:pt x="7621" y="4609"/>
                    <a:pt x="7663" y="4754"/>
                    <a:pt x="7319" y="4853"/>
                  </a:cubicBezTo>
                  <a:cubicBezTo>
                    <a:pt x="6975" y="4953"/>
                    <a:pt x="7000" y="4509"/>
                    <a:pt x="6897" y="4518"/>
                  </a:cubicBezTo>
                  <a:cubicBezTo>
                    <a:pt x="6793" y="4526"/>
                    <a:pt x="6515" y="4547"/>
                    <a:pt x="6615" y="4899"/>
                  </a:cubicBezTo>
                  <a:cubicBezTo>
                    <a:pt x="6714" y="5252"/>
                    <a:pt x="6888" y="4990"/>
                    <a:pt x="7062" y="5131"/>
                  </a:cubicBezTo>
                  <a:cubicBezTo>
                    <a:pt x="7236" y="5272"/>
                    <a:pt x="7207" y="5301"/>
                    <a:pt x="7083" y="5384"/>
                  </a:cubicBezTo>
                  <a:cubicBezTo>
                    <a:pt x="6959" y="5467"/>
                    <a:pt x="6880" y="5898"/>
                    <a:pt x="6627" y="5914"/>
                  </a:cubicBezTo>
                  <a:cubicBezTo>
                    <a:pt x="6374" y="5931"/>
                    <a:pt x="6242" y="6482"/>
                    <a:pt x="6263" y="6643"/>
                  </a:cubicBezTo>
                  <a:cubicBezTo>
                    <a:pt x="6283" y="6805"/>
                    <a:pt x="6391" y="6855"/>
                    <a:pt x="6113" y="7124"/>
                  </a:cubicBezTo>
                  <a:cubicBezTo>
                    <a:pt x="5836" y="7393"/>
                    <a:pt x="5699" y="7245"/>
                    <a:pt x="5844" y="7538"/>
                  </a:cubicBezTo>
                  <a:cubicBezTo>
                    <a:pt x="5989" y="7832"/>
                    <a:pt x="6229" y="8335"/>
                    <a:pt x="5923" y="8255"/>
                  </a:cubicBezTo>
                  <a:cubicBezTo>
                    <a:pt x="5616" y="8177"/>
                    <a:pt x="5715" y="7986"/>
                    <a:pt x="5376" y="7734"/>
                  </a:cubicBezTo>
                  <a:cubicBezTo>
                    <a:pt x="5036" y="7481"/>
                    <a:pt x="5226" y="7862"/>
                    <a:pt x="4849" y="7991"/>
                  </a:cubicBezTo>
                  <a:cubicBezTo>
                    <a:pt x="4473" y="8119"/>
                    <a:pt x="4754" y="7791"/>
                    <a:pt x="4564" y="7771"/>
                  </a:cubicBezTo>
                  <a:cubicBezTo>
                    <a:pt x="4373" y="7750"/>
                    <a:pt x="4460" y="7949"/>
                    <a:pt x="4116" y="8024"/>
                  </a:cubicBezTo>
                  <a:cubicBezTo>
                    <a:pt x="3772" y="8098"/>
                    <a:pt x="4124" y="8210"/>
                    <a:pt x="4008" y="8724"/>
                  </a:cubicBezTo>
                  <a:cubicBezTo>
                    <a:pt x="3892" y="9237"/>
                    <a:pt x="4020" y="9216"/>
                    <a:pt x="4481" y="9283"/>
                  </a:cubicBezTo>
                  <a:cubicBezTo>
                    <a:pt x="4941" y="9349"/>
                    <a:pt x="5259" y="9009"/>
                    <a:pt x="5513" y="9151"/>
                  </a:cubicBezTo>
                  <a:cubicBezTo>
                    <a:pt x="5765" y="9292"/>
                    <a:pt x="5288" y="9387"/>
                    <a:pt x="5413" y="9586"/>
                  </a:cubicBezTo>
                  <a:cubicBezTo>
                    <a:pt x="5537" y="9785"/>
                    <a:pt x="5591" y="9482"/>
                    <a:pt x="5795" y="9602"/>
                  </a:cubicBezTo>
                  <a:cubicBezTo>
                    <a:pt x="5997" y="9722"/>
                    <a:pt x="5885" y="9951"/>
                    <a:pt x="6080" y="10075"/>
                  </a:cubicBezTo>
                  <a:cubicBezTo>
                    <a:pt x="6275" y="10199"/>
                    <a:pt x="6429" y="10042"/>
                    <a:pt x="6602" y="9801"/>
                  </a:cubicBezTo>
                  <a:cubicBezTo>
                    <a:pt x="6776" y="9560"/>
                    <a:pt x="6918" y="9643"/>
                    <a:pt x="7083" y="9408"/>
                  </a:cubicBezTo>
                  <a:cubicBezTo>
                    <a:pt x="7248" y="9171"/>
                    <a:pt x="7435" y="9403"/>
                    <a:pt x="7775" y="9299"/>
                  </a:cubicBezTo>
                  <a:cubicBezTo>
                    <a:pt x="8115" y="9196"/>
                    <a:pt x="7849" y="9130"/>
                    <a:pt x="8131" y="9076"/>
                  </a:cubicBezTo>
                  <a:cubicBezTo>
                    <a:pt x="8413" y="9022"/>
                    <a:pt x="8480" y="9362"/>
                    <a:pt x="8566" y="9325"/>
                  </a:cubicBezTo>
                  <a:cubicBezTo>
                    <a:pt x="8653" y="9287"/>
                    <a:pt x="8893" y="9147"/>
                    <a:pt x="9126" y="9180"/>
                  </a:cubicBezTo>
                  <a:cubicBezTo>
                    <a:pt x="9358" y="9213"/>
                    <a:pt x="9304" y="9474"/>
                    <a:pt x="9648" y="9163"/>
                  </a:cubicBezTo>
                  <a:cubicBezTo>
                    <a:pt x="9801" y="9024"/>
                    <a:pt x="10008" y="8929"/>
                    <a:pt x="10188" y="8867"/>
                  </a:cubicBezTo>
                  <a:cubicBezTo>
                    <a:pt x="9598" y="10329"/>
                    <a:pt x="8491" y="11526"/>
                    <a:pt x="7094" y="12234"/>
                  </a:cubicBezTo>
                  <a:cubicBezTo>
                    <a:pt x="6986" y="12055"/>
                    <a:pt x="6809" y="11829"/>
                    <a:pt x="6598" y="11794"/>
                  </a:cubicBezTo>
                  <a:cubicBezTo>
                    <a:pt x="6242" y="11736"/>
                    <a:pt x="6308" y="11653"/>
                    <a:pt x="6201" y="11404"/>
                  </a:cubicBezTo>
                  <a:cubicBezTo>
                    <a:pt x="6092" y="11156"/>
                    <a:pt x="5952" y="11040"/>
                    <a:pt x="6300" y="10667"/>
                  </a:cubicBezTo>
                  <a:cubicBezTo>
                    <a:pt x="6648" y="10294"/>
                    <a:pt x="6142" y="10377"/>
                    <a:pt x="5815" y="10253"/>
                  </a:cubicBezTo>
                  <a:cubicBezTo>
                    <a:pt x="5487" y="10129"/>
                    <a:pt x="5653" y="10099"/>
                    <a:pt x="5475" y="10008"/>
                  </a:cubicBezTo>
                  <a:cubicBezTo>
                    <a:pt x="5297" y="9917"/>
                    <a:pt x="5210" y="10166"/>
                    <a:pt x="4957" y="10029"/>
                  </a:cubicBezTo>
                  <a:cubicBezTo>
                    <a:pt x="4704" y="9892"/>
                    <a:pt x="4742" y="9797"/>
                    <a:pt x="4559" y="9710"/>
                  </a:cubicBezTo>
                  <a:cubicBezTo>
                    <a:pt x="4377" y="9623"/>
                    <a:pt x="4248" y="9818"/>
                    <a:pt x="4132" y="9788"/>
                  </a:cubicBezTo>
                  <a:cubicBezTo>
                    <a:pt x="4017" y="9760"/>
                    <a:pt x="3888" y="9685"/>
                    <a:pt x="3714" y="9643"/>
                  </a:cubicBezTo>
                  <a:cubicBezTo>
                    <a:pt x="3540" y="9602"/>
                    <a:pt x="3441" y="9602"/>
                    <a:pt x="3130" y="9329"/>
                  </a:cubicBezTo>
                  <a:cubicBezTo>
                    <a:pt x="2819" y="9055"/>
                    <a:pt x="2989" y="8906"/>
                    <a:pt x="2873" y="8537"/>
                  </a:cubicBezTo>
                  <a:cubicBezTo>
                    <a:pt x="2757" y="8169"/>
                    <a:pt x="2484" y="8222"/>
                    <a:pt x="2629" y="8554"/>
                  </a:cubicBezTo>
                  <a:cubicBezTo>
                    <a:pt x="2774" y="8885"/>
                    <a:pt x="2649" y="8923"/>
                    <a:pt x="2541" y="8844"/>
                  </a:cubicBezTo>
                  <a:cubicBezTo>
                    <a:pt x="2434" y="8765"/>
                    <a:pt x="2330" y="8624"/>
                    <a:pt x="2114" y="8160"/>
                  </a:cubicBezTo>
                  <a:cubicBezTo>
                    <a:pt x="1900" y="7696"/>
                    <a:pt x="1907" y="7820"/>
                    <a:pt x="1858" y="7505"/>
                  </a:cubicBezTo>
                  <a:cubicBezTo>
                    <a:pt x="1808" y="7191"/>
                    <a:pt x="1758" y="7282"/>
                    <a:pt x="1592" y="7016"/>
                  </a:cubicBezTo>
                  <a:cubicBezTo>
                    <a:pt x="1427" y="6752"/>
                    <a:pt x="1613" y="5947"/>
                    <a:pt x="1609" y="5599"/>
                  </a:cubicBezTo>
                  <a:cubicBezTo>
                    <a:pt x="1605" y="5252"/>
                    <a:pt x="1414" y="5156"/>
                    <a:pt x="1563" y="4887"/>
                  </a:cubicBezTo>
                  <a:cubicBezTo>
                    <a:pt x="1713" y="4618"/>
                    <a:pt x="1563" y="4704"/>
                    <a:pt x="1361" y="4667"/>
                  </a:cubicBezTo>
                  <a:cubicBezTo>
                    <a:pt x="1157" y="4630"/>
                    <a:pt x="1298" y="4343"/>
                    <a:pt x="1331" y="4129"/>
                  </a:cubicBezTo>
                  <a:cubicBezTo>
                    <a:pt x="1364" y="3913"/>
                    <a:pt x="1509" y="3954"/>
                    <a:pt x="1427" y="3809"/>
                  </a:cubicBezTo>
                  <a:cubicBezTo>
                    <a:pt x="1344" y="3664"/>
                    <a:pt x="1249" y="3660"/>
                    <a:pt x="1025" y="3329"/>
                  </a:cubicBezTo>
                  <a:cubicBezTo>
                    <a:pt x="801" y="2997"/>
                    <a:pt x="619" y="3229"/>
                    <a:pt x="495" y="3039"/>
                  </a:cubicBezTo>
                  <a:cubicBezTo>
                    <a:pt x="370" y="2848"/>
                    <a:pt x="403" y="2715"/>
                    <a:pt x="718" y="2641"/>
                  </a:cubicBezTo>
                  <a:cubicBezTo>
                    <a:pt x="1033" y="2567"/>
                    <a:pt x="967" y="2301"/>
                    <a:pt x="1033" y="2202"/>
                  </a:cubicBezTo>
                  <a:moveTo>
                    <a:pt x="8713" y="1940"/>
                  </a:moveTo>
                  <a:cubicBezTo>
                    <a:pt x="9037" y="2265"/>
                    <a:pt x="9254" y="2497"/>
                    <a:pt x="9503" y="2886"/>
                  </a:cubicBezTo>
                  <a:cubicBezTo>
                    <a:pt x="9501" y="2925"/>
                    <a:pt x="9492" y="3113"/>
                    <a:pt x="9491" y="3146"/>
                  </a:cubicBezTo>
                  <a:cubicBezTo>
                    <a:pt x="9490" y="3160"/>
                    <a:pt x="9491" y="3174"/>
                    <a:pt x="9492" y="3187"/>
                  </a:cubicBezTo>
                  <a:cubicBezTo>
                    <a:pt x="9470" y="3165"/>
                    <a:pt x="9445" y="3142"/>
                    <a:pt x="9420" y="3117"/>
                  </a:cubicBezTo>
                  <a:cubicBezTo>
                    <a:pt x="9253" y="2955"/>
                    <a:pt x="9019" y="2728"/>
                    <a:pt x="8938" y="2525"/>
                  </a:cubicBezTo>
                  <a:cubicBezTo>
                    <a:pt x="8838" y="2272"/>
                    <a:pt x="8771" y="2257"/>
                    <a:pt x="8702" y="2240"/>
                  </a:cubicBezTo>
                  <a:cubicBezTo>
                    <a:pt x="8690" y="2237"/>
                    <a:pt x="8677" y="2234"/>
                    <a:pt x="8660" y="2213"/>
                  </a:cubicBezTo>
                  <a:cubicBezTo>
                    <a:pt x="8642" y="2191"/>
                    <a:pt x="8624" y="2175"/>
                    <a:pt x="8605" y="2166"/>
                  </a:cubicBezTo>
                  <a:cubicBezTo>
                    <a:pt x="8529" y="2127"/>
                    <a:pt x="8446" y="2177"/>
                    <a:pt x="8363" y="2236"/>
                  </a:cubicBezTo>
                  <a:cubicBezTo>
                    <a:pt x="8363" y="2237"/>
                    <a:pt x="8363" y="2237"/>
                    <a:pt x="8363" y="2237"/>
                  </a:cubicBezTo>
                  <a:cubicBezTo>
                    <a:pt x="8350" y="2245"/>
                    <a:pt x="8338" y="2255"/>
                    <a:pt x="8326" y="2264"/>
                  </a:cubicBezTo>
                  <a:cubicBezTo>
                    <a:pt x="8315" y="2272"/>
                    <a:pt x="8303" y="2281"/>
                    <a:pt x="8292" y="2289"/>
                  </a:cubicBezTo>
                  <a:cubicBezTo>
                    <a:pt x="8291" y="2290"/>
                    <a:pt x="8290" y="2291"/>
                    <a:pt x="8288" y="2292"/>
                  </a:cubicBezTo>
                  <a:cubicBezTo>
                    <a:pt x="8286" y="2293"/>
                    <a:pt x="8283" y="2295"/>
                    <a:pt x="8280" y="2298"/>
                  </a:cubicBezTo>
                  <a:cubicBezTo>
                    <a:pt x="8280" y="2293"/>
                    <a:pt x="8280" y="2289"/>
                    <a:pt x="8279" y="2285"/>
                  </a:cubicBezTo>
                  <a:cubicBezTo>
                    <a:pt x="8279" y="2278"/>
                    <a:pt x="8278" y="2272"/>
                    <a:pt x="8277" y="2266"/>
                  </a:cubicBezTo>
                  <a:cubicBezTo>
                    <a:pt x="8272" y="2223"/>
                    <a:pt x="8261" y="2189"/>
                    <a:pt x="8247" y="2159"/>
                  </a:cubicBezTo>
                  <a:cubicBezTo>
                    <a:pt x="8215" y="2089"/>
                    <a:pt x="8163" y="2051"/>
                    <a:pt x="8100" y="2023"/>
                  </a:cubicBezTo>
                  <a:cubicBezTo>
                    <a:pt x="8074" y="2010"/>
                    <a:pt x="8045" y="1999"/>
                    <a:pt x="8015" y="1988"/>
                  </a:cubicBezTo>
                  <a:cubicBezTo>
                    <a:pt x="7969" y="1970"/>
                    <a:pt x="7920" y="1951"/>
                    <a:pt x="7880" y="1920"/>
                  </a:cubicBezTo>
                  <a:lnTo>
                    <a:pt x="7900" y="1907"/>
                  </a:lnTo>
                  <a:cubicBezTo>
                    <a:pt x="7923" y="1891"/>
                    <a:pt x="7947" y="1874"/>
                    <a:pt x="7968" y="1855"/>
                  </a:cubicBezTo>
                  <a:cubicBezTo>
                    <a:pt x="7991" y="1835"/>
                    <a:pt x="8010" y="1811"/>
                    <a:pt x="8022" y="1783"/>
                  </a:cubicBezTo>
                  <a:cubicBezTo>
                    <a:pt x="8031" y="1761"/>
                    <a:pt x="8035" y="1736"/>
                    <a:pt x="8033" y="1707"/>
                  </a:cubicBezTo>
                  <a:cubicBezTo>
                    <a:pt x="8029" y="1646"/>
                    <a:pt x="8002" y="1574"/>
                    <a:pt x="7935" y="1501"/>
                  </a:cubicBezTo>
                  <a:cubicBezTo>
                    <a:pt x="7905" y="1469"/>
                    <a:pt x="7866" y="1437"/>
                    <a:pt x="7818" y="1405"/>
                  </a:cubicBezTo>
                  <a:cubicBezTo>
                    <a:pt x="7804" y="1397"/>
                    <a:pt x="7789" y="1388"/>
                    <a:pt x="7773" y="1378"/>
                  </a:cubicBezTo>
                  <a:cubicBezTo>
                    <a:pt x="7716" y="1347"/>
                    <a:pt x="7647" y="1315"/>
                    <a:pt x="7563" y="1286"/>
                  </a:cubicBezTo>
                  <a:cubicBezTo>
                    <a:pt x="7508" y="1267"/>
                    <a:pt x="7446" y="1249"/>
                    <a:pt x="7377" y="1232"/>
                  </a:cubicBezTo>
                  <a:cubicBezTo>
                    <a:pt x="7322" y="1218"/>
                    <a:pt x="7262" y="1206"/>
                    <a:pt x="7198" y="1195"/>
                  </a:cubicBezTo>
                  <a:cubicBezTo>
                    <a:pt x="6658" y="1099"/>
                    <a:pt x="6632" y="808"/>
                    <a:pt x="6632" y="807"/>
                  </a:cubicBezTo>
                  <a:cubicBezTo>
                    <a:pt x="6629" y="775"/>
                    <a:pt x="6607" y="746"/>
                    <a:pt x="6574" y="734"/>
                  </a:cubicBezTo>
                  <a:cubicBezTo>
                    <a:pt x="6572" y="734"/>
                    <a:pt x="6254" y="622"/>
                    <a:pt x="6054" y="544"/>
                  </a:cubicBezTo>
                  <a:cubicBezTo>
                    <a:pt x="5956" y="505"/>
                    <a:pt x="5886" y="475"/>
                    <a:pt x="5895" y="469"/>
                  </a:cubicBezTo>
                  <a:cubicBezTo>
                    <a:pt x="5906" y="462"/>
                    <a:pt x="5916" y="455"/>
                    <a:pt x="5925" y="447"/>
                  </a:cubicBezTo>
                  <a:cubicBezTo>
                    <a:pt x="5938" y="434"/>
                    <a:pt x="5950" y="420"/>
                    <a:pt x="5961" y="406"/>
                  </a:cubicBezTo>
                  <a:cubicBezTo>
                    <a:pt x="5966" y="397"/>
                    <a:pt x="6002" y="291"/>
                    <a:pt x="6006" y="282"/>
                  </a:cubicBezTo>
                  <a:cubicBezTo>
                    <a:pt x="7131" y="618"/>
                    <a:pt x="7884" y="1111"/>
                    <a:pt x="8713" y="1940"/>
                  </a:cubicBezTo>
                  <a:close/>
                  <a:moveTo>
                    <a:pt x="4402" y="1542"/>
                  </a:moveTo>
                  <a:cubicBezTo>
                    <a:pt x="4402" y="1542"/>
                    <a:pt x="4700" y="1298"/>
                    <a:pt x="4870" y="1278"/>
                  </a:cubicBezTo>
                  <a:cubicBezTo>
                    <a:pt x="5040" y="1257"/>
                    <a:pt x="5160" y="1397"/>
                    <a:pt x="5546" y="1361"/>
                  </a:cubicBezTo>
                  <a:cubicBezTo>
                    <a:pt x="5931" y="1323"/>
                    <a:pt x="5774" y="1364"/>
                    <a:pt x="6196" y="1625"/>
                  </a:cubicBezTo>
                  <a:cubicBezTo>
                    <a:pt x="6619" y="1886"/>
                    <a:pt x="6527" y="1920"/>
                    <a:pt x="6589" y="2375"/>
                  </a:cubicBezTo>
                  <a:cubicBezTo>
                    <a:pt x="6652" y="2831"/>
                    <a:pt x="6648" y="2587"/>
                    <a:pt x="6847" y="2906"/>
                  </a:cubicBezTo>
                  <a:cubicBezTo>
                    <a:pt x="7046" y="3225"/>
                    <a:pt x="6764" y="3101"/>
                    <a:pt x="6382" y="3101"/>
                  </a:cubicBezTo>
                  <a:cubicBezTo>
                    <a:pt x="6002" y="3101"/>
                    <a:pt x="6005" y="3001"/>
                    <a:pt x="5736" y="2848"/>
                  </a:cubicBezTo>
                  <a:cubicBezTo>
                    <a:pt x="5466" y="2695"/>
                    <a:pt x="5529" y="2583"/>
                    <a:pt x="5425" y="2417"/>
                  </a:cubicBezTo>
                  <a:cubicBezTo>
                    <a:pt x="5321" y="2251"/>
                    <a:pt x="5309" y="2251"/>
                    <a:pt x="5135" y="2140"/>
                  </a:cubicBezTo>
                  <a:cubicBezTo>
                    <a:pt x="4961" y="2028"/>
                    <a:pt x="4941" y="2127"/>
                    <a:pt x="4746" y="2019"/>
                  </a:cubicBezTo>
                  <a:cubicBezTo>
                    <a:pt x="4551" y="1912"/>
                    <a:pt x="4485" y="2069"/>
                    <a:pt x="4336" y="2102"/>
                  </a:cubicBezTo>
                  <a:cubicBezTo>
                    <a:pt x="4186" y="2135"/>
                    <a:pt x="4041" y="2114"/>
                    <a:pt x="3921" y="1986"/>
                  </a:cubicBezTo>
                  <a:cubicBezTo>
                    <a:pt x="3801" y="1858"/>
                    <a:pt x="3722" y="1692"/>
                    <a:pt x="3801" y="1563"/>
                  </a:cubicBezTo>
                  <a:cubicBezTo>
                    <a:pt x="3880" y="1435"/>
                    <a:pt x="3917" y="1381"/>
                    <a:pt x="4049" y="1261"/>
                  </a:cubicBezTo>
                  <a:cubicBezTo>
                    <a:pt x="4182" y="1141"/>
                    <a:pt x="4402" y="1542"/>
                    <a:pt x="4402" y="1542"/>
                  </a:cubicBezTo>
                  <a:close/>
                  <a:moveTo>
                    <a:pt x="7120" y="1800"/>
                  </a:moveTo>
                  <a:cubicBezTo>
                    <a:pt x="7099" y="1803"/>
                    <a:pt x="6859" y="1953"/>
                    <a:pt x="6933" y="2094"/>
                  </a:cubicBezTo>
                  <a:cubicBezTo>
                    <a:pt x="7008" y="2235"/>
                    <a:pt x="7207" y="2309"/>
                    <a:pt x="7265" y="2251"/>
                  </a:cubicBezTo>
                  <a:cubicBezTo>
                    <a:pt x="7323" y="2194"/>
                    <a:pt x="7141" y="1796"/>
                    <a:pt x="7120" y="1800"/>
                  </a:cubicBezTo>
                  <a:close/>
                  <a:moveTo>
                    <a:pt x="1" y="1446"/>
                  </a:moveTo>
                  <a:cubicBezTo>
                    <a:pt x="155" y="1515"/>
                    <a:pt x="302" y="1575"/>
                    <a:pt x="345" y="1638"/>
                  </a:cubicBezTo>
                  <a:cubicBezTo>
                    <a:pt x="469" y="1820"/>
                    <a:pt x="353" y="1962"/>
                    <a:pt x="685" y="2028"/>
                  </a:cubicBezTo>
                  <a:cubicBezTo>
                    <a:pt x="1017" y="2093"/>
                    <a:pt x="1100" y="1995"/>
                    <a:pt x="1232" y="1787"/>
                  </a:cubicBezTo>
                  <a:cubicBezTo>
                    <a:pt x="1364" y="1580"/>
                    <a:pt x="1257" y="1671"/>
                    <a:pt x="1481" y="1248"/>
                  </a:cubicBezTo>
                  <a:cubicBezTo>
                    <a:pt x="1705" y="826"/>
                    <a:pt x="1580" y="834"/>
                    <a:pt x="1912" y="768"/>
                  </a:cubicBezTo>
                  <a:cubicBezTo>
                    <a:pt x="2243" y="702"/>
                    <a:pt x="2061" y="561"/>
                    <a:pt x="2342" y="486"/>
                  </a:cubicBezTo>
                  <a:cubicBezTo>
                    <a:pt x="2624" y="412"/>
                    <a:pt x="2798" y="644"/>
                    <a:pt x="3039" y="379"/>
                  </a:cubicBezTo>
                  <a:cubicBezTo>
                    <a:pt x="3129" y="279"/>
                    <a:pt x="3200" y="138"/>
                    <a:pt x="3254" y="0"/>
                  </a:cubicBezTo>
                  <a:cubicBezTo>
                    <a:pt x="2026" y="172"/>
                    <a:pt x="908" y="687"/>
                    <a:pt x="1" y="1446"/>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7"/>
            <p:cNvSpPr/>
            <p:nvPr/>
          </p:nvSpPr>
          <p:spPr>
            <a:xfrm>
              <a:off x="7815410" y="1191474"/>
              <a:ext cx="2186119" cy="2671202"/>
            </a:xfrm>
            <a:custGeom>
              <a:avLst/>
              <a:gdLst/>
              <a:ahLst/>
              <a:cxnLst/>
              <a:rect l="l" t="t" r="r" b="b"/>
              <a:pathLst>
                <a:path w="8646" h="10565" extrusionOk="0">
                  <a:moveTo>
                    <a:pt x="6078" y="9079"/>
                  </a:moveTo>
                  <a:cubicBezTo>
                    <a:pt x="6082" y="9088"/>
                    <a:pt x="6086" y="9097"/>
                    <a:pt x="6091" y="9106"/>
                  </a:cubicBezTo>
                  <a:cubicBezTo>
                    <a:pt x="6209" y="9355"/>
                    <a:pt x="6083" y="9591"/>
                    <a:pt x="5913" y="9773"/>
                  </a:cubicBezTo>
                  <a:cubicBezTo>
                    <a:pt x="5888" y="9800"/>
                    <a:pt x="5828" y="9867"/>
                    <a:pt x="5803" y="9911"/>
                  </a:cubicBezTo>
                  <a:cubicBezTo>
                    <a:pt x="5823" y="9963"/>
                    <a:pt x="5867" y="10042"/>
                    <a:pt x="5886" y="10086"/>
                  </a:cubicBezTo>
                  <a:cubicBezTo>
                    <a:pt x="5908" y="10136"/>
                    <a:pt x="5924" y="10187"/>
                    <a:pt x="5941" y="10236"/>
                  </a:cubicBezTo>
                  <a:cubicBezTo>
                    <a:pt x="5958" y="10240"/>
                    <a:pt x="5975" y="10242"/>
                    <a:pt x="5987" y="10244"/>
                  </a:cubicBezTo>
                  <a:cubicBezTo>
                    <a:pt x="6204" y="10280"/>
                    <a:pt x="6385" y="10406"/>
                    <a:pt x="6532" y="10565"/>
                  </a:cubicBezTo>
                  <a:cubicBezTo>
                    <a:pt x="7391" y="10070"/>
                    <a:pt x="8117" y="9372"/>
                    <a:pt x="8646" y="8539"/>
                  </a:cubicBezTo>
                  <a:cubicBezTo>
                    <a:pt x="8611" y="8533"/>
                    <a:pt x="8575" y="8523"/>
                    <a:pt x="8538" y="8508"/>
                  </a:cubicBezTo>
                  <a:cubicBezTo>
                    <a:pt x="8460" y="8478"/>
                    <a:pt x="8427" y="8446"/>
                    <a:pt x="8372" y="8405"/>
                  </a:cubicBezTo>
                  <a:cubicBezTo>
                    <a:pt x="8274" y="8407"/>
                    <a:pt x="8129" y="8488"/>
                    <a:pt x="8047" y="8523"/>
                  </a:cubicBezTo>
                  <a:cubicBezTo>
                    <a:pt x="7991" y="8548"/>
                    <a:pt x="7930" y="8559"/>
                    <a:pt x="7869" y="8558"/>
                  </a:cubicBezTo>
                  <a:cubicBezTo>
                    <a:pt x="7715" y="8555"/>
                    <a:pt x="7605" y="8478"/>
                    <a:pt x="7513" y="8368"/>
                  </a:cubicBezTo>
                  <a:cubicBezTo>
                    <a:pt x="7432" y="8435"/>
                    <a:pt x="7331" y="8479"/>
                    <a:pt x="7215" y="8514"/>
                  </a:cubicBezTo>
                  <a:cubicBezTo>
                    <a:pt x="7074" y="8556"/>
                    <a:pt x="6934" y="8567"/>
                    <a:pt x="6787" y="8552"/>
                  </a:cubicBezTo>
                  <a:cubicBezTo>
                    <a:pt x="6755" y="8549"/>
                    <a:pt x="6718" y="8542"/>
                    <a:pt x="6681" y="8536"/>
                  </a:cubicBezTo>
                  <a:cubicBezTo>
                    <a:pt x="6590" y="8647"/>
                    <a:pt x="6491" y="8721"/>
                    <a:pt x="6354" y="8789"/>
                  </a:cubicBezTo>
                  <a:cubicBezTo>
                    <a:pt x="6301" y="8816"/>
                    <a:pt x="6281" y="8821"/>
                    <a:pt x="6246" y="8869"/>
                  </a:cubicBezTo>
                  <a:cubicBezTo>
                    <a:pt x="6195" y="8942"/>
                    <a:pt x="6139" y="9014"/>
                    <a:pt x="6078" y="9079"/>
                  </a:cubicBezTo>
                  <a:close/>
                  <a:moveTo>
                    <a:pt x="702" y="1254"/>
                  </a:moveTo>
                  <a:cubicBezTo>
                    <a:pt x="763" y="1216"/>
                    <a:pt x="856" y="1212"/>
                    <a:pt x="933" y="1220"/>
                  </a:cubicBezTo>
                  <a:cubicBezTo>
                    <a:pt x="935" y="1226"/>
                    <a:pt x="937" y="1233"/>
                    <a:pt x="937" y="1240"/>
                  </a:cubicBezTo>
                  <a:cubicBezTo>
                    <a:pt x="965" y="1358"/>
                    <a:pt x="1008" y="1460"/>
                    <a:pt x="1101" y="1543"/>
                  </a:cubicBezTo>
                  <a:cubicBezTo>
                    <a:pt x="1186" y="1619"/>
                    <a:pt x="1293" y="1646"/>
                    <a:pt x="1388" y="1714"/>
                  </a:cubicBezTo>
                  <a:cubicBezTo>
                    <a:pt x="1564" y="1842"/>
                    <a:pt x="1753" y="1960"/>
                    <a:pt x="1981" y="1941"/>
                  </a:cubicBezTo>
                  <a:cubicBezTo>
                    <a:pt x="2186" y="1923"/>
                    <a:pt x="2341" y="1805"/>
                    <a:pt x="2465" y="1649"/>
                  </a:cubicBezTo>
                  <a:cubicBezTo>
                    <a:pt x="2481" y="1628"/>
                    <a:pt x="2496" y="1608"/>
                    <a:pt x="2510" y="1588"/>
                  </a:cubicBezTo>
                  <a:cubicBezTo>
                    <a:pt x="2538" y="1606"/>
                    <a:pt x="2567" y="1624"/>
                    <a:pt x="2596" y="1640"/>
                  </a:cubicBezTo>
                  <a:cubicBezTo>
                    <a:pt x="2593" y="1655"/>
                    <a:pt x="2589" y="1669"/>
                    <a:pt x="2587" y="1681"/>
                  </a:cubicBezTo>
                  <a:cubicBezTo>
                    <a:pt x="2562" y="1807"/>
                    <a:pt x="2555" y="1929"/>
                    <a:pt x="2573" y="2057"/>
                  </a:cubicBezTo>
                  <a:cubicBezTo>
                    <a:pt x="2608" y="2304"/>
                    <a:pt x="2691" y="2567"/>
                    <a:pt x="2974" y="2627"/>
                  </a:cubicBezTo>
                  <a:cubicBezTo>
                    <a:pt x="3016" y="2636"/>
                    <a:pt x="3057" y="2638"/>
                    <a:pt x="3098" y="2635"/>
                  </a:cubicBezTo>
                  <a:cubicBezTo>
                    <a:pt x="3083" y="2684"/>
                    <a:pt x="3074" y="2736"/>
                    <a:pt x="3075" y="2794"/>
                  </a:cubicBezTo>
                  <a:cubicBezTo>
                    <a:pt x="3076" y="3087"/>
                    <a:pt x="3304" y="3260"/>
                    <a:pt x="3537" y="3387"/>
                  </a:cubicBezTo>
                  <a:cubicBezTo>
                    <a:pt x="3687" y="3468"/>
                    <a:pt x="3691" y="3486"/>
                    <a:pt x="3796" y="3601"/>
                  </a:cubicBezTo>
                  <a:cubicBezTo>
                    <a:pt x="3931" y="3748"/>
                    <a:pt x="4092" y="3814"/>
                    <a:pt x="4282" y="3864"/>
                  </a:cubicBezTo>
                  <a:cubicBezTo>
                    <a:pt x="4498" y="3922"/>
                    <a:pt x="4730" y="3896"/>
                    <a:pt x="4882" y="3714"/>
                  </a:cubicBezTo>
                  <a:cubicBezTo>
                    <a:pt x="5118" y="3433"/>
                    <a:pt x="4961" y="3039"/>
                    <a:pt x="4785" y="2775"/>
                  </a:cubicBezTo>
                  <a:cubicBezTo>
                    <a:pt x="4757" y="2734"/>
                    <a:pt x="4729" y="2694"/>
                    <a:pt x="4697" y="2656"/>
                  </a:cubicBezTo>
                  <a:cubicBezTo>
                    <a:pt x="4707" y="2644"/>
                    <a:pt x="4716" y="2631"/>
                    <a:pt x="4724" y="2619"/>
                  </a:cubicBezTo>
                  <a:cubicBezTo>
                    <a:pt x="4741" y="2593"/>
                    <a:pt x="4757" y="2568"/>
                    <a:pt x="4770" y="2541"/>
                  </a:cubicBezTo>
                  <a:cubicBezTo>
                    <a:pt x="4835" y="2589"/>
                    <a:pt x="4922" y="2630"/>
                    <a:pt x="5052" y="2665"/>
                  </a:cubicBezTo>
                  <a:cubicBezTo>
                    <a:pt x="5053" y="2665"/>
                    <a:pt x="5054" y="2666"/>
                    <a:pt x="5056" y="2666"/>
                  </a:cubicBezTo>
                  <a:cubicBezTo>
                    <a:pt x="5058" y="2668"/>
                    <a:pt x="5060" y="2670"/>
                    <a:pt x="5061" y="2671"/>
                  </a:cubicBezTo>
                  <a:cubicBezTo>
                    <a:pt x="5101" y="2711"/>
                    <a:pt x="5143" y="2773"/>
                    <a:pt x="5181" y="2818"/>
                  </a:cubicBezTo>
                  <a:cubicBezTo>
                    <a:pt x="5273" y="2928"/>
                    <a:pt x="5374" y="3018"/>
                    <a:pt x="5499" y="3091"/>
                  </a:cubicBezTo>
                  <a:cubicBezTo>
                    <a:pt x="5564" y="3128"/>
                    <a:pt x="5624" y="3157"/>
                    <a:pt x="5686" y="3178"/>
                  </a:cubicBezTo>
                  <a:cubicBezTo>
                    <a:pt x="5520" y="3355"/>
                    <a:pt x="5495" y="3604"/>
                    <a:pt x="5562" y="3844"/>
                  </a:cubicBezTo>
                  <a:cubicBezTo>
                    <a:pt x="5617" y="4038"/>
                    <a:pt x="5723" y="4207"/>
                    <a:pt x="5906" y="4283"/>
                  </a:cubicBezTo>
                  <a:cubicBezTo>
                    <a:pt x="5900" y="4296"/>
                    <a:pt x="5892" y="4310"/>
                    <a:pt x="5885" y="4324"/>
                  </a:cubicBezTo>
                  <a:cubicBezTo>
                    <a:pt x="5878" y="4335"/>
                    <a:pt x="5868" y="4353"/>
                    <a:pt x="5858" y="4369"/>
                  </a:cubicBezTo>
                  <a:cubicBezTo>
                    <a:pt x="5567" y="4423"/>
                    <a:pt x="5387" y="4686"/>
                    <a:pt x="5290" y="4951"/>
                  </a:cubicBezTo>
                  <a:cubicBezTo>
                    <a:pt x="5230" y="5118"/>
                    <a:pt x="5177" y="5355"/>
                    <a:pt x="5199" y="5532"/>
                  </a:cubicBezTo>
                  <a:cubicBezTo>
                    <a:pt x="5204" y="5567"/>
                    <a:pt x="5211" y="5597"/>
                    <a:pt x="5218" y="5627"/>
                  </a:cubicBezTo>
                  <a:cubicBezTo>
                    <a:pt x="5200" y="5647"/>
                    <a:pt x="5179" y="5667"/>
                    <a:pt x="5166" y="5680"/>
                  </a:cubicBezTo>
                  <a:cubicBezTo>
                    <a:pt x="5028" y="5814"/>
                    <a:pt x="4878" y="5803"/>
                    <a:pt x="4771" y="6003"/>
                  </a:cubicBezTo>
                  <a:cubicBezTo>
                    <a:pt x="4748" y="6047"/>
                    <a:pt x="4733" y="6091"/>
                    <a:pt x="4725" y="6134"/>
                  </a:cubicBezTo>
                  <a:cubicBezTo>
                    <a:pt x="4598" y="6084"/>
                    <a:pt x="4461" y="6073"/>
                    <a:pt x="4323" y="6145"/>
                  </a:cubicBezTo>
                  <a:cubicBezTo>
                    <a:pt x="4248" y="6184"/>
                    <a:pt x="4195" y="6235"/>
                    <a:pt x="4152" y="6297"/>
                  </a:cubicBezTo>
                  <a:cubicBezTo>
                    <a:pt x="4088" y="6254"/>
                    <a:pt x="4013" y="6227"/>
                    <a:pt x="3932" y="6218"/>
                  </a:cubicBezTo>
                  <a:cubicBezTo>
                    <a:pt x="3796" y="6203"/>
                    <a:pt x="3665" y="6232"/>
                    <a:pt x="3554" y="6313"/>
                  </a:cubicBezTo>
                  <a:cubicBezTo>
                    <a:pt x="3482" y="6366"/>
                    <a:pt x="3463" y="6408"/>
                    <a:pt x="3410" y="6462"/>
                  </a:cubicBezTo>
                  <a:cubicBezTo>
                    <a:pt x="3397" y="6469"/>
                    <a:pt x="3372" y="6475"/>
                    <a:pt x="3359" y="6478"/>
                  </a:cubicBezTo>
                  <a:cubicBezTo>
                    <a:pt x="3167" y="6519"/>
                    <a:pt x="2997" y="6607"/>
                    <a:pt x="2924" y="6803"/>
                  </a:cubicBezTo>
                  <a:cubicBezTo>
                    <a:pt x="2823" y="7073"/>
                    <a:pt x="3012" y="7206"/>
                    <a:pt x="2951" y="7476"/>
                  </a:cubicBezTo>
                  <a:cubicBezTo>
                    <a:pt x="2910" y="7659"/>
                    <a:pt x="2877" y="7857"/>
                    <a:pt x="2927" y="8035"/>
                  </a:cubicBezTo>
                  <a:cubicBezTo>
                    <a:pt x="2867" y="8005"/>
                    <a:pt x="2816" y="7960"/>
                    <a:pt x="2715" y="7872"/>
                  </a:cubicBezTo>
                  <a:cubicBezTo>
                    <a:pt x="2696" y="7854"/>
                    <a:pt x="2652" y="7819"/>
                    <a:pt x="2648" y="7789"/>
                  </a:cubicBezTo>
                  <a:cubicBezTo>
                    <a:pt x="2639" y="7738"/>
                    <a:pt x="2641" y="7674"/>
                    <a:pt x="2638" y="7621"/>
                  </a:cubicBezTo>
                  <a:cubicBezTo>
                    <a:pt x="2631" y="7496"/>
                    <a:pt x="2611" y="7378"/>
                    <a:pt x="2574" y="7257"/>
                  </a:cubicBezTo>
                  <a:cubicBezTo>
                    <a:pt x="2418" y="6763"/>
                    <a:pt x="2032" y="6648"/>
                    <a:pt x="1773" y="6781"/>
                  </a:cubicBezTo>
                  <a:cubicBezTo>
                    <a:pt x="1733" y="6697"/>
                    <a:pt x="1692" y="6614"/>
                    <a:pt x="1648" y="6532"/>
                  </a:cubicBezTo>
                  <a:cubicBezTo>
                    <a:pt x="1633" y="6503"/>
                    <a:pt x="1612" y="6467"/>
                    <a:pt x="1601" y="6437"/>
                  </a:cubicBezTo>
                  <a:cubicBezTo>
                    <a:pt x="1587" y="6401"/>
                    <a:pt x="1578" y="6321"/>
                    <a:pt x="1571" y="6282"/>
                  </a:cubicBezTo>
                  <a:cubicBezTo>
                    <a:pt x="1547" y="6124"/>
                    <a:pt x="1512" y="5981"/>
                    <a:pt x="1413" y="5851"/>
                  </a:cubicBezTo>
                  <a:cubicBezTo>
                    <a:pt x="1359" y="5779"/>
                    <a:pt x="1307" y="5732"/>
                    <a:pt x="1257" y="5655"/>
                  </a:cubicBezTo>
                  <a:cubicBezTo>
                    <a:pt x="1197" y="5474"/>
                    <a:pt x="1330" y="4669"/>
                    <a:pt x="1328" y="4433"/>
                  </a:cubicBezTo>
                  <a:cubicBezTo>
                    <a:pt x="1326" y="4300"/>
                    <a:pt x="1305" y="4178"/>
                    <a:pt x="1267" y="4051"/>
                  </a:cubicBezTo>
                  <a:cubicBezTo>
                    <a:pt x="1256" y="4019"/>
                    <a:pt x="1235" y="3963"/>
                    <a:pt x="1227" y="3926"/>
                  </a:cubicBezTo>
                  <a:cubicBezTo>
                    <a:pt x="1229" y="3922"/>
                    <a:pt x="1232" y="3918"/>
                    <a:pt x="1233" y="3915"/>
                  </a:cubicBezTo>
                  <a:cubicBezTo>
                    <a:pt x="1344" y="3717"/>
                    <a:pt x="1407" y="3491"/>
                    <a:pt x="1245" y="3293"/>
                  </a:cubicBezTo>
                  <a:cubicBezTo>
                    <a:pt x="1182" y="3216"/>
                    <a:pt x="1106" y="3172"/>
                    <a:pt x="1021" y="3148"/>
                  </a:cubicBezTo>
                  <a:cubicBezTo>
                    <a:pt x="1030" y="3112"/>
                    <a:pt x="1038" y="3076"/>
                    <a:pt x="1044" y="3038"/>
                  </a:cubicBezTo>
                  <a:cubicBezTo>
                    <a:pt x="1084" y="2988"/>
                    <a:pt x="1114" y="2953"/>
                    <a:pt x="1141" y="2884"/>
                  </a:cubicBezTo>
                  <a:cubicBezTo>
                    <a:pt x="1198" y="2735"/>
                    <a:pt x="1171" y="2587"/>
                    <a:pt x="1094" y="2452"/>
                  </a:cubicBezTo>
                  <a:cubicBezTo>
                    <a:pt x="1063" y="2398"/>
                    <a:pt x="1027" y="2348"/>
                    <a:pt x="986" y="2302"/>
                  </a:cubicBezTo>
                  <a:cubicBezTo>
                    <a:pt x="940" y="2252"/>
                    <a:pt x="890" y="2209"/>
                    <a:pt x="843" y="2160"/>
                  </a:cubicBezTo>
                  <a:cubicBezTo>
                    <a:pt x="781" y="2095"/>
                    <a:pt x="727" y="2022"/>
                    <a:pt x="676" y="1947"/>
                  </a:cubicBezTo>
                  <a:cubicBezTo>
                    <a:pt x="614" y="1854"/>
                    <a:pt x="540" y="1772"/>
                    <a:pt x="452" y="1709"/>
                  </a:cubicBezTo>
                  <a:cubicBezTo>
                    <a:pt x="525" y="1648"/>
                    <a:pt x="586" y="1572"/>
                    <a:pt x="632" y="1481"/>
                  </a:cubicBezTo>
                  <a:cubicBezTo>
                    <a:pt x="674" y="1394"/>
                    <a:pt x="684" y="1331"/>
                    <a:pt x="702" y="1254"/>
                  </a:cubicBezTo>
                  <a:close/>
                  <a:moveTo>
                    <a:pt x="4565" y="586"/>
                  </a:moveTo>
                  <a:cubicBezTo>
                    <a:pt x="4599" y="601"/>
                    <a:pt x="4633" y="621"/>
                    <a:pt x="4674" y="647"/>
                  </a:cubicBezTo>
                  <a:cubicBezTo>
                    <a:pt x="4885" y="783"/>
                    <a:pt x="4949" y="829"/>
                    <a:pt x="5084" y="1047"/>
                  </a:cubicBezTo>
                  <a:cubicBezTo>
                    <a:pt x="5140" y="1136"/>
                    <a:pt x="5163" y="1207"/>
                    <a:pt x="5198" y="1302"/>
                  </a:cubicBezTo>
                  <a:cubicBezTo>
                    <a:pt x="5198" y="1303"/>
                    <a:pt x="5199" y="1305"/>
                    <a:pt x="5199" y="1307"/>
                  </a:cubicBezTo>
                  <a:cubicBezTo>
                    <a:pt x="5214" y="1320"/>
                    <a:pt x="5242" y="1337"/>
                    <a:pt x="5256" y="1344"/>
                  </a:cubicBezTo>
                  <a:cubicBezTo>
                    <a:pt x="5354" y="1400"/>
                    <a:pt x="5438" y="1472"/>
                    <a:pt x="5529" y="1524"/>
                  </a:cubicBezTo>
                  <a:cubicBezTo>
                    <a:pt x="5541" y="1530"/>
                    <a:pt x="5555" y="1535"/>
                    <a:pt x="5573" y="1538"/>
                  </a:cubicBezTo>
                  <a:cubicBezTo>
                    <a:pt x="5549" y="1450"/>
                    <a:pt x="5539" y="1357"/>
                    <a:pt x="5527" y="1267"/>
                  </a:cubicBezTo>
                  <a:cubicBezTo>
                    <a:pt x="5514" y="1177"/>
                    <a:pt x="5507" y="1088"/>
                    <a:pt x="5498" y="998"/>
                  </a:cubicBezTo>
                  <a:cubicBezTo>
                    <a:pt x="5496" y="977"/>
                    <a:pt x="5494" y="943"/>
                    <a:pt x="5490" y="917"/>
                  </a:cubicBezTo>
                  <a:cubicBezTo>
                    <a:pt x="5450" y="879"/>
                    <a:pt x="5354" y="821"/>
                    <a:pt x="5315" y="798"/>
                  </a:cubicBezTo>
                  <a:cubicBezTo>
                    <a:pt x="5230" y="745"/>
                    <a:pt x="5147" y="689"/>
                    <a:pt x="5067" y="627"/>
                  </a:cubicBezTo>
                  <a:cubicBezTo>
                    <a:pt x="5049" y="612"/>
                    <a:pt x="5030" y="595"/>
                    <a:pt x="5011" y="580"/>
                  </a:cubicBezTo>
                  <a:cubicBezTo>
                    <a:pt x="4976" y="582"/>
                    <a:pt x="4938" y="586"/>
                    <a:pt x="4909" y="589"/>
                  </a:cubicBezTo>
                  <a:cubicBezTo>
                    <a:pt x="4792" y="600"/>
                    <a:pt x="4679" y="600"/>
                    <a:pt x="4565" y="586"/>
                  </a:cubicBezTo>
                  <a:close/>
                  <a:moveTo>
                    <a:pt x="1" y="262"/>
                  </a:moveTo>
                  <a:cubicBezTo>
                    <a:pt x="57" y="347"/>
                    <a:pt x="77" y="407"/>
                    <a:pt x="101" y="483"/>
                  </a:cubicBezTo>
                  <a:cubicBezTo>
                    <a:pt x="121" y="487"/>
                    <a:pt x="151" y="492"/>
                    <a:pt x="174" y="493"/>
                  </a:cubicBezTo>
                  <a:cubicBezTo>
                    <a:pt x="194" y="469"/>
                    <a:pt x="215" y="433"/>
                    <a:pt x="228" y="414"/>
                  </a:cubicBezTo>
                  <a:cubicBezTo>
                    <a:pt x="237" y="398"/>
                    <a:pt x="257" y="368"/>
                    <a:pt x="263" y="350"/>
                  </a:cubicBezTo>
                  <a:cubicBezTo>
                    <a:pt x="307" y="221"/>
                    <a:pt x="352" y="115"/>
                    <a:pt x="409" y="1"/>
                  </a:cubicBezTo>
                  <a:cubicBezTo>
                    <a:pt x="270" y="82"/>
                    <a:pt x="133" y="169"/>
                    <a:pt x="1" y="2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7"/>
            <p:cNvSpPr/>
            <p:nvPr/>
          </p:nvSpPr>
          <p:spPr>
            <a:xfrm>
              <a:off x="7619968" y="874926"/>
              <a:ext cx="2626580" cy="3141222"/>
            </a:xfrm>
            <a:custGeom>
              <a:avLst/>
              <a:gdLst/>
              <a:ahLst/>
              <a:cxnLst/>
              <a:rect l="l" t="t" r="r" b="b"/>
              <a:pathLst>
                <a:path w="10388" h="12424" extrusionOk="0">
                  <a:moveTo>
                    <a:pt x="266" y="1514"/>
                  </a:moveTo>
                  <a:cubicBezTo>
                    <a:pt x="380" y="1565"/>
                    <a:pt x="474" y="1615"/>
                    <a:pt x="518" y="1678"/>
                  </a:cubicBezTo>
                  <a:cubicBezTo>
                    <a:pt x="567" y="1751"/>
                    <a:pt x="584" y="1814"/>
                    <a:pt x="599" y="1871"/>
                  </a:cubicBezTo>
                  <a:cubicBezTo>
                    <a:pt x="618" y="1942"/>
                    <a:pt x="633" y="1997"/>
                    <a:pt x="802" y="2031"/>
                  </a:cubicBezTo>
                  <a:cubicBezTo>
                    <a:pt x="945" y="2059"/>
                    <a:pt x="1030" y="2054"/>
                    <a:pt x="1091" y="2022"/>
                  </a:cubicBezTo>
                  <a:cubicBezTo>
                    <a:pt x="1151" y="1990"/>
                    <a:pt x="1198" y="1921"/>
                    <a:pt x="1256" y="1830"/>
                  </a:cubicBezTo>
                  <a:cubicBezTo>
                    <a:pt x="1311" y="1744"/>
                    <a:pt x="1320" y="1717"/>
                    <a:pt x="1333" y="1675"/>
                  </a:cubicBezTo>
                  <a:cubicBezTo>
                    <a:pt x="1352" y="1615"/>
                    <a:pt x="1378" y="1531"/>
                    <a:pt x="1502" y="1297"/>
                  </a:cubicBezTo>
                  <a:cubicBezTo>
                    <a:pt x="1563" y="1181"/>
                    <a:pt x="1598" y="1097"/>
                    <a:pt x="1623" y="1037"/>
                  </a:cubicBezTo>
                  <a:cubicBezTo>
                    <a:pt x="1705" y="840"/>
                    <a:pt x="1710" y="827"/>
                    <a:pt x="1993" y="771"/>
                  </a:cubicBezTo>
                  <a:cubicBezTo>
                    <a:pt x="2129" y="744"/>
                    <a:pt x="2151" y="706"/>
                    <a:pt x="2173" y="668"/>
                  </a:cubicBezTo>
                  <a:cubicBezTo>
                    <a:pt x="2212" y="601"/>
                    <a:pt x="2250" y="536"/>
                    <a:pt x="2419" y="490"/>
                  </a:cubicBezTo>
                  <a:cubicBezTo>
                    <a:pt x="2549" y="456"/>
                    <a:pt x="2653" y="476"/>
                    <a:pt x="2750" y="494"/>
                  </a:cubicBezTo>
                  <a:cubicBezTo>
                    <a:pt x="2860" y="515"/>
                    <a:pt x="2959" y="534"/>
                    <a:pt x="3073" y="409"/>
                  </a:cubicBezTo>
                  <a:cubicBezTo>
                    <a:pt x="3112" y="366"/>
                    <a:pt x="3149" y="310"/>
                    <a:pt x="3182" y="251"/>
                  </a:cubicBezTo>
                  <a:cubicBezTo>
                    <a:pt x="3190" y="235"/>
                    <a:pt x="3199" y="219"/>
                    <a:pt x="3207" y="202"/>
                  </a:cubicBezTo>
                  <a:cubicBezTo>
                    <a:pt x="2666" y="291"/>
                    <a:pt x="2148" y="448"/>
                    <a:pt x="1662" y="664"/>
                  </a:cubicBezTo>
                  <a:cubicBezTo>
                    <a:pt x="1160" y="888"/>
                    <a:pt x="692" y="1174"/>
                    <a:pt x="266" y="1514"/>
                  </a:cubicBezTo>
                  <a:close/>
                  <a:moveTo>
                    <a:pt x="6985" y="8693"/>
                  </a:moveTo>
                  <a:cubicBezTo>
                    <a:pt x="7127" y="8684"/>
                    <a:pt x="7454" y="8619"/>
                    <a:pt x="7482" y="8613"/>
                  </a:cubicBezTo>
                  <a:cubicBezTo>
                    <a:pt x="7501" y="8609"/>
                    <a:pt x="7522" y="8611"/>
                    <a:pt x="7541" y="8621"/>
                  </a:cubicBezTo>
                  <a:cubicBezTo>
                    <a:pt x="7585" y="8644"/>
                    <a:pt x="7602" y="8697"/>
                    <a:pt x="7579" y="8741"/>
                  </a:cubicBezTo>
                  <a:cubicBezTo>
                    <a:pt x="7579" y="8741"/>
                    <a:pt x="7413" y="9065"/>
                    <a:pt x="7248" y="9193"/>
                  </a:cubicBezTo>
                  <a:cubicBezTo>
                    <a:pt x="7084" y="9320"/>
                    <a:pt x="7037" y="9278"/>
                    <a:pt x="6933" y="9186"/>
                  </a:cubicBezTo>
                  <a:cubicBezTo>
                    <a:pt x="6908" y="9165"/>
                    <a:pt x="6879" y="9140"/>
                    <a:pt x="6840" y="9114"/>
                  </a:cubicBezTo>
                  <a:cubicBezTo>
                    <a:pt x="6808" y="9094"/>
                    <a:pt x="6789" y="9105"/>
                    <a:pt x="6761" y="9121"/>
                  </a:cubicBezTo>
                  <a:cubicBezTo>
                    <a:pt x="6693" y="9161"/>
                    <a:pt x="6604" y="9212"/>
                    <a:pt x="6418" y="9203"/>
                  </a:cubicBezTo>
                  <a:cubicBezTo>
                    <a:pt x="6250" y="9194"/>
                    <a:pt x="6118" y="9162"/>
                    <a:pt x="6006" y="9113"/>
                  </a:cubicBezTo>
                  <a:cubicBezTo>
                    <a:pt x="5894" y="9065"/>
                    <a:pt x="5803" y="8999"/>
                    <a:pt x="5718" y="8923"/>
                  </a:cubicBezTo>
                  <a:cubicBezTo>
                    <a:pt x="5627" y="8842"/>
                    <a:pt x="5620" y="8782"/>
                    <a:pt x="5669" y="8728"/>
                  </a:cubicBezTo>
                  <a:cubicBezTo>
                    <a:pt x="5704" y="8689"/>
                    <a:pt x="5753" y="8685"/>
                    <a:pt x="5813" y="8680"/>
                  </a:cubicBezTo>
                  <a:lnTo>
                    <a:pt x="5813" y="8680"/>
                  </a:lnTo>
                  <a:cubicBezTo>
                    <a:pt x="5864" y="8676"/>
                    <a:pt x="5929" y="8671"/>
                    <a:pt x="5955" y="8645"/>
                  </a:cubicBezTo>
                  <a:lnTo>
                    <a:pt x="5955" y="8645"/>
                  </a:lnTo>
                  <a:cubicBezTo>
                    <a:pt x="6042" y="8558"/>
                    <a:pt x="6111" y="8572"/>
                    <a:pt x="6228" y="8596"/>
                  </a:cubicBezTo>
                  <a:cubicBezTo>
                    <a:pt x="6312" y="8611"/>
                    <a:pt x="6431" y="8635"/>
                    <a:pt x="6619" y="8612"/>
                  </a:cubicBezTo>
                  <a:cubicBezTo>
                    <a:pt x="6904" y="8577"/>
                    <a:pt x="6961" y="8635"/>
                    <a:pt x="6985" y="8693"/>
                  </a:cubicBezTo>
                  <a:close/>
                  <a:moveTo>
                    <a:pt x="7327" y="8823"/>
                  </a:moveTo>
                  <a:cubicBezTo>
                    <a:pt x="7274" y="8907"/>
                    <a:pt x="7205" y="9002"/>
                    <a:pt x="7140" y="9052"/>
                  </a:cubicBezTo>
                  <a:cubicBezTo>
                    <a:pt x="7091" y="9091"/>
                    <a:pt x="7078" y="9079"/>
                    <a:pt x="7050" y="9054"/>
                  </a:cubicBezTo>
                  <a:cubicBezTo>
                    <a:pt x="7021" y="9028"/>
                    <a:pt x="6985" y="8997"/>
                    <a:pt x="6934" y="8965"/>
                  </a:cubicBezTo>
                  <a:cubicBezTo>
                    <a:pt x="6811" y="8887"/>
                    <a:pt x="6755" y="8920"/>
                    <a:pt x="6672" y="8969"/>
                  </a:cubicBezTo>
                  <a:cubicBezTo>
                    <a:pt x="6624" y="8996"/>
                    <a:pt x="6561" y="9033"/>
                    <a:pt x="6428" y="9026"/>
                  </a:cubicBezTo>
                  <a:cubicBezTo>
                    <a:pt x="6281" y="9018"/>
                    <a:pt x="6169" y="8992"/>
                    <a:pt x="6076" y="8951"/>
                  </a:cubicBezTo>
                  <a:cubicBezTo>
                    <a:pt x="6012" y="8924"/>
                    <a:pt x="5957" y="8889"/>
                    <a:pt x="5904" y="8849"/>
                  </a:cubicBezTo>
                  <a:cubicBezTo>
                    <a:pt x="5965" y="8839"/>
                    <a:pt x="6031" y="8820"/>
                    <a:pt x="6080" y="8771"/>
                  </a:cubicBezTo>
                  <a:lnTo>
                    <a:pt x="6080" y="8770"/>
                  </a:lnTo>
                  <a:lnTo>
                    <a:pt x="6080" y="8770"/>
                  </a:lnTo>
                  <a:cubicBezTo>
                    <a:pt x="6100" y="8750"/>
                    <a:pt x="6135" y="8757"/>
                    <a:pt x="6194" y="8769"/>
                  </a:cubicBezTo>
                  <a:cubicBezTo>
                    <a:pt x="6289" y="8788"/>
                    <a:pt x="6424" y="8815"/>
                    <a:pt x="6641" y="8788"/>
                  </a:cubicBezTo>
                  <a:cubicBezTo>
                    <a:pt x="6823" y="8766"/>
                    <a:pt x="6824" y="8770"/>
                    <a:pt x="6826" y="8775"/>
                  </a:cubicBezTo>
                  <a:cubicBezTo>
                    <a:pt x="6844" y="8831"/>
                    <a:pt x="6859" y="8878"/>
                    <a:pt x="6983" y="8871"/>
                  </a:cubicBezTo>
                  <a:cubicBezTo>
                    <a:pt x="7066" y="8866"/>
                    <a:pt x="7209" y="8844"/>
                    <a:pt x="7327" y="8823"/>
                  </a:cubicBezTo>
                  <a:close/>
                  <a:moveTo>
                    <a:pt x="123" y="1643"/>
                  </a:moveTo>
                  <a:lnTo>
                    <a:pt x="65" y="1617"/>
                  </a:lnTo>
                  <a:cubicBezTo>
                    <a:pt x="52" y="1611"/>
                    <a:pt x="41" y="1604"/>
                    <a:pt x="31" y="1592"/>
                  </a:cubicBezTo>
                  <a:cubicBezTo>
                    <a:pt x="0" y="1555"/>
                    <a:pt x="5" y="1499"/>
                    <a:pt x="43" y="1467"/>
                  </a:cubicBezTo>
                  <a:cubicBezTo>
                    <a:pt x="508" y="1079"/>
                    <a:pt x="1029" y="753"/>
                    <a:pt x="1591" y="503"/>
                  </a:cubicBezTo>
                  <a:cubicBezTo>
                    <a:pt x="2138" y="260"/>
                    <a:pt x="2725" y="90"/>
                    <a:pt x="3338" y="3"/>
                  </a:cubicBezTo>
                  <a:cubicBezTo>
                    <a:pt x="3353" y="1"/>
                    <a:pt x="3369" y="1"/>
                    <a:pt x="3385" y="8"/>
                  </a:cubicBezTo>
                  <a:cubicBezTo>
                    <a:pt x="3431" y="26"/>
                    <a:pt x="3453" y="77"/>
                    <a:pt x="3436" y="123"/>
                  </a:cubicBezTo>
                  <a:cubicBezTo>
                    <a:pt x="3407" y="194"/>
                    <a:pt x="3374" y="268"/>
                    <a:pt x="3336" y="337"/>
                  </a:cubicBezTo>
                  <a:cubicBezTo>
                    <a:pt x="3298" y="407"/>
                    <a:pt x="3253" y="472"/>
                    <a:pt x="3204" y="528"/>
                  </a:cubicBezTo>
                  <a:cubicBezTo>
                    <a:pt x="3024" y="726"/>
                    <a:pt x="2879" y="698"/>
                    <a:pt x="2717" y="668"/>
                  </a:cubicBezTo>
                  <a:cubicBezTo>
                    <a:pt x="2639" y="654"/>
                    <a:pt x="2555" y="638"/>
                    <a:pt x="2464" y="661"/>
                  </a:cubicBezTo>
                  <a:cubicBezTo>
                    <a:pt x="2366" y="688"/>
                    <a:pt x="2346" y="722"/>
                    <a:pt x="2326" y="756"/>
                  </a:cubicBezTo>
                  <a:cubicBezTo>
                    <a:pt x="2283" y="829"/>
                    <a:pt x="2241" y="902"/>
                    <a:pt x="2028" y="944"/>
                  </a:cubicBezTo>
                  <a:cubicBezTo>
                    <a:pt x="1837" y="983"/>
                    <a:pt x="1834" y="990"/>
                    <a:pt x="1786" y="1105"/>
                  </a:cubicBezTo>
                  <a:cubicBezTo>
                    <a:pt x="1760" y="1168"/>
                    <a:pt x="1724" y="1255"/>
                    <a:pt x="1658" y="1380"/>
                  </a:cubicBezTo>
                  <a:cubicBezTo>
                    <a:pt x="1541" y="1600"/>
                    <a:pt x="1518" y="1674"/>
                    <a:pt x="1502" y="1727"/>
                  </a:cubicBezTo>
                  <a:cubicBezTo>
                    <a:pt x="1484" y="1782"/>
                    <a:pt x="1473" y="1818"/>
                    <a:pt x="1406" y="1925"/>
                  </a:cubicBezTo>
                  <a:cubicBezTo>
                    <a:pt x="1377" y="1969"/>
                    <a:pt x="1350" y="2010"/>
                    <a:pt x="1323" y="2045"/>
                  </a:cubicBezTo>
                  <a:cubicBezTo>
                    <a:pt x="1351" y="2034"/>
                    <a:pt x="1379" y="2024"/>
                    <a:pt x="1408" y="2017"/>
                  </a:cubicBezTo>
                  <a:cubicBezTo>
                    <a:pt x="1587" y="1969"/>
                    <a:pt x="1768" y="1989"/>
                    <a:pt x="1871" y="2010"/>
                  </a:cubicBezTo>
                  <a:cubicBezTo>
                    <a:pt x="1975" y="2032"/>
                    <a:pt x="2043" y="2081"/>
                    <a:pt x="2091" y="2152"/>
                  </a:cubicBezTo>
                  <a:cubicBezTo>
                    <a:pt x="2135" y="2216"/>
                    <a:pt x="2158" y="2293"/>
                    <a:pt x="2179" y="2384"/>
                  </a:cubicBezTo>
                  <a:cubicBezTo>
                    <a:pt x="2192" y="2436"/>
                    <a:pt x="2199" y="2439"/>
                    <a:pt x="2227" y="2451"/>
                  </a:cubicBezTo>
                  <a:cubicBezTo>
                    <a:pt x="2271" y="2471"/>
                    <a:pt x="2338" y="2500"/>
                    <a:pt x="2444" y="2576"/>
                  </a:cubicBezTo>
                  <a:cubicBezTo>
                    <a:pt x="2552" y="2655"/>
                    <a:pt x="2632" y="2707"/>
                    <a:pt x="2693" y="2713"/>
                  </a:cubicBezTo>
                  <a:cubicBezTo>
                    <a:pt x="2743" y="2719"/>
                    <a:pt x="2793" y="2686"/>
                    <a:pt x="2861" y="2602"/>
                  </a:cubicBezTo>
                  <a:cubicBezTo>
                    <a:pt x="2933" y="2512"/>
                    <a:pt x="2929" y="2449"/>
                    <a:pt x="2927" y="2403"/>
                  </a:cubicBezTo>
                  <a:cubicBezTo>
                    <a:pt x="2922" y="2306"/>
                    <a:pt x="2918" y="2244"/>
                    <a:pt x="3064" y="2203"/>
                  </a:cubicBezTo>
                  <a:cubicBezTo>
                    <a:pt x="3199" y="2164"/>
                    <a:pt x="3287" y="2235"/>
                    <a:pt x="3404" y="2331"/>
                  </a:cubicBezTo>
                  <a:cubicBezTo>
                    <a:pt x="3475" y="2388"/>
                    <a:pt x="3561" y="2457"/>
                    <a:pt x="3676" y="2510"/>
                  </a:cubicBezTo>
                  <a:cubicBezTo>
                    <a:pt x="3921" y="2622"/>
                    <a:pt x="3890" y="2765"/>
                    <a:pt x="3847" y="2956"/>
                  </a:cubicBezTo>
                  <a:cubicBezTo>
                    <a:pt x="3829" y="3039"/>
                    <a:pt x="3807" y="3136"/>
                    <a:pt x="3822" y="3241"/>
                  </a:cubicBezTo>
                  <a:cubicBezTo>
                    <a:pt x="3837" y="3352"/>
                    <a:pt x="3832" y="3407"/>
                    <a:pt x="3838" y="3408"/>
                  </a:cubicBezTo>
                  <a:cubicBezTo>
                    <a:pt x="3847" y="3408"/>
                    <a:pt x="3887" y="3346"/>
                    <a:pt x="3961" y="3221"/>
                  </a:cubicBezTo>
                  <a:cubicBezTo>
                    <a:pt x="4023" y="3115"/>
                    <a:pt x="4064" y="2971"/>
                    <a:pt x="4102" y="2841"/>
                  </a:cubicBezTo>
                  <a:cubicBezTo>
                    <a:pt x="4140" y="2710"/>
                    <a:pt x="4175" y="2591"/>
                    <a:pt x="4228" y="2519"/>
                  </a:cubicBezTo>
                  <a:cubicBezTo>
                    <a:pt x="4297" y="2422"/>
                    <a:pt x="4381" y="2393"/>
                    <a:pt x="4498" y="2477"/>
                  </a:cubicBezTo>
                  <a:cubicBezTo>
                    <a:pt x="4499" y="2478"/>
                    <a:pt x="4501" y="2478"/>
                    <a:pt x="4502" y="2479"/>
                  </a:cubicBezTo>
                  <a:cubicBezTo>
                    <a:pt x="4631" y="2575"/>
                    <a:pt x="4718" y="2794"/>
                    <a:pt x="4738" y="3032"/>
                  </a:cubicBezTo>
                  <a:cubicBezTo>
                    <a:pt x="4758" y="3264"/>
                    <a:pt x="4716" y="3521"/>
                    <a:pt x="4589" y="3697"/>
                  </a:cubicBezTo>
                  <a:lnTo>
                    <a:pt x="4589" y="3697"/>
                  </a:lnTo>
                  <a:lnTo>
                    <a:pt x="4585" y="3703"/>
                  </a:lnTo>
                  <a:cubicBezTo>
                    <a:pt x="4537" y="3768"/>
                    <a:pt x="4489" y="3823"/>
                    <a:pt x="4447" y="3872"/>
                  </a:cubicBezTo>
                  <a:cubicBezTo>
                    <a:pt x="4401" y="3925"/>
                    <a:pt x="4361" y="3971"/>
                    <a:pt x="4341" y="4007"/>
                  </a:cubicBezTo>
                  <a:cubicBezTo>
                    <a:pt x="4312" y="4060"/>
                    <a:pt x="4348" y="4112"/>
                    <a:pt x="4539" y="4215"/>
                  </a:cubicBezTo>
                  <a:cubicBezTo>
                    <a:pt x="4764" y="4337"/>
                    <a:pt x="4836" y="4425"/>
                    <a:pt x="4895" y="4495"/>
                  </a:cubicBezTo>
                  <a:cubicBezTo>
                    <a:pt x="4945" y="4555"/>
                    <a:pt x="4981" y="4598"/>
                    <a:pt x="5179" y="4651"/>
                  </a:cubicBezTo>
                  <a:cubicBezTo>
                    <a:pt x="5230" y="4665"/>
                    <a:pt x="5263" y="4667"/>
                    <a:pt x="5282" y="4659"/>
                  </a:cubicBezTo>
                  <a:cubicBezTo>
                    <a:pt x="5287" y="4657"/>
                    <a:pt x="5290" y="4651"/>
                    <a:pt x="5292" y="4643"/>
                  </a:cubicBezTo>
                  <a:cubicBezTo>
                    <a:pt x="5296" y="4618"/>
                    <a:pt x="5291" y="4583"/>
                    <a:pt x="5280" y="4542"/>
                  </a:cubicBezTo>
                  <a:cubicBezTo>
                    <a:pt x="5240" y="4405"/>
                    <a:pt x="5129" y="4230"/>
                    <a:pt x="5015" y="4121"/>
                  </a:cubicBezTo>
                  <a:cubicBezTo>
                    <a:pt x="4819" y="3931"/>
                    <a:pt x="4912" y="3823"/>
                    <a:pt x="5028" y="3691"/>
                  </a:cubicBezTo>
                  <a:cubicBezTo>
                    <a:pt x="5087" y="3623"/>
                    <a:pt x="5155" y="3545"/>
                    <a:pt x="5138" y="3431"/>
                  </a:cubicBezTo>
                  <a:cubicBezTo>
                    <a:pt x="5115" y="3276"/>
                    <a:pt x="5104" y="3271"/>
                    <a:pt x="5081" y="3263"/>
                  </a:cubicBezTo>
                  <a:cubicBezTo>
                    <a:pt x="5038" y="3249"/>
                    <a:pt x="4982" y="3229"/>
                    <a:pt x="4904" y="3155"/>
                  </a:cubicBezTo>
                  <a:cubicBezTo>
                    <a:pt x="4795" y="3051"/>
                    <a:pt x="4747" y="2972"/>
                    <a:pt x="4759" y="2879"/>
                  </a:cubicBezTo>
                  <a:cubicBezTo>
                    <a:pt x="4769" y="2794"/>
                    <a:pt x="4832" y="2720"/>
                    <a:pt x="4945" y="2623"/>
                  </a:cubicBezTo>
                  <a:cubicBezTo>
                    <a:pt x="5093" y="2493"/>
                    <a:pt x="5205" y="2540"/>
                    <a:pt x="5321" y="2672"/>
                  </a:cubicBezTo>
                  <a:cubicBezTo>
                    <a:pt x="5367" y="2726"/>
                    <a:pt x="5413" y="2794"/>
                    <a:pt x="5464" y="2871"/>
                  </a:cubicBezTo>
                  <a:cubicBezTo>
                    <a:pt x="5504" y="2931"/>
                    <a:pt x="5547" y="2995"/>
                    <a:pt x="5595" y="3059"/>
                  </a:cubicBezTo>
                  <a:cubicBezTo>
                    <a:pt x="5673" y="3162"/>
                    <a:pt x="5716" y="3236"/>
                    <a:pt x="5748" y="3293"/>
                  </a:cubicBezTo>
                  <a:cubicBezTo>
                    <a:pt x="5800" y="3383"/>
                    <a:pt x="5819" y="3416"/>
                    <a:pt x="5954" y="3454"/>
                  </a:cubicBezTo>
                  <a:cubicBezTo>
                    <a:pt x="6117" y="3499"/>
                    <a:pt x="6191" y="3593"/>
                    <a:pt x="6273" y="3700"/>
                  </a:cubicBezTo>
                  <a:cubicBezTo>
                    <a:pt x="6333" y="3776"/>
                    <a:pt x="6398" y="3860"/>
                    <a:pt x="6514" y="3926"/>
                  </a:cubicBezTo>
                  <a:cubicBezTo>
                    <a:pt x="6628" y="3993"/>
                    <a:pt x="6698" y="3994"/>
                    <a:pt x="6767" y="3996"/>
                  </a:cubicBezTo>
                  <a:cubicBezTo>
                    <a:pt x="6867" y="3999"/>
                    <a:pt x="6966" y="4001"/>
                    <a:pt x="7134" y="4111"/>
                  </a:cubicBezTo>
                  <a:cubicBezTo>
                    <a:pt x="7299" y="4218"/>
                    <a:pt x="7350" y="4315"/>
                    <a:pt x="7395" y="4397"/>
                  </a:cubicBezTo>
                  <a:cubicBezTo>
                    <a:pt x="7424" y="4453"/>
                    <a:pt x="7449" y="4499"/>
                    <a:pt x="7529" y="4529"/>
                  </a:cubicBezTo>
                  <a:cubicBezTo>
                    <a:pt x="7610" y="4562"/>
                    <a:pt x="7674" y="4602"/>
                    <a:pt x="7712" y="4647"/>
                  </a:cubicBezTo>
                  <a:cubicBezTo>
                    <a:pt x="7745" y="4687"/>
                    <a:pt x="7761" y="4729"/>
                    <a:pt x="7759" y="4776"/>
                  </a:cubicBezTo>
                  <a:cubicBezTo>
                    <a:pt x="7756" y="4821"/>
                    <a:pt x="7736" y="4864"/>
                    <a:pt x="7696" y="4903"/>
                  </a:cubicBezTo>
                  <a:cubicBezTo>
                    <a:pt x="7648" y="4949"/>
                    <a:pt x="7566" y="4993"/>
                    <a:pt x="7443" y="5028"/>
                  </a:cubicBezTo>
                  <a:cubicBezTo>
                    <a:pt x="7141" y="5115"/>
                    <a:pt x="7056" y="4905"/>
                    <a:pt x="6996" y="4753"/>
                  </a:cubicBezTo>
                  <a:cubicBezTo>
                    <a:pt x="6983" y="4723"/>
                    <a:pt x="7030" y="4695"/>
                    <a:pt x="7003" y="4696"/>
                  </a:cubicBezTo>
                  <a:lnTo>
                    <a:pt x="7001" y="4696"/>
                  </a:lnTo>
                  <a:cubicBezTo>
                    <a:pt x="6973" y="4699"/>
                    <a:pt x="6932" y="4701"/>
                    <a:pt x="6893" y="4713"/>
                  </a:cubicBezTo>
                  <a:cubicBezTo>
                    <a:pt x="6822" y="4733"/>
                    <a:pt x="6749" y="4791"/>
                    <a:pt x="6799" y="4965"/>
                  </a:cubicBezTo>
                  <a:cubicBezTo>
                    <a:pt x="6838" y="5104"/>
                    <a:pt x="6890" y="5099"/>
                    <a:pt x="6948" y="5092"/>
                  </a:cubicBezTo>
                  <a:cubicBezTo>
                    <a:pt x="7030" y="5083"/>
                    <a:pt x="7119" y="5073"/>
                    <a:pt x="7216" y="5153"/>
                  </a:cubicBezTo>
                  <a:cubicBezTo>
                    <a:pt x="7327" y="5242"/>
                    <a:pt x="7374" y="5305"/>
                    <a:pt x="7372" y="5372"/>
                  </a:cubicBezTo>
                  <a:cubicBezTo>
                    <a:pt x="7369" y="5449"/>
                    <a:pt x="7318" y="5489"/>
                    <a:pt x="7234" y="5545"/>
                  </a:cubicBezTo>
                  <a:lnTo>
                    <a:pt x="7230" y="5548"/>
                  </a:lnTo>
                  <a:cubicBezTo>
                    <a:pt x="7204" y="5565"/>
                    <a:pt x="7170" y="5633"/>
                    <a:pt x="7131" y="5708"/>
                  </a:cubicBezTo>
                  <a:cubicBezTo>
                    <a:pt x="7044" y="5878"/>
                    <a:pt x="6941" y="6078"/>
                    <a:pt x="6732" y="6092"/>
                  </a:cubicBezTo>
                  <a:lnTo>
                    <a:pt x="6727" y="6093"/>
                  </a:lnTo>
                  <a:cubicBezTo>
                    <a:pt x="6645" y="6103"/>
                    <a:pt x="6576" y="6214"/>
                    <a:pt x="6526" y="6340"/>
                  </a:cubicBezTo>
                  <a:cubicBezTo>
                    <a:pt x="6470" y="6482"/>
                    <a:pt x="6443" y="6636"/>
                    <a:pt x="6448" y="6713"/>
                  </a:cubicBezTo>
                  <a:lnTo>
                    <a:pt x="6449" y="6723"/>
                  </a:lnTo>
                  <a:cubicBezTo>
                    <a:pt x="6452" y="6749"/>
                    <a:pt x="6459" y="6775"/>
                    <a:pt x="6466" y="6800"/>
                  </a:cubicBezTo>
                  <a:cubicBezTo>
                    <a:pt x="6504" y="6931"/>
                    <a:pt x="6531" y="7028"/>
                    <a:pt x="6274" y="7277"/>
                  </a:cubicBezTo>
                  <a:cubicBezTo>
                    <a:pt x="6161" y="7387"/>
                    <a:pt x="6069" y="7434"/>
                    <a:pt x="6008" y="7465"/>
                  </a:cubicBezTo>
                  <a:cubicBezTo>
                    <a:pt x="5977" y="7481"/>
                    <a:pt x="5970" y="7483"/>
                    <a:pt x="6022" y="7590"/>
                  </a:cubicBezTo>
                  <a:cubicBezTo>
                    <a:pt x="6096" y="7740"/>
                    <a:pt x="6195" y="7943"/>
                    <a:pt x="6237" y="8105"/>
                  </a:cubicBezTo>
                  <a:cubicBezTo>
                    <a:pt x="6299" y="8339"/>
                    <a:pt x="6264" y="8499"/>
                    <a:pt x="6000" y="8431"/>
                  </a:cubicBezTo>
                  <a:cubicBezTo>
                    <a:pt x="5799" y="8379"/>
                    <a:pt x="5744" y="8291"/>
                    <a:pt x="5671" y="8173"/>
                  </a:cubicBezTo>
                  <a:cubicBezTo>
                    <a:pt x="5623" y="8095"/>
                    <a:pt x="5564" y="8000"/>
                    <a:pt x="5422" y="7895"/>
                  </a:cubicBezTo>
                  <a:cubicBezTo>
                    <a:pt x="5340" y="7833"/>
                    <a:pt x="5321" y="7822"/>
                    <a:pt x="5318" y="7825"/>
                  </a:cubicBezTo>
                  <a:cubicBezTo>
                    <a:pt x="5310" y="7835"/>
                    <a:pt x="5302" y="7854"/>
                    <a:pt x="5292" y="7874"/>
                  </a:cubicBezTo>
                  <a:cubicBezTo>
                    <a:pt x="5245" y="7967"/>
                    <a:pt x="5180" y="8095"/>
                    <a:pt x="4977" y="8164"/>
                  </a:cubicBezTo>
                  <a:cubicBezTo>
                    <a:pt x="4765" y="8236"/>
                    <a:pt x="4689" y="8189"/>
                    <a:pt x="4657" y="8098"/>
                  </a:cubicBezTo>
                  <a:cubicBezTo>
                    <a:pt x="4645" y="8060"/>
                    <a:pt x="4647" y="8025"/>
                    <a:pt x="4649" y="7988"/>
                  </a:cubicBezTo>
                  <a:cubicBezTo>
                    <a:pt x="4649" y="7969"/>
                    <a:pt x="4656" y="7949"/>
                    <a:pt x="4653" y="7949"/>
                  </a:cubicBezTo>
                  <a:cubicBezTo>
                    <a:pt x="4614" y="7944"/>
                    <a:pt x="4598" y="7964"/>
                    <a:pt x="4576" y="7992"/>
                  </a:cubicBezTo>
                  <a:cubicBezTo>
                    <a:pt x="4522" y="8062"/>
                    <a:pt x="4450" y="8153"/>
                    <a:pt x="4234" y="8200"/>
                  </a:cubicBezTo>
                  <a:cubicBezTo>
                    <a:pt x="4161" y="8216"/>
                    <a:pt x="4148" y="8225"/>
                    <a:pt x="4151" y="8238"/>
                  </a:cubicBezTo>
                  <a:cubicBezTo>
                    <a:pt x="4154" y="8255"/>
                    <a:pt x="4161" y="8274"/>
                    <a:pt x="4167" y="8296"/>
                  </a:cubicBezTo>
                  <a:cubicBezTo>
                    <a:pt x="4202" y="8406"/>
                    <a:pt x="4252" y="8572"/>
                    <a:pt x="4194" y="8833"/>
                  </a:cubicBezTo>
                  <a:cubicBezTo>
                    <a:pt x="4125" y="9136"/>
                    <a:pt x="4154" y="9208"/>
                    <a:pt x="4297" y="9240"/>
                  </a:cubicBezTo>
                  <a:cubicBezTo>
                    <a:pt x="4351" y="9252"/>
                    <a:pt x="4420" y="9262"/>
                    <a:pt x="4503" y="9273"/>
                  </a:cubicBezTo>
                  <a:lnTo>
                    <a:pt x="4592" y="9285"/>
                  </a:lnTo>
                  <a:cubicBezTo>
                    <a:pt x="4801" y="9316"/>
                    <a:pt x="4984" y="9251"/>
                    <a:pt x="5143" y="9196"/>
                  </a:cubicBezTo>
                  <a:cubicBezTo>
                    <a:pt x="5332" y="9129"/>
                    <a:pt x="5493" y="9073"/>
                    <a:pt x="5654" y="9163"/>
                  </a:cubicBezTo>
                  <a:cubicBezTo>
                    <a:pt x="5792" y="9240"/>
                    <a:pt x="5801" y="9320"/>
                    <a:pt x="5753" y="9405"/>
                  </a:cubicBezTo>
                  <a:cubicBezTo>
                    <a:pt x="5731" y="9444"/>
                    <a:pt x="5696" y="9477"/>
                    <a:pt x="5660" y="9510"/>
                  </a:cubicBezTo>
                  <a:cubicBezTo>
                    <a:pt x="5616" y="9551"/>
                    <a:pt x="5566" y="9595"/>
                    <a:pt x="5587" y="9629"/>
                  </a:cubicBezTo>
                  <a:cubicBezTo>
                    <a:pt x="5603" y="9654"/>
                    <a:pt x="5614" y="9646"/>
                    <a:pt x="5629" y="9637"/>
                  </a:cubicBezTo>
                  <a:cubicBezTo>
                    <a:pt x="5703" y="9588"/>
                    <a:pt x="5792" y="9530"/>
                    <a:pt x="5938" y="9616"/>
                  </a:cubicBezTo>
                  <a:cubicBezTo>
                    <a:pt x="6073" y="9696"/>
                    <a:pt x="6100" y="9802"/>
                    <a:pt x="6126" y="9910"/>
                  </a:cubicBezTo>
                  <a:cubicBezTo>
                    <a:pt x="6143" y="9979"/>
                    <a:pt x="6161" y="10048"/>
                    <a:pt x="6226" y="10090"/>
                  </a:cubicBezTo>
                  <a:cubicBezTo>
                    <a:pt x="6289" y="10131"/>
                    <a:pt x="6346" y="10125"/>
                    <a:pt x="6400" y="10090"/>
                  </a:cubicBezTo>
                  <a:cubicBezTo>
                    <a:pt x="6473" y="10044"/>
                    <a:pt x="6548" y="9952"/>
                    <a:pt x="6630" y="9839"/>
                  </a:cubicBezTo>
                  <a:cubicBezTo>
                    <a:pt x="6729" y="9702"/>
                    <a:pt x="6817" y="9657"/>
                    <a:pt x="6905" y="9614"/>
                  </a:cubicBezTo>
                  <a:cubicBezTo>
                    <a:pt x="6973" y="9580"/>
                    <a:pt x="7039" y="9547"/>
                    <a:pt x="7110" y="9447"/>
                  </a:cubicBezTo>
                  <a:cubicBezTo>
                    <a:pt x="7235" y="9269"/>
                    <a:pt x="7358" y="9288"/>
                    <a:pt x="7519" y="9313"/>
                  </a:cubicBezTo>
                  <a:cubicBezTo>
                    <a:pt x="7611" y="9327"/>
                    <a:pt x="7719" y="9345"/>
                    <a:pt x="7849" y="9306"/>
                  </a:cubicBezTo>
                  <a:cubicBezTo>
                    <a:pt x="7980" y="9265"/>
                    <a:pt x="7986" y="9246"/>
                    <a:pt x="7991" y="9230"/>
                  </a:cubicBezTo>
                  <a:cubicBezTo>
                    <a:pt x="8010" y="9167"/>
                    <a:pt x="8026" y="9115"/>
                    <a:pt x="8214" y="9079"/>
                  </a:cubicBezTo>
                  <a:cubicBezTo>
                    <a:pt x="8443" y="9035"/>
                    <a:pt x="8555" y="9181"/>
                    <a:pt x="8634" y="9285"/>
                  </a:cubicBezTo>
                  <a:cubicBezTo>
                    <a:pt x="8649" y="9305"/>
                    <a:pt x="8600" y="9347"/>
                    <a:pt x="8631" y="9333"/>
                  </a:cubicBezTo>
                  <a:cubicBezTo>
                    <a:pt x="8645" y="9327"/>
                    <a:pt x="8660" y="9320"/>
                    <a:pt x="8676" y="9313"/>
                  </a:cubicBezTo>
                  <a:cubicBezTo>
                    <a:pt x="8795" y="9255"/>
                    <a:pt x="9013" y="9150"/>
                    <a:pt x="9237" y="9182"/>
                  </a:cubicBezTo>
                  <a:cubicBezTo>
                    <a:pt x="9340" y="9196"/>
                    <a:pt x="9397" y="9243"/>
                    <a:pt x="9445" y="9283"/>
                  </a:cubicBezTo>
                  <a:cubicBezTo>
                    <a:pt x="9487" y="9318"/>
                    <a:pt x="9517" y="9341"/>
                    <a:pt x="9687" y="9188"/>
                  </a:cubicBezTo>
                  <a:cubicBezTo>
                    <a:pt x="9770" y="9113"/>
                    <a:pt x="9866" y="9051"/>
                    <a:pt x="9966" y="8998"/>
                  </a:cubicBezTo>
                  <a:cubicBezTo>
                    <a:pt x="10062" y="8948"/>
                    <a:pt x="10162" y="8907"/>
                    <a:pt x="10254" y="8875"/>
                  </a:cubicBezTo>
                  <a:cubicBezTo>
                    <a:pt x="10275" y="8866"/>
                    <a:pt x="10299" y="8866"/>
                    <a:pt x="10320" y="8875"/>
                  </a:cubicBezTo>
                  <a:cubicBezTo>
                    <a:pt x="10366" y="8893"/>
                    <a:pt x="10388" y="8944"/>
                    <a:pt x="10369" y="8989"/>
                  </a:cubicBezTo>
                  <a:cubicBezTo>
                    <a:pt x="10071" y="9729"/>
                    <a:pt x="9642" y="10402"/>
                    <a:pt x="9111" y="10979"/>
                  </a:cubicBezTo>
                  <a:cubicBezTo>
                    <a:pt x="8579" y="11559"/>
                    <a:pt x="7942" y="12043"/>
                    <a:pt x="7233" y="12403"/>
                  </a:cubicBezTo>
                  <a:lnTo>
                    <a:pt x="7233" y="12403"/>
                  </a:lnTo>
                  <a:cubicBezTo>
                    <a:pt x="7192" y="12424"/>
                    <a:pt x="7141" y="12410"/>
                    <a:pt x="7118" y="12369"/>
                  </a:cubicBezTo>
                  <a:cubicBezTo>
                    <a:pt x="7066" y="12286"/>
                    <a:pt x="7000" y="12190"/>
                    <a:pt x="6921" y="12113"/>
                  </a:cubicBezTo>
                  <a:cubicBezTo>
                    <a:pt x="6849" y="12041"/>
                    <a:pt x="6768" y="11985"/>
                    <a:pt x="6683" y="11971"/>
                  </a:cubicBezTo>
                  <a:cubicBezTo>
                    <a:pt x="6351" y="11917"/>
                    <a:pt x="6326" y="11842"/>
                    <a:pt x="6267" y="11662"/>
                  </a:cubicBezTo>
                  <a:cubicBezTo>
                    <a:pt x="6253" y="11623"/>
                    <a:pt x="6239" y="11577"/>
                    <a:pt x="6218" y="11529"/>
                  </a:cubicBezTo>
                  <a:cubicBezTo>
                    <a:pt x="6207" y="11504"/>
                    <a:pt x="6191" y="11470"/>
                    <a:pt x="6175" y="11438"/>
                  </a:cubicBezTo>
                  <a:cubicBezTo>
                    <a:pt x="6067" y="11216"/>
                    <a:pt x="5992" y="11063"/>
                    <a:pt x="6334" y="10697"/>
                  </a:cubicBezTo>
                  <a:cubicBezTo>
                    <a:pt x="6417" y="10609"/>
                    <a:pt x="6439" y="10572"/>
                    <a:pt x="6429" y="10564"/>
                  </a:cubicBezTo>
                  <a:cubicBezTo>
                    <a:pt x="6399" y="10536"/>
                    <a:pt x="6304" y="10519"/>
                    <a:pt x="6196" y="10501"/>
                  </a:cubicBezTo>
                  <a:cubicBezTo>
                    <a:pt x="6094" y="10483"/>
                    <a:pt x="5984" y="10463"/>
                    <a:pt x="5883" y="10426"/>
                  </a:cubicBezTo>
                  <a:cubicBezTo>
                    <a:pt x="5660" y="10341"/>
                    <a:pt x="5630" y="10286"/>
                    <a:pt x="5600" y="10233"/>
                  </a:cubicBezTo>
                  <a:cubicBezTo>
                    <a:pt x="5592" y="10217"/>
                    <a:pt x="5583" y="10202"/>
                    <a:pt x="5534" y="10177"/>
                  </a:cubicBezTo>
                  <a:cubicBezTo>
                    <a:pt x="5491" y="10155"/>
                    <a:pt x="5448" y="10175"/>
                    <a:pt x="5401" y="10196"/>
                  </a:cubicBezTo>
                  <a:cubicBezTo>
                    <a:pt x="5301" y="10242"/>
                    <a:pt x="5191" y="10292"/>
                    <a:pt x="5014" y="10197"/>
                  </a:cubicBezTo>
                  <a:cubicBezTo>
                    <a:pt x="4867" y="10117"/>
                    <a:pt x="4808" y="10049"/>
                    <a:pt x="4757" y="9990"/>
                  </a:cubicBezTo>
                  <a:cubicBezTo>
                    <a:pt x="4721" y="9949"/>
                    <a:pt x="4690" y="9913"/>
                    <a:pt x="4621" y="9880"/>
                  </a:cubicBezTo>
                  <a:cubicBezTo>
                    <a:pt x="4553" y="9848"/>
                    <a:pt x="4485" y="9883"/>
                    <a:pt x="4425" y="9914"/>
                  </a:cubicBezTo>
                  <a:cubicBezTo>
                    <a:pt x="4354" y="9951"/>
                    <a:pt x="4291" y="9985"/>
                    <a:pt x="4210" y="9965"/>
                  </a:cubicBezTo>
                  <a:cubicBezTo>
                    <a:pt x="4154" y="9951"/>
                    <a:pt x="4098" y="9927"/>
                    <a:pt x="4036" y="9903"/>
                  </a:cubicBezTo>
                  <a:cubicBezTo>
                    <a:pt x="3964" y="9874"/>
                    <a:pt x="3885" y="9842"/>
                    <a:pt x="3793" y="9820"/>
                  </a:cubicBezTo>
                  <a:lnTo>
                    <a:pt x="3745" y="9808"/>
                  </a:lnTo>
                  <a:cubicBezTo>
                    <a:pt x="3585" y="9773"/>
                    <a:pt x="3467" y="9746"/>
                    <a:pt x="3170" y="9485"/>
                  </a:cubicBezTo>
                  <a:cubicBezTo>
                    <a:pt x="2946" y="9287"/>
                    <a:pt x="2941" y="9148"/>
                    <a:pt x="2934" y="8966"/>
                  </a:cubicBezTo>
                  <a:cubicBezTo>
                    <a:pt x="2930" y="8879"/>
                    <a:pt x="2927" y="8779"/>
                    <a:pt x="2887" y="8653"/>
                  </a:cubicBezTo>
                  <a:cubicBezTo>
                    <a:pt x="2854" y="8548"/>
                    <a:pt x="2811" y="8487"/>
                    <a:pt x="2774" y="8466"/>
                  </a:cubicBezTo>
                  <a:cubicBezTo>
                    <a:pt x="2770" y="8494"/>
                    <a:pt x="2779" y="8541"/>
                    <a:pt x="2809" y="8609"/>
                  </a:cubicBezTo>
                  <a:cubicBezTo>
                    <a:pt x="2869" y="8747"/>
                    <a:pt x="2887" y="8845"/>
                    <a:pt x="2880" y="8909"/>
                  </a:cubicBezTo>
                  <a:cubicBezTo>
                    <a:pt x="2875" y="8956"/>
                    <a:pt x="2858" y="8991"/>
                    <a:pt x="2832" y="9017"/>
                  </a:cubicBezTo>
                  <a:cubicBezTo>
                    <a:pt x="2802" y="9045"/>
                    <a:pt x="2765" y="9058"/>
                    <a:pt x="2724" y="9057"/>
                  </a:cubicBezTo>
                  <a:cubicBezTo>
                    <a:pt x="2680" y="9056"/>
                    <a:pt x="2632" y="9037"/>
                    <a:pt x="2588" y="9005"/>
                  </a:cubicBezTo>
                  <a:cubicBezTo>
                    <a:pt x="2526" y="8960"/>
                    <a:pt x="2467" y="8898"/>
                    <a:pt x="2393" y="8784"/>
                  </a:cubicBezTo>
                  <a:cubicBezTo>
                    <a:pt x="2324" y="8678"/>
                    <a:pt x="2243" y="8523"/>
                    <a:pt x="2133" y="8287"/>
                  </a:cubicBezTo>
                  <a:cubicBezTo>
                    <a:pt x="2061" y="8133"/>
                    <a:pt x="2016" y="8046"/>
                    <a:pt x="1986" y="7987"/>
                  </a:cubicBezTo>
                  <a:cubicBezTo>
                    <a:pt x="1913" y="7850"/>
                    <a:pt x="1905" y="7834"/>
                    <a:pt x="1869" y="7609"/>
                  </a:cubicBezTo>
                  <a:cubicBezTo>
                    <a:pt x="1841" y="7434"/>
                    <a:pt x="1816" y="7405"/>
                    <a:pt x="1766" y="7349"/>
                  </a:cubicBezTo>
                  <a:cubicBezTo>
                    <a:pt x="1728" y="7308"/>
                    <a:pt x="1680" y="7255"/>
                    <a:pt x="1616" y="7153"/>
                  </a:cubicBezTo>
                  <a:cubicBezTo>
                    <a:pt x="1488" y="6947"/>
                    <a:pt x="1539" y="6504"/>
                    <a:pt x="1583" y="6125"/>
                  </a:cubicBezTo>
                  <a:cubicBezTo>
                    <a:pt x="1603" y="5953"/>
                    <a:pt x="1621" y="5796"/>
                    <a:pt x="1620" y="5691"/>
                  </a:cubicBezTo>
                  <a:cubicBezTo>
                    <a:pt x="1619" y="5563"/>
                    <a:pt x="1588" y="5471"/>
                    <a:pt x="1563" y="5390"/>
                  </a:cubicBezTo>
                  <a:cubicBezTo>
                    <a:pt x="1515" y="5243"/>
                    <a:pt x="1478" y="5128"/>
                    <a:pt x="1586" y="4934"/>
                  </a:cubicBezTo>
                  <a:cubicBezTo>
                    <a:pt x="1622" y="4867"/>
                    <a:pt x="1676" y="4871"/>
                    <a:pt x="1659" y="4861"/>
                  </a:cubicBezTo>
                  <a:cubicBezTo>
                    <a:pt x="1656" y="4860"/>
                    <a:pt x="1629" y="4859"/>
                    <a:pt x="1595" y="4858"/>
                  </a:cubicBezTo>
                  <a:cubicBezTo>
                    <a:pt x="1552" y="4856"/>
                    <a:pt x="1501" y="4854"/>
                    <a:pt x="1443" y="4844"/>
                  </a:cubicBezTo>
                  <a:cubicBezTo>
                    <a:pt x="1259" y="4810"/>
                    <a:pt x="1244" y="4673"/>
                    <a:pt x="1275" y="4504"/>
                  </a:cubicBezTo>
                  <a:cubicBezTo>
                    <a:pt x="1284" y="4454"/>
                    <a:pt x="1296" y="4408"/>
                    <a:pt x="1308" y="4361"/>
                  </a:cubicBezTo>
                  <a:cubicBezTo>
                    <a:pt x="1322" y="4307"/>
                    <a:pt x="1336" y="4253"/>
                    <a:pt x="1343" y="4206"/>
                  </a:cubicBezTo>
                  <a:cubicBezTo>
                    <a:pt x="1362" y="4080"/>
                    <a:pt x="1411" y="4024"/>
                    <a:pt x="1449" y="3982"/>
                  </a:cubicBezTo>
                  <a:cubicBezTo>
                    <a:pt x="1456" y="3972"/>
                    <a:pt x="1463" y="3966"/>
                    <a:pt x="1449" y="3944"/>
                  </a:cubicBezTo>
                  <a:cubicBezTo>
                    <a:pt x="1420" y="3892"/>
                    <a:pt x="1386" y="3860"/>
                    <a:pt x="1342" y="3817"/>
                  </a:cubicBezTo>
                  <a:cubicBezTo>
                    <a:pt x="1273" y="3752"/>
                    <a:pt x="1183" y="3665"/>
                    <a:pt x="1050" y="3468"/>
                  </a:cubicBezTo>
                  <a:cubicBezTo>
                    <a:pt x="948" y="3316"/>
                    <a:pt x="857" y="3311"/>
                    <a:pt x="781" y="3307"/>
                  </a:cubicBezTo>
                  <a:cubicBezTo>
                    <a:pt x="683" y="3301"/>
                    <a:pt x="597" y="3297"/>
                    <a:pt x="520" y="3177"/>
                  </a:cubicBezTo>
                  <a:cubicBezTo>
                    <a:pt x="440" y="3055"/>
                    <a:pt x="413" y="2946"/>
                    <a:pt x="461" y="2848"/>
                  </a:cubicBezTo>
                  <a:cubicBezTo>
                    <a:pt x="505" y="2757"/>
                    <a:pt x="609" y="2690"/>
                    <a:pt x="793" y="2645"/>
                  </a:cubicBezTo>
                  <a:lnTo>
                    <a:pt x="797" y="2644"/>
                  </a:lnTo>
                  <a:cubicBezTo>
                    <a:pt x="967" y="2604"/>
                    <a:pt x="991" y="2485"/>
                    <a:pt x="1009" y="2390"/>
                  </a:cubicBezTo>
                  <a:cubicBezTo>
                    <a:pt x="1020" y="2335"/>
                    <a:pt x="1030" y="2286"/>
                    <a:pt x="1058" y="2243"/>
                  </a:cubicBezTo>
                  <a:lnTo>
                    <a:pt x="1064" y="2236"/>
                  </a:lnTo>
                  <a:cubicBezTo>
                    <a:pt x="1070" y="2228"/>
                    <a:pt x="1077" y="2220"/>
                    <a:pt x="1084" y="2213"/>
                  </a:cubicBezTo>
                  <a:cubicBezTo>
                    <a:pt x="1002" y="2233"/>
                    <a:pt x="901" y="2231"/>
                    <a:pt x="767" y="2204"/>
                  </a:cubicBezTo>
                  <a:cubicBezTo>
                    <a:pt x="491" y="2149"/>
                    <a:pt x="464" y="2048"/>
                    <a:pt x="428" y="1916"/>
                  </a:cubicBezTo>
                  <a:cubicBezTo>
                    <a:pt x="417" y="1873"/>
                    <a:pt x="403" y="1825"/>
                    <a:pt x="371" y="1778"/>
                  </a:cubicBezTo>
                  <a:cubicBezTo>
                    <a:pt x="348" y="1743"/>
                    <a:pt x="243" y="1696"/>
                    <a:pt x="123" y="1643"/>
                  </a:cubicBezTo>
                  <a:close/>
                  <a:moveTo>
                    <a:pt x="7957" y="2028"/>
                  </a:moveTo>
                  <a:lnTo>
                    <a:pt x="7955" y="2030"/>
                  </a:lnTo>
                  <a:cubicBezTo>
                    <a:pt x="7951" y="2035"/>
                    <a:pt x="7953" y="2032"/>
                    <a:pt x="7957" y="2028"/>
                  </a:cubicBezTo>
                  <a:close/>
                  <a:moveTo>
                    <a:pt x="5949" y="264"/>
                  </a:moveTo>
                  <a:cubicBezTo>
                    <a:pt x="5953" y="215"/>
                    <a:pt x="5996" y="180"/>
                    <a:pt x="6044" y="184"/>
                  </a:cubicBezTo>
                  <a:cubicBezTo>
                    <a:pt x="6093" y="188"/>
                    <a:pt x="6129" y="232"/>
                    <a:pt x="6124" y="280"/>
                  </a:cubicBezTo>
                  <a:cubicBezTo>
                    <a:pt x="6119" y="337"/>
                    <a:pt x="6108" y="389"/>
                    <a:pt x="6091" y="434"/>
                  </a:cubicBezTo>
                  <a:cubicBezTo>
                    <a:pt x="6070" y="488"/>
                    <a:pt x="6039" y="531"/>
                    <a:pt x="5994" y="559"/>
                  </a:cubicBezTo>
                  <a:cubicBezTo>
                    <a:pt x="5968" y="577"/>
                    <a:pt x="6671" y="824"/>
                    <a:pt x="6673" y="824"/>
                  </a:cubicBezTo>
                  <a:cubicBezTo>
                    <a:pt x="6706" y="836"/>
                    <a:pt x="6728" y="865"/>
                    <a:pt x="6731" y="897"/>
                  </a:cubicBezTo>
                  <a:cubicBezTo>
                    <a:pt x="6731" y="898"/>
                    <a:pt x="6757" y="1189"/>
                    <a:pt x="7297" y="1285"/>
                  </a:cubicBezTo>
                  <a:cubicBezTo>
                    <a:pt x="7564" y="1332"/>
                    <a:pt x="7748" y="1398"/>
                    <a:pt x="7872" y="1468"/>
                  </a:cubicBezTo>
                  <a:cubicBezTo>
                    <a:pt x="8063" y="1577"/>
                    <a:pt x="8125" y="1701"/>
                    <a:pt x="8132" y="1797"/>
                  </a:cubicBezTo>
                  <a:cubicBezTo>
                    <a:pt x="8139" y="1900"/>
                    <a:pt x="8066" y="1950"/>
                    <a:pt x="7999" y="1997"/>
                  </a:cubicBezTo>
                  <a:lnTo>
                    <a:pt x="7979" y="2010"/>
                  </a:lnTo>
                  <a:cubicBezTo>
                    <a:pt x="8019" y="2041"/>
                    <a:pt x="8068" y="2060"/>
                    <a:pt x="8114" y="2078"/>
                  </a:cubicBezTo>
                  <a:cubicBezTo>
                    <a:pt x="8248" y="2129"/>
                    <a:pt x="8364" y="2174"/>
                    <a:pt x="8379" y="2388"/>
                  </a:cubicBezTo>
                  <a:cubicBezTo>
                    <a:pt x="8393" y="2377"/>
                    <a:pt x="8408" y="2366"/>
                    <a:pt x="8425" y="2354"/>
                  </a:cubicBezTo>
                  <a:cubicBezTo>
                    <a:pt x="8538" y="2269"/>
                    <a:pt x="8660" y="2179"/>
                    <a:pt x="8759" y="2303"/>
                  </a:cubicBezTo>
                  <a:cubicBezTo>
                    <a:pt x="8776" y="2324"/>
                    <a:pt x="8789" y="2327"/>
                    <a:pt x="8801" y="2330"/>
                  </a:cubicBezTo>
                  <a:cubicBezTo>
                    <a:pt x="8870" y="2347"/>
                    <a:pt x="8937" y="2362"/>
                    <a:pt x="9037" y="2615"/>
                  </a:cubicBezTo>
                  <a:cubicBezTo>
                    <a:pt x="9118" y="2818"/>
                    <a:pt x="9352" y="3045"/>
                    <a:pt x="9519" y="3207"/>
                  </a:cubicBezTo>
                  <a:cubicBezTo>
                    <a:pt x="9544" y="3232"/>
                    <a:pt x="9569" y="3255"/>
                    <a:pt x="9591" y="3277"/>
                  </a:cubicBezTo>
                  <a:cubicBezTo>
                    <a:pt x="9590" y="3264"/>
                    <a:pt x="9589" y="3250"/>
                    <a:pt x="9590" y="3236"/>
                  </a:cubicBezTo>
                  <a:cubicBezTo>
                    <a:pt x="9592" y="3157"/>
                    <a:pt x="9597" y="3060"/>
                    <a:pt x="9602" y="2949"/>
                  </a:cubicBezTo>
                  <a:cubicBezTo>
                    <a:pt x="9604" y="2900"/>
                    <a:pt x="9646" y="2863"/>
                    <a:pt x="9694" y="2865"/>
                  </a:cubicBezTo>
                  <a:cubicBezTo>
                    <a:pt x="9743" y="2868"/>
                    <a:pt x="9781" y="2909"/>
                    <a:pt x="9778" y="2958"/>
                  </a:cubicBezTo>
                  <a:cubicBezTo>
                    <a:pt x="9772" y="3076"/>
                    <a:pt x="9769" y="3168"/>
                    <a:pt x="9766" y="3242"/>
                  </a:cubicBezTo>
                  <a:cubicBezTo>
                    <a:pt x="9759" y="3429"/>
                    <a:pt x="9756" y="3524"/>
                    <a:pt x="9699" y="3556"/>
                  </a:cubicBezTo>
                  <a:cubicBezTo>
                    <a:pt x="9640" y="3589"/>
                    <a:pt x="9596" y="3571"/>
                    <a:pt x="9558" y="3504"/>
                  </a:cubicBezTo>
                  <a:lnTo>
                    <a:pt x="9558" y="3504"/>
                  </a:lnTo>
                  <a:lnTo>
                    <a:pt x="9558" y="3504"/>
                  </a:lnTo>
                  <a:cubicBezTo>
                    <a:pt x="9542" y="3476"/>
                    <a:pt x="9477" y="3413"/>
                    <a:pt x="9395" y="3333"/>
                  </a:cubicBezTo>
                  <a:cubicBezTo>
                    <a:pt x="9218" y="3161"/>
                    <a:pt x="8968" y="2919"/>
                    <a:pt x="8873" y="2681"/>
                  </a:cubicBezTo>
                  <a:cubicBezTo>
                    <a:pt x="8806" y="2513"/>
                    <a:pt x="8784" y="2508"/>
                    <a:pt x="8760" y="2503"/>
                  </a:cubicBezTo>
                  <a:cubicBezTo>
                    <a:pt x="8719" y="2493"/>
                    <a:pt x="8677" y="2483"/>
                    <a:pt x="8621" y="2413"/>
                  </a:cubicBezTo>
                  <a:cubicBezTo>
                    <a:pt x="8613" y="2403"/>
                    <a:pt x="8578" y="2460"/>
                    <a:pt x="8530" y="2496"/>
                  </a:cubicBezTo>
                  <a:cubicBezTo>
                    <a:pt x="8467" y="2543"/>
                    <a:pt x="8406" y="2588"/>
                    <a:pt x="8343" y="2589"/>
                  </a:cubicBezTo>
                  <a:cubicBezTo>
                    <a:pt x="8261" y="2592"/>
                    <a:pt x="8208" y="2547"/>
                    <a:pt x="8204" y="2418"/>
                  </a:cubicBezTo>
                  <a:cubicBezTo>
                    <a:pt x="8200" y="2300"/>
                    <a:pt x="8131" y="2273"/>
                    <a:pt x="8051" y="2243"/>
                  </a:cubicBezTo>
                  <a:cubicBezTo>
                    <a:pt x="7991" y="2219"/>
                    <a:pt x="7927" y="2195"/>
                    <a:pt x="7864" y="2146"/>
                  </a:cubicBezTo>
                  <a:cubicBezTo>
                    <a:pt x="7757" y="2060"/>
                    <a:pt x="7762" y="1989"/>
                    <a:pt x="7816" y="1920"/>
                  </a:cubicBezTo>
                  <a:cubicBezTo>
                    <a:pt x="7839" y="1891"/>
                    <a:pt x="7869" y="1871"/>
                    <a:pt x="7899" y="1850"/>
                  </a:cubicBezTo>
                  <a:cubicBezTo>
                    <a:pt x="7926" y="1832"/>
                    <a:pt x="7955" y="1811"/>
                    <a:pt x="7955" y="1809"/>
                  </a:cubicBezTo>
                  <a:cubicBezTo>
                    <a:pt x="7953" y="1761"/>
                    <a:pt x="7911" y="1694"/>
                    <a:pt x="7786" y="1623"/>
                  </a:cubicBezTo>
                  <a:cubicBezTo>
                    <a:pt x="7677" y="1561"/>
                    <a:pt x="7512" y="1503"/>
                    <a:pt x="7266" y="1459"/>
                  </a:cubicBezTo>
                  <a:cubicBezTo>
                    <a:pt x="6747" y="1366"/>
                    <a:pt x="6605" y="1094"/>
                    <a:pt x="6569" y="975"/>
                  </a:cubicBezTo>
                  <a:cubicBezTo>
                    <a:pt x="6370" y="902"/>
                    <a:pt x="5604" y="599"/>
                    <a:pt x="5900" y="411"/>
                  </a:cubicBezTo>
                  <a:cubicBezTo>
                    <a:pt x="5909" y="404"/>
                    <a:pt x="5919" y="390"/>
                    <a:pt x="5926" y="370"/>
                  </a:cubicBezTo>
                  <a:cubicBezTo>
                    <a:pt x="5937" y="340"/>
                    <a:pt x="5944" y="304"/>
                    <a:pt x="5949" y="264"/>
                  </a:cubicBezTo>
                  <a:close/>
                  <a:moveTo>
                    <a:pt x="7191" y="2012"/>
                  </a:moveTo>
                  <a:cubicBezTo>
                    <a:pt x="7198" y="2029"/>
                    <a:pt x="7207" y="2047"/>
                    <a:pt x="7216" y="2067"/>
                  </a:cubicBezTo>
                  <a:cubicBezTo>
                    <a:pt x="7244" y="2132"/>
                    <a:pt x="7271" y="2208"/>
                    <a:pt x="7282" y="2265"/>
                  </a:cubicBezTo>
                  <a:cubicBezTo>
                    <a:pt x="7283" y="2268"/>
                    <a:pt x="7285" y="2271"/>
                    <a:pt x="7287" y="2272"/>
                  </a:cubicBezTo>
                  <a:cubicBezTo>
                    <a:pt x="7278" y="2271"/>
                    <a:pt x="7269" y="2267"/>
                    <a:pt x="7258" y="2264"/>
                  </a:cubicBezTo>
                  <a:cubicBezTo>
                    <a:pt x="7222" y="2251"/>
                    <a:pt x="7182" y="2227"/>
                    <a:pt x="7150" y="2195"/>
                  </a:cubicBezTo>
                  <a:cubicBezTo>
                    <a:pt x="7134" y="2179"/>
                    <a:pt x="7120" y="2162"/>
                    <a:pt x="7111" y="2142"/>
                  </a:cubicBezTo>
                  <a:cubicBezTo>
                    <a:pt x="7109" y="2140"/>
                    <a:pt x="7108" y="2136"/>
                    <a:pt x="7107" y="2134"/>
                  </a:cubicBezTo>
                  <a:cubicBezTo>
                    <a:pt x="7103" y="2109"/>
                    <a:pt x="7125" y="2078"/>
                    <a:pt x="7152" y="2049"/>
                  </a:cubicBezTo>
                  <a:cubicBezTo>
                    <a:pt x="7164" y="2036"/>
                    <a:pt x="7178" y="2024"/>
                    <a:pt x="7191" y="2012"/>
                  </a:cubicBezTo>
                  <a:close/>
                  <a:moveTo>
                    <a:pt x="7166" y="1817"/>
                  </a:moveTo>
                  <a:cubicBezTo>
                    <a:pt x="7180" y="1810"/>
                    <a:pt x="7192" y="1804"/>
                    <a:pt x="7202" y="1803"/>
                  </a:cubicBezTo>
                  <a:lnTo>
                    <a:pt x="7203" y="1804"/>
                  </a:lnTo>
                  <a:cubicBezTo>
                    <a:pt x="7235" y="1797"/>
                    <a:pt x="7263" y="1806"/>
                    <a:pt x="7286" y="1830"/>
                  </a:cubicBezTo>
                  <a:cubicBezTo>
                    <a:pt x="7306" y="1850"/>
                    <a:pt x="7344" y="1918"/>
                    <a:pt x="7378" y="1997"/>
                  </a:cubicBezTo>
                  <a:cubicBezTo>
                    <a:pt x="7410" y="2072"/>
                    <a:pt x="7442" y="2161"/>
                    <a:pt x="7456" y="2231"/>
                  </a:cubicBezTo>
                  <a:cubicBezTo>
                    <a:pt x="7471" y="2303"/>
                    <a:pt x="7465" y="2366"/>
                    <a:pt x="7427" y="2404"/>
                  </a:cubicBezTo>
                  <a:cubicBezTo>
                    <a:pt x="7416" y="2414"/>
                    <a:pt x="7405" y="2423"/>
                    <a:pt x="7392" y="2430"/>
                  </a:cubicBezTo>
                  <a:lnTo>
                    <a:pt x="7392" y="2430"/>
                  </a:lnTo>
                  <a:lnTo>
                    <a:pt x="7391" y="2430"/>
                  </a:lnTo>
                  <a:cubicBezTo>
                    <a:pt x="7341" y="2456"/>
                    <a:pt x="7271" y="2455"/>
                    <a:pt x="7201" y="2430"/>
                  </a:cubicBezTo>
                  <a:cubicBezTo>
                    <a:pt x="7141" y="2410"/>
                    <a:pt x="7076" y="2371"/>
                    <a:pt x="7025" y="2320"/>
                  </a:cubicBezTo>
                  <a:cubicBezTo>
                    <a:pt x="6997" y="2293"/>
                    <a:pt x="6974" y="2261"/>
                    <a:pt x="6955" y="2225"/>
                  </a:cubicBezTo>
                  <a:cubicBezTo>
                    <a:pt x="6944" y="2206"/>
                    <a:pt x="6937" y="2187"/>
                    <a:pt x="6934" y="2168"/>
                  </a:cubicBezTo>
                  <a:cubicBezTo>
                    <a:pt x="6915" y="2075"/>
                    <a:pt x="6962" y="1992"/>
                    <a:pt x="7023" y="1928"/>
                  </a:cubicBezTo>
                  <a:cubicBezTo>
                    <a:pt x="7074" y="1873"/>
                    <a:pt x="7137" y="1832"/>
                    <a:pt x="7166" y="1817"/>
                  </a:cubicBezTo>
                  <a:close/>
                  <a:moveTo>
                    <a:pt x="4090" y="1286"/>
                  </a:moveTo>
                  <a:cubicBezTo>
                    <a:pt x="4248" y="1143"/>
                    <a:pt x="4435" y="1370"/>
                    <a:pt x="4525" y="1503"/>
                  </a:cubicBezTo>
                  <a:cubicBezTo>
                    <a:pt x="4631" y="1425"/>
                    <a:pt x="4823" y="1296"/>
                    <a:pt x="4959" y="1280"/>
                  </a:cubicBezTo>
                  <a:cubicBezTo>
                    <a:pt x="5046" y="1269"/>
                    <a:pt x="5115" y="1290"/>
                    <a:pt x="5198" y="1315"/>
                  </a:cubicBezTo>
                  <a:cubicBezTo>
                    <a:pt x="5298" y="1345"/>
                    <a:pt x="5425" y="1383"/>
                    <a:pt x="5636" y="1363"/>
                  </a:cubicBezTo>
                  <a:cubicBezTo>
                    <a:pt x="5932" y="1334"/>
                    <a:pt x="5948" y="1347"/>
                    <a:pt x="6083" y="1457"/>
                  </a:cubicBezTo>
                  <a:cubicBezTo>
                    <a:pt x="6136" y="1499"/>
                    <a:pt x="6209" y="1559"/>
                    <a:pt x="6342" y="1640"/>
                  </a:cubicBezTo>
                  <a:cubicBezTo>
                    <a:pt x="6721" y="1875"/>
                    <a:pt x="6728" y="1946"/>
                    <a:pt x="6754" y="2239"/>
                  </a:cubicBezTo>
                  <a:cubicBezTo>
                    <a:pt x="6759" y="2301"/>
                    <a:pt x="6765" y="2374"/>
                    <a:pt x="6776" y="2454"/>
                  </a:cubicBezTo>
                  <a:cubicBezTo>
                    <a:pt x="6810" y="2706"/>
                    <a:pt x="6818" y="2713"/>
                    <a:pt x="6852" y="2741"/>
                  </a:cubicBezTo>
                  <a:cubicBezTo>
                    <a:pt x="6887" y="2774"/>
                    <a:pt x="6940" y="2819"/>
                    <a:pt x="7021" y="2949"/>
                  </a:cubicBezTo>
                  <a:cubicBezTo>
                    <a:pt x="7129" y="3123"/>
                    <a:pt x="7124" y="3217"/>
                    <a:pt x="7034" y="3273"/>
                  </a:cubicBezTo>
                  <a:cubicBezTo>
                    <a:pt x="6969" y="3314"/>
                    <a:pt x="6866" y="3305"/>
                    <a:pt x="6734" y="3293"/>
                  </a:cubicBezTo>
                  <a:cubicBezTo>
                    <a:pt x="6659" y="3287"/>
                    <a:pt x="6573" y="3279"/>
                    <a:pt x="6481" y="3279"/>
                  </a:cubicBezTo>
                  <a:cubicBezTo>
                    <a:pt x="6177" y="3279"/>
                    <a:pt x="6094" y="3221"/>
                    <a:pt x="5957" y="3123"/>
                  </a:cubicBezTo>
                  <a:cubicBezTo>
                    <a:pt x="5912" y="3091"/>
                    <a:pt x="5861" y="3055"/>
                    <a:pt x="5792" y="3015"/>
                  </a:cubicBezTo>
                  <a:cubicBezTo>
                    <a:pt x="5578" y="2893"/>
                    <a:pt x="5544" y="2794"/>
                    <a:pt x="5505" y="2680"/>
                  </a:cubicBezTo>
                  <a:cubicBezTo>
                    <a:pt x="5491" y="2640"/>
                    <a:pt x="5476" y="2597"/>
                    <a:pt x="5449" y="2554"/>
                  </a:cubicBezTo>
                  <a:cubicBezTo>
                    <a:pt x="5365" y="2419"/>
                    <a:pt x="5348" y="2407"/>
                    <a:pt x="5227" y="2330"/>
                  </a:cubicBezTo>
                  <a:lnTo>
                    <a:pt x="5222" y="2327"/>
                  </a:lnTo>
                  <a:lnTo>
                    <a:pt x="5186" y="2304"/>
                  </a:lnTo>
                  <a:cubicBezTo>
                    <a:pt x="5118" y="2260"/>
                    <a:pt x="5081" y="2258"/>
                    <a:pt x="5041" y="2256"/>
                  </a:cubicBezTo>
                  <a:cubicBezTo>
                    <a:pt x="4980" y="2253"/>
                    <a:pt x="4916" y="2250"/>
                    <a:pt x="4802" y="2187"/>
                  </a:cubicBezTo>
                  <a:cubicBezTo>
                    <a:pt x="4718" y="2141"/>
                    <a:pt x="4667" y="2172"/>
                    <a:pt x="4612" y="2206"/>
                  </a:cubicBezTo>
                  <a:cubicBezTo>
                    <a:pt x="4566" y="2235"/>
                    <a:pt x="4518" y="2264"/>
                    <a:pt x="4454" y="2279"/>
                  </a:cubicBezTo>
                  <a:cubicBezTo>
                    <a:pt x="4367" y="2298"/>
                    <a:pt x="4279" y="2301"/>
                    <a:pt x="4195" y="2280"/>
                  </a:cubicBezTo>
                  <a:cubicBezTo>
                    <a:pt x="4110" y="2259"/>
                    <a:pt x="4029" y="2214"/>
                    <a:pt x="3956" y="2136"/>
                  </a:cubicBezTo>
                  <a:cubicBezTo>
                    <a:pt x="3882" y="2058"/>
                    <a:pt x="3822" y="1965"/>
                    <a:pt x="3795" y="1872"/>
                  </a:cubicBezTo>
                  <a:lnTo>
                    <a:pt x="3795" y="1872"/>
                  </a:lnTo>
                  <a:cubicBezTo>
                    <a:pt x="3769" y="1781"/>
                    <a:pt x="3774" y="1690"/>
                    <a:pt x="3824" y="1607"/>
                  </a:cubicBezTo>
                  <a:cubicBezTo>
                    <a:pt x="3865" y="1540"/>
                    <a:pt x="3896" y="1492"/>
                    <a:pt x="3935" y="1444"/>
                  </a:cubicBezTo>
                  <a:cubicBezTo>
                    <a:pt x="3974" y="1396"/>
                    <a:pt x="4019" y="1350"/>
                    <a:pt x="4090" y="1286"/>
                  </a:cubicBezTo>
                  <a:moveTo>
                    <a:pt x="4422" y="1673"/>
                  </a:moveTo>
                  <a:cubicBezTo>
                    <a:pt x="4424" y="1678"/>
                    <a:pt x="4428" y="1683"/>
                    <a:pt x="4432" y="1688"/>
                  </a:cubicBezTo>
                  <a:cubicBezTo>
                    <a:pt x="4463" y="1726"/>
                    <a:pt x="4518" y="1732"/>
                    <a:pt x="4556" y="1701"/>
                  </a:cubicBezTo>
                  <a:cubicBezTo>
                    <a:pt x="4557" y="1701"/>
                    <a:pt x="4835" y="1474"/>
                    <a:pt x="4980" y="1455"/>
                  </a:cubicBezTo>
                  <a:cubicBezTo>
                    <a:pt x="5030" y="1449"/>
                    <a:pt x="5083" y="1465"/>
                    <a:pt x="5147" y="1485"/>
                  </a:cubicBezTo>
                  <a:cubicBezTo>
                    <a:pt x="5262" y="1519"/>
                    <a:pt x="5406" y="1563"/>
                    <a:pt x="5653" y="1538"/>
                  </a:cubicBezTo>
                  <a:cubicBezTo>
                    <a:pt x="5876" y="1517"/>
                    <a:pt x="5887" y="1525"/>
                    <a:pt x="5972" y="1594"/>
                  </a:cubicBezTo>
                  <a:cubicBezTo>
                    <a:pt x="6027" y="1639"/>
                    <a:pt x="6106" y="1702"/>
                    <a:pt x="6249" y="1790"/>
                  </a:cubicBezTo>
                  <a:cubicBezTo>
                    <a:pt x="6553" y="1979"/>
                    <a:pt x="6557" y="2032"/>
                    <a:pt x="6576" y="2254"/>
                  </a:cubicBezTo>
                  <a:cubicBezTo>
                    <a:pt x="6583" y="2313"/>
                    <a:pt x="6589" y="2384"/>
                    <a:pt x="6601" y="2478"/>
                  </a:cubicBezTo>
                  <a:cubicBezTo>
                    <a:pt x="6645" y="2795"/>
                    <a:pt x="6662" y="2811"/>
                    <a:pt x="6735" y="2875"/>
                  </a:cubicBezTo>
                  <a:cubicBezTo>
                    <a:pt x="6762" y="2898"/>
                    <a:pt x="6803" y="2934"/>
                    <a:pt x="6871" y="3043"/>
                  </a:cubicBezTo>
                  <a:cubicBezTo>
                    <a:pt x="6911" y="3107"/>
                    <a:pt x="6950" y="3117"/>
                    <a:pt x="6941" y="3123"/>
                  </a:cubicBezTo>
                  <a:cubicBezTo>
                    <a:pt x="6925" y="3132"/>
                    <a:pt x="6849" y="3125"/>
                    <a:pt x="6749" y="3117"/>
                  </a:cubicBezTo>
                  <a:cubicBezTo>
                    <a:pt x="6671" y="3110"/>
                    <a:pt x="6580" y="3102"/>
                    <a:pt x="6481" y="3102"/>
                  </a:cubicBezTo>
                  <a:cubicBezTo>
                    <a:pt x="6232" y="3102"/>
                    <a:pt x="6168" y="3056"/>
                    <a:pt x="6060" y="2979"/>
                  </a:cubicBezTo>
                  <a:cubicBezTo>
                    <a:pt x="6012" y="2945"/>
                    <a:pt x="5957" y="2905"/>
                    <a:pt x="5879" y="2861"/>
                  </a:cubicBezTo>
                  <a:cubicBezTo>
                    <a:pt x="5724" y="2774"/>
                    <a:pt x="5700" y="2703"/>
                    <a:pt x="5673" y="2623"/>
                  </a:cubicBezTo>
                  <a:cubicBezTo>
                    <a:pt x="5655" y="2574"/>
                    <a:pt x="5638" y="2522"/>
                    <a:pt x="5599" y="2460"/>
                  </a:cubicBezTo>
                  <a:cubicBezTo>
                    <a:pt x="5495" y="2292"/>
                    <a:pt x="5474" y="2278"/>
                    <a:pt x="5323" y="2182"/>
                  </a:cubicBezTo>
                  <a:lnTo>
                    <a:pt x="5318" y="2178"/>
                  </a:lnTo>
                  <a:lnTo>
                    <a:pt x="5282" y="2155"/>
                  </a:lnTo>
                  <a:cubicBezTo>
                    <a:pt x="5174" y="2086"/>
                    <a:pt x="5114" y="2083"/>
                    <a:pt x="5049" y="2079"/>
                  </a:cubicBezTo>
                  <a:cubicBezTo>
                    <a:pt x="5009" y="2078"/>
                    <a:pt x="4966" y="2075"/>
                    <a:pt x="4887" y="2031"/>
                  </a:cubicBezTo>
                  <a:cubicBezTo>
                    <a:pt x="4713" y="1935"/>
                    <a:pt x="4620" y="1994"/>
                    <a:pt x="4519" y="2056"/>
                  </a:cubicBezTo>
                  <a:cubicBezTo>
                    <a:pt x="4485" y="2077"/>
                    <a:pt x="4451" y="2098"/>
                    <a:pt x="4415" y="2106"/>
                  </a:cubicBezTo>
                  <a:cubicBezTo>
                    <a:pt x="4353" y="2120"/>
                    <a:pt x="4293" y="2122"/>
                    <a:pt x="4237" y="2109"/>
                  </a:cubicBezTo>
                  <a:cubicBezTo>
                    <a:pt x="4183" y="2096"/>
                    <a:pt x="4132" y="2066"/>
                    <a:pt x="4085" y="2016"/>
                  </a:cubicBezTo>
                  <a:cubicBezTo>
                    <a:pt x="4029" y="1956"/>
                    <a:pt x="3984" y="1889"/>
                    <a:pt x="3965" y="1824"/>
                  </a:cubicBezTo>
                  <a:cubicBezTo>
                    <a:pt x="3953" y="1778"/>
                    <a:pt x="3954" y="1735"/>
                    <a:pt x="3975" y="1700"/>
                  </a:cubicBezTo>
                  <a:cubicBezTo>
                    <a:pt x="4013" y="1639"/>
                    <a:pt x="4040" y="1595"/>
                    <a:pt x="4073" y="1555"/>
                  </a:cubicBezTo>
                  <a:cubicBezTo>
                    <a:pt x="4106" y="1514"/>
                    <a:pt x="4146" y="1473"/>
                    <a:pt x="4208" y="1417"/>
                  </a:cubicBezTo>
                  <a:cubicBezTo>
                    <a:pt x="4253" y="1375"/>
                    <a:pt x="4403" y="1639"/>
                    <a:pt x="4422" y="1673"/>
                  </a:cubicBezTo>
                  <a:close/>
                  <a:moveTo>
                    <a:pt x="1204" y="2343"/>
                  </a:moveTo>
                  <a:cubicBezTo>
                    <a:pt x="1196" y="2358"/>
                    <a:pt x="1190" y="2389"/>
                    <a:pt x="1183" y="2424"/>
                  </a:cubicBezTo>
                  <a:cubicBezTo>
                    <a:pt x="1155" y="2568"/>
                    <a:pt x="1119" y="2750"/>
                    <a:pt x="837" y="2817"/>
                  </a:cubicBezTo>
                  <a:lnTo>
                    <a:pt x="835" y="2818"/>
                  </a:lnTo>
                  <a:cubicBezTo>
                    <a:pt x="707" y="2848"/>
                    <a:pt x="640" y="2884"/>
                    <a:pt x="620" y="2925"/>
                  </a:cubicBezTo>
                  <a:cubicBezTo>
                    <a:pt x="604" y="2959"/>
                    <a:pt x="623" y="3012"/>
                    <a:pt x="668" y="3080"/>
                  </a:cubicBezTo>
                  <a:cubicBezTo>
                    <a:pt x="697" y="3125"/>
                    <a:pt x="740" y="3127"/>
                    <a:pt x="790" y="3130"/>
                  </a:cubicBezTo>
                  <a:cubicBezTo>
                    <a:pt x="908" y="3137"/>
                    <a:pt x="1045" y="3145"/>
                    <a:pt x="1197" y="3369"/>
                  </a:cubicBezTo>
                  <a:cubicBezTo>
                    <a:pt x="1320" y="3552"/>
                    <a:pt x="1402" y="3630"/>
                    <a:pt x="1465" y="3690"/>
                  </a:cubicBezTo>
                  <a:cubicBezTo>
                    <a:pt x="1519" y="3743"/>
                    <a:pt x="1561" y="3783"/>
                    <a:pt x="1603" y="3855"/>
                  </a:cubicBezTo>
                  <a:cubicBezTo>
                    <a:pt x="1679" y="3988"/>
                    <a:pt x="1642" y="4030"/>
                    <a:pt x="1581" y="4099"/>
                  </a:cubicBezTo>
                  <a:cubicBezTo>
                    <a:pt x="1559" y="4124"/>
                    <a:pt x="1530" y="4158"/>
                    <a:pt x="1518" y="4232"/>
                  </a:cubicBezTo>
                  <a:cubicBezTo>
                    <a:pt x="1510" y="4289"/>
                    <a:pt x="1495" y="4347"/>
                    <a:pt x="1480" y="4405"/>
                  </a:cubicBezTo>
                  <a:cubicBezTo>
                    <a:pt x="1468" y="4452"/>
                    <a:pt x="1456" y="4499"/>
                    <a:pt x="1449" y="4536"/>
                  </a:cubicBezTo>
                  <a:cubicBezTo>
                    <a:pt x="1436" y="4606"/>
                    <a:pt x="1435" y="4663"/>
                    <a:pt x="1476" y="4670"/>
                  </a:cubicBezTo>
                  <a:cubicBezTo>
                    <a:pt x="1520" y="4678"/>
                    <a:pt x="1564" y="4680"/>
                    <a:pt x="1601" y="4681"/>
                  </a:cubicBezTo>
                  <a:cubicBezTo>
                    <a:pt x="1659" y="4683"/>
                    <a:pt x="1704" y="4684"/>
                    <a:pt x="1745" y="4707"/>
                  </a:cubicBezTo>
                  <a:cubicBezTo>
                    <a:pt x="1832" y="4755"/>
                    <a:pt x="1841" y="4835"/>
                    <a:pt x="1740" y="5019"/>
                  </a:cubicBezTo>
                  <a:cubicBezTo>
                    <a:pt x="1669" y="5147"/>
                    <a:pt x="1697" y="5230"/>
                    <a:pt x="1731" y="5336"/>
                  </a:cubicBezTo>
                  <a:cubicBezTo>
                    <a:pt x="1760" y="5428"/>
                    <a:pt x="1794" y="5534"/>
                    <a:pt x="1796" y="5688"/>
                  </a:cubicBezTo>
                  <a:cubicBezTo>
                    <a:pt x="1798" y="5808"/>
                    <a:pt x="1779" y="5969"/>
                    <a:pt x="1759" y="6145"/>
                  </a:cubicBezTo>
                  <a:cubicBezTo>
                    <a:pt x="1718" y="6496"/>
                    <a:pt x="1671" y="6906"/>
                    <a:pt x="1766" y="7060"/>
                  </a:cubicBezTo>
                  <a:cubicBezTo>
                    <a:pt x="1823" y="7150"/>
                    <a:pt x="1864" y="7195"/>
                    <a:pt x="1896" y="7231"/>
                  </a:cubicBezTo>
                  <a:cubicBezTo>
                    <a:pt x="1970" y="7312"/>
                    <a:pt x="2008" y="7354"/>
                    <a:pt x="2044" y="7582"/>
                  </a:cubicBezTo>
                  <a:cubicBezTo>
                    <a:pt x="2075" y="7778"/>
                    <a:pt x="2082" y="7791"/>
                    <a:pt x="2142" y="7905"/>
                  </a:cubicBezTo>
                  <a:cubicBezTo>
                    <a:pt x="2175" y="7969"/>
                    <a:pt x="2223" y="8061"/>
                    <a:pt x="2294" y="8213"/>
                  </a:cubicBezTo>
                  <a:cubicBezTo>
                    <a:pt x="2400" y="8441"/>
                    <a:pt x="2478" y="8589"/>
                    <a:pt x="2542" y="8689"/>
                  </a:cubicBezTo>
                  <a:cubicBezTo>
                    <a:pt x="2601" y="8781"/>
                    <a:pt x="2647" y="8829"/>
                    <a:pt x="2693" y="8863"/>
                  </a:cubicBezTo>
                  <a:cubicBezTo>
                    <a:pt x="2697" y="8865"/>
                    <a:pt x="2701" y="8868"/>
                    <a:pt x="2705" y="8871"/>
                  </a:cubicBezTo>
                  <a:cubicBezTo>
                    <a:pt x="2703" y="8831"/>
                    <a:pt x="2686" y="8769"/>
                    <a:pt x="2646" y="8680"/>
                  </a:cubicBezTo>
                  <a:cubicBezTo>
                    <a:pt x="2588" y="8545"/>
                    <a:pt x="2588" y="8439"/>
                    <a:pt x="2619" y="8375"/>
                  </a:cubicBezTo>
                  <a:lnTo>
                    <a:pt x="2620" y="8374"/>
                  </a:lnTo>
                  <a:lnTo>
                    <a:pt x="2619" y="8374"/>
                  </a:lnTo>
                  <a:cubicBezTo>
                    <a:pt x="2640" y="8331"/>
                    <a:pt x="2674" y="8303"/>
                    <a:pt x="2715" y="8291"/>
                  </a:cubicBezTo>
                  <a:cubicBezTo>
                    <a:pt x="2754" y="8279"/>
                    <a:pt x="2797" y="8282"/>
                    <a:pt x="2839" y="8301"/>
                  </a:cubicBezTo>
                  <a:cubicBezTo>
                    <a:pt x="2916" y="8335"/>
                    <a:pt x="3004" y="8433"/>
                    <a:pt x="3056" y="8601"/>
                  </a:cubicBezTo>
                  <a:cubicBezTo>
                    <a:pt x="3102" y="8748"/>
                    <a:pt x="3107" y="8860"/>
                    <a:pt x="3110" y="8960"/>
                  </a:cubicBezTo>
                  <a:cubicBezTo>
                    <a:pt x="3115" y="9098"/>
                    <a:pt x="3120" y="9204"/>
                    <a:pt x="3287" y="9352"/>
                  </a:cubicBezTo>
                  <a:cubicBezTo>
                    <a:pt x="3551" y="9584"/>
                    <a:pt x="3650" y="9606"/>
                    <a:pt x="3782" y="9636"/>
                  </a:cubicBezTo>
                  <a:lnTo>
                    <a:pt x="3834" y="9648"/>
                  </a:lnTo>
                  <a:cubicBezTo>
                    <a:pt x="3936" y="9672"/>
                    <a:pt x="4023" y="9707"/>
                    <a:pt x="4101" y="9739"/>
                  </a:cubicBezTo>
                  <a:cubicBezTo>
                    <a:pt x="4157" y="9761"/>
                    <a:pt x="4207" y="9781"/>
                    <a:pt x="4253" y="9793"/>
                  </a:cubicBezTo>
                  <a:cubicBezTo>
                    <a:pt x="4269" y="9797"/>
                    <a:pt x="4305" y="9778"/>
                    <a:pt x="4344" y="9758"/>
                  </a:cubicBezTo>
                  <a:cubicBezTo>
                    <a:pt x="4440" y="9707"/>
                    <a:pt x="4550" y="9650"/>
                    <a:pt x="4697" y="9720"/>
                  </a:cubicBezTo>
                  <a:cubicBezTo>
                    <a:pt x="4799" y="9768"/>
                    <a:pt x="4842" y="9818"/>
                    <a:pt x="4890" y="9874"/>
                  </a:cubicBezTo>
                  <a:cubicBezTo>
                    <a:pt x="4931" y="9922"/>
                    <a:pt x="4979" y="9976"/>
                    <a:pt x="5098" y="10041"/>
                  </a:cubicBezTo>
                  <a:cubicBezTo>
                    <a:pt x="5198" y="10095"/>
                    <a:pt x="5266" y="10064"/>
                    <a:pt x="5328" y="10035"/>
                  </a:cubicBezTo>
                  <a:cubicBezTo>
                    <a:pt x="5415" y="9996"/>
                    <a:pt x="5496" y="9959"/>
                    <a:pt x="5614" y="10020"/>
                  </a:cubicBezTo>
                  <a:cubicBezTo>
                    <a:pt x="5712" y="10070"/>
                    <a:pt x="5734" y="10109"/>
                    <a:pt x="5756" y="10148"/>
                  </a:cubicBezTo>
                  <a:cubicBezTo>
                    <a:pt x="5770" y="10173"/>
                    <a:pt x="5784" y="10199"/>
                    <a:pt x="5945" y="10260"/>
                  </a:cubicBezTo>
                  <a:cubicBezTo>
                    <a:pt x="6030" y="10292"/>
                    <a:pt x="6132" y="10310"/>
                    <a:pt x="6226" y="10326"/>
                  </a:cubicBezTo>
                  <a:cubicBezTo>
                    <a:pt x="6362" y="10350"/>
                    <a:pt x="6481" y="10371"/>
                    <a:pt x="6549" y="10434"/>
                  </a:cubicBezTo>
                  <a:cubicBezTo>
                    <a:pt x="6639" y="10518"/>
                    <a:pt x="6636" y="10634"/>
                    <a:pt x="6464" y="10817"/>
                  </a:cubicBezTo>
                  <a:cubicBezTo>
                    <a:pt x="6205" y="11095"/>
                    <a:pt x="6258" y="11203"/>
                    <a:pt x="6334" y="11360"/>
                  </a:cubicBezTo>
                  <a:cubicBezTo>
                    <a:pt x="6348" y="11388"/>
                    <a:pt x="6362" y="11417"/>
                    <a:pt x="6380" y="11460"/>
                  </a:cubicBezTo>
                  <a:cubicBezTo>
                    <a:pt x="6407" y="11521"/>
                    <a:pt x="6422" y="11567"/>
                    <a:pt x="6435" y="11607"/>
                  </a:cubicBezTo>
                  <a:cubicBezTo>
                    <a:pt x="6471" y="11715"/>
                    <a:pt x="6486" y="11760"/>
                    <a:pt x="6711" y="11797"/>
                  </a:cubicBezTo>
                  <a:cubicBezTo>
                    <a:pt x="6838" y="11818"/>
                    <a:pt x="6950" y="11893"/>
                    <a:pt x="7046" y="11987"/>
                  </a:cubicBezTo>
                  <a:cubicBezTo>
                    <a:pt x="7114" y="12055"/>
                    <a:pt x="7174" y="12133"/>
                    <a:pt x="7224" y="12209"/>
                  </a:cubicBezTo>
                  <a:cubicBezTo>
                    <a:pt x="7886" y="11863"/>
                    <a:pt x="8480" y="11405"/>
                    <a:pt x="8981" y="10860"/>
                  </a:cubicBezTo>
                  <a:cubicBezTo>
                    <a:pt x="9451" y="10348"/>
                    <a:pt x="9838" y="9760"/>
                    <a:pt x="10124" y="9117"/>
                  </a:cubicBezTo>
                  <a:cubicBezTo>
                    <a:pt x="10099" y="9129"/>
                    <a:pt x="10072" y="9141"/>
                    <a:pt x="10048" y="9154"/>
                  </a:cubicBezTo>
                  <a:cubicBezTo>
                    <a:pt x="9961" y="9201"/>
                    <a:pt x="9877" y="9255"/>
                    <a:pt x="9806" y="9319"/>
                  </a:cubicBezTo>
                  <a:cubicBezTo>
                    <a:pt x="9522" y="9574"/>
                    <a:pt x="9445" y="9511"/>
                    <a:pt x="9333" y="9419"/>
                  </a:cubicBezTo>
                  <a:cubicBezTo>
                    <a:pt x="9302" y="9394"/>
                    <a:pt x="9267" y="9365"/>
                    <a:pt x="9212" y="9357"/>
                  </a:cubicBezTo>
                  <a:cubicBezTo>
                    <a:pt x="9041" y="9333"/>
                    <a:pt x="8854" y="9423"/>
                    <a:pt x="8752" y="9471"/>
                  </a:cubicBezTo>
                  <a:cubicBezTo>
                    <a:pt x="8730" y="9482"/>
                    <a:pt x="8711" y="9491"/>
                    <a:pt x="8700" y="9496"/>
                  </a:cubicBezTo>
                  <a:cubicBezTo>
                    <a:pt x="8605" y="9537"/>
                    <a:pt x="8557" y="9475"/>
                    <a:pt x="8494" y="9392"/>
                  </a:cubicBezTo>
                  <a:cubicBezTo>
                    <a:pt x="8442" y="9325"/>
                    <a:pt x="8370" y="9230"/>
                    <a:pt x="8247" y="9253"/>
                  </a:cubicBezTo>
                  <a:cubicBezTo>
                    <a:pt x="8163" y="9269"/>
                    <a:pt x="8161" y="9274"/>
                    <a:pt x="8159" y="9281"/>
                  </a:cubicBezTo>
                  <a:cubicBezTo>
                    <a:pt x="8142" y="9339"/>
                    <a:pt x="8121" y="9407"/>
                    <a:pt x="7899" y="9474"/>
                  </a:cubicBezTo>
                  <a:cubicBezTo>
                    <a:pt x="7732" y="9526"/>
                    <a:pt x="7602" y="9505"/>
                    <a:pt x="7492" y="9488"/>
                  </a:cubicBezTo>
                  <a:cubicBezTo>
                    <a:pt x="7393" y="9472"/>
                    <a:pt x="7316" y="9460"/>
                    <a:pt x="7254" y="9548"/>
                  </a:cubicBezTo>
                  <a:cubicBezTo>
                    <a:pt x="7159" y="9684"/>
                    <a:pt x="7072" y="9728"/>
                    <a:pt x="6984" y="9772"/>
                  </a:cubicBezTo>
                  <a:cubicBezTo>
                    <a:pt x="6916" y="9806"/>
                    <a:pt x="6847" y="9840"/>
                    <a:pt x="6773" y="9943"/>
                  </a:cubicBezTo>
                  <a:cubicBezTo>
                    <a:pt x="6680" y="10070"/>
                    <a:pt x="6592" y="10178"/>
                    <a:pt x="6495" y="10239"/>
                  </a:cubicBezTo>
                  <a:cubicBezTo>
                    <a:pt x="6381" y="10312"/>
                    <a:pt x="6263" y="10323"/>
                    <a:pt x="6132" y="10239"/>
                  </a:cubicBezTo>
                  <a:cubicBezTo>
                    <a:pt x="6005" y="10159"/>
                    <a:pt x="5980" y="10055"/>
                    <a:pt x="5954" y="9952"/>
                  </a:cubicBezTo>
                  <a:cubicBezTo>
                    <a:pt x="5936" y="9881"/>
                    <a:pt x="5919" y="9810"/>
                    <a:pt x="5848" y="9768"/>
                  </a:cubicBezTo>
                  <a:cubicBezTo>
                    <a:pt x="5797" y="9738"/>
                    <a:pt x="5758" y="9763"/>
                    <a:pt x="5726" y="9785"/>
                  </a:cubicBezTo>
                  <a:cubicBezTo>
                    <a:pt x="5627" y="9850"/>
                    <a:pt x="5549" y="9901"/>
                    <a:pt x="5437" y="9722"/>
                  </a:cubicBezTo>
                  <a:cubicBezTo>
                    <a:pt x="5338" y="9565"/>
                    <a:pt x="5445" y="9468"/>
                    <a:pt x="5541" y="9380"/>
                  </a:cubicBezTo>
                  <a:cubicBezTo>
                    <a:pt x="5566" y="9356"/>
                    <a:pt x="5591" y="9334"/>
                    <a:pt x="5599" y="9320"/>
                  </a:cubicBezTo>
                  <a:cubicBezTo>
                    <a:pt x="5603" y="9313"/>
                    <a:pt x="5587" y="9328"/>
                    <a:pt x="5569" y="9318"/>
                  </a:cubicBezTo>
                  <a:cubicBezTo>
                    <a:pt x="5476" y="9266"/>
                    <a:pt x="5351" y="9311"/>
                    <a:pt x="5201" y="9363"/>
                  </a:cubicBezTo>
                  <a:cubicBezTo>
                    <a:pt x="5023" y="9425"/>
                    <a:pt x="4818" y="9497"/>
                    <a:pt x="4567" y="9461"/>
                  </a:cubicBezTo>
                  <a:cubicBezTo>
                    <a:pt x="4522" y="9454"/>
                    <a:pt x="4499" y="9451"/>
                    <a:pt x="4479" y="9448"/>
                  </a:cubicBezTo>
                  <a:lnTo>
                    <a:pt x="4478" y="9448"/>
                  </a:lnTo>
                  <a:cubicBezTo>
                    <a:pt x="4393" y="9437"/>
                    <a:pt x="4320" y="9426"/>
                    <a:pt x="4257" y="9412"/>
                  </a:cubicBezTo>
                  <a:cubicBezTo>
                    <a:pt x="3982" y="9350"/>
                    <a:pt x="3920" y="9241"/>
                    <a:pt x="4021" y="8795"/>
                  </a:cubicBezTo>
                  <a:cubicBezTo>
                    <a:pt x="4070" y="8579"/>
                    <a:pt x="4027" y="8440"/>
                    <a:pt x="3998" y="8348"/>
                  </a:cubicBezTo>
                  <a:cubicBezTo>
                    <a:pt x="3989" y="8321"/>
                    <a:pt x="3982" y="8296"/>
                    <a:pt x="3978" y="8275"/>
                  </a:cubicBezTo>
                  <a:cubicBezTo>
                    <a:pt x="3949" y="8143"/>
                    <a:pt x="3977" y="8074"/>
                    <a:pt x="4196" y="8027"/>
                  </a:cubicBezTo>
                  <a:cubicBezTo>
                    <a:pt x="4351" y="7993"/>
                    <a:pt x="4400" y="7931"/>
                    <a:pt x="4437" y="7883"/>
                  </a:cubicBezTo>
                  <a:cubicBezTo>
                    <a:pt x="4494" y="7812"/>
                    <a:pt x="4536" y="7758"/>
                    <a:pt x="4672" y="7773"/>
                  </a:cubicBezTo>
                  <a:cubicBezTo>
                    <a:pt x="4835" y="7791"/>
                    <a:pt x="4829" y="7895"/>
                    <a:pt x="4825" y="7996"/>
                  </a:cubicBezTo>
                  <a:cubicBezTo>
                    <a:pt x="4824" y="8015"/>
                    <a:pt x="4823" y="8035"/>
                    <a:pt x="4825" y="8041"/>
                  </a:cubicBezTo>
                  <a:cubicBezTo>
                    <a:pt x="4828" y="8047"/>
                    <a:pt x="4842" y="8023"/>
                    <a:pt x="4920" y="7997"/>
                  </a:cubicBezTo>
                  <a:cubicBezTo>
                    <a:pt x="5055" y="7950"/>
                    <a:pt x="5101" y="7861"/>
                    <a:pt x="5134" y="7795"/>
                  </a:cubicBezTo>
                  <a:cubicBezTo>
                    <a:pt x="5148" y="7766"/>
                    <a:pt x="5160" y="7742"/>
                    <a:pt x="5177" y="7720"/>
                  </a:cubicBezTo>
                  <a:cubicBezTo>
                    <a:pt x="5248" y="7624"/>
                    <a:pt x="5329" y="7605"/>
                    <a:pt x="5527" y="7752"/>
                  </a:cubicBezTo>
                  <a:cubicBezTo>
                    <a:pt x="5696" y="7878"/>
                    <a:pt x="5764" y="7989"/>
                    <a:pt x="5821" y="8081"/>
                  </a:cubicBezTo>
                  <a:cubicBezTo>
                    <a:pt x="5873" y="8163"/>
                    <a:pt x="5912" y="8226"/>
                    <a:pt x="6044" y="8260"/>
                  </a:cubicBezTo>
                  <a:cubicBezTo>
                    <a:pt x="6086" y="8271"/>
                    <a:pt x="6085" y="8219"/>
                    <a:pt x="6067" y="8150"/>
                  </a:cubicBezTo>
                  <a:cubicBezTo>
                    <a:pt x="6029" y="8005"/>
                    <a:pt x="5935" y="7812"/>
                    <a:pt x="5864" y="7668"/>
                  </a:cubicBezTo>
                  <a:cubicBezTo>
                    <a:pt x="5734" y="7405"/>
                    <a:pt x="5767" y="7388"/>
                    <a:pt x="5928" y="7307"/>
                  </a:cubicBezTo>
                  <a:cubicBezTo>
                    <a:pt x="5980" y="7281"/>
                    <a:pt x="6057" y="7241"/>
                    <a:pt x="6150" y="7151"/>
                  </a:cubicBezTo>
                  <a:cubicBezTo>
                    <a:pt x="6332" y="6975"/>
                    <a:pt x="6317" y="6920"/>
                    <a:pt x="6296" y="6848"/>
                  </a:cubicBezTo>
                  <a:cubicBezTo>
                    <a:pt x="6288" y="6818"/>
                    <a:pt x="6280" y="6787"/>
                    <a:pt x="6273" y="6745"/>
                  </a:cubicBezTo>
                  <a:cubicBezTo>
                    <a:pt x="6273" y="6737"/>
                    <a:pt x="6272" y="6730"/>
                    <a:pt x="6272" y="6725"/>
                  </a:cubicBezTo>
                  <a:cubicBezTo>
                    <a:pt x="6266" y="6627"/>
                    <a:pt x="6296" y="6440"/>
                    <a:pt x="6362" y="6276"/>
                  </a:cubicBezTo>
                  <a:cubicBezTo>
                    <a:pt x="6432" y="6097"/>
                    <a:pt x="6546" y="5938"/>
                    <a:pt x="6704" y="5918"/>
                  </a:cubicBezTo>
                  <a:cubicBezTo>
                    <a:pt x="6711" y="5917"/>
                    <a:pt x="6717" y="5916"/>
                    <a:pt x="6721" y="5916"/>
                  </a:cubicBezTo>
                  <a:cubicBezTo>
                    <a:pt x="6831" y="5909"/>
                    <a:pt x="6908" y="5756"/>
                    <a:pt x="6974" y="5628"/>
                  </a:cubicBezTo>
                  <a:cubicBezTo>
                    <a:pt x="7024" y="5530"/>
                    <a:pt x="7068" y="5444"/>
                    <a:pt x="7133" y="5400"/>
                  </a:cubicBezTo>
                  <a:lnTo>
                    <a:pt x="7137" y="5397"/>
                  </a:lnTo>
                  <a:cubicBezTo>
                    <a:pt x="7174" y="5375"/>
                    <a:pt x="7195" y="5374"/>
                    <a:pt x="7196" y="5367"/>
                  </a:cubicBezTo>
                  <a:cubicBezTo>
                    <a:pt x="7196" y="5363"/>
                    <a:pt x="7168" y="5341"/>
                    <a:pt x="7106" y="5290"/>
                  </a:cubicBezTo>
                  <a:cubicBezTo>
                    <a:pt x="7065" y="5257"/>
                    <a:pt x="7014" y="5263"/>
                    <a:pt x="6967" y="5268"/>
                  </a:cubicBezTo>
                  <a:cubicBezTo>
                    <a:pt x="6831" y="5283"/>
                    <a:pt x="6708" y="5297"/>
                    <a:pt x="6629" y="5013"/>
                  </a:cubicBezTo>
                  <a:cubicBezTo>
                    <a:pt x="6539" y="4696"/>
                    <a:pt x="6695" y="4584"/>
                    <a:pt x="6845" y="4543"/>
                  </a:cubicBezTo>
                  <a:cubicBezTo>
                    <a:pt x="6901" y="4527"/>
                    <a:pt x="6952" y="4523"/>
                    <a:pt x="6987" y="4520"/>
                  </a:cubicBezTo>
                  <a:lnTo>
                    <a:pt x="6991" y="4519"/>
                  </a:lnTo>
                  <a:cubicBezTo>
                    <a:pt x="7090" y="4513"/>
                    <a:pt x="7120" y="4591"/>
                    <a:pt x="7159" y="4688"/>
                  </a:cubicBezTo>
                  <a:cubicBezTo>
                    <a:pt x="7196" y="4777"/>
                    <a:pt x="7245" y="4901"/>
                    <a:pt x="7394" y="4859"/>
                  </a:cubicBezTo>
                  <a:cubicBezTo>
                    <a:pt x="7486" y="4832"/>
                    <a:pt x="7545" y="4804"/>
                    <a:pt x="7573" y="4776"/>
                  </a:cubicBezTo>
                  <a:cubicBezTo>
                    <a:pt x="7579" y="4770"/>
                    <a:pt x="7582" y="4767"/>
                    <a:pt x="7582" y="4767"/>
                  </a:cubicBezTo>
                  <a:cubicBezTo>
                    <a:pt x="7582" y="4766"/>
                    <a:pt x="7581" y="4765"/>
                    <a:pt x="7576" y="4761"/>
                  </a:cubicBezTo>
                  <a:cubicBezTo>
                    <a:pt x="7558" y="4738"/>
                    <a:pt x="7519" y="4715"/>
                    <a:pt x="7465" y="4695"/>
                  </a:cubicBezTo>
                  <a:cubicBezTo>
                    <a:pt x="7324" y="4640"/>
                    <a:pt x="7285" y="4567"/>
                    <a:pt x="7238" y="4481"/>
                  </a:cubicBezTo>
                  <a:cubicBezTo>
                    <a:pt x="7204" y="4416"/>
                    <a:pt x="7164" y="4342"/>
                    <a:pt x="7038" y="4260"/>
                  </a:cubicBezTo>
                  <a:cubicBezTo>
                    <a:pt x="6911" y="4176"/>
                    <a:pt x="6838" y="4175"/>
                    <a:pt x="6764" y="4173"/>
                  </a:cubicBezTo>
                  <a:cubicBezTo>
                    <a:pt x="6672" y="4171"/>
                    <a:pt x="6578" y="4169"/>
                    <a:pt x="6425" y="4080"/>
                  </a:cubicBezTo>
                  <a:cubicBezTo>
                    <a:pt x="6280" y="3996"/>
                    <a:pt x="6205" y="3897"/>
                    <a:pt x="6135" y="3808"/>
                  </a:cubicBezTo>
                  <a:cubicBezTo>
                    <a:pt x="6070" y="3726"/>
                    <a:pt x="6013" y="3654"/>
                    <a:pt x="5907" y="3624"/>
                  </a:cubicBezTo>
                  <a:cubicBezTo>
                    <a:pt x="5702" y="3567"/>
                    <a:pt x="5674" y="3517"/>
                    <a:pt x="5595" y="3382"/>
                  </a:cubicBezTo>
                  <a:cubicBezTo>
                    <a:pt x="5565" y="3328"/>
                    <a:pt x="5523" y="3258"/>
                    <a:pt x="5454" y="3165"/>
                  </a:cubicBezTo>
                  <a:cubicBezTo>
                    <a:pt x="5402" y="3096"/>
                    <a:pt x="5358" y="3029"/>
                    <a:pt x="5317" y="2968"/>
                  </a:cubicBezTo>
                  <a:cubicBezTo>
                    <a:pt x="5269" y="2898"/>
                    <a:pt x="5227" y="2834"/>
                    <a:pt x="5187" y="2788"/>
                  </a:cubicBezTo>
                  <a:cubicBezTo>
                    <a:pt x="5144" y="2738"/>
                    <a:pt x="5104" y="2718"/>
                    <a:pt x="5060" y="2756"/>
                  </a:cubicBezTo>
                  <a:cubicBezTo>
                    <a:pt x="4982" y="2824"/>
                    <a:pt x="4938" y="2869"/>
                    <a:pt x="4935" y="2901"/>
                  </a:cubicBezTo>
                  <a:cubicBezTo>
                    <a:pt x="4931" y="2927"/>
                    <a:pt x="4961" y="2966"/>
                    <a:pt x="5026" y="3028"/>
                  </a:cubicBezTo>
                  <a:cubicBezTo>
                    <a:pt x="5076" y="3075"/>
                    <a:pt x="5110" y="3087"/>
                    <a:pt x="5138" y="3096"/>
                  </a:cubicBezTo>
                  <a:cubicBezTo>
                    <a:pt x="5232" y="3128"/>
                    <a:pt x="5274" y="3143"/>
                    <a:pt x="5314" y="3406"/>
                  </a:cubicBezTo>
                  <a:cubicBezTo>
                    <a:pt x="5343" y="3599"/>
                    <a:pt x="5245" y="3710"/>
                    <a:pt x="5160" y="3807"/>
                  </a:cubicBezTo>
                  <a:cubicBezTo>
                    <a:pt x="5106" y="3869"/>
                    <a:pt x="5062" y="3920"/>
                    <a:pt x="5138" y="3993"/>
                  </a:cubicBezTo>
                  <a:cubicBezTo>
                    <a:pt x="5271" y="4122"/>
                    <a:pt x="5402" y="4329"/>
                    <a:pt x="5449" y="4494"/>
                  </a:cubicBezTo>
                  <a:cubicBezTo>
                    <a:pt x="5468" y="4559"/>
                    <a:pt x="5475" y="4622"/>
                    <a:pt x="5465" y="4674"/>
                  </a:cubicBezTo>
                  <a:cubicBezTo>
                    <a:pt x="5453" y="4743"/>
                    <a:pt x="5416" y="4796"/>
                    <a:pt x="5348" y="4823"/>
                  </a:cubicBezTo>
                  <a:cubicBezTo>
                    <a:pt x="5295" y="4845"/>
                    <a:pt x="5224" y="4846"/>
                    <a:pt x="5133" y="4822"/>
                  </a:cubicBezTo>
                  <a:cubicBezTo>
                    <a:pt x="4883" y="4755"/>
                    <a:pt x="4831" y="4694"/>
                    <a:pt x="4759" y="4607"/>
                  </a:cubicBezTo>
                  <a:cubicBezTo>
                    <a:pt x="4711" y="4549"/>
                    <a:pt x="4650" y="4477"/>
                    <a:pt x="4455" y="4371"/>
                  </a:cubicBezTo>
                  <a:cubicBezTo>
                    <a:pt x="4140" y="4200"/>
                    <a:pt x="4100" y="4081"/>
                    <a:pt x="4185" y="3924"/>
                  </a:cubicBezTo>
                  <a:cubicBezTo>
                    <a:pt x="4215" y="3870"/>
                    <a:pt x="4260" y="3818"/>
                    <a:pt x="4313" y="3756"/>
                  </a:cubicBezTo>
                  <a:cubicBezTo>
                    <a:pt x="4353" y="3710"/>
                    <a:pt x="4398" y="3659"/>
                    <a:pt x="4442" y="3599"/>
                  </a:cubicBezTo>
                  <a:lnTo>
                    <a:pt x="4446" y="3593"/>
                  </a:lnTo>
                  <a:lnTo>
                    <a:pt x="4445" y="3593"/>
                  </a:lnTo>
                  <a:cubicBezTo>
                    <a:pt x="4546" y="3454"/>
                    <a:pt x="4578" y="3242"/>
                    <a:pt x="4561" y="3047"/>
                  </a:cubicBezTo>
                  <a:cubicBezTo>
                    <a:pt x="4545" y="2856"/>
                    <a:pt x="4484" y="2686"/>
                    <a:pt x="4398" y="2622"/>
                  </a:cubicBezTo>
                  <a:lnTo>
                    <a:pt x="4395" y="2621"/>
                  </a:lnTo>
                  <a:cubicBezTo>
                    <a:pt x="4384" y="2612"/>
                    <a:pt x="4377" y="2615"/>
                    <a:pt x="4371" y="2622"/>
                  </a:cubicBezTo>
                  <a:cubicBezTo>
                    <a:pt x="4336" y="2671"/>
                    <a:pt x="4305" y="2775"/>
                    <a:pt x="4272" y="2891"/>
                  </a:cubicBezTo>
                  <a:cubicBezTo>
                    <a:pt x="4231" y="3030"/>
                    <a:pt x="4186" y="3186"/>
                    <a:pt x="4113" y="3310"/>
                  </a:cubicBezTo>
                  <a:cubicBezTo>
                    <a:pt x="4004" y="3496"/>
                    <a:pt x="3915" y="3587"/>
                    <a:pt x="3830" y="3584"/>
                  </a:cubicBezTo>
                  <a:cubicBezTo>
                    <a:pt x="3731" y="3580"/>
                    <a:pt x="3677" y="3473"/>
                    <a:pt x="3647" y="3265"/>
                  </a:cubicBezTo>
                  <a:cubicBezTo>
                    <a:pt x="3627" y="3130"/>
                    <a:pt x="3652" y="3016"/>
                    <a:pt x="3675" y="2918"/>
                  </a:cubicBezTo>
                  <a:cubicBezTo>
                    <a:pt x="3699" y="2807"/>
                    <a:pt x="3718" y="2723"/>
                    <a:pt x="3603" y="2671"/>
                  </a:cubicBezTo>
                  <a:cubicBezTo>
                    <a:pt x="3466" y="2609"/>
                    <a:pt x="3372" y="2532"/>
                    <a:pt x="3293" y="2468"/>
                  </a:cubicBezTo>
                  <a:cubicBezTo>
                    <a:pt x="3216" y="2405"/>
                    <a:pt x="3160" y="2359"/>
                    <a:pt x="3112" y="2373"/>
                  </a:cubicBezTo>
                  <a:cubicBezTo>
                    <a:pt x="3102" y="2375"/>
                    <a:pt x="3102" y="2382"/>
                    <a:pt x="3103" y="2394"/>
                  </a:cubicBezTo>
                  <a:cubicBezTo>
                    <a:pt x="3108" y="2467"/>
                    <a:pt x="3113" y="2569"/>
                    <a:pt x="2999" y="2712"/>
                  </a:cubicBezTo>
                  <a:cubicBezTo>
                    <a:pt x="2889" y="2850"/>
                    <a:pt x="2791" y="2901"/>
                    <a:pt x="2675" y="2889"/>
                  </a:cubicBezTo>
                  <a:cubicBezTo>
                    <a:pt x="2572" y="2879"/>
                    <a:pt x="2472" y="2815"/>
                    <a:pt x="2340" y="2719"/>
                  </a:cubicBezTo>
                  <a:cubicBezTo>
                    <a:pt x="2249" y="2654"/>
                    <a:pt x="2193" y="2630"/>
                    <a:pt x="2156" y="2613"/>
                  </a:cubicBezTo>
                  <a:cubicBezTo>
                    <a:pt x="2064" y="2574"/>
                    <a:pt x="2039" y="2562"/>
                    <a:pt x="2007" y="2423"/>
                  </a:cubicBezTo>
                  <a:cubicBezTo>
                    <a:pt x="1991" y="2352"/>
                    <a:pt x="1973" y="2293"/>
                    <a:pt x="1945" y="2251"/>
                  </a:cubicBezTo>
                  <a:cubicBezTo>
                    <a:pt x="1923" y="2218"/>
                    <a:pt x="1889" y="2195"/>
                    <a:pt x="1835" y="2183"/>
                  </a:cubicBezTo>
                  <a:cubicBezTo>
                    <a:pt x="1750" y="2165"/>
                    <a:pt x="1599" y="2148"/>
                    <a:pt x="1453" y="2188"/>
                  </a:cubicBezTo>
                  <a:cubicBezTo>
                    <a:pt x="1362" y="2212"/>
                    <a:pt x="1273" y="2259"/>
                    <a:pt x="1204" y="2343"/>
                  </a:cubicBez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Line Callout 1 (Border and Accent Bar) 3">
            <a:extLst>
              <a:ext uri="{FF2B5EF4-FFF2-40B4-BE49-F238E27FC236}">
                <a16:creationId xmlns:a16="http://schemas.microsoft.com/office/drawing/2014/main" id="{AB6DDA93-ECB4-91A6-0BA5-F490E1AF3E5F}"/>
              </a:ext>
            </a:extLst>
          </p:cNvPr>
          <p:cNvSpPr/>
          <p:nvPr/>
        </p:nvSpPr>
        <p:spPr>
          <a:xfrm>
            <a:off x="264303" y="972160"/>
            <a:ext cx="1529056" cy="565078"/>
          </a:xfrm>
          <a:prstGeom prst="accentBorderCallout1">
            <a:avLst>
              <a:gd name="adj1" fmla="val 18750"/>
              <a:gd name="adj2" fmla="val -3127"/>
              <a:gd name="adj3" fmla="val 17954"/>
              <a:gd name="adj4" fmla="val -17509"/>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rPr>
              <a:t>Thảo</a:t>
            </a:r>
            <a:r>
              <a:rPr lang="en-US" sz="2000" b="1" dirty="0">
                <a:solidFill>
                  <a:schemeClr val="tx1"/>
                </a:solidFill>
              </a:rPr>
              <a:t> </a:t>
            </a:r>
            <a:r>
              <a:rPr lang="en-US" sz="2000" b="1" err="1">
                <a:solidFill>
                  <a:schemeClr val="tx1"/>
                </a:solidFill>
              </a:rPr>
              <a:t>luận</a:t>
            </a:r>
            <a:r>
              <a:rPr lang="en-US" sz="2000" b="1">
                <a:solidFill>
                  <a:schemeClr val="tx1"/>
                </a:solidFill>
              </a:rPr>
              <a:t> </a:t>
            </a:r>
            <a:endParaRPr lang="en-US" sz="2000" b="1" dirty="0">
              <a:solidFill>
                <a:schemeClr val="tx1"/>
              </a:solidFill>
            </a:endParaRPr>
          </a:p>
        </p:txBody>
      </p:sp>
      <p:sp>
        <p:nvSpPr>
          <p:cNvPr id="27" name="TextBox 26">
            <a:extLst>
              <a:ext uri="{FF2B5EF4-FFF2-40B4-BE49-F238E27FC236}">
                <a16:creationId xmlns:a16="http://schemas.microsoft.com/office/drawing/2014/main" id="{6C2DE42B-862C-8E14-C510-99895262A69A}"/>
              </a:ext>
            </a:extLst>
          </p:cNvPr>
          <p:cNvSpPr txBox="1"/>
          <p:nvPr/>
        </p:nvSpPr>
        <p:spPr>
          <a:xfrm>
            <a:off x="478916" y="1602431"/>
            <a:ext cx="8485734" cy="3149580"/>
          </a:xfrm>
          <a:prstGeom prst="rect">
            <a:avLst/>
          </a:prstGeom>
          <a:noFill/>
        </p:spPr>
        <p:txBody>
          <a:bodyPr wrap="square" rtlCol="0">
            <a:spAutoFit/>
          </a:bodyPr>
          <a:lstStyle/>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Việc bịt một phần lá thí nghiệm bằng giấy màu đen nhằm mục đích gì?</a:t>
            </a:r>
            <a:endParaRPr lang="en-US" sz="1800">
              <a:latin typeface="+mj-lt"/>
              <a:ea typeface="Times New Roman" panose="02020603050405020304" pitchFamily="18"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Vì sao có màu khác nhau giữa phần bịt giấy màu đen và phần không bịt giấy màu đen trên bề mặt lá khi nhỏ dung dịch iodine vào?</a:t>
            </a:r>
            <a:endParaRPr lang="en-US" sz="1800">
              <a:latin typeface="+mj-lt"/>
              <a:ea typeface="Times New Roman" panose="02020603050405020304" pitchFamily="18"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Từ hiện tượng quan sát được, em rút ra kết luận gì? Vì sao?</a:t>
            </a:r>
            <a:endParaRPr lang="en-US" sz="1800">
              <a:latin typeface="+mj-lt"/>
              <a:ea typeface="Times New Roman" panose="02020603050405020304" pitchFamily="18"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Nếu lấy lá xanh không bịt băng giấy đen trên cây và nhỏ dung dịch iodine lên một vị trí của lá thì vị trí đó có chuyển thành màu xanh tím không? Vì sao?</a:t>
            </a:r>
            <a:endParaRPr lang="en-US" sz="1800">
              <a:effectLst/>
              <a:latin typeface="+mj-lt"/>
              <a:ea typeface="Calibri" panose="020F0502020204030204" pitchFamily="34" charset="0"/>
            </a:endParaRPr>
          </a:p>
        </p:txBody>
      </p:sp>
      <p:pic>
        <p:nvPicPr>
          <p:cNvPr id="29" name="Google Shape;156;p29">
            <a:extLst>
              <a:ext uri="{FF2B5EF4-FFF2-40B4-BE49-F238E27FC236}">
                <a16:creationId xmlns:a16="http://schemas.microsoft.com/office/drawing/2014/main" id="{26B8AC03-AD10-A996-A736-6369D59ED93D}"/>
              </a:ext>
            </a:extLst>
          </p:cNvPr>
          <p:cNvPicPr preferRelativeResize="0"/>
          <p:nvPr/>
        </p:nvPicPr>
        <p:blipFill>
          <a:blip r:embed="rId3">
            <a:alphaModFix/>
          </a:blip>
          <a:stretch>
            <a:fillRect/>
          </a:stretch>
        </p:blipFill>
        <p:spPr>
          <a:xfrm>
            <a:off x="5200165" y="149837"/>
            <a:ext cx="1721452" cy="13423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ppt_w/2"/>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ppt_w</p:attrName>
                                        </p:attrNameLst>
                                      </p:cBhvr>
                                      <p:tavLst>
                                        <p:tav tm="0">
                                          <p:val>
                                            <p:fltVal val="0"/>
                                          </p:val>
                                        </p:tav>
                                        <p:tav tm="100000">
                                          <p:val>
                                            <p:strVal val="#ppt_w"/>
                                          </p:val>
                                        </p:tav>
                                      </p:tavLst>
                                    </p:anim>
                                    <p:anim calcmode="lin" valueType="num">
                                      <p:cBhvr>
                                        <p:cTn id="10"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barn(inVertical)">
                                      <p:cBhvr>
                                        <p:cTn id="15" dur="500"/>
                                        <p:tgtEl>
                                          <p:spTgt spid="2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7">
                                            <p:txEl>
                                              <p:pRg st="1" end="1"/>
                                            </p:txEl>
                                          </p:spTgt>
                                        </p:tgtEl>
                                        <p:attrNameLst>
                                          <p:attrName>style.visibility</p:attrName>
                                        </p:attrNameLst>
                                      </p:cBhvr>
                                      <p:to>
                                        <p:strVal val="visible"/>
                                      </p:to>
                                    </p:set>
                                    <p:animEffect transition="in" filter="barn(inVertical)">
                                      <p:cBhvr>
                                        <p:cTn id="20" dur="500"/>
                                        <p:tgtEl>
                                          <p:spTgt spid="2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7">
                                            <p:txEl>
                                              <p:pRg st="2" end="2"/>
                                            </p:txEl>
                                          </p:spTgt>
                                        </p:tgtEl>
                                        <p:attrNameLst>
                                          <p:attrName>style.visibility</p:attrName>
                                        </p:attrNameLst>
                                      </p:cBhvr>
                                      <p:to>
                                        <p:strVal val="visible"/>
                                      </p:to>
                                    </p:set>
                                    <p:animEffect transition="in" filter="barn(inVertical)">
                                      <p:cBhvr>
                                        <p:cTn id="25" dur="500"/>
                                        <p:tgtEl>
                                          <p:spTgt spid="2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7">
                                            <p:txEl>
                                              <p:pRg st="3" end="3"/>
                                            </p:txEl>
                                          </p:spTgt>
                                        </p:tgtEl>
                                        <p:attrNameLst>
                                          <p:attrName>style.visibility</p:attrName>
                                        </p:attrNameLst>
                                      </p:cBhvr>
                                      <p:to>
                                        <p:strVal val="visible"/>
                                      </p:to>
                                    </p:set>
                                    <p:animEffect transition="in" filter="barn(inVertical)">
                                      <p:cBhvr>
                                        <p:cTn id="30" dur="500"/>
                                        <p:tgtEl>
                                          <p:spTgt spid="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build="p"/>
    </p:bldLst>
  </p:timing>
</p:sld>
</file>

<file path=ppt/theme/theme1.xml><?xml version="1.0" encoding="utf-8"?>
<a:theme xmlns:a="http://schemas.openxmlformats.org/drawingml/2006/main" name="Ozone Layer &amp; Depletion - Science Lesson for High School to Celebrate World Ozone Day by Slidesgo">
  <a:themeElements>
    <a:clrScheme name="Simple Light">
      <a:dk1>
        <a:srgbClr val="2D4E46"/>
      </a:dk1>
      <a:lt1>
        <a:srgbClr val="E4D9D0"/>
      </a:lt1>
      <a:dk2>
        <a:srgbClr val="7AB17A"/>
      </a:dk2>
      <a:lt2>
        <a:srgbClr val="C5DCC4"/>
      </a:lt2>
      <a:accent1>
        <a:srgbClr val="B0D5DB"/>
      </a:accent1>
      <a:accent2>
        <a:srgbClr val="DCECEF"/>
      </a:accent2>
      <a:accent3>
        <a:srgbClr val="CC593D"/>
      </a:accent3>
      <a:accent4>
        <a:srgbClr val="F09B1D"/>
      </a:accent4>
      <a:accent5>
        <a:srgbClr val="F0CA1B"/>
      </a:accent5>
      <a:accent6>
        <a:srgbClr val="FFFFFF"/>
      </a:accent6>
      <a:hlink>
        <a:srgbClr val="2D4E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1164</Words>
  <PresentationFormat>On-screen Show (16:9)</PresentationFormat>
  <Paragraphs>64</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Source Sans Pro</vt:lpstr>
      <vt:lpstr>Source Sans Pro SemiBold</vt:lpstr>
      <vt:lpstr>Arial</vt:lpstr>
      <vt:lpstr>Londrina Solid</vt:lpstr>
      <vt:lpstr>Ozone Layer &amp; Depletion - Science Lesson for High School to Celebrate World Ozone Day by Slidesgo</vt:lpstr>
      <vt:lpstr>PowerPoint Presentation</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2022-08-26T01:25:13Z</dcterms:modified>
</cp:coreProperties>
</file>