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31"/>
  </p:notesMasterIdLst>
  <p:sldIdLst>
    <p:sldId id="256" r:id="rId7"/>
    <p:sldId id="257" r:id="rId8"/>
    <p:sldId id="258" r:id="rId9"/>
    <p:sldId id="259" r:id="rId10"/>
    <p:sldId id="260" r:id="rId11"/>
    <p:sldId id="334" r:id="rId12"/>
    <p:sldId id="261" r:id="rId13"/>
    <p:sldId id="262" r:id="rId14"/>
    <p:sldId id="326" r:id="rId15"/>
    <p:sldId id="335" r:id="rId16"/>
    <p:sldId id="336" r:id="rId17"/>
    <p:sldId id="337" r:id="rId18"/>
    <p:sldId id="327" r:id="rId19"/>
    <p:sldId id="328" r:id="rId20"/>
    <p:sldId id="351" r:id="rId21"/>
    <p:sldId id="353" r:id="rId22"/>
    <p:sldId id="354" r:id="rId23"/>
    <p:sldId id="275" r:id="rId24"/>
    <p:sldId id="278" r:id="rId25"/>
    <p:sldId id="263" r:id="rId26"/>
    <p:sldId id="264" r:id="rId27"/>
    <p:sldId id="265" r:id="rId28"/>
    <p:sldId id="266" r:id="rId29"/>
    <p:sldId id="296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UTM Avo" panose="02040603050506020204" pitchFamily="18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E3165E"/>
    <a:srgbClr val="0F8DCE"/>
    <a:srgbClr val="FFFFFF"/>
    <a:srgbClr val="F5EC91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customschemas.google.com/relationships/presentationmetadata" Target="meta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9427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9064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7294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2074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480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7663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234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42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7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1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7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0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85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0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6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6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0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1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6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8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5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09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8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1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6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182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84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376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6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473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906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570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538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315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630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9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4866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768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31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1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hyperlink" Target="https://youtu.be/wM2ep9cs0Wk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hyperlink" Target="https://youtu.be/wM2ep9cs0Wk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05187" y="1442721"/>
            <a:ext cx="10737785" cy="311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60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23</a:t>
            </a:r>
            <a:endParaRPr sz="18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65: Hình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bình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hành</a:t>
            </a:r>
            <a:endParaRPr sz="1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4F282-4591-8DA0-6900-F94C0AD5F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88" r="53867" b="21946"/>
          <a:stretch/>
        </p:blipFill>
        <p:spPr>
          <a:xfrm>
            <a:off x="784400" y="2670629"/>
            <a:ext cx="4217634" cy="213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3BF68C-CD46-F641-B7CF-6475FBAC4056}"/>
              </a:ext>
            </a:extLst>
          </p:cNvPr>
          <p:cNvSpPr txBox="1"/>
          <p:nvPr/>
        </p:nvSpPr>
        <p:spPr>
          <a:xfrm>
            <a:off x="5414210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ABCD: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 song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DC.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BC song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AD.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AB = DC, BC = AD.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5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3BF68C-CD46-F641-B7CF-6475FBAC4056}"/>
              </a:ext>
            </a:extLst>
          </p:cNvPr>
          <p:cNvSpPr txBox="1"/>
          <p:nvPr/>
        </p:nvSpPr>
        <p:spPr>
          <a:xfrm>
            <a:off x="5414210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MNPQ: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MN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QP.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MQ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NP.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MN = QP, MQ = NP.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054D12-FDAC-EB58-3607-DDEB6CE9ACE3}"/>
              </a:ext>
            </a:extLst>
          </p:cNvPr>
          <p:cNvGrpSpPr/>
          <p:nvPr/>
        </p:nvGrpSpPr>
        <p:grpSpPr>
          <a:xfrm>
            <a:off x="827315" y="2619828"/>
            <a:ext cx="4363405" cy="2481943"/>
            <a:chOff x="827315" y="2467428"/>
            <a:chExt cx="4363405" cy="24819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44F282-4591-8DA0-6900-F94C0AD5F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588" t="1177" r="10685" b="41165"/>
            <a:stretch/>
          </p:blipFill>
          <p:spPr>
            <a:xfrm>
              <a:off x="827315" y="2467428"/>
              <a:ext cx="4363405" cy="24819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2EA9BC6-E374-3EA9-6D80-79E4F132B4E9}"/>
                </a:ext>
              </a:extLst>
            </p:cNvPr>
            <p:cNvSpPr/>
            <p:nvPr/>
          </p:nvSpPr>
          <p:spPr>
            <a:xfrm>
              <a:off x="838200" y="3733800"/>
              <a:ext cx="232833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37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3BF68C-CD46-F641-B7CF-6475FBAC4056}"/>
              </a:ext>
            </a:extLst>
          </p:cNvPr>
          <p:cNvSpPr txBox="1"/>
          <p:nvPr/>
        </p:nvSpPr>
        <p:spPr>
          <a:xfrm>
            <a:off x="5712593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RSTU: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RS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UT.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RU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ST.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RS = UT, RU = ST.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4F282-4591-8DA0-6900-F94C0AD5F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1" t="57739" r="18767" b="4286"/>
          <a:stretch/>
        </p:blipFill>
        <p:spPr>
          <a:xfrm>
            <a:off x="775544" y="2706704"/>
            <a:ext cx="4585727" cy="20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676612" y="176524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495248" y="1667513"/>
            <a:ext cx="104503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 ra cách vẽ thêm hai đoạn thẳng trong mỗi hình sau để được một hình bình hành: </a:t>
            </a:r>
            <a:endParaRPr lang="de-DE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A3F3313D-577C-3480-507E-1CEA00E29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596805"/>
              </p:ext>
            </p:extLst>
          </p:nvPr>
        </p:nvGraphicFramePr>
        <p:xfrm>
          <a:off x="6488891" y="3019476"/>
          <a:ext cx="5283204" cy="3012100"/>
        </p:xfrm>
        <a:graphic>
          <a:graphicData uri="http://schemas.openxmlformats.org/drawingml/2006/table">
            <a:tbl>
              <a:tblPr firstRow="1" bandRow="1"/>
              <a:tblGrid>
                <a:gridCol w="440267">
                  <a:extLst>
                    <a:ext uri="{9D8B030D-6E8A-4147-A177-3AD203B41FA5}">
                      <a16:colId xmlns:a16="http://schemas.microsoft.com/office/drawing/2014/main" val="215480374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1961361488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609745924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86811565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778122576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054626213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4059605115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64444473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215527711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822560622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7636610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975668965"/>
                    </a:ext>
                  </a:extLst>
                </a:gridCol>
              </a:tblGrid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89243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62358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18748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05072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738741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24793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493475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BB2CFE11-49B7-F09E-98A7-6F5384609C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362204"/>
              </p:ext>
            </p:extLst>
          </p:nvPr>
        </p:nvGraphicFramePr>
        <p:xfrm>
          <a:off x="653373" y="3019476"/>
          <a:ext cx="5283204" cy="3012100"/>
        </p:xfrm>
        <a:graphic>
          <a:graphicData uri="http://schemas.openxmlformats.org/drawingml/2006/table">
            <a:tbl>
              <a:tblPr firstRow="1" bandRow="1"/>
              <a:tblGrid>
                <a:gridCol w="440267">
                  <a:extLst>
                    <a:ext uri="{9D8B030D-6E8A-4147-A177-3AD203B41FA5}">
                      <a16:colId xmlns:a16="http://schemas.microsoft.com/office/drawing/2014/main" val="215480374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1961361488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609745924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86811565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778122576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054626213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4059605115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64444473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215527711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3822560622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7636610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val="2975668965"/>
                    </a:ext>
                  </a:extLst>
                </a:gridCol>
              </a:tblGrid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89243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62358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18748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05072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738741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24793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VN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493475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34B00F7D-2B94-5979-22D9-32A67B8298C3}"/>
              </a:ext>
            </a:extLst>
          </p:cNvPr>
          <p:cNvSpPr txBox="1"/>
          <p:nvPr/>
        </p:nvSpPr>
        <p:spPr>
          <a:xfrm>
            <a:off x="555469" y="2257065"/>
            <a:ext cx="616265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>
              <a:lnSpc>
                <a:spcPct val="150000"/>
              </a:lnSpc>
              <a:buClrTx/>
              <a:buFontTx/>
              <a:buNone/>
            </a:pPr>
            <a:r>
              <a:rPr lang="en-VN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83CFD6-1D53-9190-D473-571C92A9FD05}"/>
              </a:ext>
            </a:extLst>
          </p:cNvPr>
          <p:cNvSpPr txBox="1"/>
          <p:nvPr/>
        </p:nvSpPr>
        <p:spPr>
          <a:xfrm>
            <a:off x="6292814" y="2257065"/>
            <a:ext cx="616265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>
              <a:lnSpc>
                <a:spcPct val="150000"/>
              </a:lnSpc>
              <a:buClrTx/>
              <a:buFontTx/>
              <a:buNone/>
            </a:pPr>
            <a:r>
              <a:rPr lang="en-VN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C1523A-A681-67FB-379C-E81D01680BD5}"/>
              </a:ext>
            </a:extLst>
          </p:cNvPr>
          <p:cNvGrpSpPr/>
          <p:nvPr/>
        </p:nvGrpSpPr>
        <p:grpSpPr>
          <a:xfrm>
            <a:off x="1059316" y="3418790"/>
            <a:ext cx="2235658" cy="2184400"/>
            <a:chOff x="1447800" y="5364000"/>
            <a:chExt cx="3353487" cy="32766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51779A2-2B4D-377B-4BBE-C1586A870C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7800" y="5372100"/>
              <a:ext cx="3353487" cy="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E54B1C0-0FF3-8C68-475A-620773251B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68800" y="5364000"/>
              <a:ext cx="2033110" cy="327660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D4597E-17D5-2B5C-FE39-619E10A82E06}"/>
              </a:ext>
            </a:extLst>
          </p:cNvPr>
          <p:cNvGrpSpPr/>
          <p:nvPr/>
        </p:nvGrpSpPr>
        <p:grpSpPr>
          <a:xfrm>
            <a:off x="6928593" y="3425876"/>
            <a:ext cx="3928000" cy="2179000"/>
            <a:chOff x="2716953" y="5331501"/>
            <a:chExt cx="5892000" cy="32685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737B58-314D-929B-783D-A3A74C4446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5153" y="5331501"/>
              <a:ext cx="1243800" cy="326850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569E677-52AE-408C-0711-C6410685A91A}"/>
                </a:ext>
              </a:extLst>
            </p:cNvPr>
            <p:cNvCxnSpPr>
              <a:cxnSpLocks/>
            </p:cNvCxnSpPr>
            <p:nvPr/>
          </p:nvCxnSpPr>
          <p:spPr>
            <a:xfrm>
              <a:off x="2716953" y="8570601"/>
              <a:ext cx="4648200" cy="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FF4C2FF-458B-729E-AE8E-99AD7FB915BD}"/>
              </a:ext>
            </a:extLst>
          </p:cNvPr>
          <p:cNvGrpSpPr/>
          <p:nvPr/>
        </p:nvGrpSpPr>
        <p:grpSpPr>
          <a:xfrm rot="10800000">
            <a:off x="2411033" y="3420476"/>
            <a:ext cx="2235658" cy="2149925"/>
            <a:chOff x="1435349" y="5333656"/>
            <a:chExt cx="3353487" cy="322488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BB62043-10B4-1A51-8E2C-E44671E312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5349" y="5333656"/>
              <a:ext cx="3353487" cy="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50D9E8A-804E-51A4-D596-E36AA504CA0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468800" y="5364000"/>
              <a:ext cx="1994125" cy="3194544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48F72D1-1C69-C654-96FE-B15A1F7B95A8}"/>
              </a:ext>
            </a:extLst>
          </p:cNvPr>
          <p:cNvGrpSpPr/>
          <p:nvPr/>
        </p:nvGrpSpPr>
        <p:grpSpPr>
          <a:xfrm rot="10800000">
            <a:off x="6909078" y="3436026"/>
            <a:ext cx="3928000" cy="2179000"/>
            <a:chOff x="2716953" y="5331501"/>
            <a:chExt cx="5892000" cy="32685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7C42244-F444-F388-9596-238BF4D6A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5153" y="5331501"/>
              <a:ext cx="1243800" cy="326850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133C94E-D994-64A8-70D4-4D84AA6A060C}"/>
                </a:ext>
              </a:extLst>
            </p:cNvPr>
            <p:cNvCxnSpPr>
              <a:cxnSpLocks/>
            </p:cNvCxnSpPr>
            <p:nvPr/>
          </p:nvCxnSpPr>
          <p:spPr>
            <a:xfrm>
              <a:off x="2716953" y="8570601"/>
              <a:ext cx="4648200" cy="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358067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07185" y="176212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479345" y="1688475"/>
            <a:ext cx="1030625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 que tính để lắp ghép tạo thành các hình bình hành: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A39F3F-AD48-D1CC-16C6-47F946BBC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76" y="2636971"/>
            <a:ext cx="8183006" cy="33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id="{EB11C56E-641F-1C3C-AA62-DBAC059D3B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509108" y="175386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264545" y="1662855"/>
            <a:ext cx="1041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ể tên một số hình ảnh có dạng hình bình hành trong thực tế mà em biết. 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1E8CB-7544-0CA7-A7C0-DE7AF4CE6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86" y="2769585"/>
            <a:ext cx="5156200" cy="3010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E31884-6CE6-B8F8-5817-DB9D8B3FB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40" y="2493852"/>
            <a:ext cx="3189414" cy="380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B0E77278-4285-2EC0-903B-731A5952120A}"/>
              </a:ext>
            </a:extLst>
          </p:cNvPr>
          <p:cNvSpPr/>
          <p:nvPr/>
        </p:nvSpPr>
        <p:spPr>
          <a:xfrm>
            <a:off x="406400" y="381000"/>
            <a:ext cx="11379200" cy="6096000"/>
          </a:xfrm>
          <a:custGeom>
            <a:avLst/>
            <a:gdLst/>
            <a:ahLst/>
            <a:cxnLst/>
            <a:rect l="l" t="t" r="r" b="b"/>
            <a:pathLst>
              <a:path w="6070600" h="5778500">
                <a:moveTo>
                  <a:pt x="0" y="0"/>
                </a:moveTo>
                <a:lnTo>
                  <a:pt x="6070600" y="0"/>
                </a:lnTo>
                <a:lnTo>
                  <a:pt x="6070600" y="5778500"/>
                </a:lnTo>
                <a:lnTo>
                  <a:pt x="0" y="5778500"/>
                </a:lnTo>
                <a:close/>
              </a:path>
            </a:pathLst>
          </a:custGeom>
          <a:solidFill>
            <a:srgbClr val="FFF1DC"/>
          </a:solidFill>
          <a:ln w="12700">
            <a:solidFill>
              <a:srgbClr val="000000"/>
            </a:solidFill>
          </a:ln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A759FD85-B59E-D7E6-61DB-0EE67A041177}"/>
              </a:ext>
            </a:extLst>
          </p:cNvPr>
          <p:cNvSpPr/>
          <p:nvPr/>
        </p:nvSpPr>
        <p:spPr>
          <a:xfrm>
            <a:off x="205875" y="136581"/>
            <a:ext cx="1003483" cy="1158423"/>
          </a:xfrm>
          <a:custGeom>
            <a:avLst/>
            <a:gdLst/>
            <a:ahLst/>
            <a:cxnLst/>
            <a:rect l="l" t="t" r="r" b="b"/>
            <a:pathLst>
              <a:path w="1505225" h="1737634">
                <a:moveTo>
                  <a:pt x="0" y="0"/>
                </a:moveTo>
                <a:lnTo>
                  <a:pt x="1505225" y="0"/>
                </a:lnTo>
                <a:lnTo>
                  <a:pt x="1505225" y="1737633"/>
                </a:lnTo>
                <a:lnTo>
                  <a:pt x="0" y="173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9372ABEF-5495-CB4C-87D6-FE91E7179140}"/>
              </a:ext>
            </a:extLst>
          </p:cNvPr>
          <p:cNvSpPr/>
          <p:nvPr/>
        </p:nvSpPr>
        <p:spPr>
          <a:xfrm>
            <a:off x="10982643" y="136581"/>
            <a:ext cx="1339217" cy="1158423"/>
          </a:xfrm>
          <a:custGeom>
            <a:avLst/>
            <a:gdLst/>
            <a:ahLst/>
            <a:cxnLst/>
            <a:rect l="l" t="t" r="r" b="b"/>
            <a:pathLst>
              <a:path w="2008825" h="1737634">
                <a:moveTo>
                  <a:pt x="0" y="0"/>
                </a:moveTo>
                <a:lnTo>
                  <a:pt x="2008825" y="0"/>
                </a:lnTo>
                <a:lnTo>
                  <a:pt x="2008825" y="1737633"/>
                </a:lnTo>
                <a:lnTo>
                  <a:pt x="0" y="173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3C667E9-FE8A-24C2-A112-CC3C8CEE0672}"/>
              </a:ext>
            </a:extLst>
          </p:cNvPr>
          <p:cNvSpPr/>
          <p:nvPr/>
        </p:nvSpPr>
        <p:spPr>
          <a:xfrm>
            <a:off x="3073400" y="584200"/>
            <a:ext cx="6045200" cy="2489200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 CHƠI </a:t>
            </a:r>
          </a:p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“AI NHANH AI ĐÚNG”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C95C6587-3BF5-65FE-ABB8-F487BE725A4C}"/>
              </a:ext>
            </a:extLst>
          </p:cNvPr>
          <p:cNvSpPr/>
          <p:nvPr/>
        </p:nvSpPr>
        <p:spPr>
          <a:xfrm>
            <a:off x="9016513" y="1498203"/>
            <a:ext cx="2887218" cy="5486400"/>
          </a:xfrm>
          <a:custGeom>
            <a:avLst/>
            <a:gdLst/>
            <a:ahLst/>
            <a:cxnLst/>
            <a:rect l="l" t="t" r="r" b="b"/>
            <a:pathLst>
              <a:path w="4330827" h="8229600">
                <a:moveTo>
                  <a:pt x="0" y="0"/>
                </a:moveTo>
                <a:lnTo>
                  <a:pt x="4330827" y="0"/>
                </a:lnTo>
                <a:lnTo>
                  <a:pt x="43308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179274FD-3A97-AEC3-3717-971D06F57964}"/>
              </a:ext>
            </a:extLst>
          </p:cNvPr>
          <p:cNvSpPr/>
          <p:nvPr/>
        </p:nvSpPr>
        <p:spPr>
          <a:xfrm>
            <a:off x="509500" y="1371600"/>
            <a:ext cx="3147822" cy="5486400"/>
          </a:xfrm>
          <a:custGeom>
            <a:avLst/>
            <a:gdLst/>
            <a:ahLst/>
            <a:cxnLst/>
            <a:rect l="l" t="t" r="r" b="b"/>
            <a:pathLst>
              <a:path w="4721733" h="8229600">
                <a:moveTo>
                  <a:pt x="0" y="0"/>
                </a:moveTo>
                <a:lnTo>
                  <a:pt x="4721733" y="0"/>
                </a:lnTo>
                <a:lnTo>
                  <a:pt x="47217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E4F51B-4FDD-89D5-71CC-B7C895FD7C2E}"/>
              </a:ext>
            </a:extLst>
          </p:cNvPr>
          <p:cNvSpPr txBox="1"/>
          <p:nvPr/>
        </p:nvSpPr>
        <p:spPr>
          <a:xfrm>
            <a:off x="2256607" y="3237609"/>
            <a:ext cx="7678786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A5CD56-34D1-FA4E-78A0-9EFFAB271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9673" y="365760"/>
            <a:ext cx="890728" cy="99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8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93371008-B5E7-DD89-DC14-937D56EAC007}"/>
              </a:ext>
            </a:extLst>
          </p:cNvPr>
          <p:cNvSpPr/>
          <p:nvPr/>
        </p:nvSpPr>
        <p:spPr>
          <a:xfrm>
            <a:off x="406400" y="381000"/>
            <a:ext cx="11379200" cy="6096000"/>
          </a:xfrm>
          <a:custGeom>
            <a:avLst/>
            <a:gdLst/>
            <a:ahLst/>
            <a:cxnLst/>
            <a:rect l="l" t="t" r="r" b="b"/>
            <a:pathLst>
              <a:path w="6070600" h="5778500">
                <a:moveTo>
                  <a:pt x="0" y="0"/>
                </a:moveTo>
                <a:lnTo>
                  <a:pt x="6070600" y="0"/>
                </a:lnTo>
                <a:lnTo>
                  <a:pt x="6070600" y="5778500"/>
                </a:lnTo>
                <a:lnTo>
                  <a:pt x="0" y="5778500"/>
                </a:lnTo>
                <a:close/>
              </a:path>
            </a:pathLst>
          </a:custGeom>
          <a:solidFill>
            <a:srgbClr val="FFF1DC"/>
          </a:solidFill>
          <a:ln w="12700">
            <a:solidFill>
              <a:srgbClr val="000000"/>
            </a:solidFill>
          </a:ln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ABC817D4-77B6-10B7-0731-3A7696513891}"/>
              </a:ext>
            </a:extLst>
          </p:cNvPr>
          <p:cNvSpPr/>
          <p:nvPr/>
        </p:nvSpPr>
        <p:spPr>
          <a:xfrm rot="19835154">
            <a:off x="191485" y="188626"/>
            <a:ext cx="1044805" cy="1054029"/>
          </a:xfrm>
          <a:custGeom>
            <a:avLst/>
            <a:gdLst/>
            <a:ahLst/>
            <a:cxnLst/>
            <a:rect l="l" t="t" r="r" b="b"/>
            <a:pathLst>
              <a:path w="2098275" h="2116797">
                <a:moveTo>
                  <a:pt x="0" y="0"/>
                </a:moveTo>
                <a:lnTo>
                  <a:pt x="2098275" y="0"/>
                </a:lnTo>
                <a:lnTo>
                  <a:pt x="2098275" y="2116796"/>
                </a:lnTo>
                <a:lnTo>
                  <a:pt x="0" y="2116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6FA3C-E362-6A6E-79E1-8A4DA63FA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69" y="1937560"/>
            <a:ext cx="8694944" cy="27645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284DA8-344B-0D40-C865-BC25CC7AD4D7}"/>
              </a:ext>
            </a:extLst>
          </p:cNvPr>
          <p:cNvSpPr txBox="1"/>
          <p:nvPr/>
        </p:nvSpPr>
        <p:spPr>
          <a:xfrm>
            <a:off x="2314816" y="681039"/>
            <a:ext cx="7965526" cy="1207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467582-AB95-FEDD-8763-CDF509DB76F0}"/>
              </a:ext>
            </a:extLst>
          </p:cNvPr>
          <p:cNvGrpSpPr/>
          <p:nvPr/>
        </p:nvGrpSpPr>
        <p:grpSpPr>
          <a:xfrm>
            <a:off x="8006530" y="4765311"/>
            <a:ext cx="3464265" cy="726027"/>
            <a:chOff x="1833387" y="9054623"/>
            <a:chExt cx="5196398" cy="1089040"/>
          </a:xfrm>
        </p:grpSpPr>
        <p:grpSp>
          <p:nvGrpSpPr>
            <p:cNvPr id="17" name="Group 21">
              <a:extLst>
                <a:ext uri="{FF2B5EF4-FFF2-40B4-BE49-F238E27FC236}">
                  <a16:creationId xmlns:a16="http://schemas.microsoft.com/office/drawing/2014/main" id="{BAF0D3A6-9E72-F036-A269-B6F5434D0B93}"/>
                </a:ext>
              </a:extLst>
            </p:cNvPr>
            <p:cNvGrpSpPr/>
            <p:nvPr/>
          </p:nvGrpSpPr>
          <p:grpSpPr>
            <a:xfrm>
              <a:off x="2152986" y="9054623"/>
              <a:ext cx="4876799" cy="1089039"/>
              <a:chOff x="0" y="-38100"/>
              <a:chExt cx="1765009" cy="394144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3902E7F-C72B-508C-078E-034225168524}"/>
                  </a:ext>
                </a:extLst>
              </p:cNvPr>
              <p:cNvSpPr/>
              <p:nvPr/>
            </p:nvSpPr>
            <p:spPr>
              <a:xfrm>
                <a:off x="0" y="0"/>
                <a:ext cx="1316741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4564562-F966-0A81-BBA2-79D78135865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oup 30">
              <a:extLst>
                <a:ext uri="{FF2B5EF4-FFF2-40B4-BE49-F238E27FC236}">
                  <a16:creationId xmlns:a16="http://schemas.microsoft.com/office/drawing/2014/main" id="{BEFF505B-AF85-3007-BA1C-480C4423E57C}"/>
                </a:ext>
              </a:extLst>
            </p:cNvPr>
            <p:cNvGrpSpPr/>
            <p:nvPr/>
          </p:nvGrpSpPr>
          <p:grpSpPr>
            <a:xfrm>
              <a:off x="1833387" y="9137498"/>
              <a:ext cx="1006165" cy="1006165"/>
              <a:chOff x="0" y="0"/>
              <a:chExt cx="812800" cy="812800"/>
            </a:xfrm>
          </p:grpSpPr>
          <p:sp>
            <p:nvSpPr>
              <p:cNvPr id="21" name="Freeform 31">
                <a:extLst>
                  <a:ext uri="{FF2B5EF4-FFF2-40B4-BE49-F238E27FC236}">
                    <a16:creationId xmlns:a16="http://schemas.microsoft.com/office/drawing/2014/main" id="{AFEC9042-08D0-EEE9-6B21-8CD42E44C96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2" name="TextBox 32">
                <a:extLst>
                  <a:ext uri="{FF2B5EF4-FFF2-40B4-BE49-F238E27FC236}">
                    <a16:creationId xmlns:a16="http://schemas.microsoft.com/office/drawing/2014/main" id="{F5E39413-A71B-9340-C18E-A99340D2192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37">
              <a:extLst>
                <a:ext uri="{FF2B5EF4-FFF2-40B4-BE49-F238E27FC236}">
                  <a16:creationId xmlns:a16="http://schemas.microsoft.com/office/drawing/2014/main" id="{9E9F5C93-2858-D836-5C78-B8D6ED1D4471}"/>
                </a:ext>
              </a:extLst>
            </p:cNvPr>
            <p:cNvSpPr txBox="1"/>
            <p:nvPr/>
          </p:nvSpPr>
          <p:spPr>
            <a:xfrm>
              <a:off x="3019847" y="9363581"/>
              <a:ext cx="2390354" cy="6156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0" name="TextBox 40">
              <a:extLst>
                <a:ext uri="{FF2B5EF4-FFF2-40B4-BE49-F238E27FC236}">
                  <a16:creationId xmlns:a16="http://schemas.microsoft.com/office/drawing/2014/main" id="{A28BDE42-F7E2-495D-24C1-1FC4C51B6372}"/>
                </a:ext>
              </a:extLst>
            </p:cNvPr>
            <p:cNvSpPr txBox="1"/>
            <p:nvPr/>
          </p:nvSpPr>
          <p:spPr>
            <a:xfrm>
              <a:off x="2050515" y="9189045"/>
              <a:ext cx="628058" cy="734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97B1B8-B5B2-6BDA-2545-1BB1C36A7A9A}"/>
              </a:ext>
            </a:extLst>
          </p:cNvPr>
          <p:cNvGrpSpPr/>
          <p:nvPr/>
        </p:nvGrpSpPr>
        <p:grpSpPr>
          <a:xfrm>
            <a:off x="1387894" y="4761402"/>
            <a:ext cx="3464265" cy="746545"/>
            <a:chOff x="1387894" y="4761402"/>
            <a:chExt cx="3464265" cy="746545"/>
          </a:xfrm>
        </p:grpSpPr>
        <p:grpSp>
          <p:nvGrpSpPr>
            <p:cNvPr id="9" name="Group 24">
              <a:extLst>
                <a:ext uri="{FF2B5EF4-FFF2-40B4-BE49-F238E27FC236}">
                  <a16:creationId xmlns:a16="http://schemas.microsoft.com/office/drawing/2014/main" id="{96FB197C-FF34-554A-9360-319FE8C3F0A1}"/>
                </a:ext>
              </a:extLst>
            </p:cNvPr>
            <p:cNvGrpSpPr/>
            <p:nvPr/>
          </p:nvGrpSpPr>
          <p:grpSpPr>
            <a:xfrm>
              <a:off x="1600960" y="4761402"/>
              <a:ext cx="3251199" cy="726026"/>
              <a:chOff x="0" y="-38100"/>
              <a:chExt cx="1765009" cy="394144"/>
            </a:xfrm>
          </p:grpSpPr>
          <p:sp>
            <p:nvSpPr>
              <p:cNvPr id="10" name="Freeform 25">
                <a:extLst>
                  <a:ext uri="{FF2B5EF4-FFF2-40B4-BE49-F238E27FC236}">
                    <a16:creationId xmlns:a16="http://schemas.microsoft.com/office/drawing/2014/main" id="{543ACCDF-27B2-DA10-D879-BD88FCD372DA}"/>
                  </a:ext>
                </a:extLst>
              </p:cNvPr>
              <p:cNvSpPr/>
              <p:nvPr/>
            </p:nvSpPr>
            <p:spPr>
              <a:xfrm>
                <a:off x="0" y="0"/>
                <a:ext cx="1316741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1" name="TextBox 26">
                <a:extLst>
                  <a:ext uri="{FF2B5EF4-FFF2-40B4-BE49-F238E27FC236}">
                    <a16:creationId xmlns:a16="http://schemas.microsoft.com/office/drawing/2014/main" id="{17DCF0EB-37BD-983E-4E49-E5880B6E7FF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 27">
              <a:extLst>
                <a:ext uri="{FF2B5EF4-FFF2-40B4-BE49-F238E27FC236}">
                  <a16:creationId xmlns:a16="http://schemas.microsoft.com/office/drawing/2014/main" id="{61D9B2C7-0097-9A20-C32D-781EF585C826}"/>
                </a:ext>
              </a:extLst>
            </p:cNvPr>
            <p:cNvGrpSpPr/>
            <p:nvPr/>
          </p:nvGrpSpPr>
          <p:grpSpPr>
            <a:xfrm>
              <a:off x="1387894" y="4837170"/>
              <a:ext cx="670777" cy="670777"/>
              <a:chOff x="0" y="0"/>
              <a:chExt cx="812800" cy="812800"/>
            </a:xfrm>
          </p:grpSpPr>
          <p:sp>
            <p:nvSpPr>
              <p:cNvPr id="13" name="Freeform 28">
                <a:extLst>
                  <a:ext uri="{FF2B5EF4-FFF2-40B4-BE49-F238E27FC236}">
                    <a16:creationId xmlns:a16="http://schemas.microsoft.com/office/drawing/2014/main" id="{CA5CCC59-76F4-0805-F614-66A654C6779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29">
                <a:extLst>
                  <a:ext uri="{FF2B5EF4-FFF2-40B4-BE49-F238E27FC236}">
                    <a16:creationId xmlns:a16="http://schemas.microsoft.com/office/drawing/2014/main" id="{8CB3F3A1-1883-FA4E-7579-4EA5B89840F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36">
              <a:extLst>
                <a:ext uri="{FF2B5EF4-FFF2-40B4-BE49-F238E27FC236}">
                  <a16:creationId xmlns:a16="http://schemas.microsoft.com/office/drawing/2014/main" id="{D25EF3B4-6A16-9BB1-806E-0F964874DCD2}"/>
                </a:ext>
              </a:extLst>
            </p:cNvPr>
            <p:cNvSpPr txBox="1"/>
            <p:nvPr/>
          </p:nvSpPr>
          <p:spPr>
            <a:xfrm>
              <a:off x="2178867" y="4967374"/>
              <a:ext cx="1593569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A</a:t>
              </a:r>
            </a:p>
          </p:txBody>
        </p:sp>
        <p:sp>
          <p:nvSpPr>
            <p:cNvPr id="25" name="TextBox 41">
              <a:extLst>
                <a:ext uri="{FF2B5EF4-FFF2-40B4-BE49-F238E27FC236}">
                  <a16:creationId xmlns:a16="http://schemas.microsoft.com/office/drawing/2014/main" id="{844967F2-B1E6-A419-5875-8D8E7BDBB14F}"/>
                </a:ext>
              </a:extLst>
            </p:cNvPr>
            <p:cNvSpPr txBox="1"/>
            <p:nvPr/>
          </p:nvSpPr>
          <p:spPr>
            <a:xfrm>
              <a:off x="1532646" y="4861276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9C751D-2CA1-5344-AEB4-985855603A43}"/>
              </a:ext>
            </a:extLst>
          </p:cNvPr>
          <p:cNvGrpSpPr/>
          <p:nvPr/>
        </p:nvGrpSpPr>
        <p:grpSpPr>
          <a:xfrm>
            <a:off x="4693763" y="4758450"/>
            <a:ext cx="3485428" cy="728977"/>
            <a:chOff x="9614078" y="7183871"/>
            <a:chExt cx="5228142" cy="1093466"/>
          </a:xfrm>
        </p:grpSpPr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id="{E1923EE4-B001-9564-EC6D-E1208C67C050}"/>
                </a:ext>
              </a:extLst>
            </p:cNvPr>
            <p:cNvGrpSpPr/>
            <p:nvPr/>
          </p:nvGrpSpPr>
          <p:grpSpPr>
            <a:xfrm>
              <a:off x="9965421" y="7183871"/>
              <a:ext cx="4876799" cy="1089039"/>
              <a:chOff x="0" y="-38100"/>
              <a:chExt cx="1765009" cy="394144"/>
            </a:xfrm>
          </p:grpSpPr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40C56C85-BC3B-678C-0BAA-D51A253A3384}"/>
                  </a:ext>
                </a:extLst>
              </p:cNvPr>
              <p:cNvSpPr/>
              <p:nvPr/>
            </p:nvSpPr>
            <p:spPr>
              <a:xfrm>
                <a:off x="0" y="0"/>
                <a:ext cx="1323832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4" name="TextBox 26">
                <a:extLst>
                  <a:ext uri="{FF2B5EF4-FFF2-40B4-BE49-F238E27FC236}">
                    <a16:creationId xmlns:a16="http://schemas.microsoft.com/office/drawing/2014/main" id="{173128BA-4ECC-3285-18B0-479879CB3F1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A79FB97-E737-2E3F-9B63-30B7A8E2792C}"/>
                </a:ext>
              </a:extLst>
            </p:cNvPr>
            <p:cNvGrpSpPr/>
            <p:nvPr/>
          </p:nvGrpSpPr>
          <p:grpSpPr>
            <a:xfrm>
              <a:off x="9614078" y="7271172"/>
              <a:ext cx="1006165" cy="1006165"/>
              <a:chOff x="0" y="0"/>
              <a:chExt cx="812800" cy="812800"/>
            </a:xfrm>
          </p:grpSpPr>
          <p:sp>
            <p:nvSpPr>
              <p:cNvPr id="31" name="Freeform 28">
                <a:extLst>
                  <a:ext uri="{FF2B5EF4-FFF2-40B4-BE49-F238E27FC236}">
                    <a16:creationId xmlns:a16="http://schemas.microsoft.com/office/drawing/2014/main" id="{469379A2-1F88-8913-1A12-450A869DE7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2" name="TextBox 29">
                <a:extLst>
                  <a:ext uri="{FF2B5EF4-FFF2-40B4-BE49-F238E27FC236}">
                    <a16:creationId xmlns:a16="http://schemas.microsoft.com/office/drawing/2014/main" id="{67A675C2-327D-6B91-E0A4-FE7EEC75961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TextBox 36">
              <a:extLst>
                <a:ext uri="{FF2B5EF4-FFF2-40B4-BE49-F238E27FC236}">
                  <a16:creationId xmlns:a16="http://schemas.microsoft.com/office/drawing/2014/main" id="{F17091BB-546C-46A2-D119-3D0963561D8B}"/>
                </a:ext>
              </a:extLst>
            </p:cNvPr>
            <p:cNvSpPr txBox="1"/>
            <p:nvPr/>
          </p:nvSpPr>
          <p:spPr>
            <a:xfrm>
              <a:off x="10832282" y="7492829"/>
              <a:ext cx="2562347" cy="6156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B</a:t>
              </a:r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id="{FF3BB3D9-2F82-FBE1-27C0-065B578B8883}"/>
                </a:ext>
              </a:extLst>
            </p:cNvPr>
            <p:cNvSpPr txBox="1"/>
            <p:nvPr/>
          </p:nvSpPr>
          <p:spPr>
            <a:xfrm>
              <a:off x="9862951" y="7333684"/>
              <a:ext cx="628058" cy="734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996F10C-FE5B-1DED-9741-A5C8094B3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6153" y="345440"/>
            <a:ext cx="890728" cy="9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3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B0E77278-4285-2EC0-903B-731A5952120A}"/>
              </a:ext>
            </a:extLst>
          </p:cNvPr>
          <p:cNvSpPr/>
          <p:nvPr/>
        </p:nvSpPr>
        <p:spPr>
          <a:xfrm>
            <a:off x="406400" y="381000"/>
            <a:ext cx="11379200" cy="6096000"/>
          </a:xfrm>
          <a:custGeom>
            <a:avLst/>
            <a:gdLst/>
            <a:ahLst/>
            <a:cxnLst/>
            <a:rect l="l" t="t" r="r" b="b"/>
            <a:pathLst>
              <a:path w="6070600" h="5778500">
                <a:moveTo>
                  <a:pt x="0" y="0"/>
                </a:moveTo>
                <a:lnTo>
                  <a:pt x="6070600" y="0"/>
                </a:lnTo>
                <a:lnTo>
                  <a:pt x="6070600" y="5778500"/>
                </a:lnTo>
                <a:lnTo>
                  <a:pt x="0" y="5778500"/>
                </a:lnTo>
                <a:close/>
              </a:path>
            </a:pathLst>
          </a:custGeom>
          <a:solidFill>
            <a:srgbClr val="FFF1DC"/>
          </a:solidFill>
          <a:ln w="12700">
            <a:solidFill>
              <a:srgbClr val="000000"/>
            </a:solidFill>
          </a:ln>
        </p:spPr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3C0645C1-5B2B-5B49-01B5-3A52476D5295}"/>
              </a:ext>
            </a:extLst>
          </p:cNvPr>
          <p:cNvSpPr/>
          <p:nvPr/>
        </p:nvSpPr>
        <p:spPr>
          <a:xfrm rot="18900000">
            <a:off x="10771693" y="5231948"/>
            <a:ext cx="1281500" cy="1491128"/>
          </a:xfrm>
          <a:custGeom>
            <a:avLst/>
            <a:gdLst/>
            <a:ahLst/>
            <a:cxnLst/>
            <a:rect l="l" t="t" r="r" b="b"/>
            <a:pathLst>
              <a:path w="1862451" h="2167111">
                <a:moveTo>
                  <a:pt x="0" y="0"/>
                </a:moveTo>
                <a:lnTo>
                  <a:pt x="1862451" y="0"/>
                </a:lnTo>
                <a:lnTo>
                  <a:pt x="1862451" y="2167111"/>
                </a:lnTo>
                <a:lnTo>
                  <a:pt x="0" y="2167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FE4D7-3B85-5FAE-B95F-87B72E8FD952}"/>
              </a:ext>
            </a:extLst>
          </p:cNvPr>
          <p:cNvSpPr txBox="1"/>
          <p:nvPr/>
        </p:nvSpPr>
        <p:spPr>
          <a:xfrm>
            <a:off x="1269507" y="1202692"/>
            <a:ext cx="4352250" cy="1873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kumimoji="0" lang="en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C8711E-7A68-45BC-CE12-432267BCCF51}"/>
              </a:ext>
            </a:extLst>
          </p:cNvPr>
          <p:cNvGrpSpPr/>
          <p:nvPr/>
        </p:nvGrpSpPr>
        <p:grpSpPr>
          <a:xfrm>
            <a:off x="1466611" y="5131001"/>
            <a:ext cx="3464265" cy="670777"/>
            <a:chOff x="1466611" y="5131001"/>
            <a:chExt cx="3464265" cy="670777"/>
          </a:xfrm>
        </p:grpSpPr>
        <p:grpSp>
          <p:nvGrpSpPr>
            <p:cNvPr id="4" name="Group 21">
              <a:extLst>
                <a:ext uri="{FF2B5EF4-FFF2-40B4-BE49-F238E27FC236}">
                  <a16:creationId xmlns:a16="http://schemas.microsoft.com/office/drawing/2014/main" id="{AF97A9B0-67BC-B8E8-57E4-F606BD3439F1}"/>
                </a:ext>
              </a:extLst>
            </p:cNvPr>
            <p:cNvGrpSpPr/>
            <p:nvPr/>
          </p:nvGrpSpPr>
          <p:grpSpPr>
            <a:xfrm>
              <a:off x="1679677" y="5145932"/>
              <a:ext cx="3251199" cy="655845"/>
              <a:chOff x="0" y="0"/>
              <a:chExt cx="1765009" cy="356044"/>
            </a:xfrm>
          </p:grpSpPr>
          <p:sp>
            <p:nvSpPr>
              <p:cNvPr id="5" name="Freeform 22">
                <a:extLst>
                  <a:ext uri="{FF2B5EF4-FFF2-40B4-BE49-F238E27FC236}">
                    <a16:creationId xmlns:a16="http://schemas.microsoft.com/office/drawing/2014/main" id="{6A5F87A9-BE4B-4FC7-9037-23F17AE81E58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17E323B2-C2A7-2E9E-AFAF-E347E81D002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30">
              <a:extLst>
                <a:ext uri="{FF2B5EF4-FFF2-40B4-BE49-F238E27FC236}">
                  <a16:creationId xmlns:a16="http://schemas.microsoft.com/office/drawing/2014/main" id="{D81CF2A8-FFAD-D17E-A975-43D2E63A8CE5}"/>
                </a:ext>
              </a:extLst>
            </p:cNvPr>
            <p:cNvGrpSpPr/>
            <p:nvPr/>
          </p:nvGrpSpPr>
          <p:grpSpPr>
            <a:xfrm>
              <a:off x="1466611" y="5131001"/>
              <a:ext cx="670777" cy="670777"/>
              <a:chOff x="0" y="0"/>
              <a:chExt cx="812800" cy="812800"/>
            </a:xfrm>
          </p:grpSpPr>
          <p:sp>
            <p:nvSpPr>
              <p:cNvPr id="18" name="Freeform 31">
                <a:extLst>
                  <a:ext uri="{FF2B5EF4-FFF2-40B4-BE49-F238E27FC236}">
                    <a16:creationId xmlns:a16="http://schemas.microsoft.com/office/drawing/2014/main" id="{BA6D28CA-1755-8766-DD9B-DF324367888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9" name="TextBox 32">
                <a:extLst>
                  <a:ext uri="{FF2B5EF4-FFF2-40B4-BE49-F238E27FC236}">
                    <a16:creationId xmlns:a16="http://schemas.microsoft.com/office/drawing/2014/main" id="{956148A8-711E-0515-D521-D5A8D01FDD3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37">
              <a:extLst>
                <a:ext uri="{FF2B5EF4-FFF2-40B4-BE49-F238E27FC236}">
                  <a16:creationId xmlns:a16="http://schemas.microsoft.com/office/drawing/2014/main" id="{700F7260-6128-3F60-3FBA-9F998735D761}"/>
                </a:ext>
              </a:extLst>
            </p:cNvPr>
            <p:cNvSpPr txBox="1"/>
            <p:nvPr/>
          </p:nvSpPr>
          <p:spPr>
            <a:xfrm>
              <a:off x="2235200" y="5281723"/>
              <a:ext cx="2621280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AD = BC = 2cm</a:t>
              </a:r>
            </a:p>
          </p:txBody>
        </p:sp>
        <p:sp>
          <p:nvSpPr>
            <p:cNvPr id="22" name="TextBox 40">
              <a:extLst>
                <a:ext uri="{FF2B5EF4-FFF2-40B4-BE49-F238E27FC236}">
                  <a16:creationId xmlns:a16="http://schemas.microsoft.com/office/drawing/2014/main" id="{73458F8F-E3A3-23EC-75E3-0E246F5B4977}"/>
                </a:ext>
              </a:extLst>
            </p:cNvPr>
            <p:cNvSpPr txBox="1"/>
            <p:nvPr/>
          </p:nvSpPr>
          <p:spPr>
            <a:xfrm>
              <a:off x="1611363" y="5165366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36DCAF-1BD0-12E0-727E-09269B725DA5}"/>
              </a:ext>
            </a:extLst>
          </p:cNvPr>
          <p:cNvGrpSpPr/>
          <p:nvPr/>
        </p:nvGrpSpPr>
        <p:grpSpPr>
          <a:xfrm>
            <a:off x="1466611" y="3910796"/>
            <a:ext cx="3464265" cy="676365"/>
            <a:chOff x="1466611" y="3910796"/>
            <a:chExt cx="3464265" cy="676365"/>
          </a:xfrm>
        </p:grpSpPr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F0A3DAA6-75B6-2C8A-FD20-F75FE1FD37E6}"/>
                </a:ext>
              </a:extLst>
            </p:cNvPr>
            <p:cNvGrpSpPr/>
            <p:nvPr/>
          </p:nvGrpSpPr>
          <p:grpSpPr>
            <a:xfrm>
              <a:off x="1679677" y="3910796"/>
              <a:ext cx="3251199" cy="655845"/>
              <a:chOff x="0" y="0"/>
              <a:chExt cx="1765009" cy="356044"/>
            </a:xfrm>
          </p:grpSpPr>
          <p:sp>
            <p:nvSpPr>
              <p:cNvPr id="12" name="Freeform 25">
                <a:extLst>
                  <a:ext uri="{FF2B5EF4-FFF2-40B4-BE49-F238E27FC236}">
                    <a16:creationId xmlns:a16="http://schemas.microsoft.com/office/drawing/2014/main" id="{B0EBE110-5F2C-DCDB-B6CB-937909D883FA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3" name="TextBox 26">
                <a:extLst>
                  <a:ext uri="{FF2B5EF4-FFF2-40B4-BE49-F238E27FC236}">
                    <a16:creationId xmlns:a16="http://schemas.microsoft.com/office/drawing/2014/main" id="{22049ED6-8F17-3AB1-4ADF-3A91A5209B1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27">
              <a:extLst>
                <a:ext uri="{FF2B5EF4-FFF2-40B4-BE49-F238E27FC236}">
                  <a16:creationId xmlns:a16="http://schemas.microsoft.com/office/drawing/2014/main" id="{B9109A4B-7117-AB3D-D836-E31A490C990A}"/>
                </a:ext>
              </a:extLst>
            </p:cNvPr>
            <p:cNvGrpSpPr/>
            <p:nvPr/>
          </p:nvGrpSpPr>
          <p:grpSpPr>
            <a:xfrm>
              <a:off x="1466611" y="3916384"/>
              <a:ext cx="670777" cy="670777"/>
              <a:chOff x="0" y="0"/>
              <a:chExt cx="812800" cy="812800"/>
            </a:xfrm>
          </p:grpSpPr>
          <p:sp>
            <p:nvSpPr>
              <p:cNvPr id="15" name="Freeform 28">
                <a:extLst>
                  <a:ext uri="{FF2B5EF4-FFF2-40B4-BE49-F238E27FC236}">
                    <a16:creationId xmlns:a16="http://schemas.microsoft.com/office/drawing/2014/main" id="{EF5F7309-AB43-2BC8-C07A-7B14D132E6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6" name="TextBox 29">
                <a:extLst>
                  <a:ext uri="{FF2B5EF4-FFF2-40B4-BE49-F238E27FC236}">
                    <a16:creationId xmlns:a16="http://schemas.microsoft.com/office/drawing/2014/main" id="{2747E51C-21A2-3AFB-D20D-59ACC08DE6F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36">
              <a:extLst>
                <a:ext uri="{FF2B5EF4-FFF2-40B4-BE49-F238E27FC236}">
                  <a16:creationId xmlns:a16="http://schemas.microsoft.com/office/drawing/2014/main" id="{77286984-78AC-E538-4E69-370FF522222E}"/>
                </a:ext>
              </a:extLst>
            </p:cNvPr>
            <p:cNvSpPr txBox="1"/>
            <p:nvPr/>
          </p:nvSpPr>
          <p:spPr>
            <a:xfrm>
              <a:off x="2257585" y="4046587"/>
              <a:ext cx="2138603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CD &gt; AB </a:t>
              </a:r>
            </a:p>
          </p:txBody>
        </p:sp>
        <p:sp>
          <p:nvSpPr>
            <p:cNvPr id="23" name="TextBox 41">
              <a:extLst>
                <a:ext uri="{FF2B5EF4-FFF2-40B4-BE49-F238E27FC236}">
                  <a16:creationId xmlns:a16="http://schemas.microsoft.com/office/drawing/2014/main" id="{B8F143EC-6C0D-D22A-2101-33BC66336799}"/>
                </a:ext>
              </a:extLst>
            </p:cNvPr>
            <p:cNvSpPr txBox="1"/>
            <p:nvPr/>
          </p:nvSpPr>
          <p:spPr>
            <a:xfrm>
              <a:off x="1611363" y="3940489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161B6ED-D5A8-1EF6-E53B-FFD0EA7D4127}"/>
              </a:ext>
            </a:extLst>
          </p:cNvPr>
          <p:cNvGrpSpPr/>
          <p:nvPr/>
        </p:nvGrpSpPr>
        <p:grpSpPr>
          <a:xfrm>
            <a:off x="6674901" y="5118969"/>
            <a:ext cx="3464265" cy="670777"/>
            <a:chOff x="6674901" y="5118969"/>
            <a:chExt cx="3464265" cy="670777"/>
          </a:xfrm>
        </p:grpSpPr>
        <p:grpSp>
          <p:nvGrpSpPr>
            <p:cNvPr id="24" name="Group 21">
              <a:extLst>
                <a:ext uri="{FF2B5EF4-FFF2-40B4-BE49-F238E27FC236}">
                  <a16:creationId xmlns:a16="http://schemas.microsoft.com/office/drawing/2014/main" id="{BF0C2C94-A6E2-DECF-B7BD-8559ECE80591}"/>
                </a:ext>
              </a:extLst>
            </p:cNvPr>
            <p:cNvGrpSpPr/>
            <p:nvPr/>
          </p:nvGrpSpPr>
          <p:grpSpPr>
            <a:xfrm>
              <a:off x="6887967" y="5133900"/>
              <a:ext cx="3251199" cy="655845"/>
              <a:chOff x="0" y="0"/>
              <a:chExt cx="1765009" cy="356044"/>
            </a:xfrm>
          </p:grpSpPr>
          <p:sp>
            <p:nvSpPr>
              <p:cNvPr id="25" name="Freeform 22">
                <a:extLst>
                  <a:ext uri="{FF2B5EF4-FFF2-40B4-BE49-F238E27FC236}">
                    <a16:creationId xmlns:a16="http://schemas.microsoft.com/office/drawing/2014/main" id="{7E2C19BB-B05F-F36A-61A3-37AC88745166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6" name="TextBox 23">
                <a:extLst>
                  <a:ext uri="{FF2B5EF4-FFF2-40B4-BE49-F238E27FC236}">
                    <a16:creationId xmlns:a16="http://schemas.microsoft.com/office/drawing/2014/main" id="{97D6AD70-64AE-BF1A-2AFE-0280E0936B0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30">
              <a:extLst>
                <a:ext uri="{FF2B5EF4-FFF2-40B4-BE49-F238E27FC236}">
                  <a16:creationId xmlns:a16="http://schemas.microsoft.com/office/drawing/2014/main" id="{C1E87CCF-2B11-3E83-1024-38FF9139C237}"/>
                </a:ext>
              </a:extLst>
            </p:cNvPr>
            <p:cNvGrpSpPr/>
            <p:nvPr/>
          </p:nvGrpSpPr>
          <p:grpSpPr>
            <a:xfrm>
              <a:off x="6674901" y="5118969"/>
              <a:ext cx="670777" cy="670777"/>
              <a:chOff x="0" y="0"/>
              <a:chExt cx="812800" cy="812800"/>
            </a:xfrm>
          </p:grpSpPr>
          <p:sp>
            <p:nvSpPr>
              <p:cNvPr id="34" name="Freeform 31">
                <a:extLst>
                  <a:ext uri="{FF2B5EF4-FFF2-40B4-BE49-F238E27FC236}">
                    <a16:creationId xmlns:a16="http://schemas.microsoft.com/office/drawing/2014/main" id="{D72677B0-2DBA-8F5E-4B90-5E83789FA49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5" name="TextBox 32">
                <a:extLst>
                  <a:ext uri="{FF2B5EF4-FFF2-40B4-BE49-F238E27FC236}">
                    <a16:creationId xmlns:a16="http://schemas.microsoft.com/office/drawing/2014/main" id="{643F69E2-C81C-C68C-9B3A-ABB19A0D0F6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5CADB93D-748A-1FC4-E2C7-06E3F6C92459}"/>
                </a:ext>
              </a:extLst>
            </p:cNvPr>
            <p:cNvSpPr txBox="1"/>
            <p:nvPr/>
          </p:nvSpPr>
          <p:spPr>
            <a:xfrm>
              <a:off x="7465875" y="5269691"/>
              <a:ext cx="2138603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AD &lt; DC</a:t>
              </a: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521EE8F5-5D1D-9050-B06A-B0FCB4EE6360}"/>
                </a:ext>
              </a:extLst>
            </p:cNvPr>
            <p:cNvSpPr txBox="1"/>
            <p:nvPr/>
          </p:nvSpPr>
          <p:spPr>
            <a:xfrm>
              <a:off x="6819653" y="5153334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022395-E4B1-223E-DCF5-0CCF42B82944}"/>
              </a:ext>
            </a:extLst>
          </p:cNvPr>
          <p:cNvGrpSpPr/>
          <p:nvPr/>
        </p:nvGrpSpPr>
        <p:grpSpPr>
          <a:xfrm>
            <a:off x="6674901" y="3898764"/>
            <a:ext cx="3464265" cy="676365"/>
            <a:chOff x="6674901" y="3898764"/>
            <a:chExt cx="3464265" cy="676365"/>
          </a:xfrm>
        </p:grpSpPr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id="{F083A217-4B05-9CF0-B9CB-85D43DFEFF24}"/>
                </a:ext>
              </a:extLst>
            </p:cNvPr>
            <p:cNvGrpSpPr/>
            <p:nvPr/>
          </p:nvGrpSpPr>
          <p:grpSpPr>
            <a:xfrm>
              <a:off x="6887967" y="3898764"/>
              <a:ext cx="3251199" cy="655845"/>
              <a:chOff x="0" y="0"/>
              <a:chExt cx="1765009" cy="356044"/>
            </a:xfrm>
          </p:grpSpPr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id="{FF988E0F-8E94-7770-FF15-023C97D846EA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9" name="TextBox 26">
                <a:extLst>
                  <a:ext uri="{FF2B5EF4-FFF2-40B4-BE49-F238E27FC236}">
                    <a16:creationId xmlns:a16="http://schemas.microsoft.com/office/drawing/2014/main" id="{A3A6FB9F-BA86-1086-C579-F659BA60412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27">
              <a:extLst>
                <a:ext uri="{FF2B5EF4-FFF2-40B4-BE49-F238E27FC236}">
                  <a16:creationId xmlns:a16="http://schemas.microsoft.com/office/drawing/2014/main" id="{1DEE9FB8-A660-688E-EE4B-82579640413F}"/>
                </a:ext>
              </a:extLst>
            </p:cNvPr>
            <p:cNvGrpSpPr/>
            <p:nvPr/>
          </p:nvGrpSpPr>
          <p:grpSpPr>
            <a:xfrm>
              <a:off x="6674901" y="3904352"/>
              <a:ext cx="670777" cy="670777"/>
              <a:chOff x="0" y="0"/>
              <a:chExt cx="812800" cy="812800"/>
            </a:xfrm>
          </p:grpSpPr>
          <p:sp>
            <p:nvSpPr>
              <p:cNvPr id="31" name="Freeform 28">
                <a:extLst>
                  <a:ext uri="{FF2B5EF4-FFF2-40B4-BE49-F238E27FC236}">
                    <a16:creationId xmlns:a16="http://schemas.microsoft.com/office/drawing/2014/main" id="{CB7BD5EA-76D5-B41D-678A-03A13752829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2" name="TextBox 29">
                <a:extLst>
                  <a:ext uri="{FF2B5EF4-FFF2-40B4-BE49-F238E27FC236}">
                    <a16:creationId xmlns:a16="http://schemas.microsoft.com/office/drawing/2014/main" id="{4BE04433-2ECC-6B0B-F831-1E33B116CA6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AA067911-CD6B-F498-5327-35AF96B1179A}"/>
                </a:ext>
              </a:extLst>
            </p:cNvPr>
            <p:cNvSpPr txBox="1"/>
            <p:nvPr/>
          </p:nvSpPr>
          <p:spPr>
            <a:xfrm>
              <a:off x="7345680" y="4034555"/>
              <a:ext cx="2771616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AB = DC = 3cm </a:t>
              </a:r>
            </a:p>
          </p:txBody>
        </p:sp>
        <p:sp>
          <p:nvSpPr>
            <p:cNvPr id="39" name="TextBox 41">
              <a:extLst>
                <a:ext uri="{FF2B5EF4-FFF2-40B4-BE49-F238E27FC236}">
                  <a16:creationId xmlns:a16="http://schemas.microsoft.com/office/drawing/2014/main" id="{E899710B-9F7E-B017-DE49-06C68749C232}"/>
                </a:ext>
              </a:extLst>
            </p:cNvPr>
            <p:cNvSpPr txBox="1"/>
            <p:nvPr/>
          </p:nvSpPr>
          <p:spPr>
            <a:xfrm>
              <a:off x="6819653" y="3928457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83803983-4D1F-1886-DA12-C05EBC0155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0" y="902212"/>
            <a:ext cx="4642606" cy="228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ED150-767D-0F85-85C6-1575834FB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6153" y="345440"/>
            <a:ext cx="890728" cy="9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3ADB77DA-ACEC-5C5D-7257-C0B25BABB27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44319" y="1605343"/>
            <a:ext cx="9059334" cy="1644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được những kiến thức gì?</a:t>
            </a:r>
            <a:endParaRPr lang="vi-VN" sz="36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20FA50A5-A308-62EA-76E5-12E7B3DBF5D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1713475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7127445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136863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7574338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723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966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3785240" y="4319773"/>
            <a:ext cx="437734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245362" y="4596674"/>
            <a:ext cx="3479566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</a:t>
            </a:r>
            <a:endParaRPr lang="en-US" sz="20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66: Hình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thoi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vi-VN" sz="20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333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E6E330-4835-4469-5F4E-A179485A0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63" y="2704488"/>
            <a:ext cx="10503205" cy="28563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7CC6D3-D8A9-3E00-0B2D-0315C3AD90BF}"/>
              </a:ext>
            </a:extLst>
          </p:cNvPr>
          <p:cNvSpPr txBox="1"/>
          <p:nvPr/>
        </p:nvSpPr>
        <p:spPr>
          <a:xfrm>
            <a:off x="1197333" y="1781774"/>
            <a:ext cx="10219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Em </a:t>
            </a:r>
            <a:r>
              <a:rPr lang="en-US" sz="2700" dirty="0" err="1">
                <a:latin typeface="UTM Avo" panose="02040603050506020204" pitchFamily="18" charset="0"/>
              </a:rPr>
              <a:t>hãy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kể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tên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các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hình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có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trong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cánh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cửa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xếp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dưới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đây</a:t>
            </a:r>
            <a:r>
              <a:rPr lang="en-US" sz="2700" dirty="0"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4243DE2F-EDE3-35F1-1BFF-2FA965418E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4E38A-6175-D85B-950E-253896D85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842"/>
          <a:stretch/>
        </p:blipFill>
        <p:spPr>
          <a:xfrm>
            <a:off x="263225" y="2253720"/>
            <a:ext cx="11665550" cy="2022188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61CD5447-E442-F3BA-216A-BD07422F5E40}"/>
              </a:ext>
            </a:extLst>
          </p:cNvPr>
          <p:cNvSpPr txBox="1"/>
          <p:nvPr/>
        </p:nvSpPr>
        <p:spPr>
          <a:xfrm>
            <a:off x="2915365" y="4499155"/>
            <a:ext cx="6238461" cy="554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endParaRPr lang="en-US" sz="2800" dirty="0">
              <a:solidFill>
                <a:schemeClr val="accent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A12595-D914-D7B2-7C8A-7CAE9490A987}"/>
              </a:ext>
            </a:extLst>
          </p:cNvPr>
          <p:cNvGrpSpPr/>
          <p:nvPr/>
        </p:nvGrpSpPr>
        <p:grpSpPr>
          <a:xfrm>
            <a:off x="9909544" y="892494"/>
            <a:ext cx="2147702" cy="1147142"/>
            <a:chOff x="9909544" y="892494"/>
            <a:chExt cx="2147702" cy="1147142"/>
          </a:xfrm>
        </p:grpSpPr>
        <p:pic>
          <p:nvPicPr>
            <p:cNvPr id="1026" name="Picture 2">
              <a:hlinkClick r:id="rId5"/>
              <a:extLst>
                <a:ext uri="{FF2B5EF4-FFF2-40B4-BE49-F238E27FC236}">
                  <a16:creationId xmlns:a16="http://schemas.microsoft.com/office/drawing/2014/main" id="{D23CE059-57D7-0F3C-572B-233A9CE2D8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3979" y="892494"/>
              <a:ext cx="1005840" cy="696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13">
              <a:extLst>
                <a:ext uri="{FF2B5EF4-FFF2-40B4-BE49-F238E27FC236}">
                  <a16:creationId xmlns:a16="http://schemas.microsoft.com/office/drawing/2014/main" id="{CD92848D-B465-D11D-7001-98CEDCE65A30}"/>
                </a:ext>
              </a:extLst>
            </p:cNvPr>
            <p:cNvSpPr txBox="1"/>
            <p:nvPr/>
          </p:nvSpPr>
          <p:spPr>
            <a:xfrm>
              <a:off x="9909544" y="1678062"/>
              <a:ext cx="2147702" cy="3615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Ấn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video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61CD5447-E442-F3BA-216A-BD07422F5E40}"/>
              </a:ext>
            </a:extLst>
          </p:cNvPr>
          <p:cNvSpPr txBox="1"/>
          <p:nvPr/>
        </p:nvSpPr>
        <p:spPr>
          <a:xfrm>
            <a:off x="5712608" y="1926781"/>
            <a:ext cx="5710135" cy="2704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ABCD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AB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CD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                   AD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BC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AB song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DC.                     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AD song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BC.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AB = DC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AD = BC.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BC19F-3401-8C3B-786A-4B3777F5B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2" t="48126" r="59395" b="16501"/>
          <a:stretch/>
        </p:blipFill>
        <p:spPr>
          <a:xfrm>
            <a:off x="695760" y="2050589"/>
            <a:ext cx="4671878" cy="2588177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377030D7-B0C6-96D6-448E-93BB429A6365}"/>
              </a:ext>
            </a:extLst>
          </p:cNvPr>
          <p:cNvSpPr txBox="1"/>
          <p:nvPr/>
        </p:nvSpPr>
        <p:spPr>
          <a:xfrm>
            <a:off x="711200" y="5240304"/>
            <a:ext cx="5080000" cy="10295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cặp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song song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1F3368-5DA4-0DEE-CE07-A7A684134EDA}"/>
              </a:ext>
            </a:extLst>
          </p:cNvPr>
          <p:cNvGrpSpPr/>
          <p:nvPr/>
        </p:nvGrpSpPr>
        <p:grpSpPr>
          <a:xfrm>
            <a:off x="9909544" y="892494"/>
            <a:ext cx="2147702" cy="1147142"/>
            <a:chOff x="9909544" y="892494"/>
            <a:chExt cx="2147702" cy="1147142"/>
          </a:xfrm>
        </p:grpSpPr>
        <p:pic>
          <p:nvPicPr>
            <p:cNvPr id="10" name="Picture 2">
              <a:hlinkClick r:id="rId5"/>
              <a:extLst>
                <a:ext uri="{FF2B5EF4-FFF2-40B4-BE49-F238E27FC236}">
                  <a16:creationId xmlns:a16="http://schemas.microsoft.com/office/drawing/2014/main" id="{BF2F866B-18E6-C6B2-5C14-1DF6793BE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3979" y="892494"/>
              <a:ext cx="1005840" cy="696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DB868A1C-31A9-BF3F-938E-788D1D4D8ECB}"/>
                </a:ext>
              </a:extLst>
            </p:cNvPr>
            <p:cNvSpPr txBox="1"/>
            <p:nvPr/>
          </p:nvSpPr>
          <p:spPr>
            <a:xfrm>
              <a:off x="9909544" y="1678062"/>
              <a:ext cx="2147702" cy="3615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Ấn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5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BD9DDD8A-4219-3460-9898-0A4D55E17A1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14704" y="1628602"/>
            <a:ext cx="974992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các hình sau, hình nào là hình bình hành?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77884C-FA73-C1D7-BD26-997B20E2E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86"/>
          <a:stretch/>
        </p:blipFill>
        <p:spPr>
          <a:xfrm>
            <a:off x="523686" y="2382040"/>
            <a:ext cx="6820543" cy="2594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E0E73-9F50-54B7-A21E-800FB18A33EF}"/>
              </a:ext>
            </a:extLst>
          </p:cNvPr>
          <p:cNvSpPr txBox="1"/>
          <p:nvPr/>
        </p:nvSpPr>
        <p:spPr>
          <a:xfrm>
            <a:off x="7518400" y="2397644"/>
            <a:ext cx="4412343" cy="1963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ABCD, RSTU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EGHK, MNPQ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4F282-4591-8DA0-6900-F94C0AD5F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43" y="2593843"/>
            <a:ext cx="8147312" cy="38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553</Words>
  <PresentationFormat>Widescreen</PresentationFormat>
  <Paragraphs>74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UTM Avo</vt:lpstr>
      <vt:lpstr>Calibri Light</vt:lpstr>
      <vt:lpstr>Arial</vt:lpstr>
      <vt:lpstr>Calibri</vt:lpstr>
      <vt:lpstr>1_Office Theme</vt:lpstr>
      <vt:lpstr>Office Theme</vt:lpstr>
      <vt:lpstr>4_Office Theme</vt:lpstr>
      <vt:lpstr>6_Office Theme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2023-10-24T04:45:10Z</dcterms:created>
  <dcterms:modified xsi:type="dcterms:W3CDTF">2023-12-21T08:36:34Z</dcterms:modified>
</cp:coreProperties>
</file>