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3" r:id="rId9"/>
    <p:sldId id="262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92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12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8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33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6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74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4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52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762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35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10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F4607-BC20-4DBC-A902-10F2658DFF60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C3448-DE64-452A-A817-BD3379A41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83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ay01\Desktop\KHTN - BAI THUC HANH\Anh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7010400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78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764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Top 2 cách vẽ con thỏ đơn giản dễ thương cực hay cho các bé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73152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4403" y="5282625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thỏ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23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764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Thời gian ủ bệnh khi nhiễm vi khuẩn uốn ván | Vinme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066800"/>
            <a:ext cx="7104743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6257" y="5486400"/>
            <a:ext cx="495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uốn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ván</a:t>
            </a:r>
            <a:endParaRPr lang="en-US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23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ay01\Desktop\KHTN - BAI THUC HANH\Anh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00200"/>
            <a:ext cx="60198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48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May01\Desktop\KHTN - BAI THUC HANH\anh 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889575"/>
            <a:ext cx="63246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2800" y="54864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9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May01\Desktop\KHTN - BAI THUC HANH\hình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42654"/>
            <a:ext cx="7696200" cy="477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57299" y="304799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995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Nhiễm vi khuẩn HP - Nguyên nhân, Triệu chứng, Cách điều trị - Chi tiết tin  tức - UBND Tỉnh Bắc Gia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162799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98716" y="5138732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sz="4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HP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7299" y="304799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7712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May01\Desktop\KHTN - BAI THUC HANH\anh 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" y="828675"/>
            <a:ext cx="780288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71800" y="5359002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9700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May01\Desktop\KHTN - BAI THUC HANH\anh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94941"/>
            <a:ext cx="6705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9000" y="50292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roi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04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May01\Desktop\KHTN - BAI THUC HANH\an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66800"/>
            <a:ext cx="7010400" cy="495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00400" y="5321587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giày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6373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ay01\Desktop\KHTN - BAI THUC HANH\anh 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57250"/>
            <a:ext cx="74676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6400" y="3048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9000" y="5410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90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131</Words>
  <Application>Microsoft Office PowerPoint</Application>
  <PresentationFormat>On-screen Show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May01</dc:creator>
  <cp:lastModifiedBy>May01</cp:lastModifiedBy>
  <cp:revision>4</cp:revision>
  <dcterms:created xsi:type="dcterms:W3CDTF">2021-05-27T03:21:03Z</dcterms:created>
  <dcterms:modified xsi:type="dcterms:W3CDTF">2021-05-28T10:49:52Z</dcterms:modified>
</cp:coreProperties>
</file>