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0" r:id="rId2"/>
    <p:sldId id="304" r:id="rId3"/>
    <p:sldId id="302" r:id="rId4"/>
    <p:sldId id="292" r:id="rId5"/>
    <p:sldId id="301" r:id="rId6"/>
    <p:sldId id="340" r:id="rId7"/>
    <p:sldId id="334" r:id="rId8"/>
    <p:sldId id="332" r:id="rId9"/>
    <p:sldId id="336" r:id="rId10"/>
    <p:sldId id="335" r:id="rId11"/>
    <p:sldId id="337" r:id="rId12"/>
    <p:sldId id="338" r:id="rId13"/>
    <p:sldId id="339" r:id="rId14"/>
    <p:sldId id="341" r:id="rId15"/>
    <p:sldId id="315" r:id="rId16"/>
    <p:sldId id="342" r:id="rId17"/>
    <p:sldId id="331" r:id="rId18"/>
    <p:sldId id="328" r:id="rId19"/>
    <p:sldId id="329" r:id="rId20"/>
    <p:sldId id="33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0160" autoAdjust="0"/>
  </p:normalViewPr>
  <p:slideViewPr>
    <p:cSldViewPr snapToGrid="0">
      <p:cViewPr varScale="1">
        <p:scale>
          <a:sx n="85" d="100"/>
          <a:sy n="85" d="100"/>
        </p:scale>
        <p:origin x="336" y="53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8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638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6"/>
            <a:ext cx="255852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3: MUSIC AND ARTS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D2CDC4-BB3A-42BE-89C1-EB0EE7BE9927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3.2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5888" y="2645692"/>
            <a:ext cx="6596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Unit 3: Music and Arts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Lesson 3.2: Writing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Page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52" y="1112783"/>
            <a:ext cx="10983309" cy="3785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717" y="392522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writing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0599" y="1629103"/>
            <a:ext cx="62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8481" y="2227294"/>
            <a:ext cx="62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598" y="2899617"/>
            <a:ext cx="62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265" y="3523800"/>
            <a:ext cx="62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0598" y="4144139"/>
            <a:ext cx="62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702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8345" y="823559"/>
            <a:ext cx="7935309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</a:rPr>
              <a:t>a. You're talking about your favorite movies. Ask your partner the following questions.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66524"/>
            <a:ext cx="1569195" cy="136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1825" y="374136"/>
            <a:ext cx="2438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3200" b="1">
                <a:solidFill>
                  <a:srgbClr val="FF0000"/>
                </a:solidFill>
                <a:ea typeface="Times New Roman" panose="02020603050405020304" pitchFamily="18" charset="0"/>
              </a:rPr>
              <a:t>in pairs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578" y="2029121"/>
            <a:ext cx="5770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What's your favorite movie?</a:t>
            </a:r>
          </a:p>
          <a:p>
            <a:br>
              <a:rPr lang="en-US" sz="2800" dirty="0"/>
            </a:br>
            <a:r>
              <a:rPr lang="en-US" sz="2800" dirty="0"/>
              <a:t>• What kind of movie is it?</a:t>
            </a:r>
          </a:p>
          <a:p>
            <a:br>
              <a:rPr lang="en-US" sz="2800" dirty="0"/>
            </a:br>
            <a:r>
              <a:rPr lang="en-US" sz="2800" dirty="0"/>
              <a:t>• Where and when is it set?</a:t>
            </a:r>
          </a:p>
          <a:p>
            <a:br>
              <a:rPr lang="en-US" sz="2800" dirty="0"/>
            </a:br>
            <a:r>
              <a:rPr lang="en-US" sz="2800" dirty="0"/>
              <a:t>• Who's the star?</a:t>
            </a:r>
          </a:p>
          <a:p>
            <a:br>
              <a:rPr lang="en-US" sz="2800" dirty="0"/>
            </a:b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7153" y="4151792"/>
            <a:ext cx="5696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 United States and in 2001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043" y="2463557"/>
            <a:ext cx="618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Harry Potter and the Philosopher's Stone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274" y="3301213"/>
            <a:ext cx="428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science fiction movie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6925" y="2244565"/>
            <a:ext cx="57701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What happens in the movie?</a:t>
            </a:r>
          </a:p>
          <a:p>
            <a:br>
              <a:rPr lang="en-US" sz="2800" dirty="0"/>
            </a:br>
            <a:r>
              <a:rPr lang="en-US" sz="2800" dirty="0"/>
              <a:t>• What's the best part of the movie?</a:t>
            </a:r>
          </a:p>
          <a:p>
            <a:endParaRPr lang="en-US" sz="2800" dirty="0"/>
          </a:p>
          <a:p>
            <a:endParaRPr lang="en-US" sz="2800" dirty="0"/>
          </a:p>
          <a:p>
            <a:br>
              <a:rPr lang="en-US" sz="2800" dirty="0"/>
            </a:br>
            <a:r>
              <a:rPr lang="en-US" sz="2800" dirty="0"/>
              <a:t>• Who'll like this movie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858" y="5017706"/>
            <a:ext cx="3537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 Daniel Radcliffe 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1190" y="3560079"/>
            <a:ext cx="5675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Someone wants to bargain the stone from Harry, but Harry refuses. Someone tries to kill Harry.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1190" y="5225776"/>
            <a:ext cx="567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Those who like science fiction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2386" y="2640453"/>
            <a:ext cx="567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 the life of a wizard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74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263" y="860150"/>
            <a:ext cx="9253963" cy="4184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187" y="460040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writing</a:t>
            </a:r>
          </a:p>
        </p:txBody>
      </p:sp>
    </p:spTree>
    <p:extLst>
      <p:ext uri="{BB962C8B-B14F-4D97-AF65-F5344CB8AC3E}">
        <p14:creationId xmlns:p14="http://schemas.microsoft.com/office/powerpoint/2010/main" val="4234093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738" y="464629"/>
            <a:ext cx="1813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234" y="1555532"/>
            <a:ext cx="654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/>
            </a:b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264574"/>
            <a:ext cx="9711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Now, write a short description of a movie you like. </a:t>
            </a:r>
            <a:br>
              <a:rPr lang="en-US" sz="3600">
                <a:solidFill>
                  <a:srgbClr val="0070C0"/>
                </a:solidFill>
              </a:rPr>
            </a:br>
            <a:r>
              <a:rPr lang="en-US" sz="3600">
                <a:solidFill>
                  <a:srgbClr val="0070C0"/>
                </a:solidFill>
              </a:rPr>
              <a:t>Write 60 to 80 words.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717" y="1878697"/>
            <a:ext cx="119712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The movie is called </a:t>
            </a:r>
            <a:r>
              <a:rPr lang="en-US" sz="3400" i="1" dirty="0">
                <a:solidFill>
                  <a:srgbClr val="FF0000"/>
                </a:solidFill>
              </a:rPr>
              <a:t>The Lion King</a:t>
            </a:r>
            <a:r>
              <a:rPr lang="en-US" sz="3400" dirty="0">
                <a:solidFill>
                  <a:srgbClr val="FF0000"/>
                </a:solidFill>
              </a:rPr>
              <a:t>.</a:t>
            </a:r>
            <a:br>
              <a:rPr lang="en-US" sz="3400" dirty="0">
                <a:solidFill>
                  <a:srgbClr val="FF0000"/>
                </a:solidFill>
              </a:rPr>
            </a:br>
            <a:r>
              <a:rPr lang="en-US" sz="3400" dirty="0">
                <a:solidFill>
                  <a:srgbClr val="FF0000"/>
                </a:solidFill>
              </a:rPr>
              <a:t>It's an animated movie set in Africa.</a:t>
            </a:r>
            <a:br>
              <a:rPr lang="en-US" sz="3400" dirty="0">
                <a:solidFill>
                  <a:srgbClr val="FF0000"/>
                </a:solidFill>
              </a:rPr>
            </a:br>
            <a:r>
              <a:rPr lang="en-US" sz="3400" dirty="0">
                <a:solidFill>
                  <a:srgbClr val="FF0000"/>
                </a:solidFill>
              </a:rPr>
              <a:t>The star of the movie is Simba, a young lion.</a:t>
            </a:r>
            <a:br>
              <a:rPr lang="en-US" sz="3400" dirty="0">
                <a:solidFill>
                  <a:srgbClr val="FF0000"/>
                </a:solidFill>
              </a:rPr>
            </a:br>
            <a:r>
              <a:rPr lang="en-US" sz="3400" dirty="0">
                <a:solidFill>
                  <a:srgbClr val="FF0000"/>
                </a:solidFill>
              </a:rPr>
              <a:t>In the movie, an evil lion called Scar kills Simba's father. Simba has to fight him to become the king of the lions.</a:t>
            </a:r>
            <a:br>
              <a:rPr lang="en-US" sz="3400" dirty="0">
                <a:solidFill>
                  <a:srgbClr val="FF0000"/>
                </a:solidFill>
              </a:rPr>
            </a:br>
            <a:r>
              <a:rPr lang="en-US" sz="3400" dirty="0">
                <a:solidFill>
                  <a:srgbClr val="FF0000"/>
                </a:solidFill>
              </a:rPr>
              <a:t>The music in this movie was great, and it looked really beautiful.</a:t>
            </a:r>
            <a:br>
              <a:rPr lang="en-US" sz="3400" dirty="0">
                <a:solidFill>
                  <a:srgbClr val="FF0000"/>
                </a:solidFill>
              </a:rPr>
            </a:br>
            <a:r>
              <a:rPr lang="en-US" sz="3400" dirty="0">
                <a:solidFill>
                  <a:srgbClr val="FF0000"/>
                </a:solidFill>
              </a:rPr>
              <a:t>I love this movie, and I think kids will really enjoy it. </a:t>
            </a:r>
          </a:p>
        </p:txBody>
      </p:sp>
    </p:spTree>
    <p:extLst>
      <p:ext uri="{BB962C8B-B14F-4D97-AF65-F5344CB8AC3E}">
        <p14:creationId xmlns:p14="http://schemas.microsoft.com/office/powerpoint/2010/main" val="92564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234" y="1555532"/>
            <a:ext cx="654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/>
            </a:b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50579" y="424453"/>
            <a:ext cx="9711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Exchange your work with a partner. Double check to see if you can help your friend write better!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2" y="2326716"/>
            <a:ext cx="11856858" cy="337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2351314"/>
            <a:ext cx="3769567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Writing a description of a movie.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030824" y="1268963"/>
            <a:ext cx="2360645" cy="1620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91469" y="730354"/>
            <a:ext cx="4870580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Writing an introduction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" name="Straight Arrow Connector 5"/>
          <p:cNvCxnSpPr>
            <a:stCxn id="2" idx="3"/>
          </p:cNvCxnSpPr>
          <p:nvPr/>
        </p:nvCxnSpPr>
        <p:spPr>
          <a:xfrm flipV="1">
            <a:off x="4030824" y="2541037"/>
            <a:ext cx="2360645" cy="348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91469" y="2002428"/>
            <a:ext cx="4870580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Writing a plot summary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30824" y="2889923"/>
            <a:ext cx="2360645" cy="955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91469" y="3307229"/>
            <a:ext cx="4870580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Adding other details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>
            <a:stCxn id="2" idx="3"/>
          </p:cNvCxnSpPr>
          <p:nvPr/>
        </p:nvCxnSpPr>
        <p:spPr>
          <a:xfrm>
            <a:off x="4030824" y="2889923"/>
            <a:ext cx="2360645" cy="234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91469" y="4700606"/>
            <a:ext cx="4870580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Writing a conclusion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8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7" y="288758"/>
            <a:ext cx="9087852" cy="61962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1735" y="1925263"/>
            <a:ext cx="10327810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Writing: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Understand steps to write a description of a movie.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writing a description of a movie.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Talk about a movie you like.</a:t>
            </a:r>
          </a:p>
        </p:txBody>
      </p:sp>
    </p:spTree>
    <p:extLst>
      <p:ext uri="{BB962C8B-B14F-4D97-AF65-F5344CB8AC3E}">
        <p14:creationId xmlns:p14="http://schemas.microsoft.com/office/powerpoint/2010/main" val="28296872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3734" y="1951558"/>
            <a:ext cx="1072515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19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writing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7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19.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Review Unit 3 (pages 88 &amp; 89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7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088" y="1832748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2860165" y="4388904"/>
            <a:ext cx="2378633" cy="539496"/>
          </a:xfrm>
          <a:prstGeom prst="round2Diag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526" y="2864359"/>
            <a:ext cx="3813910" cy="7779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438" y="462825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" y="411086"/>
            <a:ext cx="5882639" cy="6054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535817"/>
            <a:ext cx="59809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understand steps to write a description of a movie.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writing a description of a movie.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talk about a movie you like.</a:t>
            </a:r>
          </a:p>
          <a:p>
            <a:pPr marL="571500" indent="-571500">
              <a:buFontTx/>
              <a:buChar char="-"/>
            </a:pPr>
            <a:endParaRPr lang="en-US" sz="3600" i="1" dirty="0">
              <a:solidFill>
                <a:srgbClr val="0070C0"/>
              </a:solidFill>
            </a:endParaRP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" y="300213"/>
            <a:ext cx="9179809" cy="61192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8179" y="3615576"/>
            <a:ext cx="91368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</a:rPr>
              <a:t>What kind of movies do you often watch? Why do you like it?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07" y="382120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78190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0" y="376703"/>
            <a:ext cx="11621871" cy="6128657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932394" y="568290"/>
            <a:ext cx="3113325" cy="1296955"/>
          </a:xfrm>
          <a:prstGeom prst="wedgeEllipseCallout">
            <a:avLst>
              <a:gd name="adj1" fmla="val 46453"/>
              <a:gd name="adj2" fmla="val 80000"/>
            </a:avLst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It’s writing time….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50" y="702860"/>
            <a:ext cx="2819575" cy="8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6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7" y="1966584"/>
            <a:ext cx="7041931" cy="449728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252138" y="2654272"/>
            <a:ext cx="2312276" cy="10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64414" y="2363548"/>
            <a:ext cx="25224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INTRODUCTION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252138" y="3854669"/>
            <a:ext cx="2312276" cy="10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59310" y="3603569"/>
            <a:ext cx="26275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PLOT SUMMARY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252138" y="5139311"/>
            <a:ext cx="2312276" cy="10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64414" y="4877701"/>
            <a:ext cx="25224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OTHER DETAILS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64414" y="5743903"/>
            <a:ext cx="25224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CONCLUSION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252138" y="5995003"/>
            <a:ext cx="2312276" cy="10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028" y="942738"/>
            <a:ext cx="2518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5034" y="362053"/>
            <a:ext cx="96427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Read the description of </a:t>
            </a:r>
            <a:r>
              <a:rPr lang="en-US" sz="2800" i="1" dirty="0">
                <a:solidFill>
                  <a:srgbClr val="0070C0"/>
                </a:solidFill>
              </a:rPr>
              <a:t>The Dark Knight </a:t>
            </a:r>
            <a:r>
              <a:rPr lang="en-US" sz="2800" dirty="0">
                <a:solidFill>
                  <a:srgbClr val="0070C0"/>
                </a:solidFill>
              </a:rPr>
              <a:t>and tell how many parts are there in the description. Try to discuss what should be included in each part.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2758" y="1549590"/>
            <a:ext cx="294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 PARTS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028" y="388819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writing</a:t>
            </a:r>
          </a:p>
        </p:txBody>
      </p:sp>
    </p:spTree>
    <p:extLst>
      <p:ext uri="{BB962C8B-B14F-4D97-AF65-F5344CB8AC3E}">
        <p14:creationId xmlns:p14="http://schemas.microsoft.com/office/powerpoint/2010/main" val="271767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2011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writing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08"/>
          <a:stretch/>
        </p:blipFill>
        <p:spPr>
          <a:xfrm>
            <a:off x="1008993" y="1145628"/>
            <a:ext cx="10510345" cy="52972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45195" y="442161"/>
            <a:ext cx="1029129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Read the instructions about writing a movie description carefully.</a:t>
            </a:r>
          </a:p>
        </p:txBody>
      </p:sp>
    </p:spTree>
    <p:extLst>
      <p:ext uri="{BB962C8B-B14F-4D97-AF65-F5344CB8AC3E}">
        <p14:creationId xmlns:p14="http://schemas.microsoft.com/office/powerpoint/2010/main" val="400509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241" y="1703825"/>
            <a:ext cx="7630510" cy="44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9407" y="346841"/>
            <a:ext cx="9942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Read the description of </a:t>
            </a:r>
            <a:r>
              <a:rPr lang="en-US" sz="3600" i="1" dirty="0">
                <a:solidFill>
                  <a:srgbClr val="0070C0"/>
                </a:solidFill>
              </a:rPr>
              <a:t>The Dark Knight </a:t>
            </a:r>
            <a:r>
              <a:rPr lang="en-US" sz="3600" dirty="0">
                <a:solidFill>
                  <a:srgbClr val="0070C0"/>
                </a:solidFill>
              </a:rPr>
              <a:t>again and circle the plot summary. </a:t>
            </a:r>
            <a:br>
              <a:rPr lang="en-US" sz="3600" dirty="0">
                <a:solidFill>
                  <a:srgbClr val="0070C0"/>
                </a:solidFill>
              </a:rPr>
            </a:b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86096" y="3467100"/>
            <a:ext cx="42461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984938" y="3773215"/>
            <a:ext cx="6926316" cy="32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84938" y="4138657"/>
            <a:ext cx="65374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84938" y="4393324"/>
            <a:ext cx="662152" cy="21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1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4840</TotalTime>
  <Words>532</Words>
  <Application>Microsoft Office PowerPoint</Application>
  <PresentationFormat>Widescreen</PresentationFormat>
  <Paragraphs>78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vaxalin@outlook.com.vn</cp:lastModifiedBy>
  <cp:revision>241</cp:revision>
  <dcterms:created xsi:type="dcterms:W3CDTF">2020-12-08T03:17:05Z</dcterms:created>
  <dcterms:modified xsi:type="dcterms:W3CDTF">2023-07-26T14:08:58Z</dcterms:modified>
</cp:coreProperties>
</file>