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7" autoAdjust="0"/>
    <p:restoredTop sz="94660"/>
  </p:normalViewPr>
  <p:slideViewPr>
    <p:cSldViewPr snapToGrid="0">
      <p:cViewPr>
        <p:scale>
          <a:sx n="50" d="100"/>
          <a:sy n="50" d="100"/>
        </p:scale>
        <p:origin x="106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6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3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7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2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2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9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7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0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7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0B419-FF10-4B1A-ACF4-A90B728DFC1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6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12" Type="http://schemas.microsoft.com/office/2007/relationships/hdphoto" Target="../media/hdphoto2.wdp"/><Relationship Id="rId17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microsoft.com/office/2007/relationships/hdphoto" Target="../media/hdphoto3.wdp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9.png"/><Relationship Id="rId18" Type="http://schemas.openxmlformats.org/officeDocument/2006/relationships/slide" Target="slide7.xml"/><Relationship Id="rId26" Type="http://schemas.openxmlformats.org/officeDocument/2006/relationships/image" Target="../media/image22.png"/><Relationship Id="rId3" Type="http://schemas.openxmlformats.org/officeDocument/2006/relationships/image" Target="../media/image14.gif"/><Relationship Id="rId21" Type="http://schemas.openxmlformats.org/officeDocument/2006/relationships/image" Target="../media/image20.png"/><Relationship Id="rId7" Type="http://schemas.openxmlformats.org/officeDocument/2006/relationships/image" Target="../media/image18.png"/><Relationship Id="rId12" Type="http://schemas.openxmlformats.org/officeDocument/2006/relationships/image" Target="../media/image11.png"/><Relationship Id="rId17" Type="http://schemas.openxmlformats.org/officeDocument/2006/relationships/slide" Target="slide6.xml"/><Relationship Id="rId25" Type="http://schemas.microsoft.com/office/2007/relationships/hdphoto" Target="../media/hdphoto2.wdp"/><Relationship Id="rId33" Type="http://schemas.openxmlformats.org/officeDocument/2006/relationships/slide" Target="slide13.xml"/><Relationship Id="rId2" Type="http://schemas.openxmlformats.org/officeDocument/2006/relationships/image" Target="../media/image13.png"/><Relationship Id="rId16" Type="http://schemas.openxmlformats.org/officeDocument/2006/relationships/slide" Target="slide5.xml"/><Relationship Id="rId20" Type="http://schemas.openxmlformats.org/officeDocument/2006/relationships/image" Target="../media/image7.png"/><Relationship Id="rId29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11" Type="http://schemas.microsoft.com/office/2007/relationships/hdphoto" Target="../media/hdphoto3.wdp"/><Relationship Id="rId24" Type="http://schemas.openxmlformats.org/officeDocument/2006/relationships/image" Target="../media/image8.png"/><Relationship Id="rId32" Type="http://schemas.openxmlformats.org/officeDocument/2006/relationships/slide" Target="slide12.xml"/><Relationship Id="rId5" Type="http://schemas.openxmlformats.org/officeDocument/2006/relationships/image" Target="../media/image16.gif"/><Relationship Id="rId15" Type="http://schemas.openxmlformats.org/officeDocument/2006/relationships/slide" Target="slide4.xml"/><Relationship Id="rId23" Type="http://schemas.openxmlformats.org/officeDocument/2006/relationships/image" Target="../media/image21.png"/><Relationship Id="rId28" Type="http://schemas.openxmlformats.org/officeDocument/2006/relationships/slide" Target="slide8.xml"/><Relationship Id="rId10" Type="http://schemas.openxmlformats.org/officeDocument/2006/relationships/image" Target="../media/image10.png"/><Relationship Id="rId19" Type="http://schemas.openxmlformats.org/officeDocument/2006/relationships/image" Target="../media/image6.png"/><Relationship Id="rId31" Type="http://schemas.openxmlformats.org/officeDocument/2006/relationships/slide" Target="slide11.xml"/><Relationship Id="rId4" Type="http://schemas.openxmlformats.org/officeDocument/2006/relationships/image" Target="../media/image15.gif"/><Relationship Id="rId9" Type="http://schemas.openxmlformats.org/officeDocument/2006/relationships/image" Target="../media/image9.png"/><Relationship Id="rId14" Type="http://schemas.microsoft.com/office/2007/relationships/hdphoto" Target="../media/hdphoto5.wdp"/><Relationship Id="rId22" Type="http://schemas.microsoft.com/office/2007/relationships/hdphoto" Target="../media/hdphoto6.wdp"/><Relationship Id="rId27" Type="http://schemas.microsoft.com/office/2007/relationships/hdphoto" Target="../media/hdphoto7.wdp"/><Relationship Id="rId30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38" y="-1"/>
            <a:ext cx="4549962" cy="489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-67220"/>
            <a:ext cx="5238749" cy="50302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" y="5257800"/>
            <a:ext cx="11468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3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TextBox 34"/>
          <p:cNvSpPr txBox="1"/>
          <p:nvPr/>
        </p:nvSpPr>
        <p:spPr>
          <a:xfrm>
            <a:off x="3172064" y="1305609"/>
            <a:ext cx="584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hỏi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33CC"/>
                </a:solidFill>
              </a:rPr>
              <a:t>Thầy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cô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điền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câu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trả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lời</a:t>
            </a:r>
            <a:r>
              <a:rPr lang="en-US" sz="3200" dirty="0" smtClean="0">
                <a:solidFill>
                  <a:srgbClr val="0033CC"/>
                </a:solidFill>
              </a:rPr>
              <a:t> ở </a:t>
            </a:r>
            <a:r>
              <a:rPr lang="en-US" sz="3200" dirty="0" err="1" smtClean="0">
                <a:solidFill>
                  <a:srgbClr val="0033CC"/>
                </a:solidFill>
              </a:rPr>
              <a:t>đây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94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TextBox 34"/>
          <p:cNvSpPr txBox="1"/>
          <p:nvPr/>
        </p:nvSpPr>
        <p:spPr>
          <a:xfrm>
            <a:off x="3172064" y="1305609"/>
            <a:ext cx="584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hỏi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33CC"/>
                </a:solidFill>
              </a:rPr>
              <a:t>Thầy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cô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điền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câu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trả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lời</a:t>
            </a:r>
            <a:r>
              <a:rPr lang="en-US" sz="3200" dirty="0" smtClean="0">
                <a:solidFill>
                  <a:srgbClr val="0033CC"/>
                </a:solidFill>
              </a:rPr>
              <a:t> ở </a:t>
            </a:r>
            <a:r>
              <a:rPr lang="en-US" sz="3200" dirty="0" err="1" smtClean="0">
                <a:solidFill>
                  <a:srgbClr val="0033CC"/>
                </a:solidFill>
              </a:rPr>
              <a:t>đây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60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TextBox 34"/>
          <p:cNvSpPr txBox="1"/>
          <p:nvPr/>
        </p:nvSpPr>
        <p:spPr>
          <a:xfrm>
            <a:off x="3172064" y="1305609"/>
            <a:ext cx="584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hỏi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33CC"/>
                </a:solidFill>
              </a:rPr>
              <a:t>Thầy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cô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điền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câu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trả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lời</a:t>
            </a:r>
            <a:r>
              <a:rPr lang="en-US" sz="3200" dirty="0" smtClean="0">
                <a:solidFill>
                  <a:srgbClr val="0033CC"/>
                </a:solidFill>
              </a:rPr>
              <a:t> ở </a:t>
            </a:r>
            <a:r>
              <a:rPr lang="en-US" sz="3200" dirty="0" err="1" smtClean="0">
                <a:solidFill>
                  <a:srgbClr val="0033CC"/>
                </a:solidFill>
              </a:rPr>
              <a:t>đây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46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TextBox 34"/>
          <p:cNvSpPr txBox="1"/>
          <p:nvPr/>
        </p:nvSpPr>
        <p:spPr>
          <a:xfrm>
            <a:off x="3172064" y="1305609"/>
            <a:ext cx="584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hỏi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33CC"/>
                </a:solidFill>
              </a:rPr>
              <a:t>Thầy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cô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điền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câu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trả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lời</a:t>
            </a:r>
            <a:r>
              <a:rPr lang="en-US" sz="3200" dirty="0" smtClean="0">
                <a:solidFill>
                  <a:srgbClr val="0033CC"/>
                </a:solidFill>
              </a:rPr>
              <a:t> ở </a:t>
            </a:r>
            <a:r>
              <a:rPr lang="en-US" sz="3200" dirty="0" err="1" smtClean="0">
                <a:solidFill>
                  <a:srgbClr val="0033CC"/>
                </a:solidFill>
              </a:rPr>
              <a:t>đây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61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3317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82675" y="314860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 SẠCH</a:t>
            </a:r>
          </a:p>
          <a:p>
            <a:pPr algn="ctr"/>
            <a:r>
              <a:rPr lang="en-US" sz="40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  <a:endParaRPr lang="en-US" sz="4000" b="1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 descr="C:\Users\ADMIN\Desktop\Tai nguyen thiet ke tro choi\Angry birds epic birds\1505573783630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11" y="2178633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1637457" y="5123798"/>
            <a:ext cx="1727927" cy="2342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387">
            <a:off x="9200453" y="5062699"/>
            <a:ext cx="1715896" cy="2144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8777">
            <a:off x="5396279" y="5227721"/>
            <a:ext cx="2589561" cy="1773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53" flipH="1">
            <a:off x="10649414" y="1707823"/>
            <a:ext cx="328167" cy="1181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4248134" y="5310300"/>
            <a:ext cx="1303137" cy="1303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1888679" y="998238"/>
            <a:ext cx="399481" cy="693836"/>
          </a:xfrm>
          <a:prstGeom prst="rect">
            <a:avLst/>
          </a:prstGeom>
        </p:spPr>
      </p:pic>
      <p:pic>
        <p:nvPicPr>
          <p:cNvPr id="2" name="Zen Garden In-Game - Laura Shigihara - NhacCuaT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643743" y="59904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numSld="5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6912" y="582264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114" y="27174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47369" y="3174660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700" y="13279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725" y="45978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267" flipH="1">
            <a:off x="7278701" y="1349553"/>
            <a:ext cx="292597" cy="10533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854730" y="723010"/>
            <a:ext cx="1303137" cy="13031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6014">
            <a:off x="3497594" y="2588488"/>
            <a:ext cx="409605" cy="7114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5967" y1="3237" x2="39227" y2="5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18793">
            <a:off x="10503370" y="2351793"/>
            <a:ext cx="626354" cy="962025"/>
          </a:xfrm>
          <a:prstGeom prst="rect">
            <a:avLst/>
          </a:prstGeom>
        </p:spPr>
      </p:pic>
      <p:sp>
        <p:nvSpPr>
          <p:cNvPr id="39" name="8-Point Star 38">
            <a:hlinkClick r:id="rId15" action="ppaction://hlinksldjump"/>
          </p:cNvPr>
          <p:cNvSpPr/>
          <p:nvPr/>
        </p:nvSpPr>
        <p:spPr>
          <a:xfrm>
            <a:off x="1150326" y="220409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1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0" name="8-Point Star 39">
            <a:hlinkClick r:id="rId16" action="ppaction://hlinksldjump"/>
          </p:cNvPr>
          <p:cNvSpPr/>
          <p:nvPr/>
        </p:nvSpPr>
        <p:spPr>
          <a:xfrm>
            <a:off x="3340322" y="1726239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41" name="8-Point Star 40">
            <a:hlinkClick r:id="rId17" action="ppaction://hlinksldjump"/>
          </p:cNvPr>
          <p:cNvSpPr/>
          <p:nvPr/>
        </p:nvSpPr>
        <p:spPr>
          <a:xfrm>
            <a:off x="6958062" y="1053883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3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2" name="8-Point Star 41">
            <a:hlinkClick r:id="rId18" action="ppaction://hlinksldjump"/>
          </p:cNvPr>
          <p:cNvSpPr/>
          <p:nvPr/>
        </p:nvSpPr>
        <p:spPr>
          <a:xfrm>
            <a:off x="10388005" y="1581489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4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3409679" y="5477607"/>
            <a:ext cx="1157288" cy="156920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9713">
            <a:off x="10685192" y="5230282"/>
            <a:ext cx="1356360" cy="16954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56069" y1="9622" x2="90751" y2="12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7997">
            <a:off x="7169484" y="4881459"/>
            <a:ext cx="1319846" cy="222008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1182">
            <a:off x="5248567" y="5513609"/>
            <a:ext cx="1237383" cy="123738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386" y="5446329"/>
            <a:ext cx="1717727" cy="117652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foregroundMark x1="86722" y1="17225" x2="90041" y2="8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06460">
            <a:off x="9326550" y="5623684"/>
            <a:ext cx="1047769" cy="908646"/>
          </a:xfrm>
          <a:prstGeom prst="rect">
            <a:avLst/>
          </a:prstGeom>
        </p:spPr>
      </p:pic>
      <p:sp>
        <p:nvSpPr>
          <p:cNvPr id="49" name="8-Point Star 48">
            <a:hlinkClick r:id="rId28" action="ppaction://hlinksldjump"/>
          </p:cNvPr>
          <p:cNvSpPr/>
          <p:nvPr/>
        </p:nvSpPr>
        <p:spPr>
          <a:xfrm>
            <a:off x="1409867" y="4806188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5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0" name="8-Point Star 49">
            <a:hlinkClick r:id="rId29" action="ppaction://hlinksldjump"/>
          </p:cNvPr>
          <p:cNvSpPr/>
          <p:nvPr/>
        </p:nvSpPr>
        <p:spPr>
          <a:xfrm>
            <a:off x="3694681" y="4888263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51" name="8-Point Star 50">
            <a:hlinkClick r:id="rId30" action="ppaction://hlinksldjump"/>
          </p:cNvPr>
          <p:cNvSpPr/>
          <p:nvPr/>
        </p:nvSpPr>
        <p:spPr>
          <a:xfrm>
            <a:off x="5531116" y="4832676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7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2" name="8-Point Star 51">
            <a:hlinkClick r:id="rId31" action="ppaction://hlinksldjump"/>
          </p:cNvPr>
          <p:cNvSpPr/>
          <p:nvPr/>
        </p:nvSpPr>
        <p:spPr>
          <a:xfrm>
            <a:off x="7258919" y="4557848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53" name="8-Point Star 52">
            <a:hlinkClick r:id="rId32" action="ppaction://hlinksldjump"/>
          </p:cNvPr>
          <p:cNvSpPr/>
          <p:nvPr/>
        </p:nvSpPr>
        <p:spPr>
          <a:xfrm>
            <a:off x="9449474" y="4690439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9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4" name="8-Point Star 53">
            <a:hlinkClick r:id="rId33" action="ppaction://hlinksldjump"/>
          </p:cNvPr>
          <p:cNvSpPr/>
          <p:nvPr/>
        </p:nvSpPr>
        <p:spPr>
          <a:xfrm>
            <a:off x="11069407" y="4557847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10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26" y="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3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TextBox 34"/>
          <p:cNvSpPr txBox="1"/>
          <p:nvPr/>
        </p:nvSpPr>
        <p:spPr>
          <a:xfrm>
            <a:off x="3172064" y="1305609"/>
            <a:ext cx="584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hỏi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33CC"/>
                </a:solidFill>
              </a:rPr>
              <a:t>Thầy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cô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điền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câu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trả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lời</a:t>
            </a:r>
            <a:r>
              <a:rPr lang="en-US" sz="3200" dirty="0" smtClean="0">
                <a:solidFill>
                  <a:srgbClr val="0033CC"/>
                </a:solidFill>
              </a:rPr>
              <a:t> ở </a:t>
            </a:r>
            <a:r>
              <a:rPr lang="en-US" sz="3200" dirty="0" err="1" smtClean="0">
                <a:solidFill>
                  <a:srgbClr val="0033CC"/>
                </a:solidFill>
              </a:rPr>
              <a:t>đây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00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TextBox 34"/>
          <p:cNvSpPr txBox="1"/>
          <p:nvPr/>
        </p:nvSpPr>
        <p:spPr>
          <a:xfrm>
            <a:off x="3172064" y="1305609"/>
            <a:ext cx="584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hỏi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33CC"/>
                </a:solidFill>
              </a:rPr>
              <a:t>Thầy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cô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điền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câu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trả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lời</a:t>
            </a:r>
            <a:r>
              <a:rPr lang="en-US" sz="3200" dirty="0" smtClean="0">
                <a:solidFill>
                  <a:srgbClr val="0033CC"/>
                </a:solidFill>
              </a:rPr>
              <a:t> ở </a:t>
            </a:r>
            <a:r>
              <a:rPr lang="en-US" sz="3200" dirty="0" err="1" smtClean="0">
                <a:solidFill>
                  <a:srgbClr val="0033CC"/>
                </a:solidFill>
              </a:rPr>
              <a:t>đây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9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TextBox 34"/>
          <p:cNvSpPr txBox="1"/>
          <p:nvPr/>
        </p:nvSpPr>
        <p:spPr>
          <a:xfrm>
            <a:off x="3172064" y="1305609"/>
            <a:ext cx="584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hỏi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33CC"/>
                </a:solidFill>
              </a:rPr>
              <a:t>Thầy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cô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điền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câu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trả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lời</a:t>
            </a:r>
            <a:r>
              <a:rPr lang="en-US" sz="3200" dirty="0" smtClean="0">
                <a:solidFill>
                  <a:srgbClr val="0033CC"/>
                </a:solidFill>
              </a:rPr>
              <a:t> ở </a:t>
            </a:r>
            <a:r>
              <a:rPr lang="en-US" sz="3200" dirty="0" err="1" smtClean="0">
                <a:solidFill>
                  <a:srgbClr val="0033CC"/>
                </a:solidFill>
              </a:rPr>
              <a:t>đây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16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TextBox 34"/>
          <p:cNvSpPr txBox="1"/>
          <p:nvPr/>
        </p:nvSpPr>
        <p:spPr>
          <a:xfrm>
            <a:off x="3172064" y="1305609"/>
            <a:ext cx="584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hỏi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33CC"/>
                </a:solidFill>
              </a:rPr>
              <a:t>Thầy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cô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điền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câu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trả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lời</a:t>
            </a:r>
            <a:r>
              <a:rPr lang="en-US" sz="3200" dirty="0" smtClean="0">
                <a:solidFill>
                  <a:srgbClr val="0033CC"/>
                </a:solidFill>
              </a:rPr>
              <a:t> ở </a:t>
            </a:r>
            <a:r>
              <a:rPr lang="en-US" sz="3200" dirty="0" err="1" smtClean="0">
                <a:solidFill>
                  <a:srgbClr val="0033CC"/>
                </a:solidFill>
              </a:rPr>
              <a:t>đây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88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TextBox 34"/>
          <p:cNvSpPr txBox="1"/>
          <p:nvPr/>
        </p:nvSpPr>
        <p:spPr>
          <a:xfrm>
            <a:off x="3172064" y="1305609"/>
            <a:ext cx="584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hỏi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33CC"/>
                </a:solidFill>
              </a:rPr>
              <a:t>Thầy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cô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điền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câu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trả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lời</a:t>
            </a:r>
            <a:r>
              <a:rPr lang="en-US" sz="3200" dirty="0" smtClean="0">
                <a:solidFill>
                  <a:srgbClr val="0033CC"/>
                </a:solidFill>
              </a:rPr>
              <a:t> ở </a:t>
            </a:r>
            <a:r>
              <a:rPr lang="en-US" sz="3200" dirty="0" err="1" smtClean="0">
                <a:solidFill>
                  <a:srgbClr val="0033CC"/>
                </a:solidFill>
              </a:rPr>
              <a:t>đây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08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TextBox 34"/>
          <p:cNvSpPr txBox="1"/>
          <p:nvPr/>
        </p:nvSpPr>
        <p:spPr>
          <a:xfrm>
            <a:off x="3172064" y="1305609"/>
            <a:ext cx="584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hỏi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33CC"/>
                </a:solidFill>
              </a:rPr>
              <a:t>Thầy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cô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điền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câu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trả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lời</a:t>
            </a:r>
            <a:r>
              <a:rPr lang="en-US" sz="3200" dirty="0" smtClean="0">
                <a:solidFill>
                  <a:srgbClr val="0033CC"/>
                </a:solidFill>
              </a:rPr>
              <a:t> ở </a:t>
            </a:r>
            <a:r>
              <a:rPr lang="en-US" sz="3200" dirty="0" err="1" smtClean="0">
                <a:solidFill>
                  <a:srgbClr val="0033CC"/>
                </a:solidFill>
              </a:rPr>
              <a:t>đây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75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204</Words>
  <PresentationFormat>Widescreen</PresentationFormat>
  <Paragraphs>33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2018-04-07T09:22:02Z</dcterms:created>
  <dcterms:modified xsi:type="dcterms:W3CDTF">2018-04-15T01:04:53Z</dcterms:modified>
</cp:coreProperties>
</file>