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52"/>
  </p:notesMasterIdLst>
  <p:sldIdLst>
    <p:sldId id="343" r:id="rId2"/>
    <p:sldId id="345" r:id="rId3"/>
    <p:sldId id="308" r:id="rId4"/>
    <p:sldId id="307" r:id="rId5"/>
    <p:sldId id="257" r:id="rId6"/>
    <p:sldId id="346" r:id="rId7"/>
    <p:sldId id="258" r:id="rId8"/>
    <p:sldId id="303" r:id="rId9"/>
    <p:sldId id="304" r:id="rId10"/>
    <p:sldId id="347" r:id="rId11"/>
    <p:sldId id="348" r:id="rId12"/>
    <p:sldId id="305" r:id="rId13"/>
    <p:sldId id="306" r:id="rId14"/>
    <p:sldId id="352" r:id="rId15"/>
    <p:sldId id="311" r:id="rId16"/>
    <p:sldId id="312" r:id="rId17"/>
    <p:sldId id="313" r:id="rId18"/>
    <p:sldId id="314" r:id="rId19"/>
    <p:sldId id="309" r:id="rId20"/>
    <p:sldId id="310" r:id="rId21"/>
    <p:sldId id="315" r:id="rId22"/>
    <p:sldId id="349" r:id="rId23"/>
    <p:sldId id="259" r:id="rId24"/>
    <p:sldId id="350" r:id="rId25"/>
    <p:sldId id="344" r:id="rId26"/>
    <p:sldId id="266" r:id="rId27"/>
    <p:sldId id="260" r:id="rId28"/>
    <p:sldId id="319" r:id="rId29"/>
    <p:sldId id="320" r:id="rId30"/>
    <p:sldId id="322" r:id="rId31"/>
    <p:sldId id="321" r:id="rId32"/>
    <p:sldId id="318" r:id="rId33"/>
    <p:sldId id="263" r:id="rId34"/>
    <p:sldId id="340" r:id="rId35"/>
    <p:sldId id="324" r:id="rId36"/>
    <p:sldId id="341" r:id="rId37"/>
    <p:sldId id="323" r:id="rId38"/>
    <p:sldId id="264" r:id="rId39"/>
    <p:sldId id="333" r:id="rId40"/>
    <p:sldId id="326" r:id="rId41"/>
    <p:sldId id="329" r:id="rId42"/>
    <p:sldId id="332" r:id="rId43"/>
    <p:sldId id="331" r:id="rId44"/>
    <p:sldId id="334" r:id="rId45"/>
    <p:sldId id="337" r:id="rId46"/>
    <p:sldId id="335" r:id="rId47"/>
    <p:sldId id="336" r:id="rId48"/>
    <p:sldId id="338" r:id="rId49"/>
    <p:sldId id="351" r:id="rId50"/>
    <p:sldId id="342" r:id="rId51"/>
  </p:sldIdLst>
  <p:sldSz cx="9144000" cy="5143500" type="screen16x9"/>
  <p:notesSz cx="6742113" cy="9875838"/>
  <p:embeddedFontLst>
    <p:embeddedFont>
      <p:font typeface="Amatic SC" charset="-79"/>
      <p:regular r:id="rId53"/>
      <p:bold r:id="rId54"/>
    </p:embeddedFont>
    <p:embeddedFont>
      <p:font typeface="Didact Gothic" charset="0"/>
      <p:regular r:id="rId55"/>
    </p:embeddedFont>
    <p:embeddedFont>
      <p:font typeface="宋体" pitchFamily="2" charset="-122"/>
      <p:regular r:id="rId56"/>
    </p:embeddedFont>
    <p:embeddedFont>
      <p:font typeface="Calibri" pitchFamily="34" charset="0"/>
      <p:regular r:id="rId57"/>
      <p:bold r:id="rId58"/>
      <p:italic r:id="rId59"/>
      <p:boldItalic r:id="rId60"/>
    </p:embeddedFont>
    <p:embeddedFont>
      <p:font typeface="Bahiana" charset="0"/>
      <p:regular r:id="rId61"/>
    </p:embeddedFont>
    <p:embeddedFont>
      <p:font typeface="Roboto Slab"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C3ADCCA-880A-47D4-B01A-190B76DC8C38}">
  <a:tblStyle styleId="{AC3ADCCA-880A-47D4-B01A-190B76DC8C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98" d="100"/>
          <a:sy n="98" d="100"/>
        </p:scale>
        <p:origin x="-558" y="-9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4212" y="4691023"/>
            <a:ext cx="5393690" cy="444412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40208826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34861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2355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75f449325_7_18: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75f449325_7_18: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50540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7df82de7_12_8: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7df82de7_12_8: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0c1df8b91_0_15: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0c1df8b91_0_15: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4ee219e1f_2_21: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4ee219e1f_2_21: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2677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4ee219e1f_2_21: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4ee219e1f_2_21: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55407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4ee219e1f_2_21: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4ee219e1f_2_21: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3420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4ee219e1f_2_21: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4ee219e1f_2_21: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00959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4ee219e1f_2_21: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4ee219e1f_2_21: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8397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b20e22304_0_60: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b20e22304_0_60: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218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75f449325_7_60: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75f449325_7_60: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27267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be81bf08b_0_11983: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be81bf08b_0_11983: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6242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75f449325_7_60: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75f449325_7_60: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79373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be81bf08b_0_11983: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be81bf08b_0_11983: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79040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75f449325_7_80: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75f449325_7_80: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1526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75f449325_7_60: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75f449325_7_60: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5052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27df82de7_2_134: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27df82de7_2_134: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2583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16253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5f449325_7_109: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5f449325_7_109: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25822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75f449325_7_18:notes"/>
          <p:cNvSpPr>
            <a:spLocks noGrp="1" noRot="1" noChangeAspect="1"/>
          </p:cNvSpPr>
          <p:nvPr>
            <p:ph type="sldImg" idx="2"/>
          </p:nvPr>
        </p:nvSpPr>
        <p:spPr>
          <a:xfrm>
            <a:off x="80963" y="741363"/>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75f449325_7_18:notes"/>
          <p:cNvSpPr txBox="1">
            <a:spLocks noGrp="1"/>
          </p:cNvSpPr>
          <p:nvPr>
            <p:ph type="body" idx="1"/>
          </p:nvPr>
        </p:nvSpPr>
        <p:spPr>
          <a:xfrm>
            <a:off x="674212" y="4691023"/>
            <a:ext cx="5393690" cy="4444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2336575" y="3352075"/>
            <a:ext cx="4470900" cy="58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10" name="Google Shape;10;p2"/>
          <p:cNvSpPr txBox="1">
            <a:spLocks noGrp="1"/>
          </p:cNvSpPr>
          <p:nvPr>
            <p:ph type="ctrTitle"/>
          </p:nvPr>
        </p:nvSpPr>
        <p:spPr>
          <a:xfrm>
            <a:off x="2861000" y="1391235"/>
            <a:ext cx="3422100" cy="19290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000">
                <a:latin typeface="Amatic SC"/>
                <a:ea typeface="Amatic SC"/>
                <a:cs typeface="Amatic SC"/>
                <a:sym typeface="Amatic SC"/>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CUSTOM_1_1">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1792500" y="521575"/>
            <a:ext cx="5559000" cy="57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33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70" name="Google Shape;70;p17"/>
          <p:cNvSpPr txBox="1">
            <a:spLocks noGrp="1"/>
          </p:cNvSpPr>
          <p:nvPr>
            <p:ph type="subTitle" idx="1"/>
          </p:nvPr>
        </p:nvSpPr>
        <p:spPr>
          <a:xfrm>
            <a:off x="4896826" y="3571925"/>
            <a:ext cx="674700" cy="7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1" name="Google Shape;71;p17"/>
          <p:cNvSpPr txBox="1">
            <a:spLocks noGrp="1"/>
          </p:cNvSpPr>
          <p:nvPr>
            <p:ph type="subTitle" idx="2"/>
          </p:nvPr>
        </p:nvSpPr>
        <p:spPr>
          <a:xfrm>
            <a:off x="5724075" y="3571925"/>
            <a:ext cx="2349000" cy="7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72" name="Google Shape;72;p17"/>
          <p:cNvSpPr txBox="1">
            <a:spLocks noGrp="1"/>
          </p:cNvSpPr>
          <p:nvPr>
            <p:ph type="subTitle" idx="3"/>
          </p:nvPr>
        </p:nvSpPr>
        <p:spPr>
          <a:xfrm>
            <a:off x="4896826" y="2065375"/>
            <a:ext cx="674700" cy="7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3" name="Google Shape;73;p17"/>
          <p:cNvSpPr txBox="1">
            <a:spLocks noGrp="1"/>
          </p:cNvSpPr>
          <p:nvPr>
            <p:ph type="subTitle" idx="4"/>
          </p:nvPr>
        </p:nvSpPr>
        <p:spPr>
          <a:xfrm>
            <a:off x="5724075" y="2065375"/>
            <a:ext cx="2349000" cy="7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74" name="Google Shape;74;p17"/>
          <p:cNvSpPr txBox="1">
            <a:spLocks noGrp="1"/>
          </p:cNvSpPr>
          <p:nvPr>
            <p:ph type="subTitle" idx="5"/>
          </p:nvPr>
        </p:nvSpPr>
        <p:spPr>
          <a:xfrm>
            <a:off x="1060725" y="3571925"/>
            <a:ext cx="674700" cy="7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5" name="Google Shape;75;p17"/>
          <p:cNvSpPr txBox="1">
            <a:spLocks noGrp="1"/>
          </p:cNvSpPr>
          <p:nvPr>
            <p:ph type="subTitle" idx="6"/>
          </p:nvPr>
        </p:nvSpPr>
        <p:spPr>
          <a:xfrm>
            <a:off x="1887825" y="3571925"/>
            <a:ext cx="2349000" cy="7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76" name="Google Shape;76;p17"/>
          <p:cNvSpPr txBox="1">
            <a:spLocks noGrp="1"/>
          </p:cNvSpPr>
          <p:nvPr>
            <p:ph type="subTitle" idx="7"/>
          </p:nvPr>
        </p:nvSpPr>
        <p:spPr>
          <a:xfrm>
            <a:off x="1060725" y="2065375"/>
            <a:ext cx="674700" cy="7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4800" b="1">
                <a:solidFill>
                  <a:schemeClr val="accent6"/>
                </a:solidFill>
                <a:latin typeface="Amatic SC"/>
                <a:ea typeface="Amatic SC"/>
                <a:cs typeface="Amatic SC"/>
                <a:sym typeface="Amatic SC"/>
              </a:defRPr>
            </a:lvl1pPr>
            <a:lvl2pPr lvl="1" algn="r" rtl="0">
              <a:lnSpc>
                <a:spcPct val="100000"/>
              </a:lnSpc>
              <a:spcBef>
                <a:spcPts val="1600"/>
              </a:spcBef>
              <a:spcAft>
                <a:spcPts val="0"/>
              </a:spcAft>
              <a:buNone/>
              <a:defRPr sz="4800" b="1">
                <a:solidFill>
                  <a:schemeClr val="accent6"/>
                </a:solidFill>
                <a:latin typeface="Amatic SC"/>
                <a:ea typeface="Amatic SC"/>
                <a:cs typeface="Amatic SC"/>
                <a:sym typeface="Amatic SC"/>
              </a:defRPr>
            </a:lvl2pPr>
            <a:lvl3pPr lvl="2" algn="r" rtl="0">
              <a:lnSpc>
                <a:spcPct val="100000"/>
              </a:lnSpc>
              <a:spcBef>
                <a:spcPts val="1600"/>
              </a:spcBef>
              <a:spcAft>
                <a:spcPts val="0"/>
              </a:spcAft>
              <a:buNone/>
              <a:defRPr sz="4800" b="1">
                <a:solidFill>
                  <a:schemeClr val="accent6"/>
                </a:solidFill>
                <a:latin typeface="Amatic SC"/>
                <a:ea typeface="Amatic SC"/>
                <a:cs typeface="Amatic SC"/>
                <a:sym typeface="Amatic SC"/>
              </a:defRPr>
            </a:lvl3pPr>
            <a:lvl4pPr lvl="3" algn="r" rtl="0">
              <a:lnSpc>
                <a:spcPct val="100000"/>
              </a:lnSpc>
              <a:spcBef>
                <a:spcPts val="1600"/>
              </a:spcBef>
              <a:spcAft>
                <a:spcPts val="0"/>
              </a:spcAft>
              <a:buNone/>
              <a:defRPr sz="4800" b="1">
                <a:solidFill>
                  <a:schemeClr val="accent6"/>
                </a:solidFill>
                <a:latin typeface="Amatic SC"/>
                <a:ea typeface="Amatic SC"/>
                <a:cs typeface="Amatic SC"/>
                <a:sym typeface="Amatic SC"/>
              </a:defRPr>
            </a:lvl4pPr>
            <a:lvl5pPr lvl="4" algn="r" rtl="0">
              <a:lnSpc>
                <a:spcPct val="100000"/>
              </a:lnSpc>
              <a:spcBef>
                <a:spcPts val="1600"/>
              </a:spcBef>
              <a:spcAft>
                <a:spcPts val="0"/>
              </a:spcAft>
              <a:buNone/>
              <a:defRPr sz="4800" b="1">
                <a:solidFill>
                  <a:schemeClr val="accent6"/>
                </a:solidFill>
                <a:latin typeface="Amatic SC"/>
                <a:ea typeface="Amatic SC"/>
                <a:cs typeface="Amatic SC"/>
                <a:sym typeface="Amatic SC"/>
              </a:defRPr>
            </a:lvl5pPr>
            <a:lvl6pPr lvl="5" algn="r" rtl="0">
              <a:lnSpc>
                <a:spcPct val="100000"/>
              </a:lnSpc>
              <a:spcBef>
                <a:spcPts val="1600"/>
              </a:spcBef>
              <a:spcAft>
                <a:spcPts val="0"/>
              </a:spcAft>
              <a:buNone/>
              <a:defRPr sz="4800" b="1">
                <a:solidFill>
                  <a:schemeClr val="accent6"/>
                </a:solidFill>
                <a:latin typeface="Amatic SC"/>
                <a:ea typeface="Amatic SC"/>
                <a:cs typeface="Amatic SC"/>
                <a:sym typeface="Amatic SC"/>
              </a:defRPr>
            </a:lvl6pPr>
            <a:lvl7pPr lvl="6" algn="r" rtl="0">
              <a:lnSpc>
                <a:spcPct val="100000"/>
              </a:lnSpc>
              <a:spcBef>
                <a:spcPts val="1600"/>
              </a:spcBef>
              <a:spcAft>
                <a:spcPts val="0"/>
              </a:spcAft>
              <a:buNone/>
              <a:defRPr sz="4800" b="1">
                <a:solidFill>
                  <a:schemeClr val="accent6"/>
                </a:solidFill>
                <a:latin typeface="Amatic SC"/>
                <a:ea typeface="Amatic SC"/>
                <a:cs typeface="Amatic SC"/>
                <a:sym typeface="Amatic SC"/>
              </a:defRPr>
            </a:lvl7pPr>
            <a:lvl8pPr lvl="7" algn="r" rtl="0">
              <a:lnSpc>
                <a:spcPct val="100000"/>
              </a:lnSpc>
              <a:spcBef>
                <a:spcPts val="1600"/>
              </a:spcBef>
              <a:spcAft>
                <a:spcPts val="0"/>
              </a:spcAft>
              <a:buNone/>
              <a:defRPr sz="4800" b="1">
                <a:solidFill>
                  <a:schemeClr val="accent6"/>
                </a:solidFill>
                <a:latin typeface="Amatic SC"/>
                <a:ea typeface="Amatic SC"/>
                <a:cs typeface="Amatic SC"/>
                <a:sym typeface="Amatic SC"/>
              </a:defRPr>
            </a:lvl8pPr>
            <a:lvl9pPr lvl="8" algn="r" rtl="0">
              <a:lnSpc>
                <a:spcPct val="100000"/>
              </a:lnSpc>
              <a:spcBef>
                <a:spcPts val="1600"/>
              </a:spcBef>
              <a:spcAft>
                <a:spcPts val="1600"/>
              </a:spcAft>
              <a:buNone/>
              <a:defRPr sz="4800" b="1">
                <a:solidFill>
                  <a:schemeClr val="accent6"/>
                </a:solidFill>
                <a:latin typeface="Amatic SC"/>
                <a:ea typeface="Amatic SC"/>
                <a:cs typeface="Amatic SC"/>
                <a:sym typeface="Amatic SC"/>
              </a:defRPr>
            </a:lvl9pPr>
          </a:lstStyle>
          <a:p>
            <a:endParaRPr/>
          </a:p>
        </p:txBody>
      </p:sp>
      <p:sp>
        <p:nvSpPr>
          <p:cNvPr id="77" name="Google Shape;77;p17"/>
          <p:cNvSpPr txBox="1">
            <a:spLocks noGrp="1"/>
          </p:cNvSpPr>
          <p:nvPr>
            <p:ph type="subTitle" idx="8"/>
          </p:nvPr>
        </p:nvSpPr>
        <p:spPr>
          <a:xfrm>
            <a:off x="1887825" y="2065375"/>
            <a:ext cx="2349000" cy="7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CUSTOM_1_1_2">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846624" y="3446468"/>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80" name="Google Shape;80;p18"/>
          <p:cNvSpPr txBox="1">
            <a:spLocks noGrp="1"/>
          </p:cNvSpPr>
          <p:nvPr>
            <p:ph type="subTitle" idx="2"/>
          </p:nvPr>
        </p:nvSpPr>
        <p:spPr>
          <a:xfrm>
            <a:off x="3500484" y="3446468"/>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81" name="Google Shape;81;p18"/>
          <p:cNvSpPr txBox="1">
            <a:spLocks noGrp="1"/>
          </p:cNvSpPr>
          <p:nvPr>
            <p:ph type="subTitle" idx="3"/>
          </p:nvPr>
        </p:nvSpPr>
        <p:spPr>
          <a:xfrm>
            <a:off x="6154325" y="3446468"/>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82" name="Google Shape;82;p18"/>
          <p:cNvSpPr txBox="1">
            <a:spLocks noGrp="1"/>
          </p:cNvSpPr>
          <p:nvPr>
            <p:ph type="subTitle" idx="4"/>
          </p:nvPr>
        </p:nvSpPr>
        <p:spPr>
          <a:xfrm>
            <a:off x="846624" y="2915464"/>
            <a:ext cx="2154000" cy="5310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b="1">
                <a:solidFill>
                  <a:schemeClr val="accent4"/>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4"/>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4"/>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4"/>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4"/>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4"/>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4"/>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4"/>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4"/>
                </a:solidFill>
                <a:latin typeface="Amatic SC"/>
                <a:ea typeface="Amatic SC"/>
                <a:cs typeface="Amatic SC"/>
                <a:sym typeface="Amatic SC"/>
              </a:defRPr>
            </a:lvl9pPr>
          </a:lstStyle>
          <a:p>
            <a:endParaRPr/>
          </a:p>
        </p:txBody>
      </p:sp>
      <p:sp>
        <p:nvSpPr>
          <p:cNvPr id="83" name="Google Shape;83;p18"/>
          <p:cNvSpPr txBox="1">
            <a:spLocks noGrp="1"/>
          </p:cNvSpPr>
          <p:nvPr>
            <p:ph type="subTitle" idx="5"/>
          </p:nvPr>
        </p:nvSpPr>
        <p:spPr>
          <a:xfrm>
            <a:off x="3500484" y="2915464"/>
            <a:ext cx="2154000" cy="5310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84" name="Google Shape;84;p18"/>
          <p:cNvSpPr txBox="1">
            <a:spLocks noGrp="1"/>
          </p:cNvSpPr>
          <p:nvPr>
            <p:ph type="subTitle" idx="6"/>
          </p:nvPr>
        </p:nvSpPr>
        <p:spPr>
          <a:xfrm>
            <a:off x="6154324" y="2915464"/>
            <a:ext cx="2154000" cy="5310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b="1">
                <a:solidFill>
                  <a:schemeClr val="accent2"/>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2"/>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2"/>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2"/>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2"/>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2"/>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2"/>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2"/>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2"/>
                </a:solidFill>
                <a:latin typeface="Amatic SC"/>
                <a:ea typeface="Amatic SC"/>
                <a:cs typeface="Amatic SC"/>
                <a:sym typeface="Amatic SC"/>
              </a:defRPr>
            </a:lvl9pPr>
          </a:lstStyle>
          <a:p>
            <a:endParaRPr/>
          </a:p>
        </p:txBody>
      </p:sp>
      <p:sp>
        <p:nvSpPr>
          <p:cNvPr id="85" name="Google Shape;85;p18"/>
          <p:cNvSpPr txBox="1">
            <a:spLocks noGrp="1"/>
          </p:cNvSpPr>
          <p:nvPr>
            <p:ph type="ctrTitle"/>
          </p:nvPr>
        </p:nvSpPr>
        <p:spPr>
          <a:xfrm>
            <a:off x="1792500" y="521575"/>
            <a:ext cx="5559000" cy="57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
  <p:cSld name="CUSTOM_2_1">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0"/>
          <p:cNvSpPr txBox="1">
            <a:spLocks noGrp="1"/>
          </p:cNvSpPr>
          <p:nvPr>
            <p:ph type="subTitle" idx="1"/>
          </p:nvPr>
        </p:nvSpPr>
        <p:spPr>
          <a:xfrm>
            <a:off x="1020025" y="3619760"/>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5" name="Google Shape;95;p20"/>
          <p:cNvSpPr txBox="1">
            <a:spLocks noGrp="1"/>
          </p:cNvSpPr>
          <p:nvPr>
            <p:ph type="subTitle" idx="2"/>
          </p:nvPr>
        </p:nvSpPr>
        <p:spPr>
          <a:xfrm>
            <a:off x="3490135" y="3619760"/>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6" name="Google Shape;96;p20"/>
          <p:cNvSpPr txBox="1">
            <a:spLocks noGrp="1"/>
          </p:cNvSpPr>
          <p:nvPr>
            <p:ph type="subTitle" idx="3"/>
          </p:nvPr>
        </p:nvSpPr>
        <p:spPr>
          <a:xfrm>
            <a:off x="5969975" y="3619760"/>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7" name="Google Shape;97;p20"/>
          <p:cNvSpPr txBox="1">
            <a:spLocks noGrp="1"/>
          </p:cNvSpPr>
          <p:nvPr>
            <p:ph type="subTitle" idx="4"/>
          </p:nvPr>
        </p:nvSpPr>
        <p:spPr>
          <a:xfrm>
            <a:off x="1020025" y="2213562"/>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8" name="Google Shape;98;p20"/>
          <p:cNvSpPr txBox="1">
            <a:spLocks noGrp="1"/>
          </p:cNvSpPr>
          <p:nvPr>
            <p:ph type="subTitle" idx="5"/>
          </p:nvPr>
        </p:nvSpPr>
        <p:spPr>
          <a:xfrm>
            <a:off x="3490135" y="2213562"/>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99" name="Google Shape;99;p20"/>
          <p:cNvSpPr txBox="1">
            <a:spLocks noGrp="1"/>
          </p:cNvSpPr>
          <p:nvPr>
            <p:ph type="subTitle" idx="6"/>
          </p:nvPr>
        </p:nvSpPr>
        <p:spPr>
          <a:xfrm>
            <a:off x="5969975" y="2213562"/>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100" name="Google Shape;100;p20"/>
          <p:cNvSpPr txBox="1">
            <a:spLocks noGrp="1"/>
          </p:cNvSpPr>
          <p:nvPr>
            <p:ph type="subTitle" idx="7"/>
          </p:nvPr>
        </p:nvSpPr>
        <p:spPr>
          <a:xfrm>
            <a:off x="1020025" y="3195590"/>
            <a:ext cx="2154000" cy="754800"/>
          </a:xfrm>
          <a:prstGeom prst="rect">
            <a:avLst/>
          </a:prstGeom>
          <a:noFill/>
        </p:spPr>
        <p:txBody>
          <a:bodyPr spcFirstLastPara="1" wrap="square" lIns="91425" tIns="274300" rIns="91425" bIns="0" anchor="b" anchorCtr="0">
            <a:noAutofit/>
          </a:bodyPr>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1" name="Google Shape;101;p20"/>
          <p:cNvSpPr txBox="1">
            <a:spLocks noGrp="1"/>
          </p:cNvSpPr>
          <p:nvPr>
            <p:ph type="subTitle" idx="8"/>
          </p:nvPr>
        </p:nvSpPr>
        <p:spPr>
          <a:xfrm>
            <a:off x="3490135" y="3195590"/>
            <a:ext cx="2154000" cy="754800"/>
          </a:xfrm>
          <a:prstGeom prst="rect">
            <a:avLst/>
          </a:prstGeom>
          <a:noFill/>
        </p:spPr>
        <p:txBody>
          <a:bodyPr spcFirstLastPara="1" wrap="square" lIns="91425" tIns="274300" rIns="91425" bIns="0" anchor="b" anchorCtr="0">
            <a:noAutofit/>
          </a:bodyPr>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2" name="Google Shape;102;p20"/>
          <p:cNvSpPr txBox="1">
            <a:spLocks noGrp="1"/>
          </p:cNvSpPr>
          <p:nvPr>
            <p:ph type="subTitle" idx="9"/>
          </p:nvPr>
        </p:nvSpPr>
        <p:spPr>
          <a:xfrm>
            <a:off x="5969975" y="3195590"/>
            <a:ext cx="2154000" cy="754800"/>
          </a:xfrm>
          <a:prstGeom prst="rect">
            <a:avLst/>
          </a:prstGeom>
          <a:noFill/>
        </p:spPr>
        <p:txBody>
          <a:bodyPr spcFirstLastPara="1" wrap="square" lIns="91425" tIns="274300" rIns="91425" bIns="0" anchor="b" anchorCtr="0">
            <a:noAutofit/>
          </a:bodyPr>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3" name="Google Shape;103;p20"/>
          <p:cNvSpPr txBox="1">
            <a:spLocks noGrp="1"/>
          </p:cNvSpPr>
          <p:nvPr>
            <p:ph type="subTitle" idx="13"/>
          </p:nvPr>
        </p:nvSpPr>
        <p:spPr>
          <a:xfrm>
            <a:off x="1020025" y="1789475"/>
            <a:ext cx="2154000" cy="754800"/>
          </a:xfrm>
          <a:prstGeom prst="rect">
            <a:avLst/>
          </a:prstGeom>
          <a:noFill/>
        </p:spPr>
        <p:txBody>
          <a:bodyPr spcFirstLastPara="1" wrap="square" lIns="91425" tIns="274300" rIns="91425" bIns="0" anchor="b" anchorCtr="0">
            <a:noAutofit/>
          </a:bodyPr>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4" name="Google Shape;104;p20"/>
          <p:cNvSpPr txBox="1">
            <a:spLocks noGrp="1"/>
          </p:cNvSpPr>
          <p:nvPr>
            <p:ph type="subTitle" idx="14"/>
          </p:nvPr>
        </p:nvSpPr>
        <p:spPr>
          <a:xfrm>
            <a:off x="3490135" y="1789475"/>
            <a:ext cx="2154000" cy="754800"/>
          </a:xfrm>
          <a:prstGeom prst="rect">
            <a:avLst/>
          </a:prstGeom>
          <a:noFill/>
        </p:spPr>
        <p:txBody>
          <a:bodyPr spcFirstLastPara="1" wrap="square" lIns="91425" tIns="274300" rIns="91425" bIns="0" anchor="b" anchorCtr="0">
            <a:noAutofit/>
          </a:bodyPr>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5" name="Google Shape;105;p20"/>
          <p:cNvSpPr txBox="1">
            <a:spLocks noGrp="1"/>
          </p:cNvSpPr>
          <p:nvPr>
            <p:ph type="subTitle" idx="15"/>
          </p:nvPr>
        </p:nvSpPr>
        <p:spPr>
          <a:xfrm>
            <a:off x="5969975" y="1789475"/>
            <a:ext cx="2154000" cy="754800"/>
          </a:xfrm>
          <a:prstGeom prst="rect">
            <a:avLst/>
          </a:prstGeom>
          <a:noFill/>
        </p:spPr>
        <p:txBody>
          <a:bodyPr spcFirstLastPara="1" wrap="square" lIns="91425" tIns="274300" rIns="91425" bIns="0" anchor="b" anchorCtr="0">
            <a:noAutofit/>
          </a:bodyPr>
          <a:lstStyle>
            <a:lvl1pPr lvl="0" algn="ctr" rtl="0">
              <a:lnSpc>
                <a:spcPct val="100000"/>
              </a:lnSpc>
              <a:spcBef>
                <a:spcPts val="0"/>
              </a:spcBef>
              <a:spcAft>
                <a:spcPts val="0"/>
              </a:spcAft>
              <a:buNone/>
              <a:defRPr sz="3000" b="1">
                <a:solidFill>
                  <a:schemeClr val="accent6"/>
                </a:solidFill>
                <a:latin typeface="Amatic SC"/>
                <a:ea typeface="Amatic SC"/>
                <a:cs typeface="Amatic SC"/>
                <a:sym typeface="Amatic SC"/>
              </a:defRPr>
            </a:lvl1pPr>
            <a:lvl2pPr lvl="1"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2pPr>
            <a:lvl3pPr lvl="2"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3pPr>
            <a:lvl4pPr lvl="3"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4pPr>
            <a:lvl5pPr lvl="4"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5pPr>
            <a:lvl6pPr lvl="5"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6pPr>
            <a:lvl7pPr lvl="6"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7pPr>
            <a:lvl8pPr lvl="7" algn="ctr" rtl="0">
              <a:lnSpc>
                <a:spcPct val="100000"/>
              </a:lnSpc>
              <a:spcBef>
                <a:spcPts val="1600"/>
              </a:spcBef>
              <a:spcAft>
                <a:spcPts val="0"/>
              </a:spcAft>
              <a:buNone/>
              <a:defRPr sz="3000" b="1">
                <a:solidFill>
                  <a:schemeClr val="accent6"/>
                </a:solidFill>
                <a:latin typeface="Amatic SC"/>
                <a:ea typeface="Amatic SC"/>
                <a:cs typeface="Amatic SC"/>
                <a:sym typeface="Amatic SC"/>
              </a:defRPr>
            </a:lvl8pPr>
            <a:lvl9pPr lvl="8" algn="ctr" rtl="0">
              <a:lnSpc>
                <a:spcPct val="100000"/>
              </a:lnSpc>
              <a:spcBef>
                <a:spcPts val="1600"/>
              </a:spcBef>
              <a:spcAft>
                <a:spcPts val="1600"/>
              </a:spcAft>
              <a:buNone/>
              <a:defRPr sz="3000" b="1">
                <a:solidFill>
                  <a:schemeClr val="accent6"/>
                </a:solidFill>
                <a:latin typeface="Amatic SC"/>
                <a:ea typeface="Amatic SC"/>
                <a:cs typeface="Amatic SC"/>
                <a:sym typeface="Amatic SC"/>
              </a:defRPr>
            </a:lvl9pPr>
          </a:lstStyle>
          <a:p>
            <a:endParaRPr/>
          </a:p>
        </p:txBody>
      </p:sp>
      <p:sp>
        <p:nvSpPr>
          <p:cNvPr id="106" name="Google Shape;106;p20"/>
          <p:cNvSpPr txBox="1">
            <a:spLocks noGrp="1"/>
          </p:cNvSpPr>
          <p:nvPr>
            <p:ph type="ctrTitle"/>
          </p:nvPr>
        </p:nvSpPr>
        <p:spPr>
          <a:xfrm>
            <a:off x="1142925" y="521575"/>
            <a:ext cx="6858000" cy="57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33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
  <p:cSld name="CUSTOM_9_1_1_1">
    <p:bg>
      <p:bgPr>
        <a:blipFill>
          <a:blip r:embed="rId2">
            <a:alphaModFix/>
          </a:blip>
          <a:stretch>
            <a:fillRect/>
          </a:stretch>
        </a:blip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_1_1_1">
    <p:bg>
      <p:bgPr>
        <a:blipFill>
          <a:blip r:embed="rId2">
            <a:alphaModFix/>
          </a:blip>
          <a:stretch>
            <a:fillRect/>
          </a:stretch>
        </a:blipFill>
        <a:effectLst/>
      </p:bgPr>
    </p:bg>
    <p:spTree>
      <p:nvGrpSpPr>
        <p:cNvPr id="1" name="Shape 11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9_1_1_1_1_1">
    <p:bg>
      <p:bgPr>
        <a:solidFill>
          <a:schemeClr val="dk1"/>
        </a:solidFill>
        <a:effectLst/>
      </p:bgPr>
    </p:bg>
    <p:spTree>
      <p:nvGrpSpPr>
        <p:cNvPr id="1" name="Shape 11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E9D20F-BEB0-4012-B897-2C9053B9BB0F}" type="datetimeFigureOut">
              <a:rPr lang="zh-CN" altLang="en-US" smtClean="0"/>
              <a:pPr/>
              <a:t>2021/5/31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pPr/>
              <a:t>‹#›</a:t>
            </a:fld>
            <a:endParaRPr lang="zh-CN" altLang="en-US"/>
          </a:p>
        </p:txBody>
      </p:sp>
    </p:spTree>
    <p:extLst>
      <p:ext uri="{BB962C8B-B14F-4D97-AF65-F5344CB8AC3E}">
        <p14:creationId xmlns:p14="http://schemas.microsoft.com/office/powerpoint/2010/main" xmlns="" val="36938515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p:nvPr/>
        </p:nvSpPr>
        <p:spPr>
          <a:xfrm>
            <a:off x="382450" y="216225"/>
            <a:ext cx="8379119" cy="4737380"/>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8F5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title"/>
          </p:nvPr>
        </p:nvSpPr>
        <p:spPr>
          <a:xfrm>
            <a:off x="1081875" y="291577"/>
            <a:ext cx="3226800" cy="1583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Roboto Slab"/>
                <a:ea typeface="Roboto Slab"/>
                <a:cs typeface="Roboto Slab"/>
                <a:sym typeface="Roboto Slab"/>
              </a:defRPr>
            </a:lvl2pPr>
            <a:lvl3pPr lvl="2" rtl="0">
              <a:spcBef>
                <a:spcPts val="0"/>
              </a:spcBef>
              <a:spcAft>
                <a:spcPts val="0"/>
              </a:spcAft>
              <a:buNone/>
              <a:defRPr>
                <a:latin typeface="Roboto Slab"/>
                <a:ea typeface="Roboto Slab"/>
                <a:cs typeface="Roboto Slab"/>
                <a:sym typeface="Roboto Slab"/>
              </a:defRPr>
            </a:lvl3pPr>
            <a:lvl4pPr lvl="3" rtl="0">
              <a:spcBef>
                <a:spcPts val="0"/>
              </a:spcBef>
              <a:spcAft>
                <a:spcPts val="0"/>
              </a:spcAft>
              <a:buNone/>
              <a:defRPr>
                <a:latin typeface="Roboto Slab"/>
                <a:ea typeface="Roboto Slab"/>
                <a:cs typeface="Roboto Slab"/>
                <a:sym typeface="Roboto Slab"/>
              </a:defRPr>
            </a:lvl4pPr>
            <a:lvl5pPr lvl="4" rtl="0">
              <a:spcBef>
                <a:spcPts val="0"/>
              </a:spcBef>
              <a:spcAft>
                <a:spcPts val="0"/>
              </a:spcAft>
              <a:buNone/>
              <a:defRPr>
                <a:latin typeface="Roboto Slab"/>
                <a:ea typeface="Roboto Slab"/>
                <a:cs typeface="Roboto Slab"/>
                <a:sym typeface="Roboto Slab"/>
              </a:defRPr>
            </a:lvl5pPr>
            <a:lvl6pPr lvl="5" rtl="0">
              <a:spcBef>
                <a:spcPts val="0"/>
              </a:spcBef>
              <a:spcAft>
                <a:spcPts val="0"/>
              </a:spcAft>
              <a:buNone/>
              <a:defRPr>
                <a:latin typeface="Roboto Slab"/>
                <a:ea typeface="Roboto Slab"/>
                <a:cs typeface="Roboto Slab"/>
                <a:sym typeface="Roboto Slab"/>
              </a:defRPr>
            </a:lvl6pPr>
            <a:lvl7pPr lvl="6" rtl="0">
              <a:spcBef>
                <a:spcPts val="0"/>
              </a:spcBef>
              <a:spcAft>
                <a:spcPts val="0"/>
              </a:spcAft>
              <a:buNone/>
              <a:defRPr>
                <a:latin typeface="Roboto Slab"/>
                <a:ea typeface="Roboto Slab"/>
                <a:cs typeface="Roboto Slab"/>
                <a:sym typeface="Roboto Slab"/>
              </a:defRPr>
            </a:lvl7pPr>
            <a:lvl8pPr lvl="7" rtl="0">
              <a:spcBef>
                <a:spcPts val="0"/>
              </a:spcBef>
              <a:spcAft>
                <a:spcPts val="0"/>
              </a:spcAft>
              <a:buNone/>
              <a:defRPr>
                <a:latin typeface="Roboto Slab"/>
                <a:ea typeface="Roboto Slab"/>
                <a:cs typeface="Roboto Slab"/>
                <a:sym typeface="Roboto Slab"/>
              </a:defRPr>
            </a:lvl8pPr>
            <a:lvl9pPr lvl="8" rtl="0">
              <a:spcBef>
                <a:spcPts val="0"/>
              </a:spcBef>
              <a:spcAft>
                <a:spcPts val="0"/>
              </a:spcAft>
              <a:buNone/>
              <a:defRPr>
                <a:latin typeface="Roboto Slab"/>
                <a:ea typeface="Roboto Slab"/>
                <a:cs typeface="Roboto Slab"/>
                <a:sym typeface="Roboto Slab"/>
              </a:defRPr>
            </a:lvl9pPr>
          </a:lstStyle>
          <a:p>
            <a:endParaRPr/>
          </a:p>
        </p:txBody>
      </p:sp>
      <p:sp>
        <p:nvSpPr>
          <p:cNvPr id="18" name="Google Shape;18;p4"/>
          <p:cNvSpPr txBox="1">
            <a:spLocks noGrp="1"/>
          </p:cNvSpPr>
          <p:nvPr>
            <p:ph type="subTitle" idx="1"/>
          </p:nvPr>
        </p:nvSpPr>
        <p:spPr>
          <a:xfrm flipH="1">
            <a:off x="1081875" y="3560050"/>
            <a:ext cx="3853200" cy="946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solidFill>
                  <a:schemeClr val="accent2"/>
                </a:solidFill>
              </a:defRPr>
            </a:lvl2pPr>
            <a:lvl3pPr lvl="2" rtl="0">
              <a:lnSpc>
                <a:spcPct val="100000"/>
              </a:lnSpc>
              <a:spcBef>
                <a:spcPts val="0"/>
              </a:spcBef>
              <a:spcAft>
                <a:spcPts val="0"/>
              </a:spcAft>
              <a:buNone/>
              <a:defRPr sz="1400">
                <a:solidFill>
                  <a:schemeClr val="accent2"/>
                </a:solidFill>
              </a:defRPr>
            </a:lvl3pPr>
            <a:lvl4pPr lvl="3" rtl="0">
              <a:lnSpc>
                <a:spcPct val="100000"/>
              </a:lnSpc>
              <a:spcBef>
                <a:spcPts val="0"/>
              </a:spcBef>
              <a:spcAft>
                <a:spcPts val="0"/>
              </a:spcAft>
              <a:buNone/>
              <a:defRPr sz="1400">
                <a:solidFill>
                  <a:schemeClr val="accent2"/>
                </a:solidFill>
              </a:defRPr>
            </a:lvl4pPr>
            <a:lvl5pPr lvl="4" rtl="0">
              <a:lnSpc>
                <a:spcPct val="100000"/>
              </a:lnSpc>
              <a:spcBef>
                <a:spcPts val="0"/>
              </a:spcBef>
              <a:spcAft>
                <a:spcPts val="0"/>
              </a:spcAft>
              <a:buNone/>
              <a:defRPr sz="1400">
                <a:solidFill>
                  <a:schemeClr val="accent2"/>
                </a:solidFill>
              </a:defRPr>
            </a:lvl5pPr>
            <a:lvl6pPr lvl="5" rtl="0">
              <a:lnSpc>
                <a:spcPct val="100000"/>
              </a:lnSpc>
              <a:spcBef>
                <a:spcPts val="0"/>
              </a:spcBef>
              <a:spcAft>
                <a:spcPts val="0"/>
              </a:spcAft>
              <a:buNone/>
              <a:defRPr sz="1400">
                <a:solidFill>
                  <a:schemeClr val="accent2"/>
                </a:solidFill>
              </a:defRPr>
            </a:lvl6pPr>
            <a:lvl7pPr lvl="6" rtl="0">
              <a:lnSpc>
                <a:spcPct val="100000"/>
              </a:lnSpc>
              <a:spcBef>
                <a:spcPts val="0"/>
              </a:spcBef>
              <a:spcAft>
                <a:spcPts val="0"/>
              </a:spcAft>
              <a:buNone/>
              <a:defRPr sz="1400">
                <a:solidFill>
                  <a:schemeClr val="accent2"/>
                </a:solidFill>
              </a:defRPr>
            </a:lvl7pPr>
            <a:lvl8pPr lvl="7" rtl="0">
              <a:lnSpc>
                <a:spcPct val="100000"/>
              </a:lnSpc>
              <a:spcBef>
                <a:spcPts val="0"/>
              </a:spcBef>
              <a:spcAft>
                <a:spcPts val="0"/>
              </a:spcAft>
              <a:buNone/>
              <a:defRPr sz="1400">
                <a:solidFill>
                  <a:schemeClr val="accent2"/>
                </a:solidFill>
              </a:defRPr>
            </a:lvl8pPr>
            <a:lvl9pPr lvl="8" rtl="0">
              <a:lnSpc>
                <a:spcPct val="100000"/>
              </a:lnSpc>
              <a:spcBef>
                <a:spcPts val="0"/>
              </a:spcBef>
              <a:spcAft>
                <a:spcPts val="0"/>
              </a:spcAft>
              <a:buNone/>
              <a:defRPr sz="14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ctrTitle"/>
          </p:nvPr>
        </p:nvSpPr>
        <p:spPr>
          <a:xfrm>
            <a:off x="1792500" y="521575"/>
            <a:ext cx="5559000" cy="57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33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21" name="Google Shape;21;p5"/>
          <p:cNvSpPr txBox="1">
            <a:spLocks noGrp="1"/>
          </p:cNvSpPr>
          <p:nvPr>
            <p:ph type="subTitle" idx="1"/>
          </p:nvPr>
        </p:nvSpPr>
        <p:spPr>
          <a:xfrm>
            <a:off x="4987050" y="3311825"/>
            <a:ext cx="3231900" cy="10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2" name="Google Shape;22;p5"/>
          <p:cNvSpPr txBox="1">
            <a:spLocks noGrp="1"/>
          </p:cNvSpPr>
          <p:nvPr>
            <p:ph type="subTitle" idx="2"/>
          </p:nvPr>
        </p:nvSpPr>
        <p:spPr>
          <a:xfrm>
            <a:off x="925050" y="3315325"/>
            <a:ext cx="3231900" cy="10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3" name="Google Shape;23;p5"/>
          <p:cNvSpPr txBox="1">
            <a:spLocks noGrp="1"/>
          </p:cNvSpPr>
          <p:nvPr>
            <p:ph type="subTitle" idx="3"/>
          </p:nvPr>
        </p:nvSpPr>
        <p:spPr>
          <a:xfrm>
            <a:off x="4987050" y="2724031"/>
            <a:ext cx="3231900" cy="361800"/>
          </a:xfrm>
          <a:prstGeom prst="rect">
            <a:avLst/>
          </a:prstGeom>
          <a:noFill/>
        </p:spPr>
        <p:txBody>
          <a:bodyPr spcFirstLastPara="1" wrap="square" lIns="91425" tIns="91425" rIns="91425" bIns="0" anchor="t" anchorCtr="0">
            <a:noAutofit/>
          </a:bodyPr>
          <a:lstStyle>
            <a:lvl1pPr lvl="0" algn="ctr" rtl="0">
              <a:lnSpc>
                <a:spcPct val="100000"/>
              </a:lnSpc>
              <a:spcBef>
                <a:spcPts val="0"/>
              </a:spcBef>
              <a:spcAft>
                <a:spcPts val="0"/>
              </a:spcAft>
              <a:buNone/>
              <a:defRPr sz="3000" b="1">
                <a:latin typeface="Amatic SC"/>
                <a:ea typeface="Amatic SC"/>
                <a:cs typeface="Amatic SC"/>
                <a:sym typeface="Amatic SC"/>
              </a:defRPr>
            </a:lvl1pPr>
            <a:lvl2pPr lvl="1" algn="ctr" rtl="0">
              <a:lnSpc>
                <a:spcPct val="100000"/>
              </a:lnSpc>
              <a:spcBef>
                <a:spcPts val="1600"/>
              </a:spcBef>
              <a:spcAft>
                <a:spcPts val="0"/>
              </a:spcAft>
              <a:buNone/>
              <a:defRPr sz="3000" b="1">
                <a:latin typeface="Amatic SC"/>
                <a:ea typeface="Amatic SC"/>
                <a:cs typeface="Amatic SC"/>
                <a:sym typeface="Amatic SC"/>
              </a:defRPr>
            </a:lvl2pPr>
            <a:lvl3pPr lvl="2" algn="ctr" rtl="0">
              <a:lnSpc>
                <a:spcPct val="100000"/>
              </a:lnSpc>
              <a:spcBef>
                <a:spcPts val="1600"/>
              </a:spcBef>
              <a:spcAft>
                <a:spcPts val="0"/>
              </a:spcAft>
              <a:buNone/>
              <a:defRPr sz="3000" b="1">
                <a:latin typeface="Amatic SC"/>
                <a:ea typeface="Amatic SC"/>
                <a:cs typeface="Amatic SC"/>
                <a:sym typeface="Amatic SC"/>
              </a:defRPr>
            </a:lvl3pPr>
            <a:lvl4pPr lvl="3" algn="ctr" rtl="0">
              <a:lnSpc>
                <a:spcPct val="100000"/>
              </a:lnSpc>
              <a:spcBef>
                <a:spcPts val="1600"/>
              </a:spcBef>
              <a:spcAft>
                <a:spcPts val="0"/>
              </a:spcAft>
              <a:buNone/>
              <a:defRPr sz="3000" b="1">
                <a:latin typeface="Amatic SC"/>
                <a:ea typeface="Amatic SC"/>
                <a:cs typeface="Amatic SC"/>
                <a:sym typeface="Amatic SC"/>
              </a:defRPr>
            </a:lvl4pPr>
            <a:lvl5pPr lvl="4" algn="ctr" rtl="0">
              <a:lnSpc>
                <a:spcPct val="100000"/>
              </a:lnSpc>
              <a:spcBef>
                <a:spcPts val="1600"/>
              </a:spcBef>
              <a:spcAft>
                <a:spcPts val="0"/>
              </a:spcAft>
              <a:buNone/>
              <a:defRPr sz="3000" b="1">
                <a:latin typeface="Amatic SC"/>
                <a:ea typeface="Amatic SC"/>
                <a:cs typeface="Amatic SC"/>
                <a:sym typeface="Amatic SC"/>
              </a:defRPr>
            </a:lvl5pPr>
            <a:lvl6pPr lvl="5" algn="ctr" rtl="0">
              <a:lnSpc>
                <a:spcPct val="100000"/>
              </a:lnSpc>
              <a:spcBef>
                <a:spcPts val="1600"/>
              </a:spcBef>
              <a:spcAft>
                <a:spcPts val="0"/>
              </a:spcAft>
              <a:buNone/>
              <a:defRPr sz="3000" b="1">
                <a:latin typeface="Amatic SC"/>
                <a:ea typeface="Amatic SC"/>
                <a:cs typeface="Amatic SC"/>
                <a:sym typeface="Amatic SC"/>
              </a:defRPr>
            </a:lvl6pPr>
            <a:lvl7pPr lvl="6" algn="ctr" rtl="0">
              <a:lnSpc>
                <a:spcPct val="100000"/>
              </a:lnSpc>
              <a:spcBef>
                <a:spcPts val="1600"/>
              </a:spcBef>
              <a:spcAft>
                <a:spcPts val="0"/>
              </a:spcAft>
              <a:buNone/>
              <a:defRPr sz="3000" b="1">
                <a:latin typeface="Amatic SC"/>
                <a:ea typeface="Amatic SC"/>
                <a:cs typeface="Amatic SC"/>
                <a:sym typeface="Amatic SC"/>
              </a:defRPr>
            </a:lvl7pPr>
            <a:lvl8pPr lvl="7" algn="ctr" rtl="0">
              <a:lnSpc>
                <a:spcPct val="100000"/>
              </a:lnSpc>
              <a:spcBef>
                <a:spcPts val="1600"/>
              </a:spcBef>
              <a:spcAft>
                <a:spcPts val="0"/>
              </a:spcAft>
              <a:buNone/>
              <a:defRPr sz="3000" b="1">
                <a:latin typeface="Amatic SC"/>
                <a:ea typeface="Amatic SC"/>
                <a:cs typeface="Amatic SC"/>
                <a:sym typeface="Amatic SC"/>
              </a:defRPr>
            </a:lvl8pPr>
            <a:lvl9pPr lvl="8" algn="ctr" rtl="0">
              <a:lnSpc>
                <a:spcPct val="100000"/>
              </a:lnSpc>
              <a:spcBef>
                <a:spcPts val="1600"/>
              </a:spcBef>
              <a:spcAft>
                <a:spcPts val="1600"/>
              </a:spcAft>
              <a:buNone/>
              <a:defRPr sz="3000" b="1">
                <a:latin typeface="Amatic SC"/>
                <a:ea typeface="Amatic SC"/>
                <a:cs typeface="Amatic SC"/>
                <a:sym typeface="Amatic SC"/>
              </a:defRPr>
            </a:lvl9pPr>
          </a:lstStyle>
          <a:p>
            <a:endParaRPr/>
          </a:p>
        </p:txBody>
      </p:sp>
      <p:sp>
        <p:nvSpPr>
          <p:cNvPr id="24" name="Google Shape;24;p5"/>
          <p:cNvSpPr txBox="1">
            <a:spLocks noGrp="1"/>
          </p:cNvSpPr>
          <p:nvPr>
            <p:ph type="subTitle" idx="4"/>
          </p:nvPr>
        </p:nvSpPr>
        <p:spPr>
          <a:xfrm>
            <a:off x="925050" y="2724019"/>
            <a:ext cx="3231900" cy="361800"/>
          </a:xfrm>
          <a:prstGeom prst="rect">
            <a:avLst/>
          </a:prstGeom>
          <a:noFill/>
        </p:spPr>
        <p:txBody>
          <a:bodyPr spcFirstLastPara="1" wrap="square" lIns="91425" tIns="91425" rIns="91425" bIns="0" anchor="t" anchorCtr="0">
            <a:noAutofit/>
          </a:bodyPr>
          <a:lstStyle>
            <a:lvl1pPr lvl="0" algn="ctr" rtl="0">
              <a:lnSpc>
                <a:spcPct val="100000"/>
              </a:lnSpc>
              <a:spcBef>
                <a:spcPts val="0"/>
              </a:spcBef>
              <a:spcAft>
                <a:spcPts val="0"/>
              </a:spcAft>
              <a:buNone/>
              <a:defRPr sz="3000" b="1">
                <a:latin typeface="Amatic SC"/>
                <a:ea typeface="Amatic SC"/>
                <a:cs typeface="Amatic SC"/>
                <a:sym typeface="Amatic SC"/>
              </a:defRPr>
            </a:lvl1pPr>
            <a:lvl2pPr lvl="1" algn="ctr" rtl="0">
              <a:lnSpc>
                <a:spcPct val="100000"/>
              </a:lnSpc>
              <a:spcBef>
                <a:spcPts val="1600"/>
              </a:spcBef>
              <a:spcAft>
                <a:spcPts val="0"/>
              </a:spcAft>
              <a:buNone/>
              <a:defRPr sz="3000" b="1">
                <a:latin typeface="Amatic SC"/>
                <a:ea typeface="Amatic SC"/>
                <a:cs typeface="Amatic SC"/>
                <a:sym typeface="Amatic SC"/>
              </a:defRPr>
            </a:lvl2pPr>
            <a:lvl3pPr lvl="2" algn="ctr" rtl="0">
              <a:lnSpc>
                <a:spcPct val="100000"/>
              </a:lnSpc>
              <a:spcBef>
                <a:spcPts val="1600"/>
              </a:spcBef>
              <a:spcAft>
                <a:spcPts val="0"/>
              </a:spcAft>
              <a:buNone/>
              <a:defRPr sz="3000" b="1">
                <a:latin typeface="Amatic SC"/>
                <a:ea typeface="Amatic SC"/>
                <a:cs typeface="Amatic SC"/>
                <a:sym typeface="Amatic SC"/>
              </a:defRPr>
            </a:lvl3pPr>
            <a:lvl4pPr lvl="3" algn="ctr" rtl="0">
              <a:lnSpc>
                <a:spcPct val="100000"/>
              </a:lnSpc>
              <a:spcBef>
                <a:spcPts val="1600"/>
              </a:spcBef>
              <a:spcAft>
                <a:spcPts val="0"/>
              </a:spcAft>
              <a:buNone/>
              <a:defRPr sz="3000" b="1">
                <a:latin typeface="Amatic SC"/>
                <a:ea typeface="Amatic SC"/>
                <a:cs typeface="Amatic SC"/>
                <a:sym typeface="Amatic SC"/>
              </a:defRPr>
            </a:lvl4pPr>
            <a:lvl5pPr lvl="4" algn="ctr" rtl="0">
              <a:lnSpc>
                <a:spcPct val="100000"/>
              </a:lnSpc>
              <a:spcBef>
                <a:spcPts val="1600"/>
              </a:spcBef>
              <a:spcAft>
                <a:spcPts val="0"/>
              </a:spcAft>
              <a:buNone/>
              <a:defRPr sz="3000" b="1">
                <a:latin typeface="Amatic SC"/>
                <a:ea typeface="Amatic SC"/>
                <a:cs typeface="Amatic SC"/>
                <a:sym typeface="Amatic SC"/>
              </a:defRPr>
            </a:lvl5pPr>
            <a:lvl6pPr lvl="5" algn="ctr" rtl="0">
              <a:lnSpc>
                <a:spcPct val="100000"/>
              </a:lnSpc>
              <a:spcBef>
                <a:spcPts val="1600"/>
              </a:spcBef>
              <a:spcAft>
                <a:spcPts val="0"/>
              </a:spcAft>
              <a:buNone/>
              <a:defRPr sz="3000" b="1">
                <a:latin typeface="Amatic SC"/>
                <a:ea typeface="Amatic SC"/>
                <a:cs typeface="Amatic SC"/>
                <a:sym typeface="Amatic SC"/>
              </a:defRPr>
            </a:lvl6pPr>
            <a:lvl7pPr lvl="6" algn="ctr" rtl="0">
              <a:lnSpc>
                <a:spcPct val="100000"/>
              </a:lnSpc>
              <a:spcBef>
                <a:spcPts val="1600"/>
              </a:spcBef>
              <a:spcAft>
                <a:spcPts val="0"/>
              </a:spcAft>
              <a:buNone/>
              <a:defRPr sz="3000" b="1">
                <a:latin typeface="Amatic SC"/>
                <a:ea typeface="Amatic SC"/>
                <a:cs typeface="Amatic SC"/>
                <a:sym typeface="Amatic SC"/>
              </a:defRPr>
            </a:lvl7pPr>
            <a:lvl8pPr lvl="7" algn="ctr" rtl="0">
              <a:lnSpc>
                <a:spcPct val="100000"/>
              </a:lnSpc>
              <a:spcBef>
                <a:spcPts val="1600"/>
              </a:spcBef>
              <a:spcAft>
                <a:spcPts val="0"/>
              </a:spcAft>
              <a:buNone/>
              <a:defRPr sz="3000" b="1">
                <a:latin typeface="Amatic SC"/>
                <a:ea typeface="Amatic SC"/>
                <a:cs typeface="Amatic SC"/>
                <a:sym typeface="Amatic SC"/>
              </a:defRPr>
            </a:lvl8pPr>
            <a:lvl9pPr lvl="8" algn="ctr" rtl="0">
              <a:lnSpc>
                <a:spcPct val="100000"/>
              </a:lnSpc>
              <a:spcBef>
                <a:spcPts val="1600"/>
              </a:spcBef>
              <a:spcAft>
                <a:spcPts val="1600"/>
              </a:spcAft>
              <a:buNone/>
              <a:defRPr sz="3000" b="1">
                <a:latin typeface="Amatic SC"/>
                <a:ea typeface="Amatic SC"/>
                <a:cs typeface="Amatic SC"/>
                <a:sym typeface="Amatic S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ctrTitle"/>
          </p:nvPr>
        </p:nvSpPr>
        <p:spPr>
          <a:xfrm>
            <a:off x="3071050" y="1177457"/>
            <a:ext cx="3012000" cy="120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8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9" name="Google Shape;29;p7"/>
          <p:cNvSpPr txBox="1">
            <a:spLocks noGrp="1"/>
          </p:cNvSpPr>
          <p:nvPr>
            <p:ph type="subTitle" idx="1"/>
          </p:nvPr>
        </p:nvSpPr>
        <p:spPr>
          <a:xfrm>
            <a:off x="2160500" y="2565371"/>
            <a:ext cx="4766400" cy="149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2"/>
          <p:cNvSpPr txBox="1">
            <a:spLocks noGrp="1"/>
          </p:cNvSpPr>
          <p:nvPr>
            <p:ph type="ctrTitle"/>
          </p:nvPr>
        </p:nvSpPr>
        <p:spPr>
          <a:xfrm>
            <a:off x="1131932" y="1289163"/>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43" name="Google Shape;43;p12"/>
          <p:cNvSpPr txBox="1">
            <a:spLocks noGrp="1"/>
          </p:cNvSpPr>
          <p:nvPr>
            <p:ph type="subTitle" idx="1"/>
          </p:nvPr>
        </p:nvSpPr>
        <p:spPr>
          <a:xfrm flipH="1">
            <a:off x="1132012" y="1714988"/>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 name="Google Shape;44;p12"/>
          <p:cNvSpPr txBox="1">
            <a:spLocks noGrp="1"/>
          </p:cNvSpPr>
          <p:nvPr>
            <p:ph type="subTitle" idx="2"/>
          </p:nvPr>
        </p:nvSpPr>
        <p:spPr>
          <a:xfrm flipH="1">
            <a:off x="1132012" y="3445364"/>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 name="Google Shape;45;p12"/>
          <p:cNvSpPr txBox="1">
            <a:spLocks noGrp="1"/>
          </p:cNvSpPr>
          <p:nvPr>
            <p:ph type="subTitle" idx="3"/>
          </p:nvPr>
        </p:nvSpPr>
        <p:spPr>
          <a:xfrm flipH="1">
            <a:off x="5395170" y="1713525"/>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12"/>
          <p:cNvSpPr txBox="1">
            <a:spLocks noGrp="1"/>
          </p:cNvSpPr>
          <p:nvPr>
            <p:ph type="subTitle" idx="4"/>
          </p:nvPr>
        </p:nvSpPr>
        <p:spPr>
          <a:xfrm flipH="1">
            <a:off x="5395170" y="3446719"/>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12"/>
          <p:cNvSpPr txBox="1">
            <a:spLocks noGrp="1"/>
          </p:cNvSpPr>
          <p:nvPr>
            <p:ph type="ctrTitle" idx="5"/>
          </p:nvPr>
        </p:nvSpPr>
        <p:spPr>
          <a:xfrm>
            <a:off x="1131932" y="3019238"/>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48" name="Google Shape;48;p12"/>
          <p:cNvSpPr txBox="1">
            <a:spLocks noGrp="1"/>
          </p:cNvSpPr>
          <p:nvPr>
            <p:ph type="ctrTitle" idx="6"/>
          </p:nvPr>
        </p:nvSpPr>
        <p:spPr>
          <a:xfrm>
            <a:off x="5395169" y="1287800"/>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49" name="Google Shape;49;p12"/>
          <p:cNvSpPr txBox="1">
            <a:spLocks noGrp="1"/>
          </p:cNvSpPr>
          <p:nvPr>
            <p:ph type="ctrTitle" idx="7"/>
          </p:nvPr>
        </p:nvSpPr>
        <p:spPr>
          <a:xfrm>
            <a:off x="5395169" y="3020672"/>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1">
  <p:cSld name="CUSTOM_10">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1203594" y="1289163"/>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52" name="Google Shape;52;p13"/>
          <p:cNvSpPr txBox="1">
            <a:spLocks noGrp="1"/>
          </p:cNvSpPr>
          <p:nvPr>
            <p:ph type="subTitle" idx="1"/>
          </p:nvPr>
        </p:nvSpPr>
        <p:spPr>
          <a:xfrm flipH="1">
            <a:off x="1203675" y="1714988"/>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ubTitle" idx="2"/>
          </p:nvPr>
        </p:nvSpPr>
        <p:spPr>
          <a:xfrm flipH="1">
            <a:off x="1203675" y="3445364"/>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subTitle" idx="3"/>
          </p:nvPr>
        </p:nvSpPr>
        <p:spPr>
          <a:xfrm flipH="1">
            <a:off x="5323508" y="1713525"/>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ubTitle" idx="4"/>
          </p:nvPr>
        </p:nvSpPr>
        <p:spPr>
          <a:xfrm flipH="1">
            <a:off x="5323508" y="3446719"/>
            <a:ext cx="2616900" cy="43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13"/>
          <p:cNvSpPr txBox="1">
            <a:spLocks noGrp="1"/>
          </p:cNvSpPr>
          <p:nvPr>
            <p:ph type="ctrTitle" idx="5"/>
          </p:nvPr>
        </p:nvSpPr>
        <p:spPr>
          <a:xfrm>
            <a:off x="1203594" y="3019238"/>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57" name="Google Shape;57;p13"/>
          <p:cNvSpPr txBox="1">
            <a:spLocks noGrp="1"/>
          </p:cNvSpPr>
          <p:nvPr>
            <p:ph type="ctrTitle" idx="6"/>
          </p:nvPr>
        </p:nvSpPr>
        <p:spPr>
          <a:xfrm>
            <a:off x="5323507" y="1287800"/>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58" name="Google Shape;58;p13"/>
          <p:cNvSpPr txBox="1">
            <a:spLocks noGrp="1"/>
          </p:cNvSpPr>
          <p:nvPr>
            <p:ph type="ctrTitle" idx="7"/>
          </p:nvPr>
        </p:nvSpPr>
        <p:spPr>
          <a:xfrm>
            <a:off x="5323507" y="3020672"/>
            <a:ext cx="2616900" cy="519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9">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379264" y="3256549"/>
            <a:ext cx="5061900" cy="403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400">
                <a:solidFill>
                  <a:schemeClr val="accent6"/>
                </a:solidFill>
              </a:defRPr>
            </a:lvl1pPr>
            <a:lvl2pPr lvl="1" algn="ctr" rtl="0">
              <a:spcBef>
                <a:spcPts val="0"/>
              </a:spcBef>
              <a:spcAft>
                <a:spcPts val="0"/>
              </a:spcAft>
              <a:buClr>
                <a:schemeClr val="lt2"/>
              </a:buClr>
              <a:buSzPts val="1400"/>
              <a:buNone/>
              <a:defRPr sz="1400">
                <a:solidFill>
                  <a:schemeClr val="lt2"/>
                </a:solidFill>
              </a:defRPr>
            </a:lvl2pPr>
            <a:lvl3pPr lvl="2" algn="ctr" rtl="0">
              <a:spcBef>
                <a:spcPts val="0"/>
              </a:spcBef>
              <a:spcAft>
                <a:spcPts val="0"/>
              </a:spcAft>
              <a:buClr>
                <a:schemeClr val="lt2"/>
              </a:buClr>
              <a:buSzPts val="1400"/>
              <a:buNone/>
              <a:defRPr sz="1400">
                <a:solidFill>
                  <a:schemeClr val="lt2"/>
                </a:solidFill>
              </a:defRPr>
            </a:lvl3pPr>
            <a:lvl4pPr lvl="3" algn="ctr" rtl="0">
              <a:spcBef>
                <a:spcPts val="0"/>
              </a:spcBef>
              <a:spcAft>
                <a:spcPts val="0"/>
              </a:spcAft>
              <a:buClr>
                <a:schemeClr val="lt2"/>
              </a:buClr>
              <a:buSzPts val="1400"/>
              <a:buNone/>
              <a:defRPr sz="1400">
                <a:solidFill>
                  <a:schemeClr val="lt2"/>
                </a:solidFill>
              </a:defRPr>
            </a:lvl4pPr>
            <a:lvl5pPr lvl="4" algn="ctr" rtl="0">
              <a:spcBef>
                <a:spcPts val="0"/>
              </a:spcBef>
              <a:spcAft>
                <a:spcPts val="0"/>
              </a:spcAft>
              <a:buClr>
                <a:schemeClr val="lt2"/>
              </a:buClr>
              <a:buSzPts val="1400"/>
              <a:buNone/>
              <a:defRPr sz="1400">
                <a:solidFill>
                  <a:schemeClr val="lt2"/>
                </a:solidFill>
              </a:defRPr>
            </a:lvl5pPr>
            <a:lvl6pPr lvl="5" algn="ctr" rtl="0">
              <a:spcBef>
                <a:spcPts val="0"/>
              </a:spcBef>
              <a:spcAft>
                <a:spcPts val="0"/>
              </a:spcAft>
              <a:buClr>
                <a:schemeClr val="lt2"/>
              </a:buClr>
              <a:buSzPts val="1400"/>
              <a:buNone/>
              <a:defRPr sz="1400">
                <a:solidFill>
                  <a:schemeClr val="lt2"/>
                </a:solidFill>
              </a:defRPr>
            </a:lvl6pPr>
            <a:lvl7pPr lvl="6" algn="ctr" rtl="0">
              <a:spcBef>
                <a:spcPts val="0"/>
              </a:spcBef>
              <a:spcAft>
                <a:spcPts val="0"/>
              </a:spcAft>
              <a:buClr>
                <a:schemeClr val="lt2"/>
              </a:buClr>
              <a:buSzPts val="1400"/>
              <a:buNone/>
              <a:defRPr sz="1400">
                <a:solidFill>
                  <a:schemeClr val="lt2"/>
                </a:solidFill>
              </a:defRPr>
            </a:lvl7pPr>
            <a:lvl8pPr lvl="7" algn="ctr" rtl="0">
              <a:spcBef>
                <a:spcPts val="0"/>
              </a:spcBef>
              <a:spcAft>
                <a:spcPts val="0"/>
              </a:spcAft>
              <a:buClr>
                <a:schemeClr val="lt2"/>
              </a:buClr>
              <a:buSzPts val="1400"/>
              <a:buNone/>
              <a:defRPr sz="1400">
                <a:solidFill>
                  <a:schemeClr val="lt2"/>
                </a:solidFill>
              </a:defRPr>
            </a:lvl8pPr>
            <a:lvl9pPr lvl="8" algn="ctr" rtl="0">
              <a:spcBef>
                <a:spcPts val="0"/>
              </a:spcBef>
              <a:spcAft>
                <a:spcPts val="0"/>
              </a:spcAft>
              <a:buClr>
                <a:schemeClr val="lt2"/>
              </a:buClr>
              <a:buSzPts val="1400"/>
              <a:buNone/>
              <a:defRPr sz="1400">
                <a:solidFill>
                  <a:schemeClr val="lt2"/>
                </a:solidFill>
              </a:defRPr>
            </a:lvl9pPr>
          </a:lstStyle>
          <a:p>
            <a:endParaRPr/>
          </a:p>
        </p:txBody>
      </p:sp>
      <p:sp>
        <p:nvSpPr>
          <p:cNvPr id="61" name="Google Shape;61;p14"/>
          <p:cNvSpPr txBox="1">
            <a:spLocks noGrp="1"/>
          </p:cNvSpPr>
          <p:nvPr>
            <p:ph type="subTitle" idx="1"/>
          </p:nvPr>
        </p:nvSpPr>
        <p:spPr>
          <a:xfrm>
            <a:off x="1379275" y="1944949"/>
            <a:ext cx="6503100" cy="12132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2400"/>
            </a:lvl1pPr>
            <a:lvl2pPr lvl="1" rtl="0">
              <a:lnSpc>
                <a:spcPct val="100000"/>
              </a:lnSpc>
              <a:spcBef>
                <a:spcPts val="0"/>
              </a:spcBef>
              <a:spcAft>
                <a:spcPts val="0"/>
              </a:spcAft>
              <a:buNone/>
              <a:defRPr sz="2400"/>
            </a:lvl2pPr>
            <a:lvl3pPr lvl="2" rtl="0">
              <a:lnSpc>
                <a:spcPct val="100000"/>
              </a:lnSpc>
              <a:spcBef>
                <a:spcPts val="0"/>
              </a:spcBef>
              <a:spcAft>
                <a:spcPts val="0"/>
              </a:spcAft>
              <a:buNone/>
              <a:defRPr sz="2400"/>
            </a:lvl3pPr>
            <a:lvl4pPr lvl="3" rtl="0">
              <a:lnSpc>
                <a:spcPct val="100000"/>
              </a:lnSpc>
              <a:spcBef>
                <a:spcPts val="0"/>
              </a:spcBef>
              <a:spcAft>
                <a:spcPts val="0"/>
              </a:spcAft>
              <a:buNone/>
              <a:defRPr sz="2400"/>
            </a:lvl4pPr>
            <a:lvl5pPr lvl="4" rtl="0">
              <a:lnSpc>
                <a:spcPct val="100000"/>
              </a:lnSpc>
              <a:spcBef>
                <a:spcPts val="0"/>
              </a:spcBef>
              <a:spcAft>
                <a:spcPts val="0"/>
              </a:spcAft>
              <a:buNone/>
              <a:defRPr sz="2400"/>
            </a:lvl5pPr>
            <a:lvl6pPr lvl="5" rtl="0">
              <a:lnSpc>
                <a:spcPct val="100000"/>
              </a:lnSpc>
              <a:spcBef>
                <a:spcPts val="0"/>
              </a:spcBef>
              <a:spcAft>
                <a:spcPts val="0"/>
              </a:spcAft>
              <a:buNone/>
              <a:defRPr sz="2400"/>
            </a:lvl6pPr>
            <a:lvl7pPr lvl="6" rtl="0">
              <a:lnSpc>
                <a:spcPct val="100000"/>
              </a:lnSpc>
              <a:spcBef>
                <a:spcPts val="0"/>
              </a:spcBef>
              <a:spcAft>
                <a:spcPts val="0"/>
              </a:spcAft>
              <a:buNone/>
              <a:defRPr sz="2400"/>
            </a:lvl7pPr>
            <a:lvl8pPr lvl="7" rtl="0">
              <a:lnSpc>
                <a:spcPct val="100000"/>
              </a:lnSpc>
              <a:spcBef>
                <a:spcPts val="0"/>
              </a:spcBef>
              <a:spcAft>
                <a:spcPts val="0"/>
              </a:spcAft>
              <a:buNone/>
              <a:defRPr sz="2400"/>
            </a:lvl8pPr>
            <a:lvl9pPr lvl="8" rtl="0">
              <a:lnSpc>
                <a:spcPct val="100000"/>
              </a:lnSpc>
              <a:spcBef>
                <a:spcPts val="0"/>
              </a:spcBef>
              <a:spcAft>
                <a:spcPts val="0"/>
              </a:spcAft>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ong list">
  <p:cSld name="CUSTOM_8">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720050" y="1300800"/>
            <a:ext cx="7703700" cy="32277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AutoNum type="arabicPeriod"/>
              <a:defRPr sz="1200"/>
            </a:lvl1pPr>
            <a:lvl2pPr marL="914400" lvl="1" indent="-298450" rtl="0">
              <a:lnSpc>
                <a:spcPct val="100000"/>
              </a:lnSpc>
              <a:spcBef>
                <a:spcPts val="1600"/>
              </a:spcBef>
              <a:spcAft>
                <a:spcPts val="0"/>
              </a:spcAft>
              <a:buSzPts val="1100"/>
              <a:buFont typeface="Muli"/>
              <a:buAutoNum type="alphaLcPeriod"/>
              <a:defRPr/>
            </a:lvl2pPr>
            <a:lvl3pPr marL="1371600" lvl="2" indent="-298450" rtl="0">
              <a:lnSpc>
                <a:spcPct val="100000"/>
              </a:lnSpc>
              <a:spcBef>
                <a:spcPts val="1600"/>
              </a:spcBef>
              <a:spcAft>
                <a:spcPts val="0"/>
              </a:spcAft>
              <a:buSzPts val="1100"/>
              <a:buFont typeface="Muli"/>
              <a:buAutoNum type="romanLcPeriod"/>
              <a:defRPr/>
            </a:lvl3pPr>
            <a:lvl4pPr marL="1828800" lvl="3" indent="-298450" rtl="0">
              <a:lnSpc>
                <a:spcPct val="100000"/>
              </a:lnSpc>
              <a:spcBef>
                <a:spcPts val="1600"/>
              </a:spcBef>
              <a:spcAft>
                <a:spcPts val="0"/>
              </a:spcAft>
              <a:buSzPts val="1100"/>
              <a:buFont typeface="Muli"/>
              <a:buAutoNum type="arabicPeriod"/>
              <a:defRPr/>
            </a:lvl4pPr>
            <a:lvl5pPr marL="2286000" lvl="4" indent="-298450" rtl="0">
              <a:lnSpc>
                <a:spcPct val="100000"/>
              </a:lnSpc>
              <a:spcBef>
                <a:spcPts val="1600"/>
              </a:spcBef>
              <a:spcAft>
                <a:spcPts val="0"/>
              </a:spcAft>
              <a:buSzPts val="1100"/>
              <a:buFont typeface="Muli"/>
              <a:buAutoNum type="alphaLcPeriod"/>
              <a:defRPr/>
            </a:lvl5pPr>
            <a:lvl6pPr marL="2743200" lvl="5" indent="-298450" rtl="0">
              <a:lnSpc>
                <a:spcPct val="100000"/>
              </a:lnSpc>
              <a:spcBef>
                <a:spcPts val="1600"/>
              </a:spcBef>
              <a:spcAft>
                <a:spcPts val="0"/>
              </a:spcAft>
              <a:buSzPts val="1100"/>
              <a:buFont typeface="Muli"/>
              <a:buAutoNum type="romanLcPeriod"/>
              <a:defRPr/>
            </a:lvl6pPr>
            <a:lvl7pPr marL="3200400" lvl="6" indent="-298450" rtl="0">
              <a:lnSpc>
                <a:spcPct val="100000"/>
              </a:lnSpc>
              <a:spcBef>
                <a:spcPts val="1600"/>
              </a:spcBef>
              <a:spcAft>
                <a:spcPts val="0"/>
              </a:spcAft>
              <a:buSzPts val="1100"/>
              <a:buFont typeface="Muli"/>
              <a:buAutoNum type="arabicPeriod"/>
              <a:defRPr/>
            </a:lvl7pPr>
            <a:lvl8pPr marL="3657600" lvl="7" indent="-298450" rtl="0">
              <a:lnSpc>
                <a:spcPct val="100000"/>
              </a:lnSpc>
              <a:spcBef>
                <a:spcPts val="1600"/>
              </a:spcBef>
              <a:spcAft>
                <a:spcPts val="0"/>
              </a:spcAft>
              <a:buSzPts val="1100"/>
              <a:buFont typeface="Muli"/>
              <a:buAutoNum type="alphaLcPeriod"/>
              <a:defRPr/>
            </a:lvl8pPr>
            <a:lvl9pPr marL="4114800" lvl="8" indent="-298450" rtl="0">
              <a:lnSpc>
                <a:spcPct val="100000"/>
              </a:lnSpc>
              <a:spcBef>
                <a:spcPts val="1600"/>
              </a:spcBef>
              <a:spcAft>
                <a:spcPts val="1600"/>
              </a:spcAft>
              <a:buSzPts val="1100"/>
              <a:buFont typeface="Muli"/>
              <a:buAutoNum type="romanLcPeriod"/>
              <a:defRPr/>
            </a:lvl9pPr>
          </a:lstStyle>
          <a:p>
            <a:endParaRPr/>
          </a:p>
        </p:txBody>
      </p:sp>
      <p:sp>
        <p:nvSpPr>
          <p:cNvPr id="64" name="Google Shape;64;p15"/>
          <p:cNvSpPr txBox="1">
            <a:spLocks noGrp="1"/>
          </p:cNvSpPr>
          <p:nvPr>
            <p:ph type="ctrTitle"/>
          </p:nvPr>
        </p:nvSpPr>
        <p:spPr>
          <a:xfrm>
            <a:off x="1792500" y="521575"/>
            <a:ext cx="5559000" cy="57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itle">
  <p:cSld name="MAIN_POINT_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6"/>
          <p:cNvSpPr/>
          <p:nvPr/>
        </p:nvSpPr>
        <p:spPr>
          <a:xfrm>
            <a:off x="1496175" y="3530075"/>
            <a:ext cx="6151679" cy="93146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8F5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title"/>
          </p:nvPr>
        </p:nvSpPr>
        <p:spPr>
          <a:xfrm>
            <a:off x="2670825" y="3530075"/>
            <a:ext cx="3802500" cy="931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500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1pPr>
            <a:lvl2pPr lvl="1">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2pPr>
            <a:lvl3pPr lvl="2">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3pPr>
            <a:lvl4pPr lvl="3">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4pPr>
            <a:lvl5pPr lvl="4">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5pPr>
            <a:lvl6pPr lvl="5">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6pPr>
            <a:lvl7pPr lvl="6">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7pPr>
            <a:lvl8pPr lvl="7">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8pPr>
            <a:lvl9pPr lvl="8">
              <a:spcBef>
                <a:spcPts val="0"/>
              </a:spcBef>
              <a:spcAft>
                <a:spcPts val="0"/>
              </a:spcAft>
              <a:buClr>
                <a:schemeClr val="lt1"/>
              </a:buClr>
              <a:buSzPts val="4800"/>
              <a:buFont typeface="Amatic SC"/>
              <a:buNone/>
              <a:defRPr sz="4800" b="1">
                <a:solidFill>
                  <a:schemeClr val="l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1"/>
              </a:buClr>
              <a:buSzPts val="1400"/>
              <a:buFont typeface="Didact Gothic"/>
              <a:buChar char="■"/>
              <a:defRPr>
                <a:solidFill>
                  <a:schemeClr val="lt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8" r:id="rId5"/>
    <p:sldLayoutId id="2147483659" r:id="rId6"/>
    <p:sldLayoutId id="2147483660" r:id="rId7"/>
    <p:sldLayoutId id="2147483661" r:id="rId8"/>
    <p:sldLayoutId id="2147483662" r:id="rId9"/>
    <p:sldLayoutId id="2147483663" r:id="rId10"/>
    <p:sldLayoutId id="2147483664" r:id="rId11"/>
    <p:sldLayoutId id="2147483666" r:id="rId12"/>
    <p:sldLayoutId id="2147483668" r:id="rId13"/>
    <p:sldLayoutId id="2147483669" r:id="rId14"/>
    <p:sldLayoutId id="2147483670" r:id="rId15"/>
    <p:sldLayoutId id="2147483671"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954555" y="1932255"/>
            <a:ext cx="5234940" cy="1929000"/>
          </a:xfrm>
          <a:prstGeom prst="rect">
            <a:avLst/>
          </a:prstGeom>
        </p:spPr>
        <p:txBody>
          <a:bodyPr spcFirstLastPara="1" wrap="square" lIns="91425" tIns="91425" rIns="91425" bIns="91425" anchor="ctr" anchorCtr="0">
            <a:noAutofit/>
          </a:bodyPr>
          <a:lstStyle/>
          <a:p>
            <a:pPr lvl="0"/>
            <a:r>
              <a:rPr lang="en-US" sz="6000" dirty="0">
                <a:solidFill>
                  <a:schemeClr val="accent6"/>
                </a:solidFill>
              </a:rPr>
              <a:t>TỔNG H</a:t>
            </a:r>
            <a:r>
              <a:rPr lang="en" sz="6000" dirty="0">
                <a:solidFill>
                  <a:schemeClr val="accent6"/>
                </a:solidFill>
              </a:rPr>
              <a:t>ợp</a:t>
            </a:r>
            <a:r>
              <a:rPr lang="en-US" sz="6000" dirty="0">
                <a:solidFill>
                  <a:schemeClr val="accent6"/>
                </a:solidFill>
              </a:rPr>
              <a:t> NHỮNG KIẾN THỨC CẦN NHỚ MÔN NGỮ VĂN THI VÀO LỚP 10 THPT</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211149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885975" y="1520775"/>
            <a:ext cx="5234940" cy="1929000"/>
          </a:xfrm>
          <a:prstGeom prst="rect">
            <a:avLst/>
          </a:prstGeom>
        </p:spPr>
        <p:txBody>
          <a:bodyPr spcFirstLastPara="1" wrap="square" lIns="91425" tIns="91425" rIns="91425" bIns="91425" anchor="ctr" anchorCtr="0">
            <a:noAutofit/>
          </a:bodyPr>
          <a:lstStyle/>
          <a:p>
            <a:pPr lvl="0"/>
            <a:r>
              <a:rPr lang="en-US" sz="6000" dirty="0">
                <a:solidFill>
                  <a:schemeClr val="accent6"/>
                </a:solidFill>
              </a:rPr>
              <a:t>ii. </a:t>
            </a:r>
            <a:r>
              <a:rPr lang="en-US" sz="6000" dirty="0" err="1">
                <a:solidFill>
                  <a:schemeClr val="accent6"/>
                </a:solidFill>
              </a:rPr>
              <a:t>Hướng</a:t>
            </a:r>
            <a:r>
              <a:rPr lang="en-US" sz="6000" dirty="0">
                <a:solidFill>
                  <a:schemeClr val="accent6"/>
                </a:solidFill>
              </a:rPr>
              <a:t> </a:t>
            </a:r>
            <a:r>
              <a:rPr lang="en-US" sz="6000" dirty="0" err="1">
                <a:solidFill>
                  <a:schemeClr val="accent6"/>
                </a:solidFill>
              </a:rPr>
              <a:t>dẫn</a:t>
            </a:r>
            <a:r>
              <a:rPr lang="en-US" sz="6000" dirty="0">
                <a:solidFill>
                  <a:schemeClr val="accent6"/>
                </a:solidFill>
              </a:rPr>
              <a:t> </a:t>
            </a:r>
            <a:r>
              <a:rPr lang="en-US" sz="6000" dirty="0" err="1">
                <a:solidFill>
                  <a:schemeClr val="accent6"/>
                </a:solidFill>
              </a:rPr>
              <a:t>cách</a:t>
            </a:r>
            <a:r>
              <a:rPr lang="en-US" sz="6000" dirty="0">
                <a:solidFill>
                  <a:schemeClr val="accent6"/>
                </a:solidFill>
              </a:rPr>
              <a:t> </a:t>
            </a:r>
            <a:r>
              <a:rPr lang="en-US" sz="6000" dirty="0" err="1">
                <a:solidFill>
                  <a:schemeClr val="accent6"/>
                </a:solidFill>
              </a:rPr>
              <a:t>làm</a:t>
            </a:r>
            <a:r>
              <a:rPr lang="en-US" sz="6000" dirty="0">
                <a:solidFill>
                  <a:schemeClr val="accent6"/>
                </a:solidFill>
              </a:rPr>
              <a:t> </a:t>
            </a:r>
            <a:r>
              <a:rPr lang="en-US" sz="6000" dirty="0" err="1">
                <a:solidFill>
                  <a:schemeClr val="accent6"/>
                </a:solidFill>
              </a:rPr>
              <a:t>phần</a:t>
            </a:r>
            <a:r>
              <a:rPr lang="en-US" sz="6000" dirty="0">
                <a:solidFill>
                  <a:schemeClr val="accent6"/>
                </a:solidFill>
              </a:rPr>
              <a:t> </a:t>
            </a:r>
            <a:r>
              <a:rPr lang="en-US" sz="6000" dirty="0" err="1">
                <a:solidFill>
                  <a:schemeClr val="accent6"/>
                </a:solidFill>
              </a:rPr>
              <a:t>nghị</a:t>
            </a:r>
            <a:r>
              <a:rPr lang="en-US" sz="6000" dirty="0">
                <a:solidFill>
                  <a:schemeClr val="accent6"/>
                </a:solidFill>
              </a:rPr>
              <a:t> </a:t>
            </a:r>
            <a:r>
              <a:rPr lang="en-US" sz="6000" dirty="0" err="1">
                <a:solidFill>
                  <a:schemeClr val="accent6"/>
                </a:solidFill>
              </a:rPr>
              <a:t>luận</a:t>
            </a:r>
            <a:r>
              <a:rPr lang="en-US" sz="6000" dirty="0">
                <a:solidFill>
                  <a:schemeClr val="accent6"/>
                </a:solidFill>
              </a:rPr>
              <a:t> </a:t>
            </a:r>
            <a:r>
              <a:rPr lang="en-US" sz="6000" dirty="0" err="1">
                <a:solidFill>
                  <a:schemeClr val="accent6"/>
                </a:solidFill>
              </a:rPr>
              <a:t>văn</a:t>
            </a:r>
            <a:r>
              <a:rPr lang="en-US" sz="6000" dirty="0">
                <a:solidFill>
                  <a:schemeClr val="accent6"/>
                </a:solidFill>
              </a:rPr>
              <a:t> </a:t>
            </a:r>
            <a:r>
              <a:rPr lang="en-US" sz="6000" dirty="0" err="1">
                <a:solidFill>
                  <a:schemeClr val="accent6"/>
                </a:solidFill>
              </a:rPr>
              <a:t>học</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1858199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885975" y="1520775"/>
            <a:ext cx="5234940" cy="1929000"/>
          </a:xfrm>
          <a:prstGeom prst="rect">
            <a:avLst/>
          </a:prstGeom>
        </p:spPr>
        <p:txBody>
          <a:bodyPr spcFirstLastPara="1" wrap="square" lIns="91425" tIns="91425" rIns="91425" bIns="91425" anchor="ctr" anchorCtr="0">
            <a:noAutofit/>
          </a:bodyPr>
          <a:lstStyle/>
          <a:p>
            <a:pPr lvl="0"/>
            <a:r>
              <a:rPr lang="en-US" sz="6000" dirty="0">
                <a:solidFill>
                  <a:schemeClr val="accent6"/>
                </a:solidFill>
              </a:rPr>
              <a:t>1. </a:t>
            </a:r>
            <a:r>
              <a:rPr lang="en-US" sz="6000" dirty="0" err="1">
                <a:solidFill>
                  <a:schemeClr val="accent6"/>
                </a:solidFill>
              </a:rPr>
              <a:t>Cách</a:t>
            </a:r>
            <a:r>
              <a:rPr lang="en-US" sz="6000" dirty="0">
                <a:solidFill>
                  <a:schemeClr val="accent6"/>
                </a:solidFill>
              </a:rPr>
              <a:t> </a:t>
            </a:r>
            <a:r>
              <a:rPr lang="en-US" sz="6000" dirty="0" err="1">
                <a:solidFill>
                  <a:schemeClr val="accent6"/>
                </a:solidFill>
              </a:rPr>
              <a:t>trả</a:t>
            </a:r>
            <a:r>
              <a:rPr lang="en-US" sz="6000" dirty="0">
                <a:solidFill>
                  <a:schemeClr val="accent6"/>
                </a:solidFill>
              </a:rPr>
              <a:t> </a:t>
            </a:r>
            <a:r>
              <a:rPr lang="en-US" sz="6000" dirty="0" err="1">
                <a:solidFill>
                  <a:schemeClr val="accent6"/>
                </a:solidFill>
              </a:rPr>
              <a:t>lời</a:t>
            </a:r>
            <a:r>
              <a:rPr lang="en-US" sz="6000" dirty="0">
                <a:solidFill>
                  <a:schemeClr val="accent6"/>
                </a:solidFill>
              </a:rPr>
              <a:t> </a:t>
            </a:r>
            <a:r>
              <a:rPr lang="en-US" sz="6000" dirty="0" err="1">
                <a:solidFill>
                  <a:schemeClr val="accent6"/>
                </a:solidFill>
              </a:rPr>
              <a:t>các</a:t>
            </a:r>
            <a:r>
              <a:rPr lang="en-US" sz="6000" dirty="0">
                <a:solidFill>
                  <a:schemeClr val="accent6"/>
                </a:solidFill>
              </a:rPr>
              <a:t> </a:t>
            </a:r>
            <a:r>
              <a:rPr lang="en-US" sz="6000" dirty="0" err="1">
                <a:solidFill>
                  <a:schemeClr val="accent6"/>
                </a:solidFill>
              </a:rPr>
              <a:t>câu</a:t>
            </a:r>
            <a:r>
              <a:rPr lang="en-US" sz="6000" dirty="0">
                <a:solidFill>
                  <a:schemeClr val="accent6"/>
                </a:solidFill>
              </a:rPr>
              <a:t> </a:t>
            </a:r>
            <a:r>
              <a:rPr lang="en-US" sz="6000" dirty="0" err="1">
                <a:solidFill>
                  <a:schemeClr val="accent6"/>
                </a:solidFill>
              </a:rPr>
              <a:t>hỏi</a:t>
            </a:r>
            <a:r>
              <a:rPr lang="en-US" sz="6000" dirty="0">
                <a:solidFill>
                  <a:schemeClr val="accent6"/>
                </a:solidFill>
              </a:rPr>
              <a:t> </a:t>
            </a:r>
            <a:r>
              <a:rPr lang="en-US" sz="6000" dirty="0" err="1">
                <a:solidFill>
                  <a:schemeClr val="accent6"/>
                </a:solidFill>
              </a:rPr>
              <a:t>đọc-hiểu</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426951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7"/>
          <p:cNvSpPr txBox="1">
            <a:spLocks noChangeArrowheads="1"/>
          </p:cNvSpPr>
          <p:nvPr/>
        </p:nvSpPr>
        <p:spPr bwMode="auto">
          <a:xfrm>
            <a:off x="97631" y="2663190"/>
            <a:ext cx="1158240" cy="2408350"/>
          </a:xfrm>
          <a:prstGeom prst="rect">
            <a:avLst/>
          </a:prstGeom>
          <a:solidFill>
            <a:srgbClr val="FFFF00"/>
          </a:solidFill>
          <a:ln w="28575">
            <a:solidFill>
              <a:srgbClr val="000000"/>
            </a:solidFill>
            <a:miter lim="800000"/>
          </a:ln>
        </p:spPr>
        <p:style>
          <a:lnRef idx="2">
            <a:schemeClr val="accent2"/>
          </a:lnRef>
          <a:fillRef idx="1">
            <a:schemeClr val="lt1"/>
          </a:fillRef>
          <a:effectRef idx="0">
            <a:schemeClr val="accent2"/>
          </a:effectRef>
          <a:fontRef idx="minor">
            <a:schemeClr val="dk1"/>
          </a:fontRef>
        </p:style>
        <p:txBody>
          <a:bodyPr wrap="square" lIns="68576" tIns="34289" rIns="6857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en-US" altLang="vi-VN" sz="1900" b="1" dirty="0" err="1">
                <a:solidFill>
                  <a:srgbClr val="0000CC"/>
                </a:solidFill>
                <a:latin typeface="Times New Roman" panose="02020603050405020304"/>
              </a:rPr>
              <a:t>Kiến thức v</a:t>
            </a:r>
            <a:r>
              <a:rPr lang="vi-VN" altLang="en-US" sz="1900" b="1" dirty="0">
                <a:solidFill>
                  <a:srgbClr val="0000CC"/>
                </a:solidFill>
                <a:latin typeface="Times New Roman" panose="02020603050405020304"/>
              </a:rPr>
              <a:t>ề tác giả, tác phẩm</a:t>
            </a:r>
            <a:r>
              <a:rPr lang="en-US" altLang="en-US" sz="1900" b="1" dirty="0">
                <a:solidFill>
                  <a:srgbClr val="0000CC"/>
                </a:solidFill>
                <a:latin typeface="Times New Roman" panose="02020603050405020304"/>
              </a:rPr>
              <a:t>, ý </a:t>
            </a:r>
            <a:r>
              <a:rPr lang="en-US" altLang="en-US" sz="1900" b="1" dirty="0" err="1">
                <a:solidFill>
                  <a:srgbClr val="0000CC"/>
                </a:solidFill>
                <a:latin typeface="Times New Roman" panose="02020603050405020304"/>
              </a:rPr>
              <a:t>nghĩa</a:t>
            </a:r>
            <a:r>
              <a:rPr lang="en-US" altLang="en-US" sz="1900" b="1" dirty="0">
                <a:solidFill>
                  <a:srgbClr val="0000CC"/>
                </a:solidFill>
                <a:latin typeface="Times New Roman" panose="02020603050405020304"/>
              </a:rPr>
              <a:t> </a:t>
            </a:r>
            <a:r>
              <a:rPr lang="en-US" altLang="en-US" sz="1900" b="1" dirty="0" err="1">
                <a:solidFill>
                  <a:srgbClr val="0000CC"/>
                </a:solidFill>
                <a:latin typeface="Times New Roman" panose="02020603050405020304"/>
              </a:rPr>
              <a:t>nhan</a:t>
            </a:r>
            <a:r>
              <a:rPr lang="en-US" altLang="en-US" sz="1900" b="1" dirty="0">
                <a:solidFill>
                  <a:srgbClr val="0000CC"/>
                </a:solidFill>
                <a:latin typeface="Times New Roman" panose="02020603050405020304"/>
              </a:rPr>
              <a:t> </a:t>
            </a:r>
            <a:r>
              <a:rPr lang="en-US" altLang="en-US" sz="1900" b="1" dirty="0" err="1">
                <a:solidFill>
                  <a:srgbClr val="0000CC"/>
                </a:solidFill>
                <a:latin typeface="Times New Roman" panose="02020603050405020304"/>
              </a:rPr>
              <a:t>đề</a:t>
            </a:r>
            <a:r>
              <a:rPr lang="en-US" altLang="en-US" sz="1900" b="1" dirty="0">
                <a:solidFill>
                  <a:srgbClr val="0000CC"/>
                </a:solidFill>
                <a:latin typeface="Times New Roman" panose="02020603050405020304"/>
              </a:rPr>
              <a:t>, </a:t>
            </a:r>
            <a:r>
              <a:rPr lang="en-US" altLang="en-US" sz="1900" b="1" dirty="0" err="1">
                <a:solidFill>
                  <a:srgbClr val="0000CC"/>
                </a:solidFill>
                <a:latin typeface="Times New Roman" panose="02020603050405020304"/>
              </a:rPr>
              <a:t>ngôi</a:t>
            </a:r>
            <a:r>
              <a:rPr lang="en-US" altLang="en-US" sz="1900" b="1" dirty="0">
                <a:solidFill>
                  <a:srgbClr val="0000CC"/>
                </a:solidFill>
                <a:latin typeface="Times New Roman" panose="02020603050405020304"/>
              </a:rPr>
              <a:t> </a:t>
            </a:r>
            <a:r>
              <a:rPr lang="en-US" altLang="en-US" sz="1900" b="1" dirty="0" err="1">
                <a:solidFill>
                  <a:srgbClr val="0000CC"/>
                </a:solidFill>
                <a:latin typeface="Times New Roman" panose="02020603050405020304"/>
              </a:rPr>
              <a:t>kể</a:t>
            </a:r>
            <a:endParaRPr lang="vi-VN" altLang="en-US" sz="1900" b="1" dirty="0" err="1">
              <a:solidFill>
                <a:srgbClr val="0000CC"/>
              </a:solidFill>
              <a:latin typeface="Times New Roman" panose="02020603050405020304"/>
            </a:endParaRPr>
          </a:p>
          <a:p>
            <a:pPr algn="ctr" eaLnBrk="0" fontAlgn="base" hangingPunct="0">
              <a:spcAft>
                <a:spcPct val="0"/>
              </a:spcAft>
              <a:defRPr/>
            </a:pPr>
            <a:endParaRPr lang="vi-VN" altLang="en-US" sz="1900" b="1" dirty="0" err="1">
              <a:solidFill>
                <a:srgbClr val="0000CC"/>
              </a:solidFill>
              <a:latin typeface="Times New Roman" panose="02020603050405020304"/>
            </a:endParaRPr>
          </a:p>
        </p:txBody>
      </p:sp>
      <p:sp>
        <p:nvSpPr>
          <p:cNvPr id="15365" name="Text Box 9"/>
          <p:cNvSpPr txBox="1">
            <a:spLocks noChangeArrowheads="1"/>
          </p:cNvSpPr>
          <p:nvPr/>
        </p:nvSpPr>
        <p:spPr bwMode="auto">
          <a:xfrm>
            <a:off x="2820202" y="2663188"/>
            <a:ext cx="1434163" cy="2223684"/>
          </a:xfrm>
          <a:prstGeom prst="rect">
            <a:avLst/>
          </a:prstGeom>
          <a:solidFill>
            <a:srgbClr val="FFFF00"/>
          </a:solidFill>
          <a:ln w="28575">
            <a:solidFill>
              <a:srgbClr val="000000"/>
            </a:solidFill>
            <a:miter lim="800000"/>
          </a:ln>
        </p:spPr>
        <p:style>
          <a:lnRef idx="2">
            <a:schemeClr val="accent2"/>
          </a:lnRef>
          <a:fillRef idx="1">
            <a:schemeClr val="lt1"/>
          </a:fillRef>
          <a:effectRef idx="0">
            <a:schemeClr val="accent2"/>
          </a:effectRef>
          <a:fontRef idx="minor">
            <a:schemeClr val="dk1"/>
          </a:fontRef>
        </p:style>
        <p:txBody>
          <a:bodyPr wrap="square" lIns="68576" tIns="34289" rIns="6857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en-US" altLang="vi-VN" sz="1575" dirty="0">
                <a:solidFill>
                  <a:srgbClr val="0000CC"/>
                </a:solidFill>
              </a:rPr>
              <a:t> </a:t>
            </a:r>
            <a:r>
              <a:rPr lang="vi-VN" altLang="en-US" sz="2000" b="1" dirty="0" err="1">
                <a:solidFill>
                  <a:srgbClr val="0000CC"/>
                </a:solidFill>
                <a:latin typeface="Times New Roman" panose="02020603050405020304"/>
              </a:rPr>
              <a:t>Lí </a:t>
            </a:r>
          </a:p>
          <a:p>
            <a:pPr algn="ctr" eaLnBrk="0" fontAlgn="base" hangingPunct="0">
              <a:spcAft>
                <a:spcPct val="0"/>
              </a:spcAft>
              <a:defRPr/>
            </a:pPr>
            <a:r>
              <a:rPr lang="en-US" altLang="en-US" sz="2000" b="1" dirty="0">
                <a:solidFill>
                  <a:srgbClr val="0000CC"/>
                </a:solidFill>
                <a:latin typeface="Times New Roman" panose="02020603050405020304"/>
              </a:rPr>
              <a:t>g</a:t>
            </a:r>
            <a:r>
              <a:rPr lang="vi-VN" altLang="en-US" sz="2000" b="1" dirty="0">
                <a:solidFill>
                  <a:srgbClr val="0000CC"/>
                </a:solidFill>
                <a:latin typeface="Times New Roman" panose="02020603050405020304"/>
              </a:rPr>
              <a:t>iải</a:t>
            </a:r>
            <a:endParaRPr lang="en-US" altLang="en-US" sz="2000" b="1" dirty="0">
              <a:solidFill>
                <a:srgbClr val="0000CC"/>
              </a:solidFill>
              <a:latin typeface="Times New Roman" panose="02020603050405020304"/>
            </a:endParaRPr>
          </a:p>
          <a:p>
            <a:pPr algn="ctr" eaLnBrk="0" fontAlgn="base" hangingPunct="0">
              <a:spcAft>
                <a:spcPct val="0"/>
              </a:spcAft>
              <a:defRPr/>
            </a:pPr>
            <a:r>
              <a:rPr lang="vi-VN" altLang="en-US" sz="2000" b="1" dirty="0">
                <a:solidFill>
                  <a:srgbClr val="0000CC"/>
                </a:solidFill>
                <a:latin typeface="Times New Roman" panose="02020603050405020304"/>
              </a:rPr>
              <a:t>cảm thụ nét đặc sắc của hình ảnh thơ, chi tiết truyện</a:t>
            </a:r>
            <a:endParaRPr lang="vi-VN" altLang="en-US" sz="2400" b="1" dirty="0">
              <a:solidFill>
                <a:srgbClr val="0000CC"/>
              </a:solidFill>
              <a:latin typeface="Times New Roman" panose="02020603050405020304"/>
            </a:endParaRPr>
          </a:p>
        </p:txBody>
      </p:sp>
      <p:sp>
        <p:nvSpPr>
          <p:cNvPr id="15367" name="Text Box 11"/>
          <p:cNvSpPr txBox="1">
            <a:spLocks noChangeArrowheads="1"/>
          </p:cNvSpPr>
          <p:nvPr/>
        </p:nvSpPr>
        <p:spPr bwMode="auto">
          <a:xfrm>
            <a:off x="4358135" y="2644138"/>
            <a:ext cx="1297781" cy="2285239"/>
          </a:xfrm>
          <a:prstGeom prst="rect">
            <a:avLst/>
          </a:prstGeom>
          <a:solidFill>
            <a:srgbClr val="FFFF00"/>
          </a:solidFill>
          <a:ln w="28575">
            <a:solidFill>
              <a:srgbClr val="000000"/>
            </a:solidFill>
            <a:miter lim="800000"/>
          </a:ln>
        </p:spPr>
        <p:style>
          <a:lnRef idx="2">
            <a:schemeClr val="accent2"/>
          </a:lnRef>
          <a:fillRef idx="1">
            <a:schemeClr val="lt1"/>
          </a:fillRef>
          <a:effectRef idx="0">
            <a:schemeClr val="accent2"/>
          </a:effectRef>
          <a:fontRef idx="minor">
            <a:schemeClr val="dk1"/>
          </a:fontRef>
        </p:style>
        <p:txBody>
          <a:bodyPr wrap="square" lIns="68576" tIns="34289" rIns="6857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en-US" altLang="vi-VN" sz="1575" dirty="0">
                <a:solidFill>
                  <a:srgbClr val="0000CC"/>
                </a:solidFill>
              </a:rPr>
              <a:t> </a:t>
            </a:r>
            <a:r>
              <a:rPr lang="vi-VN" altLang="en-US" sz="2400" b="1" dirty="0" err="1">
                <a:solidFill>
                  <a:srgbClr val="0000CC"/>
                </a:solidFill>
                <a:latin typeface="Times New Roman" panose="02020603050405020304"/>
              </a:rPr>
              <a:t>Liên</a:t>
            </a:r>
          </a:p>
          <a:p>
            <a:pPr algn="ctr" eaLnBrk="0" fontAlgn="base" hangingPunct="0">
              <a:spcAft>
                <a:spcPct val="0"/>
              </a:spcAft>
              <a:defRPr/>
            </a:pPr>
            <a:r>
              <a:rPr lang="vi-VN" altLang="en-US" sz="2400" b="1" dirty="0" err="1">
                <a:solidFill>
                  <a:srgbClr val="0000CC"/>
                </a:solidFill>
                <a:latin typeface="Times New Roman" panose="02020603050405020304"/>
              </a:rPr>
              <a:t> hệ</a:t>
            </a:r>
            <a:r>
              <a:rPr lang="en-US" altLang="vi-VN" sz="2400" b="1" dirty="0" err="1">
                <a:solidFill>
                  <a:srgbClr val="0000CC"/>
                </a:solidFill>
                <a:latin typeface="Times New Roman" panose="02020603050405020304"/>
              </a:rPr>
              <a:t>, so sánh</a:t>
            </a:r>
            <a:r>
              <a:rPr lang="vi-VN" altLang="en-US" sz="2400" b="1" dirty="0" err="1">
                <a:solidFill>
                  <a:srgbClr val="0000CC"/>
                </a:solidFill>
                <a:latin typeface="Times New Roman" panose="02020603050405020304"/>
              </a:rPr>
              <a:t> </a:t>
            </a:r>
          </a:p>
          <a:p>
            <a:pPr algn="ctr" eaLnBrk="0" fontAlgn="base" hangingPunct="0">
              <a:spcAft>
                <a:spcPct val="0"/>
              </a:spcAft>
              <a:defRPr/>
            </a:pPr>
            <a:endParaRPr lang="vi-VN" altLang="en-US" sz="2400" b="1" dirty="0" err="1">
              <a:solidFill>
                <a:srgbClr val="0000CC"/>
              </a:solidFill>
              <a:latin typeface="Times New Roman" panose="02020603050405020304"/>
            </a:endParaRPr>
          </a:p>
          <a:p>
            <a:pPr algn="ctr" eaLnBrk="0" fontAlgn="base" hangingPunct="0">
              <a:spcAft>
                <a:spcPct val="0"/>
              </a:spcAft>
              <a:defRPr/>
            </a:pPr>
            <a:endParaRPr lang="vi-VN" altLang="en-US" sz="2400" b="1" dirty="0" err="1">
              <a:solidFill>
                <a:srgbClr val="0000CC"/>
              </a:solidFill>
              <a:latin typeface="Times New Roman" panose="02020603050405020304"/>
            </a:endParaRPr>
          </a:p>
          <a:p>
            <a:pPr algn="ctr" eaLnBrk="0" fontAlgn="base" hangingPunct="0">
              <a:spcAft>
                <a:spcPct val="0"/>
              </a:spcAft>
              <a:defRPr/>
            </a:pPr>
            <a:endParaRPr lang="vi-VN" altLang="en-US" sz="2400" b="1" dirty="0" err="1">
              <a:solidFill>
                <a:srgbClr val="0000CC"/>
              </a:solidFill>
              <a:latin typeface="Times New Roman" panose="02020603050405020304"/>
            </a:endParaRPr>
          </a:p>
        </p:txBody>
      </p:sp>
      <p:sp>
        <p:nvSpPr>
          <p:cNvPr id="20495" name="Text Box 20"/>
          <p:cNvSpPr txBox="1">
            <a:spLocks noChangeArrowheads="1"/>
          </p:cNvSpPr>
          <p:nvPr/>
        </p:nvSpPr>
        <p:spPr bwMode="auto">
          <a:xfrm>
            <a:off x="1318736" y="593940"/>
            <a:ext cx="6336506" cy="507831"/>
          </a:xfrm>
          <a:prstGeom prst="rect">
            <a:avLst/>
          </a:prstGeom>
          <a:solidFill>
            <a:schemeClr val="accent3">
              <a:lumMod val="75000"/>
            </a:schemeClr>
          </a:solidFill>
          <a:ln>
            <a:noFill/>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50000"/>
              </a:spcBef>
              <a:spcAft>
                <a:spcPct val="0"/>
              </a:spcAft>
            </a:pPr>
            <a:r>
              <a:rPr lang="vi-VN" altLang="en-US" sz="2700" b="1" dirty="0" err="1">
                <a:solidFill>
                  <a:srgbClr val="FFFF00"/>
                </a:solidFill>
                <a:effectLst>
                  <a:outerShdw blurRad="38100" dist="25400" dir="5400000" algn="ctr" rotWithShape="0">
                    <a:srgbClr val="6E747A">
                      <a:alpha val="43000"/>
                    </a:srgbClr>
                  </a:outerShdw>
                </a:effectLst>
                <a:latin typeface="+mj-lt"/>
              </a:rPr>
              <a:t>CÁC DẠNG CÂU HỎI THƯỜNG GẶP</a:t>
            </a:r>
          </a:p>
        </p:txBody>
      </p:sp>
      <p:sp>
        <p:nvSpPr>
          <p:cNvPr id="20496" name="Line 21"/>
          <p:cNvSpPr>
            <a:spLocks noChangeShapeType="1"/>
          </p:cNvSpPr>
          <p:nvPr/>
        </p:nvSpPr>
        <p:spPr bwMode="auto">
          <a:xfrm flipH="1">
            <a:off x="2725201" y="1124903"/>
            <a:ext cx="1755833" cy="607516"/>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20497" name="Line 22"/>
          <p:cNvSpPr>
            <a:spLocks noChangeShapeType="1"/>
          </p:cNvSpPr>
          <p:nvPr/>
        </p:nvSpPr>
        <p:spPr bwMode="auto">
          <a:xfrm flipH="1">
            <a:off x="616266" y="2226804"/>
            <a:ext cx="2023160" cy="437339"/>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20498" name="Line 23"/>
          <p:cNvSpPr>
            <a:spLocks noChangeShapeType="1"/>
          </p:cNvSpPr>
          <p:nvPr/>
        </p:nvSpPr>
        <p:spPr bwMode="auto">
          <a:xfrm>
            <a:off x="2711050" y="2221588"/>
            <a:ext cx="2342865" cy="403501"/>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15385" name="Text Box 7"/>
          <p:cNvSpPr txBox="1">
            <a:spLocks noChangeArrowheads="1"/>
          </p:cNvSpPr>
          <p:nvPr/>
        </p:nvSpPr>
        <p:spPr bwMode="auto">
          <a:xfrm>
            <a:off x="1432659" y="2655311"/>
            <a:ext cx="1292543" cy="2285239"/>
          </a:xfrm>
          <a:prstGeom prst="rect">
            <a:avLst/>
          </a:prstGeom>
          <a:solidFill>
            <a:srgbClr val="FFFF00"/>
          </a:solidFill>
          <a:ln w="28575">
            <a:solidFill>
              <a:srgbClr val="000000"/>
            </a:solidFill>
            <a:miter lim="800000"/>
          </a:ln>
        </p:spPr>
        <p:style>
          <a:lnRef idx="2">
            <a:schemeClr val="accent2"/>
          </a:lnRef>
          <a:fillRef idx="1">
            <a:schemeClr val="lt1"/>
          </a:fillRef>
          <a:effectRef idx="0">
            <a:schemeClr val="accent2"/>
          </a:effectRef>
          <a:fontRef idx="minor">
            <a:schemeClr val="dk1"/>
          </a:fontRef>
        </p:style>
        <p:txBody>
          <a:bodyPr wrap="square" lIns="68576" tIns="34289" rIns="6857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en-US" altLang="vi-VN" sz="2400" b="1" dirty="0">
                <a:solidFill>
                  <a:srgbClr val="0000CC"/>
                </a:solidFill>
                <a:latin typeface="Times New Roman" panose="02020603050405020304"/>
              </a:rPr>
              <a:t>Kiến thức về </a:t>
            </a:r>
            <a:r>
              <a:rPr lang="vi-VN" altLang="en-US" sz="2400" b="1" dirty="0">
                <a:solidFill>
                  <a:srgbClr val="0000CC"/>
                </a:solidFill>
                <a:latin typeface="Times New Roman" panose="02020603050405020304"/>
              </a:rPr>
              <a:t>Tiếng Việt</a:t>
            </a:r>
            <a:r>
              <a:rPr lang="en-US" altLang="vi-VN" sz="2400" b="1" dirty="0">
                <a:solidFill>
                  <a:srgbClr val="0000CC"/>
                </a:solidFill>
                <a:latin typeface="Times New Roman" panose="02020603050405020304"/>
              </a:rPr>
              <a:t>,</a:t>
            </a:r>
          </a:p>
          <a:p>
            <a:pPr algn="ctr" eaLnBrk="0" fontAlgn="base" hangingPunct="0">
              <a:spcAft>
                <a:spcPct val="0"/>
              </a:spcAft>
              <a:defRPr/>
            </a:pPr>
            <a:r>
              <a:rPr lang="vi-VN" altLang="en-US" sz="2400" b="1" dirty="0">
                <a:solidFill>
                  <a:srgbClr val="0000CC"/>
                </a:solidFill>
                <a:latin typeface="Times New Roman" panose="02020603050405020304"/>
              </a:rPr>
              <a:t> Tập làm văn</a:t>
            </a:r>
          </a:p>
        </p:txBody>
      </p:sp>
      <p:sp>
        <p:nvSpPr>
          <p:cNvPr id="28" name="Line 22"/>
          <p:cNvSpPr>
            <a:spLocks noChangeShapeType="1"/>
          </p:cNvSpPr>
          <p:nvPr/>
        </p:nvSpPr>
        <p:spPr bwMode="auto">
          <a:xfrm flipH="1">
            <a:off x="2041446" y="2226805"/>
            <a:ext cx="633792" cy="412098"/>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2" name="Text Box 11"/>
          <p:cNvSpPr txBox="1">
            <a:spLocks noChangeArrowheads="1"/>
          </p:cNvSpPr>
          <p:nvPr/>
        </p:nvSpPr>
        <p:spPr bwMode="auto">
          <a:xfrm>
            <a:off x="7655242" y="2664260"/>
            <a:ext cx="1245394" cy="2285239"/>
          </a:xfrm>
          <a:prstGeom prst="rect">
            <a:avLst/>
          </a:prstGeom>
          <a:solidFill>
            <a:srgbClr val="FFFF00"/>
          </a:solidFill>
          <a:ln w="28575">
            <a:solidFill>
              <a:srgbClr val="000000"/>
            </a:solidFill>
            <a:miter lim="800000"/>
          </a:ln>
        </p:spPr>
        <p:style>
          <a:lnRef idx="2">
            <a:schemeClr val="accent2"/>
          </a:lnRef>
          <a:fillRef idx="1">
            <a:schemeClr val="lt1"/>
          </a:fillRef>
          <a:effectRef idx="0">
            <a:schemeClr val="accent2"/>
          </a:effectRef>
          <a:fontRef idx="minor">
            <a:schemeClr val="dk1"/>
          </a:fontRef>
        </p:style>
        <p:txBody>
          <a:bodyPr wrap="square" lIns="68576" tIns="34289" rIns="6857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en-US" altLang="vi-VN" sz="1575" b="1" dirty="0">
                <a:solidFill>
                  <a:srgbClr val="0000CC"/>
                </a:solidFill>
              </a:rPr>
              <a:t> </a:t>
            </a:r>
            <a:r>
              <a:rPr lang="vi-VN" altLang="en-US" sz="2400" b="1" dirty="0">
                <a:solidFill>
                  <a:srgbClr val="0000CC"/>
                </a:solidFill>
                <a:latin typeface="Times New Roman" panose="02020603050405020304" pitchFamily="18" charset="0"/>
                <a:cs typeface="Times New Roman" panose="02020603050405020304" pitchFamily="18" charset="0"/>
              </a:rPr>
              <a:t>Đoạn văn </a:t>
            </a:r>
            <a:r>
              <a:rPr lang="vi-VN" altLang="en-US" sz="2400" b="1" dirty="0">
                <a:solidFill>
                  <a:srgbClr val="0000CC"/>
                </a:solidFill>
              </a:rPr>
              <a:t>n</a:t>
            </a:r>
            <a:r>
              <a:rPr lang="en-US" altLang="en-US" sz="2400" b="1" dirty="0" err="1">
                <a:solidFill>
                  <a:srgbClr val="0000CC"/>
                </a:solidFill>
                <a:latin typeface="Times New Roman" panose="02020603050405020304"/>
              </a:rPr>
              <a:t>ghị</a:t>
            </a:r>
            <a:r>
              <a:rPr lang="en-US" altLang="en-US" sz="2400" b="1" dirty="0">
                <a:solidFill>
                  <a:srgbClr val="0000CC"/>
                </a:solidFill>
                <a:latin typeface="Times New Roman" panose="02020603050405020304"/>
              </a:rPr>
              <a:t> </a:t>
            </a:r>
            <a:r>
              <a:rPr lang="en-US" altLang="en-US" sz="2400" b="1" dirty="0" err="1">
                <a:solidFill>
                  <a:srgbClr val="0000CC"/>
                </a:solidFill>
                <a:latin typeface="Times New Roman" panose="02020603050405020304"/>
              </a:rPr>
              <a:t>luận</a:t>
            </a:r>
            <a:r>
              <a:rPr lang="en-US" altLang="en-US" sz="2400" b="1" dirty="0">
                <a:solidFill>
                  <a:srgbClr val="0000CC"/>
                </a:solidFill>
                <a:latin typeface="Times New Roman" panose="02020603050405020304"/>
              </a:rPr>
              <a:t> </a:t>
            </a:r>
          </a:p>
          <a:p>
            <a:pPr algn="ctr" eaLnBrk="0" fontAlgn="base" hangingPunct="0">
              <a:spcAft>
                <a:spcPct val="0"/>
              </a:spcAft>
              <a:defRPr/>
            </a:pPr>
            <a:r>
              <a:rPr lang="en-US" altLang="en-US" sz="2400" b="1" dirty="0" err="1">
                <a:solidFill>
                  <a:srgbClr val="0000CC"/>
                </a:solidFill>
                <a:latin typeface="Times New Roman" panose="02020603050405020304"/>
              </a:rPr>
              <a:t>xã</a:t>
            </a:r>
            <a:r>
              <a:rPr lang="en-US" altLang="en-US" sz="2400" b="1" dirty="0">
                <a:solidFill>
                  <a:srgbClr val="0000CC"/>
                </a:solidFill>
                <a:latin typeface="Times New Roman" panose="02020603050405020304"/>
              </a:rPr>
              <a:t> </a:t>
            </a:r>
            <a:r>
              <a:rPr lang="en-US" altLang="en-US" sz="2400" b="1" dirty="0" err="1">
                <a:solidFill>
                  <a:srgbClr val="0000CC"/>
                </a:solidFill>
                <a:latin typeface="Times New Roman" panose="02020603050405020304"/>
              </a:rPr>
              <a:t>hội</a:t>
            </a:r>
            <a:endParaRPr lang="vi-VN" altLang="en-US" sz="2400" b="1" dirty="0" err="1">
              <a:solidFill>
                <a:srgbClr val="0000CC"/>
              </a:solidFill>
              <a:latin typeface="Times New Roman" panose="02020603050405020304"/>
            </a:endParaRPr>
          </a:p>
          <a:p>
            <a:pPr algn="ctr" eaLnBrk="0" fontAlgn="base" hangingPunct="0">
              <a:spcAft>
                <a:spcPct val="0"/>
              </a:spcAft>
              <a:defRPr/>
            </a:pPr>
            <a:r>
              <a:rPr lang="vi-VN" altLang="en-US" sz="2400" b="1" dirty="0" err="1">
                <a:solidFill>
                  <a:srgbClr val="0000CC"/>
                </a:solidFill>
                <a:latin typeface="Times New Roman" panose="02020603050405020304"/>
              </a:rPr>
              <a:t> </a:t>
            </a:r>
          </a:p>
        </p:txBody>
      </p:sp>
      <p:sp>
        <p:nvSpPr>
          <p:cNvPr id="3" name="Line 23"/>
          <p:cNvSpPr>
            <a:spLocks noChangeShapeType="1"/>
          </p:cNvSpPr>
          <p:nvPr/>
        </p:nvSpPr>
        <p:spPr bwMode="auto">
          <a:xfrm>
            <a:off x="4473416" y="1124426"/>
            <a:ext cx="2526983" cy="668655"/>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13" name="Text Box 7"/>
          <p:cNvSpPr txBox="1">
            <a:spLocks noChangeArrowheads="1"/>
          </p:cNvSpPr>
          <p:nvPr/>
        </p:nvSpPr>
        <p:spPr bwMode="auto">
          <a:xfrm>
            <a:off x="1613374" y="1776197"/>
            <a:ext cx="2223655" cy="438580"/>
          </a:xfrm>
          <a:prstGeom prst="rect">
            <a:avLst/>
          </a:prstGeom>
          <a:solidFill>
            <a:srgbClr val="FFFF00"/>
          </a:solidFill>
          <a:ln w="38100">
            <a:solidFill>
              <a:srgbClr val="000000"/>
            </a:solidFill>
            <a:miter lim="800000"/>
          </a:ln>
        </p:spPr>
        <p:style>
          <a:lnRef idx="2">
            <a:schemeClr val="dk1"/>
          </a:lnRef>
          <a:fillRef idx="1">
            <a:schemeClr val="lt1"/>
          </a:fillRef>
          <a:effectRef idx="0">
            <a:schemeClr val="dk1"/>
          </a:effectRef>
          <a:fontRef idx="minor">
            <a:schemeClr val="dk1"/>
          </a:fontRef>
        </p:style>
        <p:txBody>
          <a:bodyPr wrap="square" lIns="68576" tIns="34289" rIns="68576" bIns="34289">
            <a:spAutoFit/>
            <a:scene3d>
              <a:camera prst="orthographicFront"/>
              <a:lightRig rig="threePt" dir="t"/>
            </a:scene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vi-VN" altLang="en-US" sz="2400" b="1" dirty="0" err="1">
                <a:solidFill>
                  <a:srgbClr val="FF0000"/>
                </a:solidFill>
                <a:effectLst>
                  <a:outerShdw blurRad="38100" dist="19050" dir="2700000" algn="tl" rotWithShape="0">
                    <a:schemeClr val="dk1">
                      <a:alpha val="40000"/>
                    </a:schemeClr>
                  </a:outerShdw>
                </a:effectLst>
                <a:latin typeface="Times New Roman" panose="02020603050405020304"/>
              </a:rPr>
              <a:t>Đọc - hiểu</a:t>
            </a:r>
          </a:p>
        </p:txBody>
      </p:sp>
      <p:sp>
        <p:nvSpPr>
          <p:cNvPr id="14" name="Line 21"/>
          <p:cNvSpPr>
            <a:spLocks noChangeShapeType="1"/>
          </p:cNvSpPr>
          <p:nvPr/>
        </p:nvSpPr>
        <p:spPr bwMode="auto">
          <a:xfrm>
            <a:off x="7252854" y="2244241"/>
            <a:ext cx="943213" cy="390678"/>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15" name="Text Box 11"/>
          <p:cNvSpPr txBox="1">
            <a:spLocks noChangeArrowheads="1"/>
          </p:cNvSpPr>
          <p:nvPr/>
        </p:nvSpPr>
        <p:spPr bwMode="auto">
          <a:xfrm>
            <a:off x="5914898" y="1788045"/>
            <a:ext cx="2471738" cy="438580"/>
          </a:xfrm>
          <a:prstGeom prst="rect">
            <a:avLst/>
          </a:prstGeom>
          <a:solidFill>
            <a:srgbClr val="FFFF00"/>
          </a:solidFill>
          <a:ln w="38100">
            <a:solidFill>
              <a:srgbClr val="000000"/>
            </a:solidFill>
            <a:miter lim="800000"/>
          </a:ln>
        </p:spPr>
        <p:style>
          <a:lnRef idx="2">
            <a:schemeClr val="dk1"/>
          </a:lnRef>
          <a:fillRef idx="1">
            <a:schemeClr val="lt1"/>
          </a:fillRef>
          <a:effectRef idx="0">
            <a:schemeClr val="dk1"/>
          </a:effectRef>
          <a:fontRef idx="minor">
            <a:schemeClr val="dk1"/>
          </a:fontRef>
        </p:style>
        <p:txBody>
          <a:bodyPr wrap="square" lIns="68576" tIns="34289" rIns="6857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en-US" altLang="vi-VN" sz="1575" dirty="0">
                <a:ln w="22225">
                  <a:solidFill>
                    <a:schemeClr val="accent2"/>
                  </a:solidFill>
                  <a:prstDash val="solid"/>
                </a:ln>
                <a:solidFill>
                  <a:schemeClr val="accent2">
                    <a:lumMod val="40000"/>
                    <a:lumOff val="60000"/>
                  </a:schemeClr>
                </a:solidFill>
              </a:rPr>
              <a:t> </a:t>
            </a:r>
            <a:r>
              <a:rPr lang="vi-VN" altLang="en-US" sz="2400" b="1" dirty="0" err="1">
                <a:solidFill>
                  <a:srgbClr val="FF0000"/>
                </a:solidFill>
                <a:effectLst>
                  <a:outerShdw blurRad="38100" dist="19050" dir="2700000" algn="tl" rotWithShape="0">
                    <a:schemeClr val="dk1">
                      <a:alpha val="40000"/>
                    </a:schemeClr>
                  </a:outerShdw>
                </a:effectLst>
                <a:latin typeface="Times New Roman" panose="02020603050405020304"/>
              </a:rPr>
              <a:t>Tạo lập văn bản</a:t>
            </a:r>
            <a:r>
              <a:rPr lang="vi-VN" altLang="en-US" sz="2400" b="1" dirty="0" err="1">
                <a:ln w="22225">
                  <a:solidFill>
                    <a:schemeClr val="accent2"/>
                  </a:solidFill>
                  <a:prstDash val="solid"/>
                </a:ln>
                <a:solidFill>
                  <a:schemeClr val="accent2">
                    <a:lumMod val="40000"/>
                    <a:lumOff val="60000"/>
                  </a:schemeClr>
                </a:solidFill>
                <a:latin typeface="Times New Roman" panose="02020603050405020304"/>
              </a:rPr>
              <a:t> </a:t>
            </a:r>
          </a:p>
        </p:txBody>
      </p:sp>
      <p:sp>
        <p:nvSpPr>
          <p:cNvPr id="16" name="Line 21"/>
          <p:cNvSpPr>
            <a:spLocks noChangeShapeType="1"/>
          </p:cNvSpPr>
          <p:nvPr/>
        </p:nvSpPr>
        <p:spPr bwMode="auto">
          <a:xfrm flipH="1">
            <a:off x="6437470" y="2244241"/>
            <a:ext cx="815384" cy="390851"/>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17" name="Line 23"/>
          <p:cNvSpPr>
            <a:spLocks noChangeShapeType="1"/>
          </p:cNvSpPr>
          <p:nvPr/>
        </p:nvSpPr>
        <p:spPr bwMode="auto">
          <a:xfrm>
            <a:off x="2675238" y="2244241"/>
            <a:ext cx="897590" cy="399899"/>
          </a:xfrm>
          <a:prstGeom prst="line">
            <a:avLst/>
          </a:prstGeom>
          <a:noFill/>
          <a:ln w="28575">
            <a:solidFill>
              <a:srgbClr val="FFC000"/>
            </a:solidFill>
            <a:rou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vi-VN" sz="1050">
              <a:latin typeface="Arial" panose="020B0604020202020204" pitchFamily="34" charset="0"/>
            </a:endParaRPr>
          </a:p>
        </p:txBody>
      </p:sp>
      <p:sp>
        <p:nvSpPr>
          <p:cNvPr id="18" name="Text Box 11"/>
          <p:cNvSpPr txBox="1">
            <a:spLocks noChangeArrowheads="1"/>
          </p:cNvSpPr>
          <p:nvPr/>
        </p:nvSpPr>
        <p:spPr bwMode="auto">
          <a:xfrm>
            <a:off x="6081714" y="2655310"/>
            <a:ext cx="1245394" cy="2285239"/>
          </a:xfrm>
          <a:prstGeom prst="rect">
            <a:avLst/>
          </a:prstGeom>
          <a:solidFill>
            <a:srgbClr val="FFFF00"/>
          </a:solidFill>
          <a:ln w="28575">
            <a:solidFill>
              <a:srgbClr val="000000"/>
            </a:solidFill>
            <a:miter lim="800000"/>
          </a:ln>
        </p:spPr>
        <p:style>
          <a:lnRef idx="2">
            <a:schemeClr val="accent2"/>
          </a:lnRef>
          <a:fillRef idx="1">
            <a:schemeClr val="lt1"/>
          </a:fillRef>
          <a:effectRef idx="0">
            <a:schemeClr val="accent2"/>
          </a:effectRef>
          <a:fontRef idx="minor">
            <a:schemeClr val="dk1"/>
          </a:fontRef>
        </p:style>
        <p:txBody>
          <a:bodyPr wrap="square" lIns="68576" tIns="34289" rIns="6857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Aft>
                <a:spcPct val="0"/>
              </a:spcAft>
              <a:defRPr/>
            </a:pPr>
            <a:r>
              <a:rPr lang="vi-VN" altLang="en-US" sz="2400" b="1" dirty="0" err="1">
                <a:solidFill>
                  <a:srgbClr val="0000CC"/>
                </a:solidFill>
                <a:latin typeface="Times New Roman" panose="02020603050405020304"/>
              </a:rPr>
              <a:t>Đoạn văn n</a:t>
            </a:r>
            <a:r>
              <a:rPr lang="en-US" altLang="en-US" sz="2400" b="1" dirty="0" err="1">
                <a:solidFill>
                  <a:srgbClr val="0000CC"/>
                </a:solidFill>
                <a:latin typeface="Times New Roman" panose="02020603050405020304"/>
              </a:rPr>
              <a:t>ghị</a:t>
            </a:r>
            <a:r>
              <a:rPr lang="en-US" altLang="en-US" sz="2400" b="1" dirty="0">
                <a:solidFill>
                  <a:srgbClr val="0000CC"/>
                </a:solidFill>
                <a:latin typeface="Times New Roman" panose="02020603050405020304"/>
              </a:rPr>
              <a:t> </a:t>
            </a:r>
            <a:r>
              <a:rPr lang="en-US" altLang="en-US" sz="2400" b="1" dirty="0" err="1">
                <a:solidFill>
                  <a:srgbClr val="0000CC"/>
                </a:solidFill>
                <a:latin typeface="Times New Roman" panose="02020603050405020304"/>
              </a:rPr>
              <a:t>luận</a:t>
            </a:r>
            <a:r>
              <a:rPr lang="en-US" altLang="en-US" sz="2400" b="1" dirty="0">
                <a:solidFill>
                  <a:srgbClr val="0000CC"/>
                </a:solidFill>
                <a:latin typeface="Times New Roman" panose="02020603050405020304"/>
              </a:rPr>
              <a:t> </a:t>
            </a:r>
            <a:r>
              <a:rPr lang="en-US" altLang="en-US" sz="2400" b="1" dirty="0" err="1">
                <a:solidFill>
                  <a:srgbClr val="0000CC"/>
                </a:solidFill>
                <a:latin typeface="Times New Roman" panose="02020603050405020304"/>
              </a:rPr>
              <a:t>văn</a:t>
            </a:r>
            <a:r>
              <a:rPr lang="en-US" altLang="en-US" sz="2400" b="1" dirty="0">
                <a:solidFill>
                  <a:srgbClr val="0000CC"/>
                </a:solidFill>
                <a:latin typeface="Times New Roman" panose="02020603050405020304"/>
              </a:rPr>
              <a:t> </a:t>
            </a:r>
            <a:r>
              <a:rPr lang="en-US" altLang="en-US" sz="2400" b="1" dirty="0" err="1">
                <a:solidFill>
                  <a:srgbClr val="0000CC"/>
                </a:solidFill>
                <a:latin typeface="Times New Roman" panose="02020603050405020304"/>
              </a:rPr>
              <a:t>học</a:t>
            </a:r>
            <a:r>
              <a:rPr lang="en-US" altLang="en-US" sz="2400" b="1" dirty="0">
                <a:solidFill>
                  <a:srgbClr val="0000CC"/>
                </a:solidFill>
                <a:latin typeface="Times New Roman" panose="02020603050405020304"/>
              </a:rPr>
              <a:t> </a:t>
            </a:r>
            <a:endParaRPr lang="vi-VN" altLang="en-US" sz="2400" b="1" dirty="0" err="1">
              <a:solidFill>
                <a:srgbClr val="0000CC"/>
              </a:solidFill>
              <a:latin typeface="Times New Roman" panose="02020603050405020304"/>
            </a:endParaRPr>
          </a:p>
          <a:p>
            <a:pPr algn="ctr" eaLnBrk="0" fontAlgn="base" hangingPunct="0">
              <a:spcAft>
                <a:spcPct val="0"/>
              </a:spcAft>
              <a:defRPr/>
            </a:pPr>
            <a:r>
              <a:rPr lang="vi-VN" altLang="en-US" sz="2400" b="1" dirty="0" err="1">
                <a:solidFill>
                  <a:srgbClr val="0000CC"/>
                </a:solidFill>
                <a:latin typeface="Times New Roman" panose="02020603050405020304"/>
              </a:rPr>
              <a:t> </a:t>
            </a:r>
          </a:p>
        </p:txBody>
      </p:sp>
    </p:spTree>
    <p:extLst>
      <p:ext uri="{BB962C8B-B14F-4D97-AF65-F5344CB8AC3E}">
        <p14:creationId xmlns:p14="http://schemas.microsoft.com/office/powerpoint/2010/main" xmlns="" val="2714836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xmlns="" val="3559392890"/>
              </p:ext>
            </p:extLst>
          </p:nvPr>
        </p:nvGraphicFramePr>
        <p:xfrm>
          <a:off x="89535" y="463868"/>
          <a:ext cx="8964930" cy="4602402"/>
        </p:xfrm>
        <a:graphic>
          <a:graphicData uri="http://schemas.openxmlformats.org/drawingml/2006/table">
            <a:tbl>
              <a:tblPr firstRow="1" bandRow="1">
                <a:tableStyleId>{5C22544A-7EE6-4342-B048-85BDC9FD1C3A}</a:tableStyleId>
              </a:tblPr>
              <a:tblGrid>
                <a:gridCol w="1276826">
                  <a:extLst>
                    <a:ext uri="{9D8B030D-6E8A-4147-A177-3AD203B41FA5}">
                      <a16:colId xmlns:a16="http://schemas.microsoft.com/office/drawing/2014/main" xmlns="" val="20000"/>
                    </a:ext>
                  </a:extLst>
                </a:gridCol>
                <a:gridCol w="2407444">
                  <a:extLst>
                    <a:ext uri="{9D8B030D-6E8A-4147-A177-3AD203B41FA5}">
                      <a16:colId xmlns:a16="http://schemas.microsoft.com/office/drawing/2014/main" xmlns="" val="20001"/>
                    </a:ext>
                  </a:extLst>
                </a:gridCol>
                <a:gridCol w="5280660">
                  <a:extLst>
                    <a:ext uri="{9D8B030D-6E8A-4147-A177-3AD203B41FA5}">
                      <a16:colId xmlns:a16="http://schemas.microsoft.com/office/drawing/2014/main" xmlns="" val="20002"/>
                    </a:ext>
                  </a:extLst>
                </a:gridCol>
              </a:tblGrid>
              <a:tr h="1482551">
                <a:tc rowSpan="4">
                  <a:txBody>
                    <a:bodyPr/>
                    <a:lstStyle/>
                    <a:p>
                      <a:pPr algn="ctr">
                        <a:buNone/>
                      </a:pPr>
                      <a:endParaRPr lang="en-US" sz="2100" dirty="0">
                        <a:solidFill>
                          <a:schemeClr val="tx1"/>
                        </a:solidFill>
                      </a:endParaRPr>
                    </a:p>
                    <a:p>
                      <a:pPr algn="ctr">
                        <a:buNone/>
                      </a:pPr>
                      <a:endParaRPr lang="en-US" sz="2100" dirty="0">
                        <a:solidFill>
                          <a:schemeClr val="tx1"/>
                        </a:solidFill>
                      </a:endParaRPr>
                    </a:p>
                    <a:p>
                      <a:pPr algn="ctr">
                        <a:buNone/>
                      </a:pPr>
                      <a:endParaRPr lang="en-US" sz="2100" dirty="0">
                        <a:solidFill>
                          <a:schemeClr val="tx1"/>
                        </a:solidFill>
                      </a:endParaRPr>
                    </a:p>
                    <a:p>
                      <a:pPr algn="ctr">
                        <a:buNone/>
                      </a:pPr>
                      <a:endParaRPr lang="en-US" sz="2100" dirty="0">
                        <a:solidFill>
                          <a:schemeClr val="tx1"/>
                        </a:solidFill>
                      </a:endParaRPr>
                    </a:p>
                    <a:p>
                      <a:pPr algn="ctr">
                        <a:buNone/>
                      </a:pPr>
                      <a:r>
                        <a:rPr lang="en-US" sz="2100" dirty="0" err="1">
                          <a:solidFill>
                            <a:schemeClr val="tx1"/>
                          </a:solidFill>
                        </a:rPr>
                        <a:t>Câu</a:t>
                      </a:r>
                      <a:r>
                        <a:rPr lang="en-US" sz="2100" dirty="0">
                          <a:solidFill>
                            <a:schemeClr val="tx1"/>
                          </a:solidFill>
                        </a:rPr>
                        <a:t> </a:t>
                      </a:r>
                      <a:r>
                        <a:rPr lang="en-US" sz="2100" dirty="0" err="1">
                          <a:solidFill>
                            <a:schemeClr val="tx1"/>
                          </a:solidFill>
                        </a:rPr>
                        <a:t>hỏi</a:t>
                      </a:r>
                      <a:endParaRPr lang="en-US" sz="2100" dirty="0">
                        <a:solidFill>
                          <a:schemeClr val="tx1"/>
                        </a:solidFill>
                      </a:endParaRPr>
                    </a:p>
                    <a:p>
                      <a:pPr algn="ctr">
                        <a:buNone/>
                      </a:pPr>
                      <a:r>
                        <a:rPr lang="en-US" sz="2100" dirty="0" err="1">
                          <a:solidFill>
                            <a:schemeClr val="tx1"/>
                          </a:solidFill>
                        </a:rPr>
                        <a:t>đọc</a:t>
                      </a:r>
                      <a:r>
                        <a:rPr lang="en-US" sz="2100" dirty="0">
                          <a:solidFill>
                            <a:schemeClr val="tx1"/>
                          </a:solidFill>
                        </a:rPr>
                        <a:t>- </a:t>
                      </a:r>
                      <a:r>
                        <a:rPr lang="en-US" sz="2100" dirty="0" err="1">
                          <a:solidFill>
                            <a:schemeClr val="tx1"/>
                          </a:solidFill>
                        </a:rPr>
                        <a:t>hiểu</a:t>
                      </a:r>
                      <a:endParaRPr lang="en-US" sz="2100" dirty="0">
                        <a:solidFill>
                          <a:schemeClr val="tx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solidFill>
                  </a:tcPr>
                </a:tc>
                <a:tc>
                  <a:txBody>
                    <a:bodyPr/>
                    <a:lstStyle/>
                    <a:p>
                      <a:pPr>
                        <a:buNone/>
                      </a:pPr>
                      <a:endParaRPr lang="en-US" sz="1800" b="1" dirty="0">
                        <a:solidFill>
                          <a:schemeClr val="bg1"/>
                        </a:solidFill>
                      </a:endParaRPr>
                    </a:p>
                    <a:p>
                      <a:pPr>
                        <a:buNone/>
                      </a:pPr>
                      <a:endParaRPr lang="en-US" sz="1800" b="1" dirty="0">
                        <a:solidFill>
                          <a:schemeClr val="bg1"/>
                        </a:solidFill>
                      </a:endParaRPr>
                    </a:p>
                    <a:p>
                      <a:pPr>
                        <a:buNone/>
                      </a:pPr>
                      <a:r>
                        <a:rPr lang="en-US" sz="1800" b="1" dirty="0" err="1">
                          <a:solidFill>
                            <a:schemeClr val="bg1"/>
                          </a:solidFill>
                        </a:rPr>
                        <a:t>Kiến</a:t>
                      </a:r>
                      <a:r>
                        <a:rPr lang="en-US" sz="1800" b="1" dirty="0">
                          <a:solidFill>
                            <a:schemeClr val="bg1"/>
                          </a:solidFill>
                        </a:rPr>
                        <a:t> </a:t>
                      </a:r>
                      <a:r>
                        <a:rPr lang="en-US" sz="1800" b="1" dirty="0" err="1">
                          <a:solidFill>
                            <a:schemeClr val="bg1"/>
                          </a:solidFill>
                        </a:rPr>
                        <a:t>thức</a:t>
                      </a:r>
                      <a:r>
                        <a:rPr lang="en-US" sz="1800" b="1" dirty="0">
                          <a:solidFill>
                            <a:schemeClr val="bg1"/>
                          </a:solidFill>
                        </a:rPr>
                        <a:t> </a:t>
                      </a:r>
                      <a:r>
                        <a:rPr lang="en-US" sz="1800" b="1" dirty="0" err="1">
                          <a:solidFill>
                            <a:schemeClr val="bg1"/>
                          </a:solidFill>
                        </a:rPr>
                        <a:t>về</a:t>
                      </a:r>
                      <a:r>
                        <a:rPr lang="en-US" sz="1800" b="1" dirty="0">
                          <a:solidFill>
                            <a:schemeClr val="bg1"/>
                          </a:solidFill>
                        </a:rPr>
                        <a:t> </a:t>
                      </a:r>
                      <a:r>
                        <a:rPr lang="en-US" sz="1800" b="1" dirty="0" err="1">
                          <a:solidFill>
                            <a:schemeClr val="bg1"/>
                          </a:solidFill>
                        </a:rPr>
                        <a:t>tác</a:t>
                      </a:r>
                      <a:r>
                        <a:rPr lang="en-US" sz="1800" b="1" dirty="0">
                          <a:solidFill>
                            <a:schemeClr val="bg1"/>
                          </a:solidFill>
                        </a:rPr>
                        <a:t> </a:t>
                      </a:r>
                      <a:r>
                        <a:rPr lang="en-US" sz="1800" b="1" dirty="0" err="1">
                          <a:solidFill>
                            <a:schemeClr val="bg1"/>
                          </a:solidFill>
                        </a:rPr>
                        <a:t>giả</a:t>
                      </a:r>
                      <a:r>
                        <a:rPr lang="en-US" sz="1800" b="1" dirty="0">
                          <a:solidFill>
                            <a:schemeClr val="bg1"/>
                          </a:solidFill>
                        </a:rPr>
                        <a:t>, </a:t>
                      </a:r>
                      <a:r>
                        <a:rPr lang="en-US" sz="1800" b="1" dirty="0" err="1">
                          <a:solidFill>
                            <a:schemeClr val="bg1"/>
                          </a:solidFill>
                        </a:rPr>
                        <a:t>tác</a:t>
                      </a:r>
                      <a:r>
                        <a:rPr lang="en-US" sz="1800" b="1" dirty="0">
                          <a:solidFill>
                            <a:schemeClr val="bg1"/>
                          </a:solidFill>
                        </a:rPr>
                        <a:t> </a:t>
                      </a:r>
                      <a:r>
                        <a:rPr lang="en-US" sz="1800" b="1" dirty="0" err="1">
                          <a:solidFill>
                            <a:schemeClr val="bg1"/>
                          </a:solidFill>
                        </a:rPr>
                        <a:t>phẩm</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Tác giả</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Hoàn cảnh sáng tác, xuất xứ</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Bố cục</a:t>
                      </a:r>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ngôi</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kể</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Phương</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thức</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biểu</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đạt</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Chủ đề</a:t>
                      </a:r>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ý</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nghĩa</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nhan</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đề</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Nội dung, nghệ thuật...</a:t>
                      </a: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extLst>
                  <a:ext uri="{0D108BD9-81ED-4DB2-BD59-A6C34878D82A}">
                    <a16:rowId xmlns:a16="http://schemas.microsoft.com/office/drawing/2014/main" xmlns="" val="10000"/>
                  </a:ext>
                </a:extLst>
              </a:tr>
              <a:tr h="1181848">
                <a:tc vMerge="1">
                  <a:txBody>
                    <a:bodyPr/>
                    <a:lstStyle/>
                    <a:p>
                      <a:endParaRPr lang="en-US"/>
                    </a:p>
                  </a:txBody>
                  <a:tcPr>
                    <a:lnL w="12700" cmpd="sng">
                      <a:solidFill>
                        <a:schemeClr val="tx1"/>
                      </a:solidFill>
                      <a:prstDash val="solid"/>
                    </a:lnL>
                    <a:lnR w="12700" cmpd="sng">
                      <a:solidFill>
                        <a:schemeClr val="tx1"/>
                      </a:solidFill>
                      <a:prstDash val="solid"/>
                    </a:lnR>
                  </a:tcPr>
                </a:tc>
                <a:tc>
                  <a:txBody>
                    <a:bodyPr/>
                    <a:lstStyle/>
                    <a:p>
                      <a:pPr>
                        <a:buNone/>
                      </a:pPr>
                      <a:endParaRPr lang="en-US" sz="1800" b="1" dirty="0">
                        <a:solidFill>
                          <a:schemeClr val="bg1"/>
                        </a:solidFill>
                      </a:endParaRPr>
                    </a:p>
                    <a:p>
                      <a:pPr>
                        <a:buNone/>
                      </a:pPr>
                      <a:r>
                        <a:rPr lang="en-US" sz="1800" b="1" dirty="0" err="1">
                          <a:solidFill>
                            <a:schemeClr val="bg1"/>
                          </a:solidFill>
                        </a:rPr>
                        <a:t>Kiến</a:t>
                      </a:r>
                      <a:r>
                        <a:rPr lang="en-US" sz="1800" b="1" dirty="0">
                          <a:solidFill>
                            <a:schemeClr val="bg1"/>
                          </a:solidFill>
                        </a:rPr>
                        <a:t> </a:t>
                      </a:r>
                      <a:r>
                        <a:rPr lang="en-US" sz="1800" b="1" dirty="0" err="1">
                          <a:solidFill>
                            <a:schemeClr val="bg1"/>
                          </a:solidFill>
                        </a:rPr>
                        <a:t>thức</a:t>
                      </a:r>
                      <a:r>
                        <a:rPr lang="en-US" sz="1800" b="1" dirty="0">
                          <a:solidFill>
                            <a:schemeClr val="bg1"/>
                          </a:solidFill>
                        </a:rPr>
                        <a:t> </a:t>
                      </a:r>
                      <a:r>
                        <a:rPr lang="en-US" sz="1800" b="1" dirty="0" err="1">
                          <a:solidFill>
                            <a:schemeClr val="bg1"/>
                          </a:solidFill>
                        </a:rPr>
                        <a:t>về</a:t>
                      </a:r>
                      <a:r>
                        <a:rPr lang="en-US" sz="1800" b="1" dirty="0">
                          <a:solidFill>
                            <a:schemeClr val="bg1"/>
                          </a:solidFill>
                        </a:rPr>
                        <a:t> </a:t>
                      </a:r>
                      <a:r>
                        <a:rPr lang="en-US" sz="1800" b="1" dirty="0" err="1">
                          <a:solidFill>
                            <a:schemeClr val="bg1"/>
                          </a:solidFill>
                        </a:rPr>
                        <a:t>Tiếng</a:t>
                      </a:r>
                      <a:r>
                        <a:rPr lang="en-US" sz="1800" b="1" dirty="0">
                          <a:solidFill>
                            <a:schemeClr val="bg1"/>
                          </a:solidFill>
                        </a:rPr>
                        <a:t> </a:t>
                      </a:r>
                      <a:r>
                        <a:rPr lang="en-US" sz="1800" b="1" dirty="0" err="1">
                          <a:solidFill>
                            <a:schemeClr val="bg1"/>
                          </a:solidFill>
                        </a:rPr>
                        <a:t>Việt</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c>
                  <a:txBody>
                    <a:bodyPr/>
                    <a:lstStyle/>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Biện pháp tu t</a:t>
                      </a:r>
                      <a:r>
                        <a:rPr lang="en-US" alt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ừ</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Kiểu câu</a:t>
                      </a:r>
                      <a:r>
                        <a:rPr lang="en-US" alt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Thành phần câu</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Nghĩa tường minh, hàm ý</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Thành ngữ</a:t>
                      </a:r>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extLst>
                  <a:ext uri="{0D108BD9-81ED-4DB2-BD59-A6C34878D82A}">
                    <a16:rowId xmlns:a16="http://schemas.microsoft.com/office/drawing/2014/main" xmlns="" val="10001"/>
                  </a:ext>
                </a:extLst>
              </a:tr>
              <a:tr h="635379">
                <a:tc vMerge="1">
                  <a:txBody>
                    <a:bodyPr/>
                    <a:lstStyle/>
                    <a:p>
                      <a:endParaRPr lang="en-US"/>
                    </a:p>
                  </a:txBody>
                  <a:tcPr>
                    <a:lnL w="12700" cmpd="sng">
                      <a:solidFill>
                        <a:schemeClr val="tx1"/>
                      </a:solidFill>
                      <a:prstDash val="solid"/>
                    </a:lnL>
                    <a:lnR w="12700" cmpd="sng">
                      <a:solidFill>
                        <a:schemeClr val="tx1"/>
                      </a:solidFill>
                      <a:prstDash val="solid"/>
                    </a:lnR>
                  </a:tcPr>
                </a:tc>
                <a:tc>
                  <a:txBody>
                    <a:bodyPr/>
                    <a:lstStyle/>
                    <a:p>
                      <a:pPr>
                        <a:buNone/>
                      </a:pPr>
                      <a:r>
                        <a:rPr lang="en-US" sz="1800" b="1" dirty="0" err="1">
                          <a:solidFill>
                            <a:schemeClr val="bg1"/>
                          </a:solidFill>
                        </a:rPr>
                        <a:t>Lí</a:t>
                      </a:r>
                      <a:r>
                        <a:rPr lang="en-US" sz="1800" b="1" dirty="0">
                          <a:solidFill>
                            <a:schemeClr val="bg1"/>
                          </a:solidFill>
                        </a:rPr>
                        <a:t> </a:t>
                      </a:r>
                      <a:r>
                        <a:rPr lang="en-US" sz="1800" b="1" dirty="0" err="1">
                          <a:solidFill>
                            <a:schemeClr val="bg1"/>
                          </a:solidFill>
                        </a:rPr>
                        <a:t>giải</a:t>
                      </a:r>
                      <a:r>
                        <a:rPr lang="en-US" sz="1800" b="1" dirty="0">
                          <a:solidFill>
                            <a:schemeClr val="bg1"/>
                          </a:solidFill>
                        </a:rPr>
                        <a:t>: </a:t>
                      </a:r>
                      <a:r>
                        <a:rPr lang="en-US" sz="1800" b="1" dirty="0" err="1">
                          <a:solidFill>
                            <a:schemeClr val="bg1"/>
                          </a:solidFill>
                        </a:rPr>
                        <a:t>Vì</a:t>
                      </a:r>
                      <a:r>
                        <a:rPr lang="en-US" sz="1800" b="1" dirty="0">
                          <a:solidFill>
                            <a:schemeClr val="bg1"/>
                          </a:solidFill>
                        </a:rPr>
                        <a:t> </a:t>
                      </a:r>
                      <a:r>
                        <a:rPr lang="en-US" sz="1800" b="1" dirty="0" err="1">
                          <a:solidFill>
                            <a:schemeClr val="bg1"/>
                          </a:solidFill>
                        </a:rPr>
                        <a:t>sao</a:t>
                      </a:r>
                      <a:r>
                        <a:rPr lang="en-US" sz="1800" b="1" dirty="0">
                          <a:solidFill>
                            <a:schemeClr val="bg1"/>
                          </a:solidFill>
                        </a:rPr>
                        <a:t>? </a:t>
                      </a:r>
                      <a:r>
                        <a:rPr lang="en-US" sz="1800" b="1" dirty="0" err="1">
                          <a:solidFill>
                            <a:schemeClr val="bg1"/>
                          </a:solidFill>
                        </a:rPr>
                        <a:t>Tại</a:t>
                      </a:r>
                      <a:r>
                        <a:rPr lang="en-US" sz="1800" b="1" dirty="0">
                          <a:solidFill>
                            <a:schemeClr val="bg1"/>
                          </a:solidFill>
                        </a:rPr>
                        <a:t> </a:t>
                      </a:r>
                      <a:r>
                        <a:rPr lang="en-US" sz="1800" b="1" dirty="0" err="1">
                          <a:solidFill>
                            <a:schemeClr val="bg1"/>
                          </a:solidFill>
                        </a:rPr>
                        <a:t>sao</a:t>
                      </a:r>
                      <a:r>
                        <a:rPr lang="en-US" sz="1800" b="1" dirty="0">
                          <a:solidFill>
                            <a:schemeClr val="bg1"/>
                          </a:solidFill>
                        </a:rPr>
                        <a:t>?</a:t>
                      </a: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tc>
                  <a:txBody>
                    <a:bodyPr/>
                    <a:lstStyle/>
                    <a:p>
                      <a:pPr algn="just">
                        <a:spcBef>
                          <a:spcPct val="0"/>
                        </a:spcBef>
                        <a:buClrTx/>
                        <a:buFontTx/>
                        <a:buNone/>
                      </a:pP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Đặc sắc trong cách sử dụng từ ngữ</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spcBef>
                          <a:spcPct val="0"/>
                        </a:spcBef>
                        <a:buClrTx/>
                        <a:buFontTx/>
                        <a:buNone/>
                      </a:pP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Cách lặp lại từ ngữ, hình ảnh thơ, đoạn thơ ...</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extLst>
                  <a:ext uri="{0D108BD9-81ED-4DB2-BD59-A6C34878D82A}">
                    <a16:rowId xmlns:a16="http://schemas.microsoft.com/office/drawing/2014/main" xmlns="" val="10002"/>
                  </a:ext>
                </a:extLst>
              </a:tr>
              <a:tr h="573115">
                <a:tc vMerge="1">
                  <a:txBody>
                    <a:bodyPr/>
                    <a:lstStyle/>
                    <a:p>
                      <a:endParaRPr lang="en-US"/>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buNone/>
                      </a:pPr>
                      <a:r>
                        <a:rPr lang="en-US" sz="1800" b="1" dirty="0" err="1">
                          <a:solidFill>
                            <a:schemeClr val="bg1"/>
                          </a:solidFill>
                        </a:rPr>
                        <a:t>Liên</a:t>
                      </a:r>
                      <a:r>
                        <a:rPr lang="en-US" sz="1800" b="1" dirty="0">
                          <a:solidFill>
                            <a:schemeClr val="bg1"/>
                          </a:solidFill>
                        </a:rPr>
                        <a:t> </a:t>
                      </a:r>
                      <a:r>
                        <a:rPr lang="en-US" sz="1800" b="1" dirty="0" err="1">
                          <a:solidFill>
                            <a:schemeClr val="bg1"/>
                          </a:solidFill>
                        </a:rPr>
                        <a:t>hệ</a:t>
                      </a:r>
                      <a:r>
                        <a:rPr lang="en-US" sz="1800" b="1" dirty="0">
                          <a:solidFill>
                            <a:schemeClr val="bg1"/>
                          </a:solidFill>
                        </a:rPr>
                        <a:t>, so </a:t>
                      </a:r>
                      <a:r>
                        <a:rPr lang="en-US" sz="1800" b="1" dirty="0" err="1">
                          <a:solidFill>
                            <a:schemeClr val="bg1"/>
                          </a:solidFill>
                        </a:rPr>
                        <a:t>sánh</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70C0"/>
                    </a:solidFill>
                  </a:tcPr>
                </a:tc>
                <a:tc>
                  <a:txBody>
                    <a:bodyPr/>
                    <a:lstStyle/>
                    <a:p>
                      <a:pPr>
                        <a:buNone/>
                      </a:pP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Liên hệ tác phẩm cùng đề tài, chủ đề, thể loại, hoàn cảnh sáng tác, hình ảnh có ý  nghĩa tương tự...</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tx1"/>
                    </a:solidFill>
                  </a:tcPr>
                </a:tc>
                <a:extLst>
                  <a:ext uri="{0D108BD9-81ED-4DB2-BD59-A6C34878D82A}">
                    <a16:rowId xmlns:a16="http://schemas.microsoft.com/office/drawing/2014/main" xmlns="" val="10003"/>
                  </a:ext>
                </a:extLst>
              </a:tr>
              <a:tr h="352988">
                <a:tc rowSpan="2">
                  <a:txBody>
                    <a:bodyPr/>
                    <a:lstStyle/>
                    <a:p>
                      <a:pPr algn="ctr">
                        <a:buNone/>
                      </a:pPr>
                      <a:r>
                        <a:rPr lang="en-US" sz="2100" b="1" dirty="0" err="1">
                          <a:solidFill>
                            <a:schemeClr val="tx1"/>
                          </a:solidFill>
                        </a:rPr>
                        <a:t>Tạo</a:t>
                      </a:r>
                      <a:r>
                        <a:rPr lang="en-US" sz="2100" b="1" dirty="0">
                          <a:solidFill>
                            <a:schemeClr val="tx1"/>
                          </a:solidFill>
                        </a:rPr>
                        <a:t> </a:t>
                      </a:r>
                      <a:r>
                        <a:rPr lang="en-US" sz="2100" b="1" dirty="0" err="1">
                          <a:solidFill>
                            <a:schemeClr val="tx1"/>
                          </a:solidFill>
                        </a:rPr>
                        <a:t>lập</a:t>
                      </a:r>
                      <a:r>
                        <a:rPr lang="en-US" sz="2100" b="1" dirty="0">
                          <a:solidFill>
                            <a:schemeClr val="tx1"/>
                          </a:solidFill>
                        </a:rPr>
                        <a:t> </a:t>
                      </a:r>
                      <a:r>
                        <a:rPr lang="en-US" sz="2100" b="1" dirty="0" err="1">
                          <a:solidFill>
                            <a:schemeClr val="tx1"/>
                          </a:solidFill>
                        </a:rPr>
                        <a:t>văn</a:t>
                      </a:r>
                      <a:r>
                        <a:rPr lang="en-US" sz="2100" b="1" dirty="0">
                          <a:solidFill>
                            <a:schemeClr val="tx1"/>
                          </a:solidFill>
                        </a:rPr>
                        <a:t> </a:t>
                      </a:r>
                      <a:r>
                        <a:rPr lang="en-US" sz="2100" b="1" dirty="0" err="1">
                          <a:solidFill>
                            <a:schemeClr val="tx1"/>
                          </a:solidFill>
                        </a:rPr>
                        <a:t>bản</a:t>
                      </a:r>
                      <a:endParaRPr lang="en-US" sz="2100" b="1" dirty="0">
                        <a:solidFill>
                          <a:schemeClr val="tx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solidFill>
                  </a:tcPr>
                </a:tc>
                <a:tc gridSpan="2">
                  <a:txBody>
                    <a:bodyPr/>
                    <a:lstStyle/>
                    <a:p>
                      <a:pPr algn="ctr">
                        <a:buNone/>
                      </a:pPr>
                      <a:r>
                        <a:rPr lang="vi-VN" altLang="en-US" sz="1800" b="1" dirty="0">
                          <a:solidFill>
                            <a:schemeClr val="bg1"/>
                          </a:solidFill>
                        </a:rPr>
                        <a:t>  Đoạn văn n</a:t>
                      </a:r>
                      <a:r>
                        <a:rPr lang="en-US" sz="1800" b="1" dirty="0" err="1">
                          <a:solidFill>
                            <a:schemeClr val="bg1"/>
                          </a:solidFill>
                        </a:rPr>
                        <a:t>ghị</a:t>
                      </a:r>
                      <a:r>
                        <a:rPr lang="en-US" sz="1800" b="1" dirty="0">
                          <a:solidFill>
                            <a:schemeClr val="bg1"/>
                          </a:solidFill>
                        </a:rPr>
                        <a:t> </a:t>
                      </a:r>
                      <a:r>
                        <a:rPr lang="en-US" sz="1800" b="1" dirty="0" err="1">
                          <a:solidFill>
                            <a:schemeClr val="bg1"/>
                          </a:solidFill>
                        </a:rPr>
                        <a:t>luận</a:t>
                      </a:r>
                      <a:r>
                        <a:rPr lang="en-US" sz="1800" b="1" dirty="0">
                          <a:solidFill>
                            <a:schemeClr val="bg1"/>
                          </a:solidFill>
                        </a:rPr>
                        <a:t> </a:t>
                      </a:r>
                      <a:r>
                        <a:rPr lang="en-US" sz="1800" b="1" dirty="0" err="1">
                          <a:solidFill>
                            <a:schemeClr val="bg1"/>
                          </a:solidFill>
                        </a:rPr>
                        <a:t>văn</a:t>
                      </a:r>
                      <a:r>
                        <a:rPr lang="en-US" sz="1800" b="1" dirty="0">
                          <a:solidFill>
                            <a:schemeClr val="bg1"/>
                          </a:solidFill>
                        </a:rPr>
                        <a:t> </a:t>
                      </a:r>
                      <a:r>
                        <a:rPr lang="en-US" sz="1800" b="1" dirty="0" err="1">
                          <a:solidFill>
                            <a:schemeClr val="bg1"/>
                          </a:solidFill>
                        </a:rPr>
                        <a:t>học</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70C0"/>
                    </a:solidFill>
                  </a:tcPr>
                </a:tc>
                <a:tc h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4"/>
                  </a:ext>
                </a:extLst>
              </a:tr>
              <a:tr h="376521">
                <a:tc v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gridSpan="2">
                  <a:txBody>
                    <a:bodyPr/>
                    <a:lstStyle/>
                    <a:p>
                      <a:pPr algn="ctr">
                        <a:buNone/>
                      </a:pPr>
                      <a:r>
                        <a:rPr lang="vi-VN" altLang="en-US" sz="1800" b="1" dirty="0">
                          <a:solidFill>
                            <a:schemeClr val="bg1"/>
                          </a:solidFill>
                        </a:rPr>
                        <a:t>Đoạn văn n</a:t>
                      </a:r>
                      <a:r>
                        <a:rPr lang="en-US" sz="1800" b="1" dirty="0" err="1">
                          <a:solidFill>
                            <a:schemeClr val="bg1"/>
                          </a:solidFill>
                        </a:rPr>
                        <a:t>ghị</a:t>
                      </a:r>
                      <a:r>
                        <a:rPr lang="en-US" sz="1800" b="1" dirty="0">
                          <a:solidFill>
                            <a:schemeClr val="bg1"/>
                          </a:solidFill>
                        </a:rPr>
                        <a:t> </a:t>
                      </a:r>
                      <a:r>
                        <a:rPr lang="en-US" sz="1800" b="1" dirty="0" err="1">
                          <a:solidFill>
                            <a:schemeClr val="bg1"/>
                          </a:solidFill>
                        </a:rPr>
                        <a:t>luận</a:t>
                      </a:r>
                      <a:r>
                        <a:rPr lang="en-US" sz="1800" b="1" dirty="0">
                          <a:solidFill>
                            <a:schemeClr val="bg1"/>
                          </a:solidFill>
                        </a:rPr>
                        <a:t> </a:t>
                      </a:r>
                      <a:r>
                        <a:rPr lang="en-US" sz="1800" b="1" dirty="0" err="1">
                          <a:solidFill>
                            <a:schemeClr val="bg1"/>
                          </a:solidFill>
                        </a:rPr>
                        <a:t>xã</a:t>
                      </a:r>
                      <a:r>
                        <a:rPr lang="en-US" sz="1800" b="1" dirty="0">
                          <a:solidFill>
                            <a:schemeClr val="bg1"/>
                          </a:solidFill>
                        </a:rPr>
                        <a:t> </a:t>
                      </a:r>
                      <a:r>
                        <a:rPr lang="en-US" sz="1800" b="1" dirty="0" err="1">
                          <a:solidFill>
                            <a:schemeClr val="bg1"/>
                          </a:solidFill>
                        </a:rPr>
                        <a:t>hội</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3">
                        <a:lumMod val="75000"/>
                      </a:schemeClr>
                    </a:solidFill>
                  </a:tcPr>
                </a:tc>
                <a:tc h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5"/>
                  </a:ext>
                </a:extLst>
              </a:tr>
            </a:tbl>
          </a:graphicData>
        </a:graphic>
      </p:graphicFrame>
      <p:sp>
        <p:nvSpPr>
          <p:cNvPr id="20495" name="Text Box 20"/>
          <p:cNvSpPr txBox="1">
            <a:spLocks noChangeArrowheads="1"/>
          </p:cNvSpPr>
          <p:nvPr/>
        </p:nvSpPr>
        <p:spPr bwMode="auto">
          <a:xfrm>
            <a:off x="1669495" y="-237"/>
            <a:ext cx="6336506" cy="507831"/>
          </a:xfrm>
          <a:prstGeom prst="rect">
            <a:avLst/>
          </a:prstGeom>
          <a:noFill/>
          <a:ln>
            <a:noFill/>
          </a:ln>
          <a:extLst>
            <a:ext uri="{909E8E84-426E-40DD-AFC4-6F175D3DCCD1}">
              <a14:hiddenFill xmlns:a14="http://schemas.microsoft.com/office/drawing/2010/main" xmlns="">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50000"/>
              </a:spcBef>
              <a:spcAft>
                <a:spcPct val="0"/>
              </a:spcAft>
            </a:pPr>
            <a:r>
              <a:rPr lang="vi-VN" altLang="en-US" sz="2700" b="1" dirty="0" err="1">
                <a:solidFill>
                  <a:srgbClr val="FF0000"/>
                </a:solidFill>
                <a:effectLst>
                  <a:outerShdw blurRad="38100" dist="25400" dir="5400000" algn="ctr" rotWithShape="0">
                    <a:srgbClr val="6E747A">
                      <a:alpha val="43000"/>
                    </a:srgbClr>
                  </a:outerShdw>
                </a:effectLst>
                <a:latin typeface="+mj-lt"/>
              </a:rPr>
              <a:t>CÁC DẠNG CÂU HỎI THƯỜNG GẶP</a:t>
            </a:r>
          </a:p>
        </p:txBody>
      </p:sp>
      <p:sp>
        <p:nvSpPr>
          <p:cNvPr id="3" name="Text Box 20"/>
          <p:cNvSpPr txBox="1">
            <a:spLocks noChangeArrowheads="1"/>
          </p:cNvSpPr>
          <p:nvPr/>
        </p:nvSpPr>
        <p:spPr bwMode="auto">
          <a:xfrm>
            <a:off x="1669495" y="36910"/>
            <a:ext cx="6336506" cy="415498"/>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vi-VN" altLang="en-US" sz="2100" b="1" dirty="0" err="1">
                <a:solidFill>
                  <a:srgbClr val="FF0000"/>
                </a:solidFill>
                <a:effectLst>
                  <a:outerShdw blurRad="38100" dist="25400" dir="5400000" algn="ctr" rotWithShape="0">
                    <a:srgbClr val="6E747A">
                      <a:alpha val="43000"/>
                    </a:srgbClr>
                  </a:outerShdw>
                </a:effectLst>
                <a:latin typeface="+mj-lt"/>
              </a:rPr>
              <a:t>CÁC DẠNG CÂU HỎI THƯỜNG GẶP</a:t>
            </a:r>
          </a:p>
        </p:txBody>
      </p:sp>
      <p:cxnSp>
        <p:nvCxnSpPr>
          <p:cNvPr id="5" name="Straight Connector 4"/>
          <p:cNvCxnSpPr/>
          <p:nvPr/>
        </p:nvCxnSpPr>
        <p:spPr>
          <a:xfrm>
            <a:off x="6555259" y="507594"/>
            <a:ext cx="6179" cy="1395347"/>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72649" y="648730"/>
            <a:ext cx="2236573" cy="1200329"/>
          </a:xfrm>
          <a:prstGeom prst="rect">
            <a:avLst/>
          </a:prstGeom>
          <a:noFill/>
        </p:spPr>
        <p:txBody>
          <a:bodyPr wrap="square" rtlCol="0">
            <a:spAutoFit/>
          </a:bodyPr>
          <a:lstStyle/>
          <a:p>
            <a:pPr marL="285750" indent="-285750">
              <a:buFontTx/>
              <a:buChar char="-"/>
            </a:pPr>
            <a:r>
              <a:rPr lang="vi-VN"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Mạch cảm xúc</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285750" indent="-285750">
              <a:buFontTx/>
              <a:buChar char="-"/>
            </a:pPr>
            <a:r>
              <a:rPr lang="vi-VN"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Thể thơ</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285750" indent="-285750">
              <a:buFontTx/>
              <a:buChar char="-"/>
            </a:pPr>
            <a:r>
              <a:rPr lang="vi-VN"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Cách sử dụng ngôn từ, giọng điệu...</a:t>
            </a:r>
            <a:endParaRPr lang="vi-VN"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214000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89535" y="463868"/>
          <a:ext cx="8964930" cy="4602402"/>
        </p:xfrm>
        <a:graphic>
          <a:graphicData uri="http://schemas.openxmlformats.org/drawingml/2006/table">
            <a:tbl>
              <a:tblPr firstRow="1" bandRow="1">
                <a:tableStyleId>{5C22544A-7EE6-4342-B048-85BDC9FD1C3A}</a:tableStyleId>
              </a:tblPr>
              <a:tblGrid>
                <a:gridCol w="1276826">
                  <a:extLst>
                    <a:ext uri="{9D8B030D-6E8A-4147-A177-3AD203B41FA5}">
                      <a16:colId xmlns:a16="http://schemas.microsoft.com/office/drawing/2014/main" xmlns="" val="20000"/>
                    </a:ext>
                  </a:extLst>
                </a:gridCol>
                <a:gridCol w="2407444">
                  <a:extLst>
                    <a:ext uri="{9D8B030D-6E8A-4147-A177-3AD203B41FA5}">
                      <a16:colId xmlns:a16="http://schemas.microsoft.com/office/drawing/2014/main" xmlns="" val="20001"/>
                    </a:ext>
                  </a:extLst>
                </a:gridCol>
                <a:gridCol w="5280660">
                  <a:extLst>
                    <a:ext uri="{9D8B030D-6E8A-4147-A177-3AD203B41FA5}">
                      <a16:colId xmlns:a16="http://schemas.microsoft.com/office/drawing/2014/main" xmlns="" val="20002"/>
                    </a:ext>
                  </a:extLst>
                </a:gridCol>
              </a:tblGrid>
              <a:tr h="1482551">
                <a:tc rowSpan="4">
                  <a:txBody>
                    <a:bodyPr/>
                    <a:lstStyle/>
                    <a:p>
                      <a:pPr algn="ctr">
                        <a:buNone/>
                      </a:pPr>
                      <a:endParaRPr lang="en-US" sz="2100" dirty="0">
                        <a:solidFill>
                          <a:schemeClr val="tx1"/>
                        </a:solidFill>
                      </a:endParaRPr>
                    </a:p>
                    <a:p>
                      <a:pPr algn="ctr">
                        <a:buNone/>
                      </a:pPr>
                      <a:endParaRPr lang="en-US" sz="2100" dirty="0">
                        <a:solidFill>
                          <a:schemeClr val="tx1"/>
                        </a:solidFill>
                      </a:endParaRPr>
                    </a:p>
                    <a:p>
                      <a:pPr algn="ctr">
                        <a:buNone/>
                      </a:pPr>
                      <a:endParaRPr lang="en-US" sz="2100" dirty="0">
                        <a:solidFill>
                          <a:schemeClr val="tx1"/>
                        </a:solidFill>
                      </a:endParaRPr>
                    </a:p>
                    <a:p>
                      <a:pPr algn="ctr">
                        <a:buNone/>
                      </a:pPr>
                      <a:endParaRPr lang="en-US" sz="2100" dirty="0">
                        <a:solidFill>
                          <a:schemeClr val="tx1"/>
                        </a:solidFill>
                      </a:endParaRPr>
                    </a:p>
                    <a:p>
                      <a:pPr algn="ctr">
                        <a:buNone/>
                      </a:pPr>
                      <a:r>
                        <a:rPr lang="en-US" sz="2100" dirty="0" err="1">
                          <a:solidFill>
                            <a:schemeClr val="tx1"/>
                          </a:solidFill>
                        </a:rPr>
                        <a:t>Câu</a:t>
                      </a:r>
                      <a:r>
                        <a:rPr lang="en-US" sz="2100" dirty="0">
                          <a:solidFill>
                            <a:schemeClr val="tx1"/>
                          </a:solidFill>
                        </a:rPr>
                        <a:t> </a:t>
                      </a:r>
                      <a:r>
                        <a:rPr lang="en-US" sz="2100" dirty="0" err="1">
                          <a:solidFill>
                            <a:schemeClr val="tx1"/>
                          </a:solidFill>
                        </a:rPr>
                        <a:t>hỏi</a:t>
                      </a:r>
                      <a:endParaRPr lang="en-US" sz="2100" dirty="0">
                        <a:solidFill>
                          <a:schemeClr val="tx1"/>
                        </a:solidFill>
                      </a:endParaRPr>
                    </a:p>
                    <a:p>
                      <a:pPr algn="ctr">
                        <a:buNone/>
                      </a:pPr>
                      <a:r>
                        <a:rPr lang="en-US" sz="2100" dirty="0" err="1">
                          <a:solidFill>
                            <a:schemeClr val="tx1"/>
                          </a:solidFill>
                        </a:rPr>
                        <a:t>đọc</a:t>
                      </a:r>
                      <a:r>
                        <a:rPr lang="en-US" sz="2100" dirty="0">
                          <a:solidFill>
                            <a:schemeClr val="tx1"/>
                          </a:solidFill>
                        </a:rPr>
                        <a:t>- </a:t>
                      </a:r>
                      <a:r>
                        <a:rPr lang="en-US" sz="2100" dirty="0" err="1">
                          <a:solidFill>
                            <a:schemeClr val="tx1"/>
                          </a:solidFill>
                        </a:rPr>
                        <a:t>hiểu</a:t>
                      </a:r>
                      <a:endParaRPr lang="en-US" sz="2100" dirty="0">
                        <a:solidFill>
                          <a:schemeClr val="tx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solidFill>
                  </a:tcPr>
                </a:tc>
                <a:tc>
                  <a:txBody>
                    <a:bodyPr/>
                    <a:lstStyle/>
                    <a:p>
                      <a:pPr>
                        <a:buNone/>
                      </a:pPr>
                      <a:endParaRPr lang="en-US" sz="1800" b="1" dirty="0">
                        <a:solidFill>
                          <a:schemeClr val="bg1"/>
                        </a:solidFill>
                      </a:endParaRPr>
                    </a:p>
                    <a:p>
                      <a:pPr>
                        <a:buNone/>
                      </a:pPr>
                      <a:endParaRPr lang="en-US" sz="1800" b="1" dirty="0">
                        <a:solidFill>
                          <a:schemeClr val="bg1"/>
                        </a:solidFill>
                      </a:endParaRPr>
                    </a:p>
                    <a:p>
                      <a:pPr>
                        <a:buNone/>
                      </a:pPr>
                      <a:r>
                        <a:rPr lang="en-US" sz="1800" b="1" dirty="0" err="1">
                          <a:solidFill>
                            <a:schemeClr val="bg1"/>
                          </a:solidFill>
                        </a:rPr>
                        <a:t>Kiến</a:t>
                      </a:r>
                      <a:r>
                        <a:rPr lang="en-US" sz="1800" b="1" dirty="0">
                          <a:solidFill>
                            <a:schemeClr val="bg1"/>
                          </a:solidFill>
                        </a:rPr>
                        <a:t> </a:t>
                      </a:r>
                      <a:r>
                        <a:rPr lang="en-US" sz="1800" b="1" dirty="0" err="1">
                          <a:solidFill>
                            <a:schemeClr val="bg1"/>
                          </a:solidFill>
                        </a:rPr>
                        <a:t>thức</a:t>
                      </a:r>
                      <a:r>
                        <a:rPr lang="en-US" sz="1800" b="1" dirty="0">
                          <a:solidFill>
                            <a:schemeClr val="bg1"/>
                          </a:solidFill>
                        </a:rPr>
                        <a:t> </a:t>
                      </a:r>
                      <a:r>
                        <a:rPr lang="en-US" sz="1800" b="1" dirty="0" err="1">
                          <a:solidFill>
                            <a:schemeClr val="bg1"/>
                          </a:solidFill>
                        </a:rPr>
                        <a:t>về</a:t>
                      </a:r>
                      <a:r>
                        <a:rPr lang="en-US" sz="1800" b="1" dirty="0">
                          <a:solidFill>
                            <a:schemeClr val="bg1"/>
                          </a:solidFill>
                        </a:rPr>
                        <a:t> </a:t>
                      </a:r>
                      <a:r>
                        <a:rPr lang="en-US" sz="1800" b="1" dirty="0" err="1">
                          <a:solidFill>
                            <a:schemeClr val="bg1"/>
                          </a:solidFill>
                        </a:rPr>
                        <a:t>tác</a:t>
                      </a:r>
                      <a:r>
                        <a:rPr lang="en-US" sz="1800" b="1" dirty="0">
                          <a:solidFill>
                            <a:schemeClr val="bg1"/>
                          </a:solidFill>
                        </a:rPr>
                        <a:t> </a:t>
                      </a:r>
                      <a:r>
                        <a:rPr lang="en-US" sz="1800" b="1" dirty="0" err="1">
                          <a:solidFill>
                            <a:schemeClr val="bg1"/>
                          </a:solidFill>
                        </a:rPr>
                        <a:t>giả</a:t>
                      </a:r>
                      <a:r>
                        <a:rPr lang="en-US" sz="1800" b="1" dirty="0">
                          <a:solidFill>
                            <a:schemeClr val="bg1"/>
                          </a:solidFill>
                        </a:rPr>
                        <a:t>, </a:t>
                      </a:r>
                      <a:r>
                        <a:rPr lang="en-US" sz="1800" b="1" dirty="0" err="1">
                          <a:solidFill>
                            <a:schemeClr val="bg1"/>
                          </a:solidFill>
                        </a:rPr>
                        <a:t>tác</a:t>
                      </a:r>
                      <a:r>
                        <a:rPr lang="en-US" sz="1800" b="1" dirty="0">
                          <a:solidFill>
                            <a:schemeClr val="bg1"/>
                          </a:solidFill>
                        </a:rPr>
                        <a:t> </a:t>
                      </a:r>
                      <a:r>
                        <a:rPr lang="en-US" sz="1800" b="1" dirty="0" err="1">
                          <a:solidFill>
                            <a:schemeClr val="bg1"/>
                          </a:solidFill>
                        </a:rPr>
                        <a:t>phẩm</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Tác giả</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Hoàn cảnh sáng tác, xuất xứ</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Bố cục</a:t>
                      </a:r>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ngôi</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kể</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Phương</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thức</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biểu</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đạt</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Chủ đề</a:t>
                      </a:r>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ý</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nghĩa</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nhan</a:t>
                      </a:r>
                      <a:r>
                        <a:rPr lang="en-US" sz="1500" b="1"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500" b="1" baseline="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đề</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Nội dung, nghệ thuật...</a:t>
                      </a: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extLst>
                  <a:ext uri="{0D108BD9-81ED-4DB2-BD59-A6C34878D82A}">
                    <a16:rowId xmlns:a16="http://schemas.microsoft.com/office/drawing/2014/main" xmlns="" val="10000"/>
                  </a:ext>
                </a:extLst>
              </a:tr>
              <a:tr h="1181848">
                <a:tc vMerge="1">
                  <a:txBody>
                    <a:bodyPr/>
                    <a:lstStyle/>
                    <a:p>
                      <a:endParaRPr lang="en-US"/>
                    </a:p>
                  </a:txBody>
                  <a:tcPr>
                    <a:lnL w="12700" cmpd="sng">
                      <a:solidFill>
                        <a:schemeClr val="tx1"/>
                      </a:solidFill>
                      <a:prstDash val="solid"/>
                    </a:lnL>
                    <a:lnR w="12700" cmpd="sng">
                      <a:solidFill>
                        <a:schemeClr val="tx1"/>
                      </a:solidFill>
                      <a:prstDash val="solid"/>
                    </a:lnR>
                  </a:tcPr>
                </a:tc>
                <a:tc>
                  <a:txBody>
                    <a:bodyPr/>
                    <a:lstStyle/>
                    <a:p>
                      <a:pPr>
                        <a:buNone/>
                      </a:pPr>
                      <a:endParaRPr lang="en-US" sz="1800" b="1" dirty="0">
                        <a:solidFill>
                          <a:schemeClr val="bg1"/>
                        </a:solidFill>
                      </a:endParaRPr>
                    </a:p>
                    <a:p>
                      <a:pPr>
                        <a:buNone/>
                      </a:pPr>
                      <a:r>
                        <a:rPr lang="en-US" sz="1800" b="1" dirty="0" err="1">
                          <a:solidFill>
                            <a:schemeClr val="bg1"/>
                          </a:solidFill>
                        </a:rPr>
                        <a:t>Kiến</a:t>
                      </a:r>
                      <a:r>
                        <a:rPr lang="en-US" sz="1800" b="1" dirty="0">
                          <a:solidFill>
                            <a:schemeClr val="bg1"/>
                          </a:solidFill>
                        </a:rPr>
                        <a:t> </a:t>
                      </a:r>
                      <a:r>
                        <a:rPr lang="en-US" sz="1800" b="1" dirty="0" err="1">
                          <a:solidFill>
                            <a:schemeClr val="bg1"/>
                          </a:solidFill>
                        </a:rPr>
                        <a:t>thức</a:t>
                      </a:r>
                      <a:r>
                        <a:rPr lang="en-US" sz="1800" b="1" dirty="0">
                          <a:solidFill>
                            <a:schemeClr val="bg1"/>
                          </a:solidFill>
                        </a:rPr>
                        <a:t> </a:t>
                      </a:r>
                      <a:r>
                        <a:rPr lang="en-US" sz="1800" b="1" dirty="0" err="1">
                          <a:solidFill>
                            <a:schemeClr val="bg1"/>
                          </a:solidFill>
                        </a:rPr>
                        <a:t>về</a:t>
                      </a:r>
                      <a:r>
                        <a:rPr lang="en-US" sz="1800" b="1" dirty="0">
                          <a:solidFill>
                            <a:schemeClr val="bg1"/>
                          </a:solidFill>
                        </a:rPr>
                        <a:t> </a:t>
                      </a:r>
                      <a:r>
                        <a:rPr lang="en-US" sz="1800" b="1" dirty="0" err="1">
                          <a:solidFill>
                            <a:schemeClr val="bg1"/>
                          </a:solidFill>
                        </a:rPr>
                        <a:t>Tiếng</a:t>
                      </a:r>
                      <a:r>
                        <a:rPr lang="en-US" sz="1800" b="1" dirty="0">
                          <a:solidFill>
                            <a:schemeClr val="bg1"/>
                          </a:solidFill>
                        </a:rPr>
                        <a:t> </a:t>
                      </a:r>
                      <a:r>
                        <a:rPr lang="en-US" sz="1800" b="1" dirty="0" err="1">
                          <a:solidFill>
                            <a:schemeClr val="bg1"/>
                          </a:solidFill>
                        </a:rPr>
                        <a:t>Việt</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c>
                  <a:txBody>
                    <a:bodyPr/>
                    <a:lstStyle/>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Biện pháp tu t</a:t>
                      </a:r>
                      <a:r>
                        <a:rPr lang="en-US" alt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ừ</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Kiểu câu</a:t>
                      </a:r>
                      <a:r>
                        <a:rPr lang="en-US" alt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Thành phần câu</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Nghĩa tường minh, hàm ý</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Thành ngữ</a:t>
                      </a:r>
                      <a:r>
                        <a:rPr lang="en-US"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extLst>
                  <a:ext uri="{0D108BD9-81ED-4DB2-BD59-A6C34878D82A}">
                    <a16:rowId xmlns:a16="http://schemas.microsoft.com/office/drawing/2014/main" xmlns="" val="10001"/>
                  </a:ext>
                </a:extLst>
              </a:tr>
              <a:tr h="635379">
                <a:tc vMerge="1">
                  <a:txBody>
                    <a:bodyPr/>
                    <a:lstStyle/>
                    <a:p>
                      <a:endParaRPr lang="en-US"/>
                    </a:p>
                  </a:txBody>
                  <a:tcPr>
                    <a:lnL w="12700" cmpd="sng">
                      <a:solidFill>
                        <a:schemeClr val="tx1"/>
                      </a:solidFill>
                      <a:prstDash val="solid"/>
                    </a:lnL>
                    <a:lnR w="12700" cmpd="sng">
                      <a:solidFill>
                        <a:schemeClr val="tx1"/>
                      </a:solidFill>
                      <a:prstDash val="solid"/>
                    </a:lnR>
                  </a:tcPr>
                </a:tc>
                <a:tc>
                  <a:txBody>
                    <a:bodyPr/>
                    <a:lstStyle/>
                    <a:p>
                      <a:pPr>
                        <a:buNone/>
                      </a:pPr>
                      <a:r>
                        <a:rPr lang="en-US" sz="1800" b="1" dirty="0" err="1">
                          <a:solidFill>
                            <a:schemeClr val="bg1"/>
                          </a:solidFill>
                        </a:rPr>
                        <a:t>Lí</a:t>
                      </a:r>
                      <a:r>
                        <a:rPr lang="en-US" sz="1800" b="1" dirty="0">
                          <a:solidFill>
                            <a:schemeClr val="bg1"/>
                          </a:solidFill>
                        </a:rPr>
                        <a:t> </a:t>
                      </a:r>
                      <a:r>
                        <a:rPr lang="en-US" sz="1800" b="1" dirty="0" err="1">
                          <a:solidFill>
                            <a:schemeClr val="bg1"/>
                          </a:solidFill>
                        </a:rPr>
                        <a:t>giải</a:t>
                      </a:r>
                      <a:r>
                        <a:rPr lang="en-US" sz="1800" b="1" dirty="0">
                          <a:solidFill>
                            <a:schemeClr val="bg1"/>
                          </a:solidFill>
                        </a:rPr>
                        <a:t>: </a:t>
                      </a:r>
                      <a:r>
                        <a:rPr lang="en-US" sz="1800" b="1" dirty="0" err="1">
                          <a:solidFill>
                            <a:schemeClr val="bg1"/>
                          </a:solidFill>
                        </a:rPr>
                        <a:t>Vì</a:t>
                      </a:r>
                      <a:r>
                        <a:rPr lang="en-US" sz="1800" b="1" dirty="0">
                          <a:solidFill>
                            <a:schemeClr val="bg1"/>
                          </a:solidFill>
                        </a:rPr>
                        <a:t> </a:t>
                      </a:r>
                      <a:r>
                        <a:rPr lang="en-US" sz="1800" b="1" dirty="0" err="1">
                          <a:solidFill>
                            <a:schemeClr val="bg1"/>
                          </a:solidFill>
                        </a:rPr>
                        <a:t>sao</a:t>
                      </a:r>
                      <a:r>
                        <a:rPr lang="en-US" sz="1800" b="1" dirty="0">
                          <a:solidFill>
                            <a:schemeClr val="bg1"/>
                          </a:solidFill>
                        </a:rPr>
                        <a:t>? </a:t>
                      </a:r>
                      <a:r>
                        <a:rPr lang="en-US" sz="1800" b="1" dirty="0" err="1">
                          <a:solidFill>
                            <a:schemeClr val="bg1"/>
                          </a:solidFill>
                        </a:rPr>
                        <a:t>Tại</a:t>
                      </a:r>
                      <a:r>
                        <a:rPr lang="en-US" sz="1800" b="1" dirty="0">
                          <a:solidFill>
                            <a:schemeClr val="bg1"/>
                          </a:solidFill>
                        </a:rPr>
                        <a:t> </a:t>
                      </a:r>
                      <a:r>
                        <a:rPr lang="en-US" sz="1800" b="1" dirty="0" err="1">
                          <a:solidFill>
                            <a:schemeClr val="bg1"/>
                          </a:solidFill>
                        </a:rPr>
                        <a:t>sao</a:t>
                      </a:r>
                      <a:r>
                        <a:rPr lang="en-US" sz="1800" b="1" dirty="0">
                          <a:solidFill>
                            <a:schemeClr val="bg1"/>
                          </a:solidFill>
                        </a:rPr>
                        <a:t>?</a:t>
                      </a: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tc>
                  <a:txBody>
                    <a:bodyPr/>
                    <a:lstStyle/>
                    <a:p>
                      <a:pPr algn="just">
                        <a:spcBef>
                          <a:spcPct val="0"/>
                        </a:spcBef>
                        <a:buClrTx/>
                        <a:buFontTx/>
                        <a:buNone/>
                      </a:pP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Đặc sắc trong cách sử dụng từ ngữ</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spcBef>
                          <a:spcPct val="0"/>
                        </a:spcBef>
                        <a:buClrTx/>
                        <a:buFontTx/>
                        <a:buNone/>
                      </a:pP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Cách lặp lại từ ngữ, hình ảnh thơ, đoạn thơ ...</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000"/>
                    </a:solidFill>
                  </a:tcPr>
                </a:tc>
                <a:extLst>
                  <a:ext uri="{0D108BD9-81ED-4DB2-BD59-A6C34878D82A}">
                    <a16:rowId xmlns:a16="http://schemas.microsoft.com/office/drawing/2014/main" xmlns="" val="10002"/>
                  </a:ext>
                </a:extLst>
              </a:tr>
              <a:tr h="573115">
                <a:tc vMerge="1">
                  <a:txBody>
                    <a:bodyPr/>
                    <a:lstStyle/>
                    <a:p>
                      <a:endParaRPr lang="en-US"/>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buNone/>
                      </a:pPr>
                      <a:r>
                        <a:rPr lang="en-US" sz="1800" b="1" dirty="0" err="1">
                          <a:solidFill>
                            <a:schemeClr val="bg1"/>
                          </a:solidFill>
                        </a:rPr>
                        <a:t>Liên</a:t>
                      </a:r>
                      <a:r>
                        <a:rPr lang="en-US" sz="1800" b="1" dirty="0">
                          <a:solidFill>
                            <a:schemeClr val="bg1"/>
                          </a:solidFill>
                        </a:rPr>
                        <a:t> </a:t>
                      </a:r>
                      <a:r>
                        <a:rPr lang="en-US" sz="1800" b="1" dirty="0" err="1">
                          <a:solidFill>
                            <a:schemeClr val="bg1"/>
                          </a:solidFill>
                        </a:rPr>
                        <a:t>hệ</a:t>
                      </a:r>
                      <a:r>
                        <a:rPr lang="en-US" sz="1800" b="1" dirty="0">
                          <a:solidFill>
                            <a:schemeClr val="bg1"/>
                          </a:solidFill>
                        </a:rPr>
                        <a:t>, so </a:t>
                      </a:r>
                      <a:r>
                        <a:rPr lang="en-US" sz="1800" b="1" dirty="0" err="1">
                          <a:solidFill>
                            <a:schemeClr val="bg1"/>
                          </a:solidFill>
                        </a:rPr>
                        <a:t>sánh</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70C0"/>
                    </a:solidFill>
                  </a:tcPr>
                </a:tc>
                <a:tc>
                  <a:txBody>
                    <a:bodyPr/>
                    <a:lstStyle/>
                    <a:p>
                      <a:pPr>
                        <a:buNone/>
                      </a:pPr>
                      <a:r>
                        <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Liên hệ tác phẩm cùng đề tài, chủ đề, thể loại, hoàn cảnh sáng tác, hình ảnh có ý  nghĩa tương tự...</a:t>
                      </a:r>
                      <a:endParaRPr lang="vi-VN" sz="15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70C0"/>
                    </a:solidFill>
                  </a:tcPr>
                </a:tc>
                <a:extLst>
                  <a:ext uri="{0D108BD9-81ED-4DB2-BD59-A6C34878D82A}">
                    <a16:rowId xmlns:a16="http://schemas.microsoft.com/office/drawing/2014/main" xmlns="" val="10003"/>
                  </a:ext>
                </a:extLst>
              </a:tr>
              <a:tr h="352988">
                <a:tc rowSpan="2">
                  <a:txBody>
                    <a:bodyPr/>
                    <a:lstStyle/>
                    <a:p>
                      <a:pPr algn="ctr">
                        <a:buNone/>
                      </a:pPr>
                      <a:r>
                        <a:rPr lang="en-US" sz="2100" b="1" dirty="0" err="1">
                          <a:solidFill>
                            <a:schemeClr val="tx1"/>
                          </a:solidFill>
                        </a:rPr>
                        <a:t>Tạo</a:t>
                      </a:r>
                      <a:r>
                        <a:rPr lang="en-US" sz="2100" b="1" dirty="0">
                          <a:solidFill>
                            <a:schemeClr val="tx1"/>
                          </a:solidFill>
                        </a:rPr>
                        <a:t> </a:t>
                      </a:r>
                      <a:r>
                        <a:rPr lang="en-US" sz="2100" b="1" dirty="0" err="1">
                          <a:solidFill>
                            <a:schemeClr val="tx1"/>
                          </a:solidFill>
                        </a:rPr>
                        <a:t>lập</a:t>
                      </a:r>
                      <a:r>
                        <a:rPr lang="en-US" sz="2100" b="1" dirty="0">
                          <a:solidFill>
                            <a:schemeClr val="tx1"/>
                          </a:solidFill>
                        </a:rPr>
                        <a:t> </a:t>
                      </a:r>
                      <a:r>
                        <a:rPr lang="en-US" sz="2100" b="1" dirty="0" err="1">
                          <a:solidFill>
                            <a:schemeClr val="tx1"/>
                          </a:solidFill>
                        </a:rPr>
                        <a:t>văn</a:t>
                      </a:r>
                      <a:r>
                        <a:rPr lang="en-US" sz="2100" b="1" dirty="0">
                          <a:solidFill>
                            <a:schemeClr val="tx1"/>
                          </a:solidFill>
                        </a:rPr>
                        <a:t> </a:t>
                      </a:r>
                      <a:r>
                        <a:rPr lang="en-US" sz="2100" b="1" dirty="0" err="1">
                          <a:solidFill>
                            <a:schemeClr val="tx1"/>
                          </a:solidFill>
                        </a:rPr>
                        <a:t>bản</a:t>
                      </a:r>
                      <a:endParaRPr lang="en-US" sz="2100" b="1" dirty="0">
                        <a:solidFill>
                          <a:schemeClr val="tx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solidFill>
                  </a:tcPr>
                </a:tc>
                <a:tc gridSpan="2">
                  <a:txBody>
                    <a:bodyPr/>
                    <a:lstStyle/>
                    <a:p>
                      <a:pPr algn="ctr">
                        <a:buNone/>
                      </a:pPr>
                      <a:r>
                        <a:rPr lang="vi-VN" altLang="en-US" sz="1800" b="1" dirty="0">
                          <a:solidFill>
                            <a:schemeClr val="bg1"/>
                          </a:solidFill>
                        </a:rPr>
                        <a:t>  Đoạn văn n</a:t>
                      </a:r>
                      <a:r>
                        <a:rPr lang="en-US" sz="1800" b="1" dirty="0" err="1">
                          <a:solidFill>
                            <a:schemeClr val="bg1"/>
                          </a:solidFill>
                        </a:rPr>
                        <a:t>ghị</a:t>
                      </a:r>
                      <a:r>
                        <a:rPr lang="en-US" sz="1800" b="1" dirty="0">
                          <a:solidFill>
                            <a:schemeClr val="bg1"/>
                          </a:solidFill>
                        </a:rPr>
                        <a:t> </a:t>
                      </a:r>
                      <a:r>
                        <a:rPr lang="en-US" sz="1800" b="1" dirty="0" err="1">
                          <a:solidFill>
                            <a:schemeClr val="bg1"/>
                          </a:solidFill>
                        </a:rPr>
                        <a:t>luận</a:t>
                      </a:r>
                      <a:r>
                        <a:rPr lang="en-US" sz="1800" b="1" dirty="0">
                          <a:solidFill>
                            <a:schemeClr val="bg1"/>
                          </a:solidFill>
                        </a:rPr>
                        <a:t> </a:t>
                      </a:r>
                      <a:r>
                        <a:rPr lang="en-US" sz="1800" b="1" dirty="0" err="1">
                          <a:solidFill>
                            <a:schemeClr val="bg1"/>
                          </a:solidFill>
                        </a:rPr>
                        <a:t>văn</a:t>
                      </a:r>
                      <a:r>
                        <a:rPr lang="en-US" sz="1800" b="1" dirty="0">
                          <a:solidFill>
                            <a:schemeClr val="bg1"/>
                          </a:solidFill>
                        </a:rPr>
                        <a:t> </a:t>
                      </a:r>
                      <a:r>
                        <a:rPr lang="en-US" sz="1800" b="1" dirty="0" err="1">
                          <a:solidFill>
                            <a:schemeClr val="bg1"/>
                          </a:solidFill>
                        </a:rPr>
                        <a:t>học</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70C0"/>
                    </a:solidFill>
                  </a:tcPr>
                </a:tc>
                <a:tc h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4"/>
                  </a:ext>
                </a:extLst>
              </a:tr>
              <a:tr h="376521">
                <a:tc v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gridSpan="2">
                  <a:txBody>
                    <a:bodyPr/>
                    <a:lstStyle/>
                    <a:p>
                      <a:pPr algn="ctr">
                        <a:buNone/>
                      </a:pPr>
                      <a:r>
                        <a:rPr lang="vi-VN" altLang="en-US" sz="1800" b="1" dirty="0">
                          <a:solidFill>
                            <a:schemeClr val="bg1"/>
                          </a:solidFill>
                        </a:rPr>
                        <a:t>Đoạn văn n</a:t>
                      </a:r>
                      <a:r>
                        <a:rPr lang="en-US" sz="1800" b="1" dirty="0" err="1">
                          <a:solidFill>
                            <a:schemeClr val="bg1"/>
                          </a:solidFill>
                        </a:rPr>
                        <a:t>ghị</a:t>
                      </a:r>
                      <a:r>
                        <a:rPr lang="en-US" sz="1800" b="1" dirty="0">
                          <a:solidFill>
                            <a:schemeClr val="bg1"/>
                          </a:solidFill>
                        </a:rPr>
                        <a:t> </a:t>
                      </a:r>
                      <a:r>
                        <a:rPr lang="en-US" sz="1800" b="1" dirty="0" err="1">
                          <a:solidFill>
                            <a:schemeClr val="bg1"/>
                          </a:solidFill>
                        </a:rPr>
                        <a:t>luận</a:t>
                      </a:r>
                      <a:r>
                        <a:rPr lang="en-US" sz="1800" b="1" dirty="0">
                          <a:solidFill>
                            <a:schemeClr val="bg1"/>
                          </a:solidFill>
                        </a:rPr>
                        <a:t> </a:t>
                      </a:r>
                      <a:r>
                        <a:rPr lang="en-US" sz="1800" b="1" dirty="0" err="1">
                          <a:solidFill>
                            <a:schemeClr val="bg1"/>
                          </a:solidFill>
                        </a:rPr>
                        <a:t>xã</a:t>
                      </a:r>
                      <a:r>
                        <a:rPr lang="en-US" sz="1800" b="1" dirty="0">
                          <a:solidFill>
                            <a:schemeClr val="bg1"/>
                          </a:solidFill>
                        </a:rPr>
                        <a:t> </a:t>
                      </a:r>
                      <a:r>
                        <a:rPr lang="en-US" sz="1800" b="1" dirty="0" err="1">
                          <a:solidFill>
                            <a:schemeClr val="bg1"/>
                          </a:solidFill>
                        </a:rPr>
                        <a:t>hội</a:t>
                      </a:r>
                      <a:endParaRPr lang="en-US" sz="1800" b="1" dirty="0">
                        <a:solidFill>
                          <a:schemeClr val="bg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3">
                        <a:lumMod val="75000"/>
                      </a:schemeClr>
                    </a:solidFill>
                  </a:tcPr>
                </a:tc>
                <a:tc h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5"/>
                  </a:ext>
                </a:extLst>
              </a:tr>
            </a:tbl>
          </a:graphicData>
        </a:graphic>
      </p:graphicFrame>
      <p:sp>
        <p:nvSpPr>
          <p:cNvPr id="20495" name="Text Box 20"/>
          <p:cNvSpPr txBox="1">
            <a:spLocks noChangeArrowheads="1"/>
          </p:cNvSpPr>
          <p:nvPr/>
        </p:nvSpPr>
        <p:spPr bwMode="auto">
          <a:xfrm>
            <a:off x="1669495" y="-237"/>
            <a:ext cx="6336506" cy="507831"/>
          </a:xfrm>
          <a:prstGeom prst="rect">
            <a:avLst/>
          </a:prstGeom>
          <a:noFill/>
          <a:ln>
            <a:noFill/>
          </a:ln>
          <a:extLst>
            <a:ext uri="{909E8E84-426E-40DD-AFC4-6F175D3DCCD1}">
              <a14:hiddenFill xmlns:a14="http://schemas.microsoft.com/office/drawing/2010/main" xmlns="">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50000"/>
              </a:spcBef>
              <a:spcAft>
                <a:spcPct val="0"/>
              </a:spcAft>
            </a:pPr>
            <a:r>
              <a:rPr lang="vi-VN" altLang="en-US" sz="2700" b="1" dirty="0" err="1">
                <a:solidFill>
                  <a:srgbClr val="FF0000"/>
                </a:solidFill>
                <a:effectLst>
                  <a:outerShdw blurRad="38100" dist="25400" dir="5400000" algn="ctr" rotWithShape="0">
                    <a:srgbClr val="6E747A">
                      <a:alpha val="43000"/>
                    </a:srgbClr>
                  </a:outerShdw>
                </a:effectLst>
                <a:latin typeface="+mj-lt"/>
              </a:rPr>
              <a:t>CÁC DẠNG CÂU HỎI THƯỜNG GẶP</a:t>
            </a:r>
          </a:p>
        </p:txBody>
      </p:sp>
      <p:sp>
        <p:nvSpPr>
          <p:cNvPr id="3" name="Text Box 20"/>
          <p:cNvSpPr txBox="1">
            <a:spLocks noChangeArrowheads="1"/>
          </p:cNvSpPr>
          <p:nvPr/>
        </p:nvSpPr>
        <p:spPr bwMode="auto">
          <a:xfrm>
            <a:off x="1669495" y="36910"/>
            <a:ext cx="6336506" cy="415498"/>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vi-VN" altLang="en-US" sz="2100" b="1" dirty="0" err="1">
                <a:solidFill>
                  <a:srgbClr val="FF0000"/>
                </a:solidFill>
                <a:effectLst>
                  <a:outerShdw blurRad="38100" dist="25400" dir="5400000" algn="ctr" rotWithShape="0">
                    <a:srgbClr val="6E747A">
                      <a:alpha val="43000"/>
                    </a:srgbClr>
                  </a:outerShdw>
                </a:effectLst>
                <a:latin typeface="+mj-lt"/>
              </a:rPr>
              <a:t>CÁC DẠNG CÂU HỎI THƯỜNG GẶP</a:t>
            </a:r>
          </a:p>
        </p:txBody>
      </p:sp>
      <p:cxnSp>
        <p:nvCxnSpPr>
          <p:cNvPr id="5" name="Straight Connector 4"/>
          <p:cNvCxnSpPr/>
          <p:nvPr/>
        </p:nvCxnSpPr>
        <p:spPr>
          <a:xfrm>
            <a:off x="6555259" y="507594"/>
            <a:ext cx="6179" cy="1395347"/>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72649" y="648730"/>
            <a:ext cx="2236573" cy="1200329"/>
          </a:xfrm>
          <a:prstGeom prst="rect">
            <a:avLst/>
          </a:prstGeom>
          <a:noFill/>
        </p:spPr>
        <p:txBody>
          <a:bodyPr wrap="square" rtlCol="0">
            <a:spAutoFit/>
          </a:bodyPr>
          <a:lstStyle/>
          <a:p>
            <a:pPr marL="285750" indent="-285750">
              <a:buFontTx/>
              <a:buChar char="-"/>
            </a:pPr>
            <a:r>
              <a:rPr lang="vi-VN"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Mạch cảm xúc</a:t>
            </a:r>
            <a:endParaRPr lang="en-US"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285750" indent="-285750">
              <a:buFontTx/>
              <a:buChar char="-"/>
            </a:pPr>
            <a:r>
              <a:rPr lang="vi-VN"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Thể thơ</a:t>
            </a:r>
            <a:endParaRPr lang="en-US"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285750" indent="-285750">
              <a:buFontTx/>
              <a:buChar char="-"/>
            </a:pPr>
            <a:r>
              <a:rPr lang="vi-VN"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Cách sử dụng ngôn từ, giọng điệu...</a:t>
            </a:r>
            <a:endParaRPr lang="vi-VN"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568904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077" y="835097"/>
            <a:ext cx="9193427" cy="3279872"/>
          </a:xfrm>
          <a:prstGeom prst="rect">
            <a:avLst/>
          </a:prstGeom>
        </p:spPr>
        <p:txBody>
          <a:bodyPr wrap="square">
            <a:spAutoFit/>
          </a:bodyPr>
          <a:lstStyle/>
          <a:p>
            <a:pPr algn="just">
              <a:spcAft>
                <a:spcPts val="750"/>
              </a:spcAf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1.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Đọc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trích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sau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lời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hỏi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bên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dưới</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342900" algn="just">
              <a:spcAft>
                <a:spcPts val="750"/>
              </a:spcAft>
              <a:defRPr/>
            </a:pPr>
            <a:r>
              <a:rPr lang="en-US" sz="1580" b="1" i="1" dirty="0">
                <a:latin typeface="Times New Roman" panose="02020603050405020304" pitchFamily="18" charset="0"/>
                <a:ea typeface="Arial" panose="020B0604020202020204" pitchFamily="34" charset="0"/>
                <a:cs typeface="Times New Roman" panose="02020603050405020304" pitchFamily="18" charset="0"/>
              </a:rPr>
              <a:t>“</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Hai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vẫn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trằn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trọc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không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sao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ngủ</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hết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mình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này</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mình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kia</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dài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Chợt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lặng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hẳn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chân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tay</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nhủn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ra</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tưởng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chừng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như</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không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cất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Có</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tiếng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léo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xéo</a:t>
            </a:r>
            <a:r>
              <a:rPr lang="en-US" sz="1580" b="1" i="1" dirty="0">
                <a:latin typeface="Times New Roman" panose="02020603050405020304" pitchFamily="18" charset="0"/>
                <a:ea typeface="Arial" panose="020B0604020202020204" pitchFamily="34" charset="0"/>
                <a:cs typeface="Times New Roman" panose="02020603050405020304" pitchFamily="18" charset="0"/>
              </a:rPr>
              <a:t> ở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gian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Tiếng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mụ</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chủ</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Mụ</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gì</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vậy</a:t>
            </a:r>
            <a:r>
              <a:rPr lang="en-US" sz="1580" b="1" i="1" dirty="0">
                <a:latin typeface="Times New Roman" panose="02020603050405020304" pitchFamily="18" charset="0"/>
                <a:ea typeface="Arial" panose="020B0604020202020204" pitchFamily="34" charset="0"/>
                <a:cs typeface="Times New Roman" panose="02020603050405020304" pitchFamily="18" charset="0"/>
              </a:rPr>
              <a:t> ?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Mụ</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gì</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mà</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lào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xào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thế</a:t>
            </a:r>
            <a:r>
              <a:rPr lang="en-US" sz="1580" b="1" i="1" dirty="0">
                <a:latin typeface="Times New Roman" panose="02020603050405020304" pitchFamily="18" charset="0"/>
                <a:ea typeface="Arial" panose="020B0604020202020204" pitchFamily="34" charset="0"/>
                <a:cs typeface="Times New Roman" panose="02020603050405020304" pitchFamily="18" charset="0"/>
              </a:rPr>
              <a:t> ?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Trống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ngực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đập</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thình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thịch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nín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lắng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tai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nghe</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ra</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ngoài</a:t>
            </a:r>
            <a:r>
              <a:rPr lang="en-US" sz="1580" b="1" i="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342900" algn="just">
              <a:spcAft>
                <a:spcPts val="750"/>
              </a:spcAft>
              <a:defRPr/>
            </a:pPr>
            <a:r>
              <a:rPr lang="en-US" sz="1580" b="1" i="1" dirty="0">
                <a:latin typeface="Times New Roman" panose="02020603050405020304" pitchFamily="18" charset="0"/>
                <a:ea typeface="Arial" panose="020B0604020202020204" pitchFamily="34" charset="0"/>
                <a:cs typeface="Times New Roman" panose="02020603050405020304" pitchFamily="18" charset="0"/>
              </a:rPr>
              <a:t>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văn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trên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trích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phẩm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nào</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ai</a:t>
            </a:r>
            <a:r>
              <a:rPr lang="en-US" sz="1580" b="1" dirty="0">
                <a:latin typeface="Times New Roman" panose="02020603050405020304" pitchFamily="18" charset="0"/>
                <a:ea typeface="Arial" panose="020B0604020202020204" pitchFamily="34" charset="0"/>
                <a:cs typeface="Times New Roman" panose="02020603050405020304" pitchFamily="18" charset="0"/>
              </a:rPr>
              <a:t>? Cho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biết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hoàn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cảnh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ra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đời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phẩm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342900" algn="just">
              <a:spcAft>
                <a:spcPts val="750"/>
              </a:spcAft>
              <a:defRPr/>
            </a:pPr>
            <a:r>
              <a:rPr lang="en-US" sz="1580" b="1" i="1" dirty="0">
                <a:latin typeface="Times New Roman" panose="02020603050405020304" pitchFamily="18" charset="0"/>
                <a:ea typeface="Arial" panose="020B0604020202020204" pitchFamily="34" charset="0"/>
                <a:cs typeface="Times New Roman" panose="02020603050405020304" pitchFamily="18" charset="0"/>
              </a:rPr>
              <a:t>b.</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Hãy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giới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thiệu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gọn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khoảng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nửa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trang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giấy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phẩm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ấy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algn="just">
              <a:spcAft>
                <a:spcPts val="750"/>
              </a:spcAf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2.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Tình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yêu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quê</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hương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một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tài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quen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thuộc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văn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học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Hãy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chỉ</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ra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nét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riêng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đặc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sắc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(Kim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khi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khai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tài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này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đó</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nêu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lên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chủ</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phẩm</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algn="just">
              <a:spcAft>
                <a:spcPts val="750"/>
              </a:spcAf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3.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Kể</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tên</a:t>
            </a:r>
            <a:r>
              <a:rPr lang="en-US" sz="1580" b="1" dirty="0">
                <a:latin typeface="Times New Roman" panose="02020603050405020304" pitchFamily="18" charset="0"/>
                <a:ea typeface="Arial" panose="020B0604020202020204" pitchFamily="34" charset="0"/>
                <a:cs typeface="Times New Roman" panose="02020603050405020304" pitchFamily="18" charset="0"/>
              </a:rPr>
              <a:t> 2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phẩm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Văn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học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Việt</a:t>
            </a:r>
            <a:r>
              <a:rPr lang="en-US" sz="1580" b="1" dirty="0">
                <a:latin typeface="Times New Roman" panose="02020603050405020304" pitchFamily="18" charset="0"/>
                <a:ea typeface="Arial" panose="020B0604020202020204" pitchFamily="34" charset="0"/>
                <a:cs typeface="Times New Roman" panose="02020603050405020304" pitchFamily="18" charset="0"/>
              </a:rPr>
              <a:t> Nam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học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chương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trình</a:t>
            </a:r>
            <a:r>
              <a:rPr lang="en-US" sz="1580" b="1" dirty="0">
                <a:latin typeface="Times New Roman" panose="02020603050405020304" pitchFamily="18" charset="0"/>
                <a:ea typeface="Arial" panose="020B0604020202020204" pitchFamily="34" charset="0"/>
                <a:cs typeface="Times New Roman" panose="02020603050405020304" pitchFamily="18" charset="0"/>
              </a:rPr>
              <a:t> THCS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có</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cùng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tài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với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p:txBody>
      </p:sp>
      <p:sp>
        <p:nvSpPr>
          <p:cNvPr id="18435" name="Rectangle 4"/>
          <p:cNvSpPr>
            <a:spLocks noChangeArrowheads="1"/>
          </p:cNvSpPr>
          <p:nvPr/>
        </p:nvSpPr>
        <p:spPr bwMode="auto">
          <a:xfrm>
            <a:off x="887216" y="465385"/>
            <a:ext cx="15359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sz="15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NHÓM BÀI:</a:t>
            </a:r>
            <a:endParaRPr lang="vi-VN" sz="1500" dirty="0">
              <a:solidFill>
                <a:schemeClr val="bg1"/>
              </a:solidFill>
              <a:ea typeface="Arial" panose="020B0604020202020204" pitchFamily="34" charset="0"/>
              <a:cs typeface="Times New Roman" panose="02020603050405020304" pitchFamily="18" charset="0"/>
            </a:endParaRPr>
          </a:p>
        </p:txBody>
      </p:sp>
      <p:sp>
        <p:nvSpPr>
          <p:cNvPr id="2" name="Horizontal Scroll 1"/>
          <p:cNvSpPr/>
          <p:nvPr/>
        </p:nvSpPr>
        <p:spPr>
          <a:xfrm>
            <a:off x="1516480" y="3975755"/>
            <a:ext cx="6378325" cy="115294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100" dirty="0" err="1">
                <a:solidFill>
                  <a:srgbClr val="FF0000"/>
                </a:solidFill>
              </a:rPr>
              <a:t>Trả</a:t>
            </a:r>
            <a:r>
              <a:rPr lang="es-BO" sz="2100" dirty="0">
                <a:solidFill>
                  <a:srgbClr val="FF0000"/>
                </a:solidFill>
              </a:rPr>
              <a:t> </a:t>
            </a:r>
            <a:r>
              <a:rPr lang="es-BO" sz="2100" dirty="0" err="1">
                <a:solidFill>
                  <a:srgbClr val="FF0000"/>
                </a:solidFill>
              </a:rPr>
              <a:t>lời</a:t>
            </a:r>
            <a:r>
              <a:rPr lang="es-BO" sz="2100" dirty="0">
                <a:solidFill>
                  <a:srgbClr val="FF0000"/>
                </a:solidFill>
              </a:rPr>
              <a:t> </a:t>
            </a:r>
            <a:r>
              <a:rPr lang="es-BO" sz="2100" dirty="0" err="1">
                <a:solidFill>
                  <a:srgbClr val="FF0000"/>
                </a:solidFill>
              </a:rPr>
              <a:t>trực</a:t>
            </a:r>
            <a:r>
              <a:rPr lang="es-BO" sz="2100" dirty="0">
                <a:solidFill>
                  <a:srgbClr val="FF0000"/>
                </a:solidFill>
              </a:rPr>
              <a:t> </a:t>
            </a:r>
            <a:r>
              <a:rPr lang="es-BO" sz="2100" dirty="0" err="1">
                <a:solidFill>
                  <a:srgbClr val="FF0000"/>
                </a:solidFill>
              </a:rPr>
              <a:t>tiếp</a:t>
            </a:r>
            <a:r>
              <a:rPr lang="es-BO" sz="2100" dirty="0">
                <a:solidFill>
                  <a:srgbClr val="FF0000"/>
                </a:solidFill>
              </a:rPr>
              <a:t>, </a:t>
            </a:r>
            <a:r>
              <a:rPr lang="es-BO" sz="2100" dirty="0" err="1">
                <a:solidFill>
                  <a:srgbClr val="FF0000"/>
                </a:solidFill>
              </a:rPr>
              <a:t>ngắn</a:t>
            </a:r>
            <a:r>
              <a:rPr lang="es-BO" sz="2100" dirty="0">
                <a:solidFill>
                  <a:srgbClr val="FF0000"/>
                </a:solidFill>
              </a:rPr>
              <a:t> </a:t>
            </a:r>
            <a:r>
              <a:rPr lang="es-BO" sz="2100" dirty="0" err="1">
                <a:solidFill>
                  <a:srgbClr val="FF0000"/>
                </a:solidFill>
              </a:rPr>
              <a:t>gọn</a:t>
            </a:r>
            <a:r>
              <a:rPr lang="es-BO" sz="2100" dirty="0">
                <a:solidFill>
                  <a:srgbClr val="FF0000"/>
                </a:solidFill>
              </a:rPr>
              <a:t> </a:t>
            </a:r>
          </a:p>
          <a:p>
            <a:pPr algn="ctr"/>
            <a:r>
              <a:rPr lang="es-BO" sz="2100" dirty="0">
                <a:solidFill>
                  <a:srgbClr val="FF0000"/>
                </a:solidFill>
              </a:rPr>
              <a:t>(</a:t>
            </a:r>
            <a:r>
              <a:rPr lang="es-BO" sz="2100" dirty="0" err="1">
                <a:solidFill>
                  <a:srgbClr val="FF0000"/>
                </a:solidFill>
              </a:rPr>
              <a:t>riêng</a:t>
            </a:r>
            <a:r>
              <a:rPr lang="es-BO" sz="2100" dirty="0">
                <a:solidFill>
                  <a:srgbClr val="FF0000"/>
                </a:solidFill>
              </a:rPr>
              <a:t> </a:t>
            </a:r>
            <a:r>
              <a:rPr lang="es-BO" sz="2100" dirty="0" err="1">
                <a:solidFill>
                  <a:srgbClr val="FF0000"/>
                </a:solidFill>
              </a:rPr>
              <a:t>bài</a:t>
            </a:r>
            <a:r>
              <a:rPr lang="es-BO" sz="2100" dirty="0">
                <a:solidFill>
                  <a:srgbClr val="FF0000"/>
                </a:solidFill>
              </a:rPr>
              <a:t> </a:t>
            </a:r>
            <a:r>
              <a:rPr lang="es-BO" sz="2100" dirty="0" err="1">
                <a:solidFill>
                  <a:srgbClr val="FF0000"/>
                </a:solidFill>
              </a:rPr>
              <a:t>tập</a:t>
            </a:r>
            <a:r>
              <a:rPr lang="es-BO" sz="2100" dirty="0">
                <a:solidFill>
                  <a:srgbClr val="FF0000"/>
                </a:solidFill>
              </a:rPr>
              <a:t> “</a:t>
            </a:r>
            <a:r>
              <a:rPr lang="es-BO" sz="2100" dirty="0" err="1">
                <a:solidFill>
                  <a:srgbClr val="FF0000"/>
                </a:solidFill>
              </a:rPr>
              <a:t>giới</a:t>
            </a:r>
            <a:r>
              <a:rPr lang="es-BO" sz="2100" dirty="0">
                <a:solidFill>
                  <a:srgbClr val="FF0000"/>
                </a:solidFill>
              </a:rPr>
              <a:t> </a:t>
            </a:r>
            <a:r>
              <a:rPr lang="es-BO" sz="2100" dirty="0" err="1">
                <a:solidFill>
                  <a:srgbClr val="FF0000"/>
                </a:solidFill>
              </a:rPr>
              <a:t>thiệu</a:t>
            </a:r>
            <a:r>
              <a:rPr lang="es-BO" sz="2100" dirty="0">
                <a:solidFill>
                  <a:srgbClr val="FF0000"/>
                </a:solidFill>
              </a:rPr>
              <a:t> </a:t>
            </a:r>
            <a:r>
              <a:rPr lang="es-BO" sz="2100" dirty="0" err="1">
                <a:solidFill>
                  <a:srgbClr val="FF0000"/>
                </a:solidFill>
              </a:rPr>
              <a:t>tác</a:t>
            </a:r>
            <a:r>
              <a:rPr lang="es-BO" sz="2100" dirty="0">
                <a:solidFill>
                  <a:srgbClr val="FF0000"/>
                </a:solidFill>
              </a:rPr>
              <a:t> </a:t>
            </a:r>
            <a:r>
              <a:rPr lang="es-BO" sz="2100" dirty="0" err="1">
                <a:solidFill>
                  <a:srgbClr val="FF0000"/>
                </a:solidFill>
              </a:rPr>
              <a:t>phẩm</a:t>
            </a:r>
            <a:r>
              <a:rPr lang="es-BO" sz="2100" dirty="0">
                <a:solidFill>
                  <a:srgbClr val="FF0000"/>
                </a:solidFill>
              </a:rPr>
              <a:t>”: </a:t>
            </a:r>
            <a:r>
              <a:rPr lang="es-BO" sz="2100" dirty="0" err="1">
                <a:solidFill>
                  <a:srgbClr val="FF0000"/>
                </a:solidFill>
              </a:rPr>
              <a:t>viết</a:t>
            </a:r>
            <a:r>
              <a:rPr lang="es-BO" sz="2100" dirty="0">
                <a:solidFill>
                  <a:srgbClr val="FF0000"/>
                </a:solidFill>
              </a:rPr>
              <a:t> </a:t>
            </a:r>
            <a:r>
              <a:rPr lang="es-BO" sz="2100" dirty="0" err="1">
                <a:solidFill>
                  <a:srgbClr val="FF0000"/>
                </a:solidFill>
              </a:rPr>
              <a:t>đoạn</a:t>
            </a:r>
            <a:r>
              <a:rPr lang="es-BO" sz="2100" dirty="0">
                <a:solidFill>
                  <a:srgbClr val="FF0000"/>
                </a:solidFill>
              </a:rPr>
              <a:t> </a:t>
            </a:r>
            <a:r>
              <a:rPr lang="es-BO" sz="2100" dirty="0" err="1">
                <a:solidFill>
                  <a:srgbClr val="FF0000"/>
                </a:solidFill>
              </a:rPr>
              <a:t>văn</a:t>
            </a:r>
            <a:r>
              <a:rPr lang="es-BO" sz="2100" dirty="0">
                <a:solidFill>
                  <a:srgbClr val="FF0000"/>
                </a:solidFill>
              </a:rPr>
              <a:t>).</a:t>
            </a:r>
            <a:endParaRPr lang="vi-VN" sz="2100" dirty="0">
              <a:solidFill>
                <a:srgbClr val="FF0000"/>
              </a:solidFill>
            </a:endParaRPr>
          </a:p>
        </p:txBody>
      </p:sp>
      <p:cxnSp>
        <p:nvCxnSpPr>
          <p:cNvPr id="5" name="Straight Connector 4"/>
          <p:cNvCxnSpPr/>
          <p:nvPr/>
        </p:nvCxnSpPr>
        <p:spPr>
          <a:xfrm>
            <a:off x="2845308" y="2506552"/>
            <a:ext cx="7490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204247" y="2506388"/>
            <a:ext cx="493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128004" y="2500184"/>
            <a:ext cx="1408176" cy="2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7945" y="2856033"/>
            <a:ext cx="15761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52741" y="2856033"/>
            <a:ext cx="7752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79704" y="2856033"/>
            <a:ext cx="14553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9636" y="3185984"/>
            <a:ext cx="1686746" cy="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585204" y="3185984"/>
            <a:ext cx="1401998" cy="9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57369" y="3433860"/>
            <a:ext cx="1331419" cy="54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96664" y="3433860"/>
            <a:ext cx="448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87216" y="3764551"/>
            <a:ext cx="2543064" cy="115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86372" y="3769966"/>
            <a:ext cx="7498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874196" y="3769966"/>
            <a:ext cx="49427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237931" y="476903"/>
            <a:ext cx="6026268" cy="338554"/>
          </a:xfrm>
          <a:prstGeom prst="rect">
            <a:avLst/>
          </a:prstGeom>
        </p:spPr>
        <p:txBody>
          <a:bodyPr wrap="square">
            <a:spAutoFit/>
          </a:bodyPr>
          <a:lstStyle/>
          <a:p>
            <a:pPr algn="ctr"/>
            <a:r>
              <a:rPr lang="en-US" sz="1600" b="1" dirty="0">
                <a:latin typeface="Times New Roman" panose="02020603050405020304" pitchFamily="18" charset="0"/>
                <a:ea typeface="Arial" panose="020B0604020202020204" pitchFamily="34" charset="0"/>
                <a:cs typeface="Times New Roman" panose="02020603050405020304" pitchFamily="18" charset="0"/>
              </a:rPr>
              <a:t>KHAI THÁC KIẾN THỨC CHUNG (TÁC GIẢ  - TÁC PHẨM)</a:t>
            </a:r>
            <a:endParaRPr lang="vi-VN" sz="1600" dirty="0">
              <a:ea typeface="Arial" panose="020B0604020202020204" pitchFamily="34" charset="0"/>
              <a:cs typeface="Times New Roman" panose="02020603050405020304" pitchFamily="18" charset="0"/>
            </a:endParaRPr>
          </a:p>
        </p:txBody>
      </p:sp>
      <p:sp>
        <p:nvSpPr>
          <p:cNvPr id="6" name="Rectangle 5"/>
          <p:cNvSpPr/>
          <p:nvPr/>
        </p:nvSpPr>
        <p:spPr>
          <a:xfrm>
            <a:off x="1984002" y="2332"/>
            <a:ext cx="4775666" cy="400110"/>
          </a:xfrm>
          <a:prstGeom prst="rect">
            <a:avLst/>
          </a:prstGeom>
        </p:spPr>
        <p:txBody>
          <a:bodyPr wrap="none">
            <a:spAutoFit/>
          </a:bodyPr>
          <a:lstStyle/>
          <a:p>
            <a:r>
              <a:rPr lang="en-US" sz="2000" b="1" dirty="0">
                <a:solidFill>
                  <a:srgbClr val="FF0000"/>
                </a:solidFill>
                <a:latin typeface="Times New Roman" panose="02020603050405020304" pitchFamily="18" charset="0"/>
                <a:sym typeface="+mn-ea"/>
              </a:rPr>
              <a:t>ĐỀ BÀI MINH HỌA PHẦN ĐỌC –HIỂU</a:t>
            </a:r>
            <a:endParaRPr lang="en-US" sz="2000" dirty="0"/>
          </a:p>
        </p:txBody>
      </p:sp>
    </p:spTree>
    <p:extLst>
      <p:ext uri="{BB962C8B-B14F-4D97-AF65-F5344CB8AC3E}">
        <p14:creationId xmlns:p14="http://schemas.microsoft.com/office/powerpoint/2010/main" xmlns="" val="42922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par>
                          <p:cTn id="21" fill="hold">
                            <p:stCondLst>
                              <p:cond delay="500"/>
                            </p:stCondLst>
                            <p:childTnLst>
                              <p:par>
                                <p:cTn id="22" presetID="16" presetClass="entr" presetSubtype="37"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par>
                          <p:cTn id="25" fill="hold">
                            <p:stCondLst>
                              <p:cond delay="1000"/>
                            </p:stCondLst>
                            <p:childTnLst>
                              <p:par>
                                <p:cTn id="26" presetID="16" presetClass="entr" presetSubtype="37"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outVertical)">
                                      <p:cBhvr>
                                        <p:cTn id="33" dur="500"/>
                                        <p:tgtEl>
                                          <p:spTgt spid="17"/>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500"/>
                                        <p:tgtEl>
                                          <p:spTgt spid="19"/>
                                        </p:tgtEl>
                                      </p:cBhvr>
                                    </p:animEffect>
                                  </p:childTnLst>
                                </p:cTn>
                              </p:par>
                            </p:childTnLst>
                          </p:cTn>
                        </p:par>
                        <p:par>
                          <p:cTn id="38" fill="hold">
                            <p:stCondLst>
                              <p:cond delay="1000"/>
                            </p:stCondLst>
                            <p:childTnLst>
                              <p:par>
                                <p:cTn id="39" presetID="16" presetClass="entr" presetSubtype="37"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outVertical)">
                                      <p:cBhvr>
                                        <p:cTn id="41" dur="500"/>
                                        <p:tgtEl>
                                          <p:spTgt spid="21"/>
                                        </p:tgtEl>
                                      </p:cBhvr>
                                    </p:animEffect>
                                  </p:childTnLst>
                                </p:cTn>
                              </p:par>
                            </p:childTnLst>
                          </p:cTn>
                        </p:par>
                        <p:par>
                          <p:cTn id="42" fill="hold">
                            <p:stCondLst>
                              <p:cond delay="1500"/>
                            </p:stCondLst>
                            <p:childTnLst>
                              <p:par>
                                <p:cTn id="43" presetID="16" presetClass="entr" presetSubtype="37"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out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outVertical)">
                                      <p:cBhvr>
                                        <p:cTn id="50" dur="500"/>
                                        <p:tgtEl>
                                          <p:spTgt spid="25"/>
                                        </p:tgtEl>
                                      </p:cBhvr>
                                    </p:animEffect>
                                  </p:childTnLst>
                                </p:cTn>
                              </p:par>
                            </p:childTnLst>
                          </p:cTn>
                        </p:par>
                        <p:par>
                          <p:cTn id="51" fill="hold">
                            <p:stCondLst>
                              <p:cond delay="500"/>
                            </p:stCondLst>
                            <p:childTnLst>
                              <p:par>
                                <p:cTn id="52" presetID="16" presetClass="entr" presetSubtype="37"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outVertical)">
                                      <p:cBhvr>
                                        <p:cTn id="54" dur="500"/>
                                        <p:tgtEl>
                                          <p:spTgt spid="29"/>
                                        </p:tgtEl>
                                      </p:cBhvr>
                                    </p:animEffect>
                                  </p:childTnLst>
                                </p:cTn>
                              </p:par>
                            </p:childTnLst>
                          </p:cTn>
                        </p:par>
                        <p:par>
                          <p:cTn id="55" fill="hold">
                            <p:stCondLst>
                              <p:cond delay="1000"/>
                            </p:stCondLst>
                            <p:childTnLst>
                              <p:par>
                                <p:cTn id="56" presetID="16" presetClass="entr" presetSubtype="37"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outVertic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8"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heel(8)">
                                      <p:cBhvr>
                                        <p:cTn id="6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5771"/>
            <a:ext cx="9143999" cy="1952650"/>
          </a:xfrm>
          <a:prstGeom prst="rect">
            <a:avLst/>
          </a:prstGeom>
        </p:spPr>
        <p:txBody>
          <a:bodyPr wrap="square">
            <a:spAutoFit/>
          </a:bodyPr>
          <a:lstStyle/>
          <a:p>
            <a:pPr algn="just">
              <a:lnSpc>
                <a:spcPct val="115000"/>
              </a:lnSpc>
              <a:spcAft>
                <a:spcPts val="750"/>
              </a:spcAf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1.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(Kim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kể</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theo</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ngôi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kể</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thứ</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mấy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dụng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việc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sử</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dụng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ngôi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kể</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này</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750"/>
              </a:spcAf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2.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Điểm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nhìn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nghệ</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thuật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(Kim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có</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gì</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đặc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biệt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Tại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sao</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lại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lựa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chọn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điểm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nhìn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như</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vậy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quá</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trình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thuật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750"/>
              </a:spcAf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3.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tình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huống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nào</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bộc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lộ</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sắc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tình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yêu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lòng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yêu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nước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Hai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Nhận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xét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nghệ</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thuật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xây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dựng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tình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huống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endParaRPr lang="vi-VN" sz="1580" b="1" dirty="0">
              <a:latin typeface="Arial" panose="020B0604020202020204" pitchFamily="34" charset="0"/>
              <a:ea typeface="Arial" panose="020B0604020202020204" pitchFamily="34" charset="0"/>
              <a:cs typeface="Times New Roman" panose="02020603050405020304" pitchFamily="18" charset="0"/>
            </a:endParaRPr>
          </a:p>
        </p:txBody>
      </p:sp>
      <p:sp>
        <p:nvSpPr>
          <p:cNvPr id="19459" name="Rectangle 4"/>
          <p:cNvSpPr>
            <a:spLocks noChangeArrowheads="1"/>
          </p:cNvSpPr>
          <p:nvPr/>
        </p:nvSpPr>
        <p:spPr bwMode="auto">
          <a:xfrm>
            <a:off x="1925832" y="623413"/>
            <a:ext cx="1329680" cy="336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15000"/>
              </a:lnSpc>
              <a:spcAft>
                <a:spcPts val="750"/>
              </a:spcAft>
            </a:pPr>
            <a:r>
              <a:rPr lang="en-US" sz="15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NHÓM BÀI :</a:t>
            </a:r>
            <a:endParaRPr lang="vi-VN" sz="12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Horizontal Scroll 3"/>
          <p:cNvSpPr/>
          <p:nvPr/>
        </p:nvSpPr>
        <p:spPr>
          <a:xfrm>
            <a:off x="1389888" y="3531828"/>
            <a:ext cx="6053328" cy="115294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100" dirty="0" err="1">
                <a:solidFill>
                  <a:srgbClr val="FF0000"/>
                </a:solidFill>
              </a:rPr>
              <a:t>Trả</a:t>
            </a:r>
            <a:r>
              <a:rPr lang="es-BO" sz="2100" dirty="0">
                <a:solidFill>
                  <a:srgbClr val="FF0000"/>
                </a:solidFill>
              </a:rPr>
              <a:t> </a:t>
            </a:r>
            <a:r>
              <a:rPr lang="es-BO" sz="2100" dirty="0" err="1">
                <a:solidFill>
                  <a:srgbClr val="FF0000"/>
                </a:solidFill>
              </a:rPr>
              <a:t>lời</a:t>
            </a:r>
            <a:r>
              <a:rPr lang="es-BO" sz="2100" dirty="0">
                <a:solidFill>
                  <a:srgbClr val="FF0000"/>
                </a:solidFill>
              </a:rPr>
              <a:t> </a:t>
            </a:r>
            <a:r>
              <a:rPr lang="es-BO" sz="2100" dirty="0" err="1">
                <a:solidFill>
                  <a:srgbClr val="FF0000"/>
                </a:solidFill>
              </a:rPr>
              <a:t>bằng</a:t>
            </a:r>
            <a:r>
              <a:rPr lang="es-BO" sz="2100" dirty="0">
                <a:solidFill>
                  <a:srgbClr val="FF0000"/>
                </a:solidFill>
              </a:rPr>
              <a:t> </a:t>
            </a:r>
            <a:r>
              <a:rPr lang="es-BO" sz="2100" dirty="0" err="1">
                <a:solidFill>
                  <a:srgbClr val="FF0000"/>
                </a:solidFill>
              </a:rPr>
              <a:t>một</a:t>
            </a:r>
            <a:r>
              <a:rPr lang="es-BO" sz="2100" dirty="0">
                <a:solidFill>
                  <a:srgbClr val="FF0000"/>
                </a:solidFill>
              </a:rPr>
              <a:t> </a:t>
            </a:r>
            <a:r>
              <a:rPr lang="es-BO" sz="2100" dirty="0" err="1">
                <a:solidFill>
                  <a:srgbClr val="FF0000"/>
                </a:solidFill>
              </a:rPr>
              <a:t>vài</a:t>
            </a:r>
            <a:r>
              <a:rPr lang="es-BO" sz="2100" dirty="0">
                <a:solidFill>
                  <a:srgbClr val="FF0000"/>
                </a:solidFill>
              </a:rPr>
              <a:t> </a:t>
            </a:r>
            <a:r>
              <a:rPr lang="es-BO" sz="2100" dirty="0" err="1">
                <a:solidFill>
                  <a:srgbClr val="FF0000"/>
                </a:solidFill>
              </a:rPr>
              <a:t>câu</a:t>
            </a:r>
            <a:r>
              <a:rPr lang="es-BO" sz="2100" dirty="0">
                <a:solidFill>
                  <a:srgbClr val="FF0000"/>
                </a:solidFill>
              </a:rPr>
              <a:t> </a:t>
            </a:r>
            <a:r>
              <a:rPr lang="es-BO" sz="2100" dirty="0" err="1">
                <a:solidFill>
                  <a:srgbClr val="FF0000"/>
                </a:solidFill>
              </a:rPr>
              <a:t>văn</a:t>
            </a:r>
            <a:r>
              <a:rPr lang="es-BO" sz="2100" dirty="0">
                <a:solidFill>
                  <a:srgbClr val="FF0000"/>
                </a:solidFill>
              </a:rPr>
              <a:t> </a:t>
            </a:r>
            <a:r>
              <a:rPr lang="es-BO" sz="2100" dirty="0" err="1">
                <a:solidFill>
                  <a:srgbClr val="FF0000"/>
                </a:solidFill>
              </a:rPr>
              <a:t>nối</a:t>
            </a:r>
            <a:r>
              <a:rPr lang="es-BO" sz="2100" dirty="0">
                <a:solidFill>
                  <a:srgbClr val="FF0000"/>
                </a:solidFill>
              </a:rPr>
              <a:t> </a:t>
            </a:r>
            <a:r>
              <a:rPr lang="es-BO" sz="2100" dirty="0" err="1">
                <a:solidFill>
                  <a:srgbClr val="FF0000"/>
                </a:solidFill>
              </a:rPr>
              <a:t>tiếp</a:t>
            </a:r>
            <a:r>
              <a:rPr lang="es-BO" sz="2100" dirty="0">
                <a:solidFill>
                  <a:srgbClr val="FF0000"/>
                </a:solidFill>
              </a:rPr>
              <a:t>, </a:t>
            </a:r>
          </a:p>
          <a:p>
            <a:pPr algn="ctr"/>
            <a:r>
              <a:rPr lang="es-BO" sz="2100" dirty="0" err="1">
                <a:solidFill>
                  <a:srgbClr val="FF0000"/>
                </a:solidFill>
              </a:rPr>
              <a:t>chú</a:t>
            </a:r>
            <a:r>
              <a:rPr lang="es-BO" sz="2100" dirty="0">
                <a:solidFill>
                  <a:srgbClr val="FF0000"/>
                </a:solidFill>
              </a:rPr>
              <a:t> ý </a:t>
            </a:r>
            <a:r>
              <a:rPr lang="es-BO" sz="2100" dirty="0" err="1">
                <a:solidFill>
                  <a:srgbClr val="FF0000"/>
                </a:solidFill>
              </a:rPr>
              <a:t>làm</a:t>
            </a:r>
            <a:r>
              <a:rPr lang="es-BO" sz="2100" dirty="0">
                <a:solidFill>
                  <a:srgbClr val="FF0000"/>
                </a:solidFill>
              </a:rPr>
              <a:t> </a:t>
            </a:r>
            <a:r>
              <a:rPr lang="es-BO" sz="2100" dirty="0" err="1">
                <a:solidFill>
                  <a:srgbClr val="FF0000"/>
                </a:solidFill>
              </a:rPr>
              <a:t>rõ</a:t>
            </a:r>
            <a:r>
              <a:rPr lang="es-BO" sz="2100" dirty="0">
                <a:solidFill>
                  <a:srgbClr val="FF0000"/>
                </a:solidFill>
              </a:rPr>
              <a:t> </a:t>
            </a:r>
            <a:r>
              <a:rPr lang="es-BO" sz="2100" dirty="0" err="1">
                <a:solidFill>
                  <a:srgbClr val="FF0000"/>
                </a:solidFill>
              </a:rPr>
              <a:t>tác</a:t>
            </a:r>
            <a:r>
              <a:rPr lang="es-BO" sz="2100" dirty="0">
                <a:solidFill>
                  <a:srgbClr val="FF0000"/>
                </a:solidFill>
              </a:rPr>
              <a:t> </a:t>
            </a:r>
            <a:r>
              <a:rPr lang="es-BO" sz="2100" dirty="0" err="1">
                <a:solidFill>
                  <a:srgbClr val="FF0000"/>
                </a:solidFill>
              </a:rPr>
              <a:t>dụng</a:t>
            </a:r>
            <a:r>
              <a:rPr lang="es-BO" sz="2100" dirty="0">
                <a:solidFill>
                  <a:srgbClr val="FF0000"/>
                </a:solidFill>
              </a:rPr>
              <a:t> </a:t>
            </a:r>
            <a:r>
              <a:rPr lang="es-BO" sz="2100" dirty="0" err="1">
                <a:solidFill>
                  <a:srgbClr val="FF0000"/>
                </a:solidFill>
              </a:rPr>
              <a:t>của</a:t>
            </a:r>
            <a:r>
              <a:rPr lang="es-BO" sz="2100" dirty="0">
                <a:solidFill>
                  <a:srgbClr val="FF0000"/>
                </a:solidFill>
              </a:rPr>
              <a:t> </a:t>
            </a:r>
            <a:r>
              <a:rPr lang="es-BO" sz="2100" dirty="0" err="1">
                <a:solidFill>
                  <a:srgbClr val="FF0000"/>
                </a:solidFill>
              </a:rPr>
              <a:t>các</a:t>
            </a:r>
            <a:r>
              <a:rPr lang="es-BO" sz="2100" dirty="0">
                <a:solidFill>
                  <a:srgbClr val="FF0000"/>
                </a:solidFill>
              </a:rPr>
              <a:t> </a:t>
            </a:r>
            <a:r>
              <a:rPr lang="es-BO" sz="2100" dirty="0" err="1">
                <a:solidFill>
                  <a:srgbClr val="FF0000"/>
                </a:solidFill>
              </a:rPr>
              <a:t>yếu</a:t>
            </a:r>
            <a:r>
              <a:rPr lang="es-BO" sz="2100" dirty="0">
                <a:solidFill>
                  <a:srgbClr val="FF0000"/>
                </a:solidFill>
              </a:rPr>
              <a:t> </a:t>
            </a:r>
            <a:r>
              <a:rPr lang="es-BO" sz="2100" dirty="0" err="1">
                <a:solidFill>
                  <a:srgbClr val="FF0000"/>
                </a:solidFill>
              </a:rPr>
              <a:t>tố</a:t>
            </a:r>
            <a:r>
              <a:rPr lang="es-BO" sz="2100" dirty="0">
                <a:solidFill>
                  <a:srgbClr val="FF0000"/>
                </a:solidFill>
              </a:rPr>
              <a:t>.</a:t>
            </a:r>
            <a:endParaRPr lang="vi-VN" sz="2100" dirty="0">
              <a:solidFill>
                <a:srgbClr val="FF0000"/>
              </a:solidFill>
            </a:endParaRPr>
          </a:p>
        </p:txBody>
      </p:sp>
      <p:cxnSp>
        <p:nvCxnSpPr>
          <p:cNvPr id="5" name="Straight Connector 4"/>
          <p:cNvCxnSpPr/>
          <p:nvPr/>
        </p:nvCxnSpPr>
        <p:spPr>
          <a:xfrm>
            <a:off x="4454995" y="1479846"/>
            <a:ext cx="574205" cy="29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109308" y="1479846"/>
            <a:ext cx="646917" cy="45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9092" y="2142662"/>
            <a:ext cx="16459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10720" y="2142662"/>
            <a:ext cx="5681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1348" y="2417231"/>
            <a:ext cx="772160" cy="108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48313" y="2428105"/>
            <a:ext cx="20391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81222" y="2791513"/>
            <a:ext cx="807270" cy="126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60609" y="2797691"/>
            <a:ext cx="20436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916" y="3073619"/>
            <a:ext cx="1473035" cy="93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611643" y="3073619"/>
            <a:ext cx="2470808" cy="29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752696" y="3078315"/>
            <a:ext cx="700120" cy="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51677" y="615363"/>
            <a:ext cx="3735318" cy="352532"/>
          </a:xfrm>
          <a:prstGeom prst="rect">
            <a:avLst/>
          </a:prstGeom>
        </p:spPr>
        <p:txBody>
          <a:bodyPr wrap="none">
            <a:spAutoFit/>
          </a:bodyPr>
          <a:lstStyle/>
          <a:p>
            <a:pPr algn="ctr">
              <a:lnSpc>
                <a:spcPct val="115000"/>
              </a:lnSpc>
              <a:spcAft>
                <a:spcPts val="750"/>
              </a:spcAft>
            </a:pPr>
            <a:r>
              <a:rPr lang="en-US" sz="1600" b="1" dirty="0">
                <a:latin typeface="Times New Roman" panose="02020603050405020304" pitchFamily="18" charset="0"/>
                <a:ea typeface="Arial" panose="020B0604020202020204" pitchFamily="34" charset="0"/>
                <a:cs typeface="Times New Roman" panose="02020603050405020304" pitchFamily="18" charset="0"/>
              </a:rPr>
              <a:t>KHAI THÁC ĐẶC TRƯNG THỂ LOẠI</a:t>
            </a:r>
            <a:endParaRPr lang="vi-VN" sz="16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421251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500"/>
                                        <p:tgtEl>
                                          <p:spTgt spid="13"/>
                                        </p:tgtEl>
                                      </p:cBhvr>
                                    </p:animEffect>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outVertical)">
                                      <p:cBhvr>
                                        <p:cTn id="33" dur="500"/>
                                        <p:tgtEl>
                                          <p:spTgt spid="17"/>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500"/>
                                        <p:tgtEl>
                                          <p:spTgt spid="19"/>
                                        </p:tgtEl>
                                      </p:cBhvr>
                                    </p:animEffect>
                                  </p:childTnLst>
                                </p:cTn>
                              </p:par>
                            </p:childTnLst>
                          </p:cTn>
                        </p:par>
                        <p:par>
                          <p:cTn id="38" fill="hold">
                            <p:stCondLst>
                              <p:cond delay="1000"/>
                            </p:stCondLst>
                            <p:childTnLst>
                              <p:par>
                                <p:cTn id="39" presetID="16" presetClass="entr" presetSubtype="37"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outVertical)">
                                      <p:cBhvr>
                                        <p:cTn id="41" dur="500"/>
                                        <p:tgtEl>
                                          <p:spTgt spid="21"/>
                                        </p:tgtEl>
                                      </p:cBhvr>
                                    </p:animEffect>
                                  </p:childTnLst>
                                </p:cTn>
                              </p:par>
                            </p:childTnLst>
                          </p:cTn>
                        </p:par>
                        <p:par>
                          <p:cTn id="42" fill="hold">
                            <p:stCondLst>
                              <p:cond delay="1500"/>
                            </p:stCondLst>
                            <p:childTnLst>
                              <p:par>
                                <p:cTn id="43" presetID="16" presetClass="entr" presetSubtype="37"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outVertical)">
                                      <p:cBhvr>
                                        <p:cTn id="45" dur="500"/>
                                        <p:tgtEl>
                                          <p:spTgt spid="23"/>
                                        </p:tgtEl>
                                      </p:cBhvr>
                                    </p:animEffect>
                                  </p:childTnLst>
                                </p:cTn>
                              </p:par>
                            </p:childTnLst>
                          </p:cTn>
                        </p:par>
                        <p:par>
                          <p:cTn id="46" fill="hold">
                            <p:stCondLst>
                              <p:cond delay="2000"/>
                            </p:stCondLst>
                            <p:childTnLst>
                              <p:par>
                                <p:cTn id="47" presetID="16" presetClass="entr" presetSubtype="37"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outVertic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4043"/>
            <a:ext cx="9143999" cy="3739485"/>
          </a:xfrm>
          <a:prstGeom prst="rect">
            <a:avLst/>
          </a:prstGeom>
        </p:spPr>
        <p:txBody>
          <a:bodyPr wrap="square">
            <a:spAutoFit/>
          </a:bodyPr>
          <a:lstStyle/>
          <a:p>
            <a:pPr algn="jus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 1.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Kim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kể</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chính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Hai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có</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một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tình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yêu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đặc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biệt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luôn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hướng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về</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Dầu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Vậy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mà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lại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đặt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trên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chứ</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không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phải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Dầu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Vì</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sao</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vậy</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algn="jus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2.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Đọc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trích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sau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cho</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biết</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342900" algn="just">
              <a:defRPr/>
            </a:pPr>
            <a:r>
              <a:rPr lang="en-US" sz="1580" b="1" i="1" dirty="0">
                <a:latin typeface="Times New Roman" panose="02020603050405020304" pitchFamily="18" charset="0"/>
                <a:ea typeface="Arial" panose="020B0604020202020204" pitchFamily="34" charset="0"/>
                <a:cs typeface="Times New Roman" panose="02020603050405020304" pitchFamily="18" charset="0"/>
              </a:rPr>
              <a:t>“</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Nhìn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lũ</a:t>
            </a:r>
            <a:r>
              <a:rPr lang="en-US" sz="1580" b="1" i="1" dirty="0">
                <a:latin typeface="Times New Roman" panose="02020603050405020304" pitchFamily="18" charset="0"/>
                <a:ea typeface="Arial" panose="020B0604020202020204" pitchFamily="34" charset="0"/>
                <a:cs typeface="Times New Roman" panose="02020603050405020304" pitchFamily="18" charset="0"/>
              </a:rPr>
              <a:t> con,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tủi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thân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nước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mắt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cứ</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giàn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ra.</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Chúng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cũng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là</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trẻ</a:t>
            </a:r>
            <a:r>
              <a:rPr lang="en-US" sz="1580" b="1" i="1" dirty="0">
                <a:latin typeface="Times New Roman" panose="02020603050405020304" pitchFamily="18" charset="0"/>
                <a:ea typeface="Arial" panose="020B0604020202020204" pitchFamily="34" charset="0"/>
                <a:cs typeface="Times New Roman" panose="02020603050405020304" pitchFamily="18" charset="0"/>
              </a:rPr>
              <a:t> con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Việt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gian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đấy</a:t>
            </a:r>
            <a:r>
              <a:rPr lang="en-US" sz="1580" b="1" i="1" dirty="0">
                <a:latin typeface="Times New Roman" panose="02020603050405020304" pitchFamily="18" charset="0"/>
                <a:ea typeface="Arial" panose="020B0604020202020204" pitchFamily="34" charset="0"/>
                <a:cs typeface="Times New Roman" panose="02020603050405020304" pitchFamily="18" charset="0"/>
              </a:rPr>
              <a:t> ư?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Chúng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cũng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bị</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1580" b="1" i="1" dirty="0">
                <a:latin typeface="Times New Roman" panose="02020603050405020304" pitchFamily="18" charset="0"/>
                <a:ea typeface="Arial" panose="020B0604020202020204" pitchFamily="34" charset="0"/>
                <a:cs typeface="Times New Roman" panose="02020603050405020304" pitchFamily="18" charset="0"/>
              </a:rPr>
              <a:t> ta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rẻ</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rúng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hắt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hủi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đấy</a:t>
            </a:r>
            <a:r>
              <a:rPr lang="en-US" sz="1580" b="1" i="1" dirty="0">
                <a:latin typeface="Times New Roman" panose="02020603050405020304" pitchFamily="18" charset="0"/>
                <a:ea typeface="Arial" panose="020B0604020202020204" pitchFamily="34" charset="0"/>
                <a:cs typeface="Times New Roman" panose="02020603050405020304" pitchFamily="18" charset="0"/>
              </a:rPr>
              <a:t> ư?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Khốn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nạn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bằng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ấy</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tuổi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đầu</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nắm</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chặt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hai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tay</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mà</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rít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marL="214313" indent="-214313" algn="just">
              <a:buFontTx/>
              <a:buChar char="-"/>
              <a:defRPr/>
            </a:pP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Chúng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bay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ăn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miếng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cơm</a:t>
            </a:r>
            <a:r>
              <a:rPr lang="en-US" sz="1580" b="1" i="1" dirty="0">
                <a:latin typeface="Times New Roman" panose="02020603050405020304" pitchFamily="18" charset="0"/>
                <a:ea typeface="Arial" panose="020B0604020202020204" pitchFamily="34" charset="0"/>
                <a:cs typeface="Times New Roman" panose="02020603050405020304" pitchFamily="18" charset="0"/>
              </a:rPr>
              <a:t> hay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miếng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gì</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vào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mồm</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mà</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làm</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giống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Việt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gian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bán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nước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để</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nhục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nhã</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thế</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này</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p>
          <a:p>
            <a:pPr algn="jus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Làng</a:t>
            </a:r>
            <a:r>
              <a:rPr lang="en-US" sz="1580" b="1" dirty="0">
                <a:latin typeface="Times New Roman" panose="02020603050405020304" pitchFamily="18" charset="0"/>
                <a:ea typeface="Arial" panose="020B0604020202020204" pitchFamily="34" charset="0"/>
                <a:cs typeface="Times New Roman" panose="02020603050405020304" pitchFamily="18" charset="0"/>
              </a:rPr>
              <a:t>, Kim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Lân</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342900" algn="jus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a.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Để</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diễn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tâm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trạng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văn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sử</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dụng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liên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tiếp</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hỏi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và</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dấu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chấm</a:t>
            </a:r>
            <a:r>
              <a:rPr lang="en-US" sz="1580" b="1" dirty="0">
                <a:latin typeface="Times New Roman" panose="02020603050405020304" pitchFamily="18" charset="0"/>
                <a:ea typeface="Arial" panose="020B0604020202020204" pitchFamily="34" charset="0"/>
                <a:cs typeface="Times New Roman" panose="02020603050405020304" pitchFamily="18" charset="0"/>
              </a:rPr>
              <a:t> (…)?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Nếu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thay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đổi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ấy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bằng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một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khác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có</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nội</a:t>
            </a:r>
            <a:r>
              <a:rPr lang="en-US" sz="1580" b="1" dirty="0">
                <a:latin typeface="Times New Roman" panose="02020603050405020304" pitchFamily="18" charset="0"/>
                <a:ea typeface="Arial" panose="020B0604020202020204" pitchFamily="34" charset="0"/>
                <a:cs typeface="Times New Roman" panose="02020603050405020304" pitchFamily="18" charset="0"/>
              </a:rPr>
              <a:t> dung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tương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tự</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thì</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giá</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trị</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biểu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đạt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có</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thay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đổi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không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Vì</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sao</a:t>
            </a:r>
            <a:r>
              <a:rPr lang="en-US"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342900" algn="just">
              <a:defRPr/>
            </a:pPr>
            <a:r>
              <a:rPr lang="en-US" sz="1580" b="1" dirty="0">
                <a:latin typeface="Times New Roman" panose="02020603050405020304" pitchFamily="18" charset="0"/>
                <a:ea typeface="Arial" panose="020B0604020202020204" pitchFamily="34" charset="0"/>
                <a:cs typeface="Times New Roman" panose="02020603050405020304" pitchFamily="18" charset="0"/>
              </a:rPr>
              <a:t>b.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cuối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cùng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trích</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thuộc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ngôn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ngữ</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nào</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đối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thoại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độc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thoại</a:t>
            </a:r>
            <a:r>
              <a:rPr lang="en-US" sz="1580" b="1" dirty="0">
                <a:latin typeface="Times New Roman" panose="02020603050405020304" pitchFamily="18" charset="0"/>
                <a:ea typeface="Arial" panose="020B0604020202020204" pitchFamily="34" charset="0"/>
                <a:cs typeface="Times New Roman" panose="02020603050405020304" pitchFamily="18" charset="0"/>
              </a:rPr>
              <a:t> hay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độc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thoại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nội</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tâm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Lựa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chọn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ngôn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ngữ</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ấy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giả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nhằm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khắc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họa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điều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gì</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endParaRPr lang="vi-VN" sz="1580" b="1" dirty="0">
              <a:latin typeface="Arial" panose="020B0604020202020204" pitchFamily="34" charset="0"/>
              <a:ea typeface="Arial" panose="020B0604020202020204" pitchFamily="34" charset="0"/>
              <a:cs typeface="Times New Roman" panose="02020603050405020304" pitchFamily="18" charset="0"/>
            </a:endParaRPr>
          </a:p>
        </p:txBody>
      </p:sp>
      <p:sp>
        <p:nvSpPr>
          <p:cNvPr id="20483" name="Rectangle 2"/>
          <p:cNvSpPr>
            <a:spLocks noChangeArrowheads="1"/>
          </p:cNvSpPr>
          <p:nvPr/>
        </p:nvSpPr>
        <p:spPr bwMode="auto">
          <a:xfrm>
            <a:off x="1315238" y="81291"/>
            <a:ext cx="1453896" cy="352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15000"/>
              </a:lnSpc>
              <a:spcAft>
                <a:spcPts val="750"/>
              </a:spcAft>
            </a:pPr>
            <a:r>
              <a:rPr lang="en-US" sz="16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NHÓM BÀI :</a:t>
            </a:r>
            <a:endParaRPr lang="vi-VN" sz="1600"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Horizontal Scroll 3"/>
          <p:cNvSpPr/>
          <p:nvPr/>
        </p:nvSpPr>
        <p:spPr>
          <a:xfrm>
            <a:off x="1570813" y="4053982"/>
            <a:ext cx="6007895" cy="1152940"/>
          </a:xfrm>
          <a:prstGeom prst="horizontalScroll">
            <a:avLst>
              <a:gd name="adj" fmla="val 975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BO" sz="1800" dirty="0" err="1">
                <a:solidFill>
                  <a:srgbClr val="FF0000"/>
                </a:solidFill>
              </a:rPr>
              <a:t>Trả</a:t>
            </a:r>
            <a:r>
              <a:rPr lang="es-BO" sz="1800" dirty="0">
                <a:solidFill>
                  <a:srgbClr val="FF0000"/>
                </a:solidFill>
              </a:rPr>
              <a:t> </a:t>
            </a:r>
            <a:r>
              <a:rPr lang="es-BO" sz="1800" dirty="0" err="1">
                <a:solidFill>
                  <a:srgbClr val="FF0000"/>
                </a:solidFill>
              </a:rPr>
              <a:t>lời</a:t>
            </a:r>
            <a:r>
              <a:rPr lang="es-BO" sz="1800" dirty="0">
                <a:solidFill>
                  <a:srgbClr val="FF0000"/>
                </a:solidFill>
              </a:rPr>
              <a:t> </a:t>
            </a:r>
            <a:r>
              <a:rPr lang="es-BO" sz="1800" dirty="0" err="1">
                <a:solidFill>
                  <a:srgbClr val="FF0000"/>
                </a:solidFill>
              </a:rPr>
              <a:t>ngắn</a:t>
            </a:r>
            <a:r>
              <a:rPr lang="es-BO" sz="1800" dirty="0">
                <a:solidFill>
                  <a:srgbClr val="FF0000"/>
                </a:solidFill>
              </a:rPr>
              <a:t> </a:t>
            </a:r>
            <a:r>
              <a:rPr lang="es-BO" sz="1800" dirty="0" err="1">
                <a:solidFill>
                  <a:srgbClr val="FF0000"/>
                </a:solidFill>
              </a:rPr>
              <a:t>gọn</a:t>
            </a:r>
            <a:r>
              <a:rPr lang="es-BO" sz="1800" dirty="0">
                <a:solidFill>
                  <a:srgbClr val="FF0000"/>
                </a:solidFill>
              </a:rPr>
              <a:t> (</a:t>
            </a:r>
            <a:r>
              <a:rPr lang="es-BO" sz="1800" dirty="0" err="1">
                <a:solidFill>
                  <a:srgbClr val="FF0000"/>
                </a:solidFill>
              </a:rPr>
              <a:t>có</a:t>
            </a:r>
            <a:r>
              <a:rPr lang="es-BO" sz="1800" dirty="0">
                <a:solidFill>
                  <a:srgbClr val="FF0000"/>
                </a:solidFill>
              </a:rPr>
              <a:t> </a:t>
            </a:r>
            <a:r>
              <a:rPr lang="es-BO" sz="1800" dirty="0" err="1">
                <a:solidFill>
                  <a:srgbClr val="FF0000"/>
                </a:solidFill>
              </a:rPr>
              <a:t>thể</a:t>
            </a:r>
            <a:r>
              <a:rPr lang="es-BO" sz="1800" dirty="0">
                <a:solidFill>
                  <a:srgbClr val="FF0000"/>
                </a:solidFill>
              </a:rPr>
              <a:t> </a:t>
            </a:r>
            <a:r>
              <a:rPr lang="es-BO" sz="1800" dirty="0" err="1">
                <a:solidFill>
                  <a:srgbClr val="FF0000"/>
                </a:solidFill>
              </a:rPr>
              <a:t>bằng</a:t>
            </a:r>
            <a:r>
              <a:rPr lang="es-BO" sz="1800" dirty="0">
                <a:solidFill>
                  <a:srgbClr val="FF0000"/>
                </a:solidFill>
              </a:rPr>
              <a:t> </a:t>
            </a:r>
            <a:r>
              <a:rPr lang="es-BO" sz="1800" dirty="0" err="1">
                <a:solidFill>
                  <a:srgbClr val="FF0000"/>
                </a:solidFill>
              </a:rPr>
              <a:t>một</a:t>
            </a:r>
            <a:r>
              <a:rPr lang="es-BO" sz="1800" dirty="0">
                <a:solidFill>
                  <a:srgbClr val="FF0000"/>
                </a:solidFill>
              </a:rPr>
              <a:t> </a:t>
            </a:r>
            <a:r>
              <a:rPr lang="es-BO" sz="1800" dirty="0" err="1">
                <a:solidFill>
                  <a:srgbClr val="FF0000"/>
                </a:solidFill>
              </a:rPr>
              <a:t>vài</a:t>
            </a:r>
            <a:r>
              <a:rPr lang="es-BO" sz="1800" dirty="0">
                <a:solidFill>
                  <a:srgbClr val="FF0000"/>
                </a:solidFill>
              </a:rPr>
              <a:t> </a:t>
            </a:r>
            <a:r>
              <a:rPr lang="es-BO" sz="1800" dirty="0" err="1">
                <a:solidFill>
                  <a:srgbClr val="FF0000"/>
                </a:solidFill>
              </a:rPr>
              <a:t>câu</a:t>
            </a:r>
            <a:r>
              <a:rPr lang="es-BO" sz="1800" dirty="0">
                <a:solidFill>
                  <a:srgbClr val="FF0000"/>
                </a:solidFill>
              </a:rPr>
              <a:t> </a:t>
            </a:r>
            <a:r>
              <a:rPr lang="es-BO" sz="1800" dirty="0" err="1">
                <a:solidFill>
                  <a:srgbClr val="FF0000"/>
                </a:solidFill>
              </a:rPr>
              <a:t>văn</a:t>
            </a:r>
            <a:r>
              <a:rPr lang="es-BO" sz="1800" dirty="0">
                <a:solidFill>
                  <a:srgbClr val="FF0000"/>
                </a:solidFill>
              </a:rPr>
              <a:t> </a:t>
            </a:r>
            <a:r>
              <a:rPr lang="es-BO" sz="1800" dirty="0" err="1">
                <a:solidFill>
                  <a:srgbClr val="FF0000"/>
                </a:solidFill>
              </a:rPr>
              <a:t>nối</a:t>
            </a:r>
            <a:r>
              <a:rPr lang="es-BO" sz="1800" dirty="0">
                <a:solidFill>
                  <a:srgbClr val="FF0000"/>
                </a:solidFill>
              </a:rPr>
              <a:t> </a:t>
            </a:r>
            <a:r>
              <a:rPr lang="es-BO" sz="1800" dirty="0" err="1">
                <a:solidFill>
                  <a:srgbClr val="FF0000"/>
                </a:solidFill>
              </a:rPr>
              <a:t>tiếp</a:t>
            </a:r>
            <a:r>
              <a:rPr lang="es-BO" sz="1800" dirty="0">
                <a:solidFill>
                  <a:srgbClr val="FF0000"/>
                </a:solidFill>
              </a:rPr>
              <a:t>), </a:t>
            </a:r>
          </a:p>
          <a:p>
            <a:r>
              <a:rPr lang="es-BO" sz="1800" dirty="0" err="1">
                <a:solidFill>
                  <a:srgbClr val="FF0000"/>
                </a:solidFill>
              </a:rPr>
              <a:t>chú</a:t>
            </a:r>
            <a:r>
              <a:rPr lang="es-BO" sz="1800" dirty="0">
                <a:solidFill>
                  <a:srgbClr val="FF0000"/>
                </a:solidFill>
              </a:rPr>
              <a:t> ý </a:t>
            </a:r>
            <a:r>
              <a:rPr lang="es-BO" sz="1800" dirty="0" err="1">
                <a:solidFill>
                  <a:srgbClr val="FF0000"/>
                </a:solidFill>
              </a:rPr>
              <a:t>các</a:t>
            </a:r>
            <a:r>
              <a:rPr lang="es-BO" sz="1800" dirty="0">
                <a:solidFill>
                  <a:srgbClr val="FF0000"/>
                </a:solidFill>
              </a:rPr>
              <a:t> </a:t>
            </a:r>
            <a:r>
              <a:rPr lang="es-BO" sz="1800" dirty="0" err="1">
                <a:solidFill>
                  <a:srgbClr val="FF0000"/>
                </a:solidFill>
              </a:rPr>
              <a:t>dấu</a:t>
            </a:r>
            <a:r>
              <a:rPr lang="es-BO" sz="1800" dirty="0">
                <a:solidFill>
                  <a:srgbClr val="FF0000"/>
                </a:solidFill>
              </a:rPr>
              <a:t> </a:t>
            </a:r>
            <a:r>
              <a:rPr lang="es-BO" sz="1800" dirty="0" err="1">
                <a:solidFill>
                  <a:srgbClr val="FF0000"/>
                </a:solidFill>
              </a:rPr>
              <a:t>hiệu</a:t>
            </a:r>
            <a:r>
              <a:rPr lang="es-BO" sz="1800" dirty="0">
                <a:solidFill>
                  <a:srgbClr val="FF0000"/>
                </a:solidFill>
              </a:rPr>
              <a:t> </a:t>
            </a:r>
            <a:r>
              <a:rPr lang="es-BO" sz="1800" dirty="0" err="1">
                <a:solidFill>
                  <a:srgbClr val="FF0000"/>
                </a:solidFill>
              </a:rPr>
              <a:t>nhận</a:t>
            </a:r>
            <a:r>
              <a:rPr lang="es-BO" sz="1800" dirty="0">
                <a:solidFill>
                  <a:srgbClr val="FF0000"/>
                </a:solidFill>
              </a:rPr>
              <a:t> </a:t>
            </a:r>
            <a:r>
              <a:rPr lang="es-BO" sz="1800" dirty="0" err="1">
                <a:solidFill>
                  <a:srgbClr val="FF0000"/>
                </a:solidFill>
              </a:rPr>
              <a:t>diện</a:t>
            </a:r>
            <a:r>
              <a:rPr lang="es-BO" sz="1800" dirty="0">
                <a:solidFill>
                  <a:srgbClr val="FF0000"/>
                </a:solidFill>
              </a:rPr>
              <a:t>, </a:t>
            </a:r>
            <a:r>
              <a:rPr lang="es-BO" sz="1800" dirty="0" err="1">
                <a:solidFill>
                  <a:srgbClr val="FF0000"/>
                </a:solidFill>
              </a:rPr>
              <a:t>tác</a:t>
            </a:r>
            <a:r>
              <a:rPr lang="es-BO" sz="1800" dirty="0">
                <a:solidFill>
                  <a:srgbClr val="FF0000"/>
                </a:solidFill>
              </a:rPr>
              <a:t> </a:t>
            </a:r>
            <a:r>
              <a:rPr lang="es-BO" sz="1800" dirty="0" err="1">
                <a:solidFill>
                  <a:srgbClr val="FF0000"/>
                </a:solidFill>
              </a:rPr>
              <a:t>dụng</a:t>
            </a:r>
            <a:r>
              <a:rPr lang="es-BO" sz="1800" dirty="0">
                <a:solidFill>
                  <a:srgbClr val="FF0000"/>
                </a:solidFill>
              </a:rPr>
              <a:t> </a:t>
            </a:r>
            <a:r>
              <a:rPr lang="es-BO" sz="1800" dirty="0" err="1">
                <a:solidFill>
                  <a:srgbClr val="FF0000"/>
                </a:solidFill>
              </a:rPr>
              <a:t>của</a:t>
            </a:r>
            <a:r>
              <a:rPr lang="es-BO" sz="1800" dirty="0">
                <a:solidFill>
                  <a:srgbClr val="FF0000"/>
                </a:solidFill>
              </a:rPr>
              <a:t> </a:t>
            </a:r>
            <a:r>
              <a:rPr lang="es-BO" sz="1800" dirty="0" err="1">
                <a:solidFill>
                  <a:srgbClr val="FF0000"/>
                </a:solidFill>
              </a:rPr>
              <a:t>yếu</a:t>
            </a:r>
            <a:r>
              <a:rPr lang="es-BO" sz="1800" dirty="0">
                <a:solidFill>
                  <a:srgbClr val="FF0000"/>
                </a:solidFill>
              </a:rPr>
              <a:t> </a:t>
            </a:r>
            <a:r>
              <a:rPr lang="es-BO" sz="1800" dirty="0" err="1">
                <a:solidFill>
                  <a:srgbClr val="FF0000"/>
                </a:solidFill>
              </a:rPr>
              <a:t>tố</a:t>
            </a:r>
            <a:r>
              <a:rPr lang="es-BO" sz="1800" dirty="0">
                <a:solidFill>
                  <a:srgbClr val="FF0000"/>
                </a:solidFill>
              </a:rPr>
              <a:t> </a:t>
            </a:r>
            <a:r>
              <a:rPr lang="es-BO" sz="1800" dirty="0" err="1">
                <a:solidFill>
                  <a:srgbClr val="FF0000"/>
                </a:solidFill>
              </a:rPr>
              <a:t>nghệ</a:t>
            </a:r>
            <a:r>
              <a:rPr lang="es-BO" sz="1800" dirty="0">
                <a:solidFill>
                  <a:srgbClr val="FF0000"/>
                </a:solidFill>
              </a:rPr>
              <a:t> </a:t>
            </a:r>
            <a:r>
              <a:rPr lang="es-BO" sz="1800" dirty="0" err="1">
                <a:solidFill>
                  <a:srgbClr val="FF0000"/>
                </a:solidFill>
              </a:rPr>
              <a:t>thuật</a:t>
            </a:r>
            <a:r>
              <a:rPr lang="es-BO" sz="1800" dirty="0">
                <a:solidFill>
                  <a:srgbClr val="FF0000"/>
                </a:solidFill>
              </a:rPr>
              <a:t>, </a:t>
            </a:r>
            <a:r>
              <a:rPr lang="es-BO" sz="1800" dirty="0" err="1">
                <a:solidFill>
                  <a:srgbClr val="FF0000"/>
                </a:solidFill>
              </a:rPr>
              <a:t>dụng</a:t>
            </a:r>
            <a:r>
              <a:rPr lang="es-BO" sz="1800" dirty="0">
                <a:solidFill>
                  <a:srgbClr val="FF0000"/>
                </a:solidFill>
              </a:rPr>
              <a:t> ý </a:t>
            </a:r>
            <a:r>
              <a:rPr lang="es-BO" sz="1800" dirty="0" err="1">
                <a:solidFill>
                  <a:srgbClr val="FF0000"/>
                </a:solidFill>
              </a:rPr>
              <a:t>của</a:t>
            </a:r>
            <a:r>
              <a:rPr lang="es-BO" sz="1800" dirty="0">
                <a:solidFill>
                  <a:srgbClr val="FF0000"/>
                </a:solidFill>
              </a:rPr>
              <a:t> </a:t>
            </a:r>
            <a:r>
              <a:rPr lang="es-BO" sz="1800" dirty="0" err="1">
                <a:solidFill>
                  <a:srgbClr val="FF0000"/>
                </a:solidFill>
              </a:rPr>
              <a:t>tác</a:t>
            </a:r>
            <a:r>
              <a:rPr lang="es-BO" sz="1800" dirty="0">
                <a:solidFill>
                  <a:srgbClr val="FF0000"/>
                </a:solidFill>
              </a:rPr>
              <a:t> </a:t>
            </a:r>
            <a:r>
              <a:rPr lang="es-BO" sz="1800" dirty="0" err="1">
                <a:solidFill>
                  <a:srgbClr val="FF0000"/>
                </a:solidFill>
              </a:rPr>
              <a:t>giả</a:t>
            </a:r>
            <a:r>
              <a:rPr lang="es-BO" sz="1800" dirty="0">
                <a:solidFill>
                  <a:srgbClr val="FF0000"/>
                </a:solidFill>
              </a:rPr>
              <a:t>.</a:t>
            </a:r>
            <a:endParaRPr lang="vi-VN" sz="1800" dirty="0">
              <a:solidFill>
                <a:srgbClr val="FF0000"/>
              </a:solidFill>
            </a:endParaRPr>
          </a:p>
        </p:txBody>
      </p:sp>
      <p:cxnSp>
        <p:nvCxnSpPr>
          <p:cNvPr id="3" name="Straight Connector 2"/>
          <p:cNvCxnSpPr/>
          <p:nvPr/>
        </p:nvCxnSpPr>
        <p:spPr>
          <a:xfrm flipV="1">
            <a:off x="6094766" y="832846"/>
            <a:ext cx="2921603" cy="182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97569" y="832846"/>
            <a:ext cx="12613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6304" y="1073802"/>
            <a:ext cx="768096" cy="74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0352" y="3251557"/>
            <a:ext cx="1394460" cy="44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22076" y="3234753"/>
            <a:ext cx="2294293" cy="168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6304" y="3482665"/>
            <a:ext cx="3749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6206" y="3726550"/>
            <a:ext cx="1108772" cy="51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22124" y="3726550"/>
            <a:ext cx="1606379"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11025" y="3973663"/>
            <a:ext cx="114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34192" y="92049"/>
            <a:ext cx="3663182" cy="352532"/>
          </a:xfrm>
          <a:prstGeom prst="rect">
            <a:avLst/>
          </a:prstGeom>
        </p:spPr>
        <p:txBody>
          <a:bodyPr wrap="none">
            <a:spAutoFit/>
          </a:bodyPr>
          <a:lstStyle/>
          <a:p>
            <a:pPr algn="ctr">
              <a:lnSpc>
                <a:spcPct val="115000"/>
              </a:lnSpc>
              <a:spcAft>
                <a:spcPts val="750"/>
              </a:spcAft>
            </a:pPr>
            <a:r>
              <a:rPr lang="en-US" sz="16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KHAI THÁC DỤNG Ý NGHỆ THUẬT</a:t>
            </a:r>
            <a:endParaRPr lang="vi-VN" sz="1600"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p:txBody>
      </p:sp>
      <p:cxnSp>
        <p:nvCxnSpPr>
          <p:cNvPr id="20" name="Straight Connector 19"/>
          <p:cNvCxnSpPr/>
          <p:nvPr/>
        </p:nvCxnSpPr>
        <p:spPr>
          <a:xfrm>
            <a:off x="852678" y="3478667"/>
            <a:ext cx="444781" cy="121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960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par>
                          <p:cTn id="21" fill="hold">
                            <p:stCondLst>
                              <p:cond delay="500"/>
                            </p:stCondLst>
                            <p:childTnLst>
                              <p:par>
                                <p:cTn id="22" presetID="16" presetClass="entr" presetSubtype="37"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par>
                          <p:cTn id="25" fill="hold">
                            <p:stCondLst>
                              <p:cond delay="1000"/>
                            </p:stCondLst>
                            <p:childTnLst>
                              <p:par>
                                <p:cTn id="26" presetID="16" presetClass="entr" presetSubtype="37"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out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par>
                          <p:cTn id="38" fill="hold">
                            <p:stCondLst>
                              <p:cond delay="1000"/>
                            </p:stCondLst>
                            <p:childTnLst>
                              <p:par>
                                <p:cTn id="39" presetID="16" presetClass="entr" presetSubtype="37"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out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 calcmode="lin" valueType="num">
                                      <p:cBhvr>
                                        <p:cTn id="48" dur="500" fill="hold"/>
                                        <p:tgtEl>
                                          <p:spTgt spid="4"/>
                                        </p:tgtEl>
                                        <p:attrNameLst>
                                          <p:attrName>style.rotation</p:attrName>
                                        </p:attrNameLst>
                                      </p:cBhvr>
                                      <p:tavLst>
                                        <p:tav tm="0">
                                          <p:val>
                                            <p:fltVal val="360"/>
                                          </p:val>
                                        </p:tav>
                                        <p:tav tm="100000">
                                          <p:val>
                                            <p:fltVal val="0"/>
                                          </p:val>
                                        </p:tav>
                                      </p:tavLst>
                                    </p:anim>
                                    <p:animEffect transition="in" filter="fade">
                                      <p:cBhvr>
                                        <p:cTn id="49" dur="500"/>
                                        <p:tgtEl>
                                          <p:spTgt spid="4"/>
                                        </p:tgtEl>
                                      </p:cBhvr>
                                    </p:animEffect>
                                  </p:childTnLst>
                                </p:cTn>
                              </p:par>
                            </p:childTnLst>
                          </p:cTn>
                        </p:par>
                        <p:par>
                          <p:cTn id="50" fill="hold">
                            <p:stCondLst>
                              <p:cond delay="500"/>
                            </p:stCondLst>
                            <p:childTnLst>
                              <p:par>
                                <p:cTn id="51" presetID="16" presetClass="entr" presetSubtype="37"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out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05" y="294085"/>
            <a:ext cx="9249032" cy="3982629"/>
          </a:xfrm>
          <a:prstGeom prst="rect">
            <a:avLst/>
          </a:prstGeom>
        </p:spPr>
        <p:txBody>
          <a:bodyPr wrap="square">
            <a:spAutoFit/>
          </a:bodyPr>
          <a:lstStyle/>
          <a:p>
            <a:pPr marL="342900" indent="-342900" algn="just">
              <a:buAutoNum type="arabicPeriod"/>
              <a:defRPr/>
            </a:pPr>
            <a:r>
              <a:rPr lang="en-US" sz="1580" b="1" dirty="0" err="1">
                <a:latin typeface="Times New Roman" panose="02020603050405020304" pitchFamily="18" charset="0"/>
                <a:ea typeface="Arial" panose="020B0604020202020204" pitchFamily="34" charset="0"/>
                <a:cs typeface="Times New Roman" panose="02020603050405020304" pitchFamily="18" charset="0"/>
              </a:rPr>
              <a:t>Những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văn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sau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thể</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hiện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rất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chân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thực</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tâm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trạng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dirty="0">
                <a:latin typeface="Times New Roman" panose="02020603050405020304" pitchFamily="18" charset="0"/>
                <a:ea typeface="Arial" panose="020B0604020202020204" pitchFamily="34" charset="0"/>
                <a:cs typeface="Times New Roman" panose="02020603050405020304" pitchFamily="18" charset="0"/>
              </a:rPr>
              <a:t> Hai.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Hãy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diễn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tả</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tâm</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trạng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ấy</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bằng</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p>
          <a:p>
            <a:pPr algn="just">
              <a:defRPr/>
            </a:pPr>
            <a:r>
              <a:rPr lang="en-US" sz="1580" b="1" dirty="0" err="1">
                <a:latin typeface="Times New Roman" panose="02020603050405020304" pitchFamily="18" charset="0"/>
                <a:ea typeface="Arial" panose="020B0604020202020204" pitchFamily="34" charset="0"/>
                <a:cs typeface="Times New Roman" panose="02020603050405020304" pitchFamily="18" charset="0"/>
              </a:rPr>
              <a:t>một</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r>
              <a:rPr lang="en-US" sz="1580" b="1" dirty="0" err="1">
                <a:latin typeface="Times New Roman" panose="02020603050405020304" pitchFamily="18" charset="0"/>
                <a:ea typeface="Arial" panose="020B0604020202020204" pitchFamily="34" charset="0"/>
                <a:cs typeface="Times New Roman" panose="02020603050405020304" pitchFamily="18" charset="0"/>
              </a:rPr>
              <a:t>văn</a:t>
            </a:r>
            <a:r>
              <a:rPr lang="en-US" sz="1580" b="1" dirty="0">
                <a:latin typeface="Times New Roman" panose="02020603050405020304" pitchFamily="18" charset="0"/>
                <a:ea typeface="Arial" panose="020B0604020202020204" pitchFamily="34" charset="0"/>
                <a:cs typeface="Times New Roman" panose="02020603050405020304" pitchFamily="18" charset="0"/>
              </a:rPr>
              <a:t>: </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342900" algn="just">
              <a:defRPr/>
            </a:pPr>
            <a:r>
              <a:rPr lang="en-US" sz="1580" b="1" i="1" dirty="0">
                <a:latin typeface="Times New Roman" panose="02020603050405020304" pitchFamily="18" charset="0"/>
                <a:ea typeface="Arial" panose="020B0604020202020204" pitchFamily="34" charset="0"/>
                <a:cs typeface="Times New Roman" panose="02020603050405020304" pitchFamily="18" charset="0"/>
              </a:rPr>
              <a:t>“</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Hai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vẫn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trằn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trọc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không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sao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ngủ</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hết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mình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này</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mình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kia</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dài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Chợt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lặng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hẳn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chân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tay</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nhủn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ra</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tưởng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chừng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như</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không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cất</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Có</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tiếng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léo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xéo</a:t>
            </a:r>
            <a:r>
              <a:rPr lang="en-US" sz="1580" b="1" i="1" dirty="0">
                <a:latin typeface="Times New Roman" panose="02020603050405020304" pitchFamily="18" charset="0"/>
                <a:ea typeface="Arial" panose="020B0604020202020204" pitchFamily="34" charset="0"/>
                <a:cs typeface="Times New Roman" panose="02020603050405020304" pitchFamily="18" charset="0"/>
              </a:rPr>
              <a:t> ở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gian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Tiếng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mụ</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chủ</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Mụ</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gì</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vậy</a:t>
            </a:r>
            <a:r>
              <a:rPr lang="en-US" sz="1580" b="1" i="1" dirty="0">
                <a:latin typeface="Times New Roman" panose="02020603050405020304" pitchFamily="18" charset="0"/>
                <a:ea typeface="Arial" panose="020B0604020202020204" pitchFamily="34" charset="0"/>
                <a:cs typeface="Times New Roman" panose="02020603050405020304" pitchFamily="18" charset="0"/>
              </a:rPr>
              <a:t> ?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Mụ</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nói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cái</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gì</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mà</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lào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xào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thế</a:t>
            </a:r>
            <a:r>
              <a:rPr lang="en-US" sz="1580" b="1" i="1" dirty="0">
                <a:latin typeface="Times New Roman" panose="02020603050405020304" pitchFamily="18" charset="0"/>
                <a:ea typeface="Arial" panose="020B0604020202020204" pitchFamily="34" charset="0"/>
                <a:cs typeface="Times New Roman" panose="02020603050405020304" pitchFamily="18" charset="0"/>
              </a:rPr>
              <a:t> ?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Trống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ngực</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đập</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thình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thịch</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lão</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nín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thở</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lắng</a:t>
            </a:r>
            <a:r>
              <a:rPr lang="en-US" sz="1580" b="1" i="1" dirty="0">
                <a:latin typeface="Times New Roman" panose="02020603050405020304" pitchFamily="18" charset="0"/>
                <a:ea typeface="Arial" panose="020B0604020202020204" pitchFamily="34" charset="0"/>
                <a:cs typeface="Times New Roman" panose="02020603050405020304" pitchFamily="18" charset="0"/>
              </a:rPr>
              <a:t> tai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nghe</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ra</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bên</a:t>
            </a:r>
            <a:r>
              <a:rPr lang="en-US" sz="1580" b="1" i="1" dirty="0">
                <a:latin typeface="Times New Roman" panose="02020603050405020304" pitchFamily="18" charset="0"/>
                <a:ea typeface="Arial" panose="020B0604020202020204" pitchFamily="34" charset="0"/>
                <a:cs typeface="Times New Roman" panose="02020603050405020304" pitchFamily="18" charset="0"/>
              </a:rPr>
              <a:t> </a:t>
            </a:r>
            <a:r>
              <a:rPr lang="en-US" sz="1580" b="1" i="1" dirty="0" err="1">
                <a:latin typeface="Times New Roman" panose="02020603050405020304" pitchFamily="18" charset="0"/>
                <a:ea typeface="Arial" panose="020B0604020202020204" pitchFamily="34" charset="0"/>
                <a:cs typeface="Times New Roman" panose="02020603050405020304" pitchFamily="18" charset="0"/>
              </a:rPr>
              <a:t>ngoài</a:t>
            </a:r>
            <a:r>
              <a:rPr lang="en-US" sz="1580" b="1" i="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algn="just">
              <a:defRPr/>
            </a:pPr>
            <a:r>
              <a:rPr lang="fr-FR" sz="1580" b="1" dirty="0">
                <a:latin typeface="Times New Roman" panose="02020603050405020304" pitchFamily="18" charset="0"/>
                <a:ea typeface="Arial" panose="020B0604020202020204" pitchFamily="34" charset="0"/>
                <a:cs typeface="Times New Roman" panose="02020603050405020304" pitchFamily="18" charset="0"/>
              </a:rPr>
              <a:t>2.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Nhận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xét</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về</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nhân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vật</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ông</a:t>
            </a:r>
            <a:r>
              <a:rPr lang="fr-FR" sz="1580" b="1" dirty="0">
                <a:latin typeface="Times New Roman" panose="02020603050405020304" pitchFamily="18" charset="0"/>
                <a:ea typeface="Arial" panose="020B0604020202020204" pitchFamily="34" charset="0"/>
                <a:cs typeface="Times New Roman" panose="02020603050405020304" pitchFamily="18" charset="0"/>
              </a:rPr>
              <a:t> Hai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truyện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ngắn</a:t>
            </a:r>
            <a:r>
              <a:rPr lang="fr-FR" sz="1580" b="1" dirty="0">
                <a:latin typeface="Times New Roman" panose="02020603050405020304" pitchFamily="18" charset="0"/>
                <a:ea typeface="Arial" panose="020B0604020202020204" pitchFamily="34" charset="0"/>
                <a:cs typeface="Times New Roman" panose="02020603050405020304" pitchFamily="18" charset="0"/>
              </a:rPr>
              <a:t> “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Làng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fr-FR" sz="1580" b="1" dirty="0">
                <a:latin typeface="Times New Roman" panose="02020603050405020304" pitchFamily="18" charset="0"/>
                <a:ea typeface="Arial" panose="020B0604020202020204" pitchFamily="34" charset="0"/>
                <a:cs typeface="Times New Roman" panose="02020603050405020304" pitchFamily="18" charset="0"/>
              </a:rPr>
              <a:t> Kim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Lân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sách</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Bình</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giảng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Văn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học</a:t>
            </a:r>
            <a:r>
              <a:rPr lang="fr-FR" sz="1580" b="1" dirty="0">
                <a:latin typeface="Times New Roman" panose="02020603050405020304" pitchFamily="18" charset="0"/>
                <a:ea typeface="Arial" panose="020B0604020202020204" pitchFamily="34" charset="0"/>
                <a:cs typeface="Times New Roman" panose="02020603050405020304" pitchFamily="18" charset="0"/>
              </a:rPr>
              <a:t> 9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có</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viết</a:t>
            </a:r>
            <a:r>
              <a:rPr lang="fr-FR" sz="1580" b="1" dirty="0">
                <a:latin typeface="Times New Roman" panose="02020603050405020304" pitchFamily="18" charset="0"/>
                <a:ea typeface="Arial" panose="020B0604020202020204" pitchFamily="34" charset="0"/>
                <a:cs typeface="Times New Roman" panose="02020603050405020304" pitchFamily="18" charset="0"/>
              </a:rPr>
              <a:t> : </a:t>
            </a:r>
            <a:r>
              <a:rPr lang="fr-FR" sz="1580" b="1" i="1" dirty="0">
                <a:latin typeface="Times New Roman" panose="02020603050405020304" pitchFamily="18" charset="0"/>
                <a:ea typeface="Arial" panose="020B0604020202020204" pitchFamily="34" charset="0"/>
                <a:cs typeface="Times New Roman" panose="02020603050405020304" pitchFamily="18" charset="0"/>
              </a:rPr>
              <a:t>“</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Có</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lẽ</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chưa</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có</a:t>
            </a:r>
            <a:r>
              <a:rPr lang="fr-FR" sz="1580" b="1" i="1" dirty="0">
                <a:latin typeface="Times New Roman" panose="02020603050405020304" pitchFamily="18" charset="0"/>
                <a:ea typeface="Arial" panose="020B0604020202020204" pitchFamily="34" charset="0"/>
                <a:cs typeface="Times New Roman" panose="02020603050405020304" pitchFamily="18" charset="0"/>
              </a:rPr>
              <a:t> ai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trên</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đời</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lại</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đi</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khoe</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cái</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sự</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Tây</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nó</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đốt</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nhà</a:t>
            </a:r>
            <a:r>
              <a:rPr lang="fr-FR" sz="1580" b="1" i="1" u="sng"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tôi</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rồi</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đốt</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nhẵn</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một</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cách</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hả</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hê</a:t>
            </a:r>
            <a:r>
              <a:rPr lang="fr-FR" sz="1580" b="1" i="1" dirty="0">
                <a:latin typeface="Times New Roman" panose="02020603050405020304" pitchFamily="18" charset="0"/>
                <a:ea typeface="Arial" panose="020B0604020202020204" pitchFamily="34" charset="0"/>
                <a:cs typeface="Times New Roman" panose="02020603050405020304" pitchFamily="18" charset="0"/>
              </a:rPr>
              <a:t>,</a:t>
            </a:r>
          </a:p>
          <a:p>
            <a:pPr algn="just">
              <a:defRPr/>
            </a:pP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sung</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sướng</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thật</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sự</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như</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fr-FR" sz="1580" b="1" i="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171450" algn="just">
              <a:defRPr/>
            </a:pPr>
            <a:r>
              <a:rPr lang="fr-FR" sz="1580" b="1" dirty="0" err="1">
                <a:latin typeface="Times New Roman" panose="02020603050405020304" pitchFamily="18" charset="0"/>
                <a:ea typeface="Arial" panose="020B0604020202020204" pitchFamily="34" charset="0"/>
                <a:cs typeface="Times New Roman" panose="02020603050405020304" pitchFamily="18" charset="0"/>
              </a:rPr>
              <a:t>Em</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có</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suy</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nghĩ</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gì</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về</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việc</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làm</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đó</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ông</a:t>
            </a:r>
            <a:r>
              <a:rPr lang="fr-FR" sz="1580" b="1" dirty="0">
                <a:latin typeface="Times New Roman" panose="02020603050405020304" pitchFamily="18" charset="0"/>
                <a:ea typeface="Arial" panose="020B0604020202020204" pitchFamily="34" charset="0"/>
                <a:cs typeface="Times New Roman" panose="02020603050405020304" pitchFamily="18" charset="0"/>
              </a:rPr>
              <a:t> Hai ?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Để</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cho</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nhân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vật</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cứ</a:t>
            </a:r>
            <a:r>
              <a:rPr lang="fr-FR" sz="1580" b="1" dirty="0">
                <a:latin typeface="Times New Roman" panose="02020603050405020304" pitchFamily="18" charset="0"/>
                <a:ea typeface="Arial" panose="020B0604020202020204" pitchFamily="34" charset="0"/>
                <a:cs typeface="Times New Roman" panose="02020603050405020304" pitchFamily="18" charset="0"/>
              </a:rPr>
              <a:t> “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hả</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hê</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sung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sướng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trước</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cái</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sự</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lí</a:t>
            </a:r>
            <a:r>
              <a:rPr lang="fr-FR" sz="1580" b="1" dirty="0">
                <a:latin typeface="Times New Roman" panose="02020603050405020304" pitchFamily="18" charset="0"/>
                <a:ea typeface="Arial" panose="020B0604020202020204" pitchFamily="34" charset="0"/>
                <a:cs typeface="Times New Roman" panose="02020603050405020304" pitchFamily="18" charset="0"/>
              </a:rPr>
              <a:t> ra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phải</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đau</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khổ</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đó</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có</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phải</a:t>
            </a:r>
            <a:r>
              <a:rPr lang="fr-FR" sz="1580" b="1" dirty="0">
                <a:latin typeface="Times New Roman" panose="02020603050405020304" pitchFamily="18" charset="0"/>
                <a:ea typeface="Arial" panose="020B0604020202020204" pitchFamily="34" charset="0"/>
                <a:cs typeface="Times New Roman" panose="02020603050405020304" pitchFamily="18" charset="0"/>
              </a:rPr>
              <a:t> Kim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Lân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đã</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đi</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ngược</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tâm</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lí</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thông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thường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người</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đời</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không</a:t>
            </a:r>
            <a:r>
              <a:rPr lang="fr-FR" sz="1580" b="1" dirty="0">
                <a:latin typeface="Times New Roman" panose="02020603050405020304" pitchFamily="18" charset="0"/>
                <a:ea typeface="Arial" panose="020B0604020202020204" pitchFamily="34" charset="0"/>
                <a:cs typeface="Times New Roman" panose="02020603050405020304" pitchFamily="18" charset="0"/>
              </a:rPr>
              <a:t> ?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Vì</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sao</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171450" algn="just">
              <a:defRPr/>
            </a:pPr>
            <a:r>
              <a:rPr lang="fr-FR" sz="1580" b="1" dirty="0" err="1">
                <a:latin typeface="Times New Roman" panose="02020603050405020304" pitchFamily="18" charset="0"/>
                <a:ea typeface="Arial" panose="020B0604020202020204" pitchFamily="34" charset="0"/>
                <a:cs typeface="Times New Roman" panose="02020603050405020304" pitchFamily="18" charset="0"/>
              </a:rPr>
              <a:t>Hãy</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trình</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bày</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những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suy</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nghĩ</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đó</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em</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trong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một</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văn</a:t>
            </a:r>
            <a:r>
              <a:rPr lang="fr-FR" sz="1580" b="1" dirty="0">
                <a:latin typeface="Times New Roman" panose="02020603050405020304" pitchFamily="18" charset="0"/>
                <a:ea typeface="Arial" panose="020B0604020202020204" pitchFamily="34" charset="0"/>
                <a:cs typeface="Times New Roman" panose="02020603050405020304" pitchFamily="18" charset="0"/>
              </a:rPr>
              <a:t> (6 – 8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câu</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theo</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cách</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lập</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luận</a:t>
            </a:r>
            <a:r>
              <a:rPr lang="fr-FR" sz="1580" b="1" dirty="0">
                <a:latin typeface="Times New Roman" panose="02020603050405020304" pitchFamily="18" charset="0"/>
                <a:ea typeface="Arial" panose="020B0604020202020204" pitchFamily="34" charset="0"/>
                <a:cs typeface="Times New Roman" panose="02020603050405020304" pitchFamily="18" charset="0"/>
              </a:rPr>
              <a:t> T-P-H</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algn="just">
              <a:defRPr/>
            </a:pPr>
            <a:r>
              <a:rPr lang="fr-FR" sz="1580" b="1" dirty="0">
                <a:latin typeface="Times New Roman" panose="02020603050405020304" pitchFamily="18" charset="0"/>
                <a:ea typeface="Arial" panose="020B0604020202020204" pitchFamily="34" charset="0"/>
                <a:cs typeface="Times New Roman" panose="02020603050405020304" pitchFamily="18" charset="0"/>
              </a:rPr>
              <a:t>3. Cho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câu</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mở</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fr-FR" sz="1580" b="1" dirty="0">
                <a:latin typeface="Times New Roman" panose="02020603050405020304" pitchFamily="18" charset="0"/>
                <a:ea typeface="Arial" panose="020B0604020202020204" pitchFamily="34" charset="0"/>
                <a:cs typeface="Times New Roman" panose="02020603050405020304" pitchFamily="18" charset="0"/>
              </a:rPr>
              <a:t> :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Nhà</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văn</a:t>
            </a:r>
            <a:r>
              <a:rPr lang="fr-FR" sz="1580" b="1" i="1" dirty="0">
                <a:latin typeface="Times New Roman" panose="02020603050405020304" pitchFamily="18" charset="0"/>
                <a:ea typeface="Arial" panose="020B0604020202020204" pitchFamily="34" charset="0"/>
                <a:cs typeface="Times New Roman" panose="02020603050405020304" pitchFamily="18" charset="0"/>
              </a:rPr>
              <a:t> Kim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Lân</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đã</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đặt</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nhân</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vật</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fr-FR" sz="1580" b="1" i="1" dirty="0">
                <a:latin typeface="Times New Roman" panose="02020603050405020304" pitchFamily="18" charset="0"/>
                <a:ea typeface="Arial" panose="020B0604020202020204" pitchFamily="34" charset="0"/>
                <a:cs typeface="Times New Roman" panose="02020603050405020304" pitchFamily="18" charset="0"/>
              </a:rPr>
              <a:t> Hai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vào</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một</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tình</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huống</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đầy</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mâu</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thuẫn</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để</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rồi</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từ</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đó</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bộc</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lộ</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sâu</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sắc</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tình</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yêu</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làng</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yêu</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nước</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của</a:t>
            </a:r>
            <a:r>
              <a:rPr lang="fr-FR" sz="1580" b="1" i="1" dirty="0">
                <a:latin typeface="Times New Roman" panose="02020603050405020304" pitchFamily="18" charset="0"/>
                <a:ea typeface="Arial" panose="020B0604020202020204" pitchFamily="34" charset="0"/>
                <a:cs typeface="Times New Roman" panose="02020603050405020304" pitchFamily="18" charset="0"/>
              </a:rPr>
              <a:t> </a:t>
            </a:r>
            <a:r>
              <a:rPr lang="fr-FR" sz="1580" b="1" i="1" dirty="0" err="1">
                <a:latin typeface="Times New Roman" panose="02020603050405020304" pitchFamily="18" charset="0"/>
                <a:ea typeface="Arial" panose="020B0604020202020204" pitchFamily="34" charset="0"/>
                <a:cs typeface="Times New Roman" panose="02020603050405020304" pitchFamily="18" charset="0"/>
              </a:rPr>
              <a:t>ông</a:t>
            </a:r>
            <a:r>
              <a:rPr lang="fr-FR" sz="1580" b="1" i="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a:p>
            <a:pPr indent="171450" algn="just">
              <a:defRPr/>
            </a:pPr>
            <a:r>
              <a:rPr lang="fr-FR" sz="1580" b="1" dirty="0" err="1">
                <a:latin typeface="Times New Roman" panose="02020603050405020304" pitchFamily="18" charset="0"/>
                <a:ea typeface="Arial" panose="020B0604020202020204" pitchFamily="34" charset="0"/>
                <a:cs typeface="Times New Roman" panose="02020603050405020304" pitchFamily="18" charset="0"/>
              </a:rPr>
              <a:t>Hãy</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viết</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tiếp</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để</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hoàn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thành</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một</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văn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khoảng</a:t>
            </a:r>
            <a:r>
              <a:rPr lang="fr-FR" sz="1580" b="1" dirty="0">
                <a:latin typeface="Times New Roman" panose="02020603050405020304" pitchFamily="18" charset="0"/>
                <a:ea typeface="Arial" panose="020B0604020202020204" pitchFamily="34" charset="0"/>
                <a:cs typeface="Times New Roman" panose="02020603050405020304" pitchFamily="18" charset="0"/>
              </a:rPr>
              <a:t> 12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câu</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theo</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cách</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lập</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luận</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Tổng</a:t>
            </a:r>
            <a:r>
              <a:rPr lang="fr-FR" sz="1580" b="1" dirty="0">
                <a:latin typeface="Times New Roman" panose="02020603050405020304" pitchFamily="18" charset="0"/>
                <a:ea typeface="Arial" panose="020B0604020202020204" pitchFamily="34" charset="0"/>
                <a:cs typeface="Times New Roman" panose="02020603050405020304" pitchFamily="18" charset="0"/>
              </a:rPr>
              <a:t> –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Phân</a:t>
            </a:r>
            <a:r>
              <a:rPr lang="fr-FR" sz="1580" b="1" dirty="0">
                <a:latin typeface="Times New Roman" panose="02020603050405020304" pitchFamily="18" charset="0"/>
                <a:ea typeface="Arial" panose="020B0604020202020204" pitchFamily="34" charset="0"/>
                <a:cs typeface="Times New Roman" panose="02020603050405020304" pitchFamily="18" charset="0"/>
              </a:rPr>
              <a:t> –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Hợp</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làm</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sáng</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tỏ</a:t>
            </a:r>
            <a:r>
              <a:rPr lang="fr-FR" sz="1580" b="1" dirty="0">
                <a:latin typeface="Times New Roman" panose="02020603050405020304" pitchFamily="18" charset="0"/>
                <a:ea typeface="Arial" panose="020B0604020202020204" pitchFamily="34" charset="0"/>
                <a:cs typeface="Times New Roman" panose="02020603050405020304" pitchFamily="18" charset="0"/>
              </a:rPr>
              <a:t> ý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của</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câu</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mở</a:t>
            </a:r>
            <a:r>
              <a:rPr lang="fr-FR" sz="1580" b="1" dirty="0">
                <a:latin typeface="Times New Roman" panose="02020603050405020304" pitchFamily="18" charset="0"/>
                <a:ea typeface="Arial" panose="020B0604020202020204" pitchFamily="34" charset="0"/>
                <a:cs typeface="Times New Roman" panose="02020603050405020304" pitchFamily="18" charset="0"/>
              </a:rPr>
              <a:t> </a:t>
            </a:r>
            <a:r>
              <a:rPr lang="fr-FR" sz="1580" b="1" dirty="0" err="1">
                <a:latin typeface="Times New Roman" panose="02020603050405020304" pitchFamily="18" charset="0"/>
                <a:ea typeface="Arial" panose="020B0604020202020204" pitchFamily="34" charset="0"/>
                <a:cs typeface="Times New Roman" panose="02020603050405020304" pitchFamily="18" charset="0"/>
              </a:rPr>
              <a:t>đoạn</a:t>
            </a:r>
            <a:r>
              <a:rPr lang="fr-FR" sz="1580" b="1" dirty="0">
                <a:latin typeface="Times New Roman" panose="02020603050405020304" pitchFamily="18" charset="0"/>
                <a:ea typeface="Arial" panose="020B0604020202020204" pitchFamily="34" charset="0"/>
                <a:cs typeface="Times New Roman" panose="02020603050405020304" pitchFamily="18" charset="0"/>
              </a:rPr>
              <a:t>.</a:t>
            </a:r>
            <a:endParaRPr lang="vi-VN" sz="1580" b="1" dirty="0">
              <a:latin typeface="Arial" panose="020B0604020202020204" pitchFamily="34" charset="0"/>
              <a:ea typeface="Arial" panose="020B0604020202020204" pitchFamily="34" charset="0"/>
              <a:cs typeface="Times New Roman" panose="02020603050405020304" pitchFamily="18" charset="0"/>
            </a:endParaRPr>
          </a:p>
        </p:txBody>
      </p:sp>
      <p:sp>
        <p:nvSpPr>
          <p:cNvPr id="21507" name="Rectangle 2"/>
          <p:cNvSpPr>
            <a:spLocks noChangeArrowheads="1"/>
          </p:cNvSpPr>
          <p:nvPr/>
        </p:nvSpPr>
        <p:spPr bwMode="auto">
          <a:xfrm>
            <a:off x="1143000" y="0"/>
            <a:ext cx="1531620" cy="336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15000"/>
              </a:lnSpc>
              <a:spcAft>
                <a:spcPts val="750"/>
              </a:spcAft>
            </a:pPr>
            <a:r>
              <a:rPr lang="en-US" sz="15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NHÓM BÀI :</a:t>
            </a:r>
            <a:endParaRPr lang="vi-VN" sz="12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Horizontal Scroll 3"/>
          <p:cNvSpPr/>
          <p:nvPr/>
        </p:nvSpPr>
        <p:spPr>
          <a:xfrm>
            <a:off x="1386268" y="4105656"/>
            <a:ext cx="7032477" cy="115294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s-BO" sz="1950" dirty="0" err="1">
                <a:solidFill>
                  <a:srgbClr val="FF0000"/>
                </a:solidFill>
              </a:rPr>
              <a:t>Trả</a:t>
            </a:r>
            <a:r>
              <a:rPr lang="es-BO" sz="1950" dirty="0">
                <a:solidFill>
                  <a:srgbClr val="FF0000"/>
                </a:solidFill>
              </a:rPr>
              <a:t> </a:t>
            </a:r>
            <a:r>
              <a:rPr lang="es-BO" sz="1950" dirty="0" err="1">
                <a:solidFill>
                  <a:srgbClr val="FF0000"/>
                </a:solidFill>
              </a:rPr>
              <a:t>lời</a:t>
            </a:r>
            <a:r>
              <a:rPr lang="es-BO" sz="1950" dirty="0">
                <a:solidFill>
                  <a:srgbClr val="FF0000"/>
                </a:solidFill>
              </a:rPr>
              <a:t> </a:t>
            </a:r>
            <a:r>
              <a:rPr lang="es-BO" sz="1950" dirty="0" err="1">
                <a:solidFill>
                  <a:srgbClr val="FF0000"/>
                </a:solidFill>
              </a:rPr>
              <a:t>bằng</a:t>
            </a:r>
            <a:r>
              <a:rPr lang="es-BO" sz="1950" dirty="0">
                <a:solidFill>
                  <a:srgbClr val="FF0000"/>
                </a:solidFill>
              </a:rPr>
              <a:t> </a:t>
            </a:r>
            <a:r>
              <a:rPr lang="es-BO" sz="1950" dirty="0" err="1">
                <a:solidFill>
                  <a:srgbClr val="FF0000"/>
                </a:solidFill>
              </a:rPr>
              <a:t>một</a:t>
            </a:r>
            <a:r>
              <a:rPr lang="es-BO" sz="1950" dirty="0">
                <a:solidFill>
                  <a:srgbClr val="FF0000"/>
                </a:solidFill>
              </a:rPr>
              <a:t> </a:t>
            </a:r>
            <a:r>
              <a:rPr lang="es-BO" sz="1950" dirty="0" err="1">
                <a:solidFill>
                  <a:srgbClr val="FF0000"/>
                </a:solidFill>
              </a:rPr>
              <a:t>vài</a:t>
            </a:r>
            <a:r>
              <a:rPr lang="es-BO" sz="1950" dirty="0">
                <a:solidFill>
                  <a:srgbClr val="FF0000"/>
                </a:solidFill>
              </a:rPr>
              <a:t> </a:t>
            </a:r>
            <a:r>
              <a:rPr lang="es-BO" sz="1950" dirty="0" err="1">
                <a:solidFill>
                  <a:srgbClr val="FF0000"/>
                </a:solidFill>
              </a:rPr>
              <a:t>câu</a:t>
            </a:r>
            <a:r>
              <a:rPr lang="es-BO" sz="1950" dirty="0">
                <a:solidFill>
                  <a:srgbClr val="FF0000"/>
                </a:solidFill>
              </a:rPr>
              <a:t> </a:t>
            </a:r>
            <a:r>
              <a:rPr lang="es-BO" sz="1950" dirty="0" err="1">
                <a:solidFill>
                  <a:srgbClr val="FF0000"/>
                </a:solidFill>
              </a:rPr>
              <a:t>văn</a:t>
            </a:r>
            <a:r>
              <a:rPr lang="es-BO" sz="1950" dirty="0">
                <a:solidFill>
                  <a:srgbClr val="FF0000"/>
                </a:solidFill>
              </a:rPr>
              <a:t> </a:t>
            </a:r>
            <a:r>
              <a:rPr lang="es-BO" sz="1950" dirty="0" err="1">
                <a:solidFill>
                  <a:srgbClr val="FF0000"/>
                </a:solidFill>
              </a:rPr>
              <a:t>nối</a:t>
            </a:r>
            <a:r>
              <a:rPr lang="es-BO" sz="1950" dirty="0">
                <a:solidFill>
                  <a:srgbClr val="FF0000"/>
                </a:solidFill>
              </a:rPr>
              <a:t> </a:t>
            </a:r>
            <a:r>
              <a:rPr lang="es-BO" sz="1950" dirty="0" err="1">
                <a:solidFill>
                  <a:srgbClr val="FF0000"/>
                </a:solidFill>
              </a:rPr>
              <a:t>tiếp</a:t>
            </a:r>
            <a:r>
              <a:rPr lang="es-BO" sz="1950" dirty="0">
                <a:solidFill>
                  <a:srgbClr val="FF0000"/>
                </a:solidFill>
              </a:rPr>
              <a:t> </a:t>
            </a:r>
            <a:r>
              <a:rPr lang="es-BO" sz="1950" dirty="0" err="1">
                <a:solidFill>
                  <a:srgbClr val="FF0000"/>
                </a:solidFill>
              </a:rPr>
              <a:t>hoặc</a:t>
            </a:r>
            <a:r>
              <a:rPr lang="es-BO" sz="1950" dirty="0">
                <a:solidFill>
                  <a:srgbClr val="FF0000"/>
                </a:solidFill>
              </a:rPr>
              <a:t> </a:t>
            </a:r>
            <a:r>
              <a:rPr lang="es-BO" sz="1950" dirty="0" err="1">
                <a:solidFill>
                  <a:srgbClr val="FF0000"/>
                </a:solidFill>
              </a:rPr>
              <a:t>viết</a:t>
            </a:r>
            <a:r>
              <a:rPr lang="es-BO" sz="1950" dirty="0">
                <a:solidFill>
                  <a:srgbClr val="FF0000"/>
                </a:solidFill>
              </a:rPr>
              <a:t> </a:t>
            </a:r>
            <a:r>
              <a:rPr lang="es-BO" sz="1950" dirty="0" err="1">
                <a:solidFill>
                  <a:srgbClr val="FF0000"/>
                </a:solidFill>
              </a:rPr>
              <a:t>đoạn</a:t>
            </a:r>
            <a:r>
              <a:rPr lang="es-BO" sz="1950" dirty="0">
                <a:solidFill>
                  <a:srgbClr val="FF0000"/>
                </a:solidFill>
              </a:rPr>
              <a:t> </a:t>
            </a:r>
            <a:r>
              <a:rPr lang="es-BO" sz="1950" dirty="0" err="1">
                <a:solidFill>
                  <a:srgbClr val="FF0000"/>
                </a:solidFill>
              </a:rPr>
              <a:t>văn</a:t>
            </a:r>
            <a:r>
              <a:rPr lang="es-BO" sz="1950" dirty="0">
                <a:solidFill>
                  <a:srgbClr val="FF0000"/>
                </a:solidFill>
              </a:rPr>
              <a:t> </a:t>
            </a:r>
            <a:r>
              <a:rPr lang="es-BO" sz="1950" dirty="0" err="1">
                <a:solidFill>
                  <a:srgbClr val="FF0000"/>
                </a:solidFill>
              </a:rPr>
              <a:t>theo</a:t>
            </a:r>
            <a:r>
              <a:rPr lang="es-BO" sz="1950" dirty="0">
                <a:solidFill>
                  <a:srgbClr val="FF0000"/>
                </a:solidFill>
              </a:rPr>
              <a:t> </a:t>
            </a:r>
            <a:r>
              <a:rPr lang="es-BO" sz="1950" dirty="0" err="1">
                <a:solidFill>
                  <a:srgbClr val="FF0000"/>
                </a:solidFill>
              </a:rPr>
              <a:t>yêu</a:t>
            </a:r>
            <a:r>
              <a:rPr lang="es-BO" sz="1950" dirty="0">
                <a:solidFill>
                  <a:srgbClr val="FF0000"/>
                </a:solidFill>
              </a:rPr>
              <a:t> </a:t>
            </a:r>
            <a:r>
              <a:rPr lang="es-BO" sz="1950" dirty="0" err="1">
                <a:solidFill>
                  <a:srgbClr val="FF0000"/>
                </a:solidFill>
              </a:rPr>
              <a:t>cầu</a:t>
            </a:r>
            <a:r>
              <a:rPr lang="es-BO" sz="1950" dirty="0">
                <a:solidFill>
                  <a:srgbClr val="FF0000"/>
                </a:solidFill>
              </a:rPr>
              <a:t>, </a:t>
            </a:r>
            <a:r>
              <a:rPr lang="es-BO" sz="1950" dirty="0" err="1">
                <a:solidFill>
                  <a:srgbClr val="FF0000"/>
                </a:solidFill>
              </a:rPr>
              <a:t>chú</a:t>
            </a:r>
            <a:r>
              <a:rPr lang="es-BO" sz="1950" dirty="0">
                <a:solidFill>
                  <a:srgbClr val="FF0000"/>
                </a:solidFill>
              </a:rPr>
              <a:t> ý </a:t>
            </a:r>
            <a:r>
              <a:rPr lang="es-BO" sz="1950" dirty="0" err="1">
                <a:solidFill>
                  <a:srgbClr val="FF0000"/>
                </a:solidFill>
              </a:rPr>
              <a:t>hệ</a:t>
            </a:r>
            <a:r>
              <a:rPr lang="es-BO" sz="1950" dirty="0">
                <a:solidFill>
                  <a:srgbClr val="FF0000"/>
                </a:solidFill>
              </a:rPr>
              <a:t> </a:t>
            </a:r>
            <a:r>
              <a:rPr lang="es-BO" sz="1950" dirty="0" err="1">
                <a:solidFill>
                  <a:srgbClr val="FF0000"/>
                </a:solidFill>
              </a:rPr>
              <a:t>thống</a:t>
            </a:r>
            <a:r>
              <a:rPr lang="es-BO" sz="1950" dirty="0">
                <a:solidFill>
                  <a:srgbClr val="FF0000"/>
                </a:solidFill>
              </a:rPr>
              <a:t> </a:t>
            </a:r>
            <a:r>
              <a:rPr lang="es-BO" sz="1950" dirty="0" err="1">
                <a:solidFill>
                  <a:srgbClr val="FF0000"/>
                </a:solidFill>
              </a:rPr>
              <a:t>dẫn</a:t>
            </a:r>
            <a:r>
              <a:rPr lang="es-BO" sz="1950" dirty="0">
                <a:solidFill>
                  <a:srgbClr val="FF0000"/>
                </a:solidFill>
              </a:rPr>
              <a:t> </a:t>
            </a:r>
            <a:r>
              <a:rPr lang="es-BO" sz="1950" dirty="0" err="1">
                <a:solidFill>
                  <a:srgbClr val="FF0000"/>
                </a:solidFill>
              </a:rPr>
              <a:t>chứng</a:t>
            </a:r>
            <a:r>
              <a:rPr lang="es-BO" sz="1950" dirty="0">
                <a:solidFill>
                  <a:srgbClr val="FF0000"/>
                </a:solidFill>
              </a:rPr>
              <a:t> </a:t>
            </a:r>
            <a:r>
              <a:rPr lang="es-BO" sz="1950" dirty="0" err="1">
                <a:solidFill>
                  <a:srgbClr val="FF0000"/>
                </a:solidFill>
              </a:rPr>
              <a:t>và</a:t>
            </a:r>
            <a:r>
              <a:rPr lang="es-BO" sz="1950" dirty="0">
                <a:solidFill>
                  <a:srgbClr val="FF0000"/>
                </a:solidFill>
              </a:rPr>
              <a:t> </a:t>
            </a:r>
            <a:r>
              <a:rPr lang="es-BO" sz="1950" dirty="0" err="1">
                <a:solidFill>
                  <a:srgbClr val="FF0000"/>
                </a:solidFill>
              </a:rPr>
              <a:t>trình</a:t>
            </a:r>
            <a:r>
              <a:rPr lang="es-BO" sz="1950" dirty="0">
                <a:solidFill>
                  <a:srgbClr val="FF0000"/>
                </a:solidFill>
              </a:rPr>
              <a:t> </a:t>
            </a:r>
            <a:r>
              <a:rPr lang="es-BO" sz="1950" dirty="0" err="1">
                <a:solidFill>
                  <a:srgbClr val="FF0000"/>
                </a:solidFill>
              </a:rPr>
              <a:t>tự</a:t>
            </a:r>
            <a:r>
              <a:rPr lang="es-BO" sz="1950" dirty="0">
                <a:solidFill>
                  <a:srgbClr val="FF0000"/>
                </a:solidFill>
              </a:rPr>
              <a:t> </a:t>
            </a:r>
            <a:r>
              <a:rPr lang="es-BO" sz="1950" dirty="0" err="1">
                <a:solidFill>
                  <a:srgbClr val="FF0000"/>
                </a:solidFill>
              </a:rPr>
              <a:t>sắp</a:t>
            </a:r>
            <a:r>
              <a:rPr lang="es-BO" sz="1950" dirty="0">
                <a:solidFill>
                  <a:srgbClr val="FF0000"/>
                </a:solidFill>
              </a:rPr>
              <a:t> </a:t>
            </a:r>
            <a:r>
              <a:rPr lang="es-BO" sz="1950" dirty="0" err="1">
                <a:solidFill>
                  <a:srgbClr val="FF0000"/>
                </a:solidFill>
              </a:rPr>
              <a:t>xếp</a:t>
            </a:r>
            <a:r>
              <a:rPr lang="es-BO" sz="1950" dirty="0">
                <a:solidFill>
                  <a:srgbClr val="FF0000"/>
                </a:solidFill>
              </a:rPr>
              <a:t>.</a:t>
            </a:r>
            <a:endParaRPr lang="vi-VN" sz="1950" dirty="0">
              <a:solidFill>
                <a:srgbClr val="FF0000"/>
              </a:solidFill>
            </a:endParaRPr>
          </a:p>
        </p:txBody>
      </p:sp>
      <p:cxnSp>
        <p:nvCxnSpPr>
          <p:cNvPr id="3" name="Straight Connector 2"/>
          <p:cNvCxnSpPr/>
          <p:nvPr/>
        </p:nvCxnSpPr>
        <p:spPr>
          <a:xfrm flipV="1">
            <a:off x="6495872" y="536908"/>
            <a:ext cx="1610160" cy="49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8933" y="784654"/>
            <a:ext cx="982856" cy="86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86437" y="2222239"/>
            <a:ext cx="22041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46067" y="3680089"/>
            <a:ext cx="28115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63558" y="3191929"/>
            <a:ext cx="2067089" cy="9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17336" y="2728268"/>
            <a:ext cx="30266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5111" y="4164331"/>
            <a:ext cx="2196722" cy="33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623" y="2950955"/>
            <a:ext cx="1563624" cy="9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686404" y="3201073"/>
            <a:ext cx="1690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061777" y="3195140"/>
            <a:ext cx="501048" cy="21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21232" y="2960099"/>
            <a:ext cx="4415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017061" y="3441357"/>
            <a:ext cx="2484388" cy="9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58746" y="2953265"/>
            <a:ext cx="3663778" cy="68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155916" y="3921064"/>
            <a:ext cx="2064814" cy="45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26004" y="3925636"/>
            <a:ext cx="1666974" cy="3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0134" y="3911920"/>
            <a:ext cx="521208" cy="9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13435" y="2718486"/>
            <a:ext cx="2176900" cy="97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70995" y="2222239"/>
            <a:ext cx="12980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9771" y="2477530"/>
            <a:ext cx="932018" cy="2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26650" y="0"/>
            <a:ext cx="3323346" cy="352532"/>
          </a:xfrm>
          <a:prstGeom prst="rect">
            <a:avLst/>
          </a:prstGeom>
        </p:spPr>
        <p:txBody>
          <a:bodyPr wrap="none">
            <a:spAutoFit/>
          </a:bodyPr>
          <a:lstStyle/>
          <a:p>
            <a:pPr algn="ctr">
              <a:lnSpc>
                <a:spcPct val="115000"/>
              </a:lnSpc>
              <a:spcAft>
                <a:spcPts val="750"/>
              </a:spcAft>
            </a:pPr>
            <a:r>
              <a:rPr lang="en-US" sz="1600" b="1" dirty="0">
                <a:latin typeface="Times New Roman" panose="02020603050405020304" pitchFamily="18" charset="0"/>
                <a:ea typeface="Arial" panose="020B0604020202020204" pitchFamily="34" charset="0"/>
                <a:cs typeface="Times New Roman" panose="02020603050405020304" pitchFamily="18" charset="0"/>
              </a:rPr>
              <a:t>KHAI THÁC GIÁ TRỊ NỘI DUNG</a:t>
            </a:r>
            <a:endParaRPr lang="vi-VN" sz="16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42820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500"/>
                                        <p:tgtEl>
                                          <p:spTgt spid="8"/>
                                        </p:tgtEl>
                                      </p:cBhvr>
                                    </p:animEffect>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500"/>
                                        <p:tgtEl>
                                          <p:spTgt spid="24"/>
                                        </p:tgtEl>
                                      </p:cBhvr>
                                    </p:animEffect>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500"/>
                                        <p:tgtEl>
                                          <p:spTgt spid="26"/>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par>
                          <p:cTn id="33" fill="hold">
                            <p:stCondLst>
                              <p:cond delay="2500"/>
                            </p:stCondLst>
                            <p:childTnLst>
                              <p:par>
                                <p:cTn id="34" presetID="16" presetClass="entr" presetSubtype="21"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par>
                          <p:cTn id="37" fill="hold">
                            <p:stCondLst>
                              <p:cond delay="3000"/>
                            </p:stCondLst>
                            <p:childTnLst>
                              <p:par>
                                <p:cTn id="38" presetID="16" presetClass="entr" presetSubtype="2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par>
                          <p:cTn id="41" fill="hold">
                            <p:stCondLst>
                              <p:cond delay="3500"/>
                            </p:stCondLst>
                            <p:childTnLst>
                              <p:par>
                                <p:cTn id="42" presetID="16" presetClass="entr" presetSubtype="21"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par>
                          <p:cTn id="45" fill="hold">
                            <p:stCondLst>
                              <p:cond delay="4000"/>
                            </p:stCondLst>
                            <p:childTnLst>
                              <p:par>
                                <p:cTn id="46" presetID="16" presetClass="entr" presetSubtype="21"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par>
                          <p:cTn id="49" fill="hold">
                            <p:stCondLst>
                              <p:cond delay="4500"/>
                            </p:stCondLst>
                            <p:childTnLst>
                              <p:par>
                                <p:cTn id="50" presetID="16" presetClass="entr" presetSubtype="21"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par>
                          <p:cTn id="53" fill="hold">
                            <p:stCondLst>
                              <p:cond delay="5000"/>
                            </p:stCondLst>
                            <p:childTnLst>
                              <p:par>
                                <p:cTn id="54" presetID="16" presetClass="entr" presetSubtype="21"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par>
                          <p:cTn id="57" fill="hold">
                            <p:stCondLst>
                              <p:cond delay="5500"/>
                            </p:stCondLst>
                            <p:childTnLst>
                              <p:par>
                                <p:cTn id="58" presetID="16" presetClass="entr" presetSubtype="21"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par>
                          <p:cTn id="66" fill="hold">
                            <p:stCondLst>
                              <p:cond delay="500"/>
                            </p:stCondLst>
                            <p:childTnLst>
                              <p:par>
                                <p:cTn id="67" presetID="16" presetClass="entr" presetSubtype="21"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arn(inVertical)">
                                      <p:cBhvr>
                                        <p:cTn id="69" dur="500"/>
                                        <p:tgtEl>
                                          <p:spTgt spid="10"/>
                                        </p:tgtEl>
                                      </p:cBhvr>
                                    </p:animEffect>
                                  </p:childTnLst>
                                </p:cTn>
                              </p:par>
                            </p:childTnLst>
                          </p:cTn>
                        </p:par>
                        <p:par>
                          <p:cTn id="70" fill="hold">
                            <p:stCondLst>
                              <p:cond delay="1000"/>
                            </p:stCondLst>
                            <p:childTnLst>
                              <p:par>
                                <p:cTn id="71" presetID="16" presetClass="entr" presetSubtype="21"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par>
                          <p:cTn id="74" fill="hold">
                            <p:stCondLst>
                              <p:cond delay="1500"/>
                            </p:stCondLst>
                            <p:childTnLst>
                              <p:par>
                                <p:cTn id="75" presetID="16" presetClass="entr" presetSubtype="21"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arn(inVertical)">
                                      <p:cBhvr>
                                        <p:cTn id="77" dur="500"/>
                                        <p:tgtEl>
                                          <p:spTgt spid="14"/>
                                        </p:tgtEl>
                                      </p:cBhvr>
                                    </p:animEffect>
                                  </p:childTnLst>
                                </p:cTn>
                              </p:par>
                            </p:childTnLst>
                          </p:cTn>
                        </p:par>
                        <p:par>
                          <p:cTn id="78" fill="hold">
                            <p:stCondLst>
                              <p:cond delay="2000"/>
                            </p:stCondLst>
                            <p:childTnLst>
                              <p:par>
                                <p:cTn id="79" presetID="16" presetClass="entr" presetSubtype="21"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Vertical)">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checkerboard(across)">
                                      <p:cBhvr>
                                        <p:cTn id="8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11919" y="-9525"/>
            <a:ext cx="9032081" cy="5136021"/>
          </a:xfrm>
          <a:prstGeom prst="rect">
            <a:avLst/>
          </a:prstGeom>
          <a:noFill/>
          <a:ln w="9525">
            <a:noFill/>
          </a:ln>
        </p:spPr>
        <p:txBody>
          <a:bodyPr wrap="square">
            <a:spAutoFit/>
          </a:bodyPr>
          <a:lstStyle/>
          <a:p>
            <a:pPr algn="just"/>
            <a:r>
              <a:rPr lang="en-US" sz="1425" b="1" dirty="0" err="1">
                <a:solidFill>
                  <a:srgbClr val="FF0000"/>
                </a:solidFill>
                <a:latin typeface="Times New Roman" panose="02020603050405020304" pitchFamily="18" charset="0"/>
                <a:sym typeface="+mn-ea"/>
              </a:rPr>
              <a:t>Đề</a:t>
            </a:r>
            <a:r>
              <a:rPr lang="en-US" sz="1425" b="1" dirty="0">
                <a:solidFill>
                  <a:srgbClr val="FF0000"/>
                </a:solidFill>
                <a:latin typeface="Times New Roman" panose="02020603050405020304" pitchFamily="18" charset="0"/>
                <a:sym typeface="+mn-ea"/>
              </a:rPr>
              <a:t> </a:t>
            </a:r>
            <a:r>
              <a:rPr lang="en-US" sz="1425" b="1" dirty="0" err="1">
                <a:solidFill>
                  <a:srgbClr val="FF0000"/>
                </a:solidFill>
                <a:latin typeface="Times New Roman" panose="02020603050405020304" pitchFamily="18" charset="0"/>
                <a:sym typeface="+mn-ea"/>
              </a:rPr>
              <a:t>bài</a:t>
            </a:r>
            <a:r>
              <a:rPr lang="en-US" sz="1425" b="1" dirty="0">
                <a:solidFill>
                  <a:srgbClr val="FF0000"/>
                </a:solidFill>
                <a:latin typeface="Times New Roman" panose="02020603050405020304" pitchFamily="18" charset="0"/>
                <a:sym typeface="+mn-ea"/>
              </a:rPr>
              <a:t> minh </a:t>
            </a:r>
            <a:r>
              <a:rPr lang="en-US" sz="1425" b="1" dirty="0" err="1">
                <a:solidFill>
                  <a:srgbClr val="FF0000"/>
                </a:solidFill>
                <a:latin typeface="Times New Roman" panose="02020603050405020304" pitchFamily="18" charset="0"/>
                <a:sym typeface="+mn-ea"/>
              </a:rPr>
              <a:t>họa</a:t>
            </a:r>
            <a:r>
              <a:rPr lang="en-US" sz="1425" b="1" dirty="0">
                <a:solidFill>
                  <a:srgbClr val="FF0000"/>
                </a:solidFill>
                <a:latin typeface="Times New Roman" panose="02020603050405020304" pitchFamily="18" charset="0"/>
                <a:sym typeface="+mn-ea"/>
              </a:rPr>
              <a:t> </a:t>
            </a:r>
            <a:r>
              <a:rPr lang="en-US" sz="1425" b="1" dirty="0" err="1">
                <a:solidFill>
                  <a:srgbClr val="FF0000"/>
                </a:solidFill>
                <a:latin typeface="Times New Roman" panose="02020603050405020304" pitchFamily="18" charset="0"/>
                <a:sym typeface="+mn-ea"/>
              </a:rPr>
              <a:t>phần</a:t>
            </a:r>
            <a:r>
              <a:rPr lang="en-US" sz="1425" b="1" dirty="0">
                <a:solidFill>
                  <a:srgbClr val="FF0000"/>
                </a:solidFill>
                <a:latin typeface="Times New Roman" panose="02020603050405020304" pitchFamily="18" charset="0"/>
                <a:sym typeface="+mn-ea"/>
              </a:rPr>
              <a:t> </a:t>
            </a:r>
            <a:r>
              <a:rPr lang="en-US" sz="1425" b="1" dirty="0" err="1">
                <a:solidFill>
                  <a:srgbClr val="FF0000"/>
                </a:solidFill>
                <a:latin typeface="Times New Roman" panose="02020603050405020304" pitchFamily="18" charset="0"/>
                <a:sym typeface="+mn-ea"/>
              </a:rPr>
              <a:t>đọc</a:t>
            </a:r>
            <a:r>
              <a:rPr lang="en-US" sz="1425" b="1" dirty="0">
                <a:solidFill>
                  <a:srgbClr val="FF0000"/>
                </a:solidFill>
                <a:latin typeface="Times New Roman" panose="02020603050405020304" pitchFamily="18" charset="0"/>
                <a:sym typeface="+mn-ea"/>
              </a:rPr>
              <a:t> - </a:t>
            </a:r>
            <a:r>
              <a:rPr lang="en-US" sz="1425" b="1" dirty="0" err="1">
                <a:solidFill>
                  <a:srgbClr val="FF0000"/>
                </a:solidFill>
                <a:latin typeface="Times New Roman" panose="02020603050405020304" pitchFamily="18" charset="0"/>
                <a:sym typeface="+mn-ea"/>
              </a:rPr>
              <a:t>hiểu</a:t>
            </a:r>
            <a:r>
              <a:rPr lang="en-US" sz="1425" b="1" dirty="0">
                <a:solidFill>
                  <a:srgbClr val="FF0000"/>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Bài</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thơ</a:t>
            </a:r>
            <a:r>
              <a:rPr lang="en-US" sz="1425" b="1" dirty="0">
                <a:solidFill>
                  <a:srgbClr val="0000CC"/>
                </a:solidFill>
                <a:latin typeface="Times New Roman" panose="02020603050405020304" pitchFamily="18" charset="0"/>
                <a:sym typeface="+mn-ea"/>
              </a:rPr>
              <a:t> "</a:t>
            </a:r>
            <a:r>
              <a:rPr lang="en-US" sz="1425" b="1" i="1" dirty="0" err="1">
                <a:solidFill>
                  <a:srgbClr val="0000CC"/>
                </a:solidFill>
                <a:latin typeface="Times New Roman" panose="02020603050405020304" pitchFamily="18" charset="0"/>
                <a:sym typeface="+mn-ea"/>
              </a:rPr>
              <a:t>Bếp</a:t>
            </a:r>
            <a:r>
              <a:rPr lang="en-US" sz="1425" b="1" i="1" dirty="0">
                <a:solidFill>
                  <a:srgbClr val="0000CC"/>
                </a:solidFill>
                <a:latin typeface="Times New Roman" panose="02020603050405020304" pitchFamily="18" charset="0"/>
                <a:sym typeface="+mn-ea"/>
              </a:rPr>
              <a:t> </a:t>
            </a:r>
            <a:r>
              <a:rPr lang="en-US" sz="1425" b="1" i="1" dirty="0" err="1">
                <a:solidFill>
                  <a:srgbClr val="0000CC"/>
                </a:solidFill>
                <a:latin typeface="Times New Roman" panose="02020603050405020304" pitchFamily="18" charset="0"/>
                <a:sym typeface="+mn-ea"/>
              </a:rPr>
              <a:t>lửa</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của</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Bằng</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Việt</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đã</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gợi</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lại</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những</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kỉ</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niệm</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xúc</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động</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về</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người</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bà</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và</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tình</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bà</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cháu</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Trong</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bài</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thơ</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có</a:t>
            </a:r>
            <a:r>
              <a:rPr lang="en-US" sz="1425" b="1" dirty="0">
                <a:solidFill>
                  <a:srgbClr val="0000CC"/>
                </a:solidFill>
                <a:latin typeface="Times New Roman" panose="02020603050405020304" pitchFamily="18" charset="0"/>
                <a:sym typeface="+mn-ea"/>
              </a:rPr>
              <a:t> </a:t>
            </a:r>
            <a:r>
              <a:rPr lang="en-US" sz="1425" b="1" dirty="0" err="1">
                <a:solidFill>
                  <a:srgbClr val="0000CC"/>
                </a:solidFill>
                <a:latin typeface="Times New Roman" panose="02020603050405020304" pitchFamily="18" charset="0"/>
                <a:sym typeface="+mn-ea"/>
              </a:rPr>
              <a:t>đoạn</a:t>
            </a:r>
            <a:r>
              <a:rPr lang="en-US" sz="1425" b="1" dirty="0">
                <a:solidFill>
                  <a:srgbClr val="0000CC"/>
                </a:solidFill>
                <a:latin typeface="Times New Roman" panose="02020603050405020304" pitchFamily="18" charset="0"/>
                <a:sym typeface="+mn-ea"/>
              </a:rPr>
              <a:t>:</a:t>
            </a:r>
          </a:p>
          <a:p>
            <a:pPr marL="2033111" algn="just"/>
            <a:r>
              <a:rPr lang="en-US" sz="1425" b="1" i="1" dirty="0">
                <a:latin typeface="Times New Roman" panose="02020603050405020304" pitchFamily="18" charset="0"/>
                <a:sym typeface="+mn-ea"/>
              </a:rPr>
              <a:t>"</a:t>
            </a:r>
            <a:r>
              <a:rPr lang="en-US" sz="1425" b="1" i="1" dirty="0" err="1">
                <a:latin typeface="Times New Roman" panose="02020603050405020304" pitchFamily="18" charset="0"/>
                <a:sym typeface="+mn-ea"/>
              </a:rPr>
              <a:t>Mẹ</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cùng</a:t>
            </a:r>
            <a:r>
              <a:rPr lang="en-US" sz="1425" b="1" i="1" dirty="0">
                <a:latin typeface="Times New Roman" panose="02020603050405020304" pitchFamily="18" charset="0"/>
                <a:sym typeface="+mn-ea"/>
              </a:rPr>
              <a:t> cha </a:t>
            </a:r>
            <a:r>
              <a:rPr lang="en-US" sz="1425" b="1" i="1" dirty="0" err="1">
                <a:latin typeface="Times New Roman" panose="02020603050405020304" pitchFamily="18" charset="0"/>
                <a:sym typeface="+mn-ea"/>
              </a:rPr>
              <a:t>công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tác</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bận</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không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về</a:t>
            </a:r>
            <a:endParaRPr lang="en-US" sz="1425" b="1" i="1" dirty="0">
              <a:latin typeface="Times New Roman" panose="02020603050405020304" pitchFamily="18" charset="0"/>
              <a:sym typeface="+mn-ea"/>
            </a:endParaRPr>
          </a:p>
          <a:p>
            <a:pPr marL="2033111" algn="just"/>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ở </a:t>
            </a:r>
            <a:r>
              <a:rPr lang="en-US" sz="1425" b="1" i="1" dirty="0" err="1">
                <a:latin typeface="Times New Roman" panose="02020603050405020304" pitchFamily="18" charset="0"/>
                <a:sym typeface="+mn-ea"/>
              </a:rPr>
              <a:t>cùng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bảo</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nghe</a:t>
            </a:r>
            <a:endParaRPr lang="en-US" sz="1425" b="1" i="1" dirty="0">
              <a:latin typeface="Times New Roman" panose="02020603050405020304" pitchFamily="18" charset="0"/>
              <a:sym typeface="+mn-ea"/>
            </a:endParaRPr>
          </a:p>
          <a:p>
            <a:pPr marL="2033111" algn="just"/>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dạy</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làm</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chăm</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học</a:t>
            </a:r>
            <a:r>
              <a:rPr lang="en-US" sz="1425" b="1" i="1" dirty="0">
                <a:latin typeface="Times New Roman" panose="02020603050405020304" pitchFamily="18" charset="0"/>
                <a:sym typeface="+mn-ea"/>
              </a:rPr>
              <a:t>.</a:t>
            </a:r>
          </a:p>
          <a:p>
            <a:pPr marL="2033111" algn="just"/>
            <a:r>
              <a:rPr lang="en-US" sz="1425" b="1" i="1" dirty="0" err="1">
                <a:latin typeface="Times New Roman" panose="02020603050405020304" pitchFamily="18" charset="0"/>
                <a:sym typeface="+mn-ea"/>
              </a:rPr>
              <a:t>Nhóm</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bếp</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lửa</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nghĩ</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thương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khó</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nhọc</a:t>
            </a:r>
            <a:r>
              <a:rPr lang="en-US" sz="1425" b="1" i="1" dirty="0">
                <a:latin typeface="Times New Roman" panose="02020603050405020304" pitchFamily="18" charset="0"/>
                <a:sym typeface="+mn-ea"/>
              </a:rPr>
              <a:t>,</a:t>
            </a:r>
          </a:p>
          <a:p>
            <a:pPr marL="2033111" algn="just"/>
            <a:r>
              <a:rPr lang="en-US" sz="1425" b="1" i="1" dirty="0" err="1">
                <a:latin typeface="Times New Roman" panose="02020603050405020304" pitchFamily="18" charset="0"/>
                <a:sym typeface="+mn-ea"/>
              </a:rPr>
              <a:t>Tu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hú</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ơi</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Chẳng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đến</a:t>
            </a:r>
            <a:r>
              <a:rPr lang="en-US" sz="1425" b="1" i="1" dirty="0">
                <a:latin typeface="Times New Roman" panose="02020603050405020304" pitchFamily="18" charset="0"/>
                <a:sym typeface="+mn-ea"/>
              </a:rPr>
              <a:t> ở </a:t>
            </a:r>
            <a:r>
              <a:rPr lang="en-US" sz="1425" b="1" i="1" dirty="0" err="1">
                <a:latin typeface="Times New Roman" panose="02020603050405020304" pitchFamily="18" charset="0"/>
                <a:sym typeface="+mn-ea"/>
              </a:rPr>
              <a:t>cùng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endParaRPr lang="en-US" sz="1425" b="1" i="1" dirty="0">
              <a:latin typeface="Times New Roman" panose="02020603050405020304" pitchFamily="18" charset="0"/>
              <a:sym typeface="+mn-ea"/>
            </a:endParaRPr>
          </a:p>
          <a:p>
            <a:pPr marL="2033111" algn="just"/>
            <a:r>
              <a:rPr lang="en-US" sz="1425" b="1" i="1" dirty="0" err="1">
                <a:latin typeface="Times New Roman" panose="02020603050405020304" pitchFamily="18" charset="0"/>
                <a:sym typeface="+mn-ea"/>
              </a:rPr>
              <a:t>Kêu</a:t>
            </a:r>
            <a:r>
              <a:rPr lang="en-US" sz="1425" b="1" i="1" dirty="0">
                <a:latin typeface="Times New Roman" panose="02020603050405020304" pitchFamily="18" charset="0"/>
                <a:sym typeface="+mn-ea"/>
              </a:rPr>
              <a:t> chi </a:t>
            </a:r>
            <a:r>
              <a:rPr lang="en-US" sz="1425" b="1" i="1" dirty="0" err="1">
                <a:latin typeface="Times New Roman" panose="02020603050405020304" pitchFamily="18" charset="0"/>
                <a:sym typeface="+mn-ea"/>
              </a:rPr>
              <a:t>hoài</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trên</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những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cánh</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đồng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xa</a:t>
            </a:r>
            <a:r>
              <a:rPr lang="en-US" sz="1425" b="1" i="1" dirty="0">
                <a:latin typeface="Times New Roman" panose="02020603050405020304" pitchFamily="18" charset="0"/>
                <a:sym typeface="+mn-ea"/>
              </a:rPr>
              <a:t>?"</a:t>
            </a:r>
          </a:p>
          <a:p>
            <a:pPr algn="just"/>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Trích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Ngữ</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văn</a:t>
            </a:r>
            <a:r>
              <a:rPr lang="en-US" sz="1425" b="1" dirty="0">
                <a:latin typeface="Times New Roman" panose="02020603050405020304" pitchFamily="18" charset="0"/>
                <a:sym typeface="+mn-ea"/>
              </a:rPr>
              <a:t> 9, </a:t>
            </a:r>
            <a:r>
              <a:rPr lang="en-US" sz="1425" b="1" dirty="0" err="1">
                <a:latin typeface="Times New Roman" panose="02020603050405020304" pitchFamily="18" charset="0"/>
                <a:sym typeface="+mn-ea"/>
              </a:rPr>
              <a:t>tập</a:t>
            </a:r>
            <a:r>
              <a:rPr lang="en-US" sz="1425" b="1" dirty="0">
                <a:latin typeface="Times New Roman" panose="02020603050405020304" pitchFamily="18" charset="0"/>
                <a:sym typeface="+mn-ea"/>
              </a:rPr>
              <a:t> 1, NXB </a:t>
            </a:r>
            <a:r>
              <a:rPr lang="en-US" sz="1425" b="1" dirty="0" err="1">
                <a:latin typeface="Times New Roman" panose="02020603050405020304" pitchFamily="18" charset="0"/>
                <a:sym typeface="+mn-ea"/>
              </a:rPr>
              <a:t>Giáo</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dục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Việt</a:t>
            </a:r>
            <a:r>
              <a:rPr lang="en-US" sz="1425" b="1" dirty="0">
                <a:latin typeface="Times New Roman" panose="02020603050405020304" pitchFamily="18" charset="0"/>
                <a:sym typeface="+mn-ea"/>
              </a:rPr>
              <a:t> Nam, 2017)</a:t>
            </a:r>
          </a:p>
          <a:p>
            <a:pPr algn="just"/>
            <a:r>
              <a:rPr lang="en-US" sz="1425" b="1" dirty="0" err="1">
                <a:solidFill>
                  <a:srgbClr val="0000CC"/>
                </a:solidFill>
                <a:latin typeface="Times New Roman" panose="02020603050405020304" pitchFamily="18" charset="0"/>
                <a:sym typeface="+mn-ea"/>
              </a:rPr>
              <a:t>Câu</a:t>
            </a:r>
            <a:r>
              <a:rPr lang="en-US" sz="1425" b="1" dirty="0">
                <a:solidFill>
                  <a:srgbClr val="0000CC"/>
                </a:solidFill>
                <a:latin typeface="Times New Roman" panose="02020603050405020304" pitchFamily="18" charset="0"/>
                <a:sym typeface="+mn-ea"/>
              </a:rPr>
              <a:t> 1</a:t>
            </a:r>
            <a:r>
              <a:rPr lang="vi-VN" altLang="en-US" sz="1425" b="1" dirty="0">
                <a:solidFill>
                  <a:srgbClr val="0000CC"/>
                </a:solidFill>
                <a:latin typeface="Times New Roman" panose="02020603050405020304" pitchFamily="18" charset="0"/>
                <a:sym typeface="+mn-ea"/>
              </a:rPr>
              <a:t> (0,5 điểm)</a:t>
            </a:r>
            <a:r>
              <a:rPr lang="en-US" sz="1425" b="1" dirty="0">
                <a:solidFill>
                  <a:srgbClr val="0000CC"/>
                </a:solidFill>
                <a:latin typeface="Times New Roman" panose="02020603050405020304" pitchFamily="18" charset="0"/>
                <a:sym typeface="+mn-ea"/>
              </a:rPr>
              <a: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Hãy</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cho</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biết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hoàn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cảnh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sáng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của</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bài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a:t>
            </a:r>
          </a:p>
          <a:p>
            <a:pPr algn="just"/>
            <a:r>
              <a:rPr lang="en-US" sz="1425" b="1" dirty="0" err="1">
                <a:solidFill>
                  <a:srgbClr val="0000CC"/>
                </a:solidFill>
                <a:latin typeface="Times New Roman" panose="02020603050405020304" pitchFamily="18" charset="0"/>
                <a:sym typeface="+mn-ea"/>
              </a:rPr>
              <a:t>Câu</a:t>
            </a:r>
            <a:r>
              <a:rPr lang="en-US" sz="1425" b="1" dirty="0">
                <a:solidFill>
                  <a:srgbClr val="0000CC"/>
                </a:solidFill>
                <a:latin typeface="Times New Roman" panose="02020603050405020304" pitchFamily="18" charset="0"/>
                <a:sym typeface="+mn-ea"/>
              </a:rPr>
              <a:t> 2</a:t>
            </a:r>
            <a:r>
              <a:rPr lang="vi-VN" altLang="en-US" sz="1425" b="1" dirty="0">
                <a:solidFill>
                  <a:srgbClr val="0000CC"/>
                </a:solidFill>
                <a:latin typeface="Times New Roman" panose="02020603050405020304" pitchFamily="18" charset="0"/>
                <a:sym typeface="+mn-ea"/>
              </a:rPr>
              <a:t> (1 điểm)</a:t>
            </a:r>
            <a:r>
              <a:rPr lang="en-US" sz="1425" b="1" dirty="0">
                <a:solidFill>
                  <a:srgbClr val="0000CC"/>
                </a:solidFill>
                <a:latin typeface="Times New Roman" panose="02020603050405020304" pitchFamily="18" charset="0"/>
                <a:sym typeface="+mn-ea"/>
              </a:rPr>
              <a: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Một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phẩm</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khác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viết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về</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đề</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tài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tình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cảm</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gia</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đình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trong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chương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trình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Ngữ</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văn</a:t>
            </a:r>
            <a:r>
              <a:rPr lang="en-US" sz="1425" b="1" dirty="0">
                <a:latin typeface="Times New Roman" panose="02020603050405020304" pitchFamily="18" charset="0"/>
                <a:sym typeface="+mn-ea"/>
              </a:rPr>
              <a:t> 9 </a:t>
            </a:r>
            <a:r>
              <a:rPr lang="en-US" sz="1425" b="1" dirty="0" err="1">
                <a:latin typeface="Times New Roman" panose="02020603050405020304" pitchFamily="18" charset="0"/>
                <a:sym typeface="+mn-ea"/>
              </a:rPr>
              <a:t>mà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em</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đã</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được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học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cũng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có</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câu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chứa</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từ</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thương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Em</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hãy</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chép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chính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xác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câu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đó</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cho</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biết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tên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bài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giả</a:t>
            </a:r>
            <a:r>
              <a:rPr lang="en-US" sz="1425" b="1" dirty="0">
                <a:latin typeface="Times New Roman" panose="02020603050405020304" pitchFamily="18" charset="0"/>
                <a:sym typeface="+mn-ea"/>
              </a:rPr>
              <a:t>. </a:t>
            </a:r>
            <a:endParaRPr lang="en-US" sz="1425" b="1" dirty="0">
              <a:solidFill>
                <a:srgbClr val="0000CC"/>
              </a:solidFill>
              <a:latin typeface="Times New Roman" panose="02020603050405020304" pitchFamily="18" charset="0"/>
              <a:sym typeface="+mn-ea"/>
            </a:endParaRPr>
          </a:p>
          <a:p>
            <a:pPr algn="just"/>
            <a:r>
              <a:rPr lang="en-US" sz="1425" b="1" dirty="0" err="1">
                <a:solidFill>
                  <a:srgbClr val="0000CC"/>
                </a:solidFill>
                <a:latin typeface="Times New Roman" panose="02020603050405020304" pitchFamily="18" charset="0"/>
                <a:sym typeface="+mn-ea"/>
              </a:rPr>
              <a:t>Câu</a:t>
            </a:r>
            <a:r>
              <a:rPr lang="en-US" sz="1425" b="1" dirty="0">
                <a:solidFill>
                  <a:srgbClr val="0000CC"/>
                </a:solidFill>
                <a:latin typeface="Times New Roman" panose="02020603050405020304" pitchFamily="18" charset="0"/>
                <a:sym typeface="+mn-ea"/>
              </a:rPr>
              <a:t> 3</a:t>
            </a:r>
            <a:r>
              <a:rPr lang="vi-VN" altLang="en-US" sz="1425" b="1" dirty="0">
                <a:solidFill>
                  <a:srgbClr val="0000CC"/>
                </a:solidFill>
                <a:latin typeface="Times New Roman" panose="02020603050405020304" pitchFamily="18" charset="0"/>
                <a:sym typeface="+mn-ea"/>
              </a:rPr>
              <a:t> (1 điểm)</a:t>
            </a:r>
            <a:r>
              <a:rPr lang="en-US" sz="1425" b="1" dirty="0">
                <a:solidFill>
                  <a:srgbClr val="0000CC"/>
                </a:solidFill>
                <a:latin typeface="Times New Roman" panose="02020603050405020304" pitchFamily="18" charset="0"/>
                <a:sym typeface="+mn-ea"/>
              </a:rPr>
              <a: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Phân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tích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dụng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của</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biện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pháp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từ</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được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sử</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dụng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trong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hai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câu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a:t>
            </a:r>
          </a:p>
          <a:p>
            <a:pPr marL="2033111" algn="just"/>
            <a:r>
              <a:rPr lang="en-US" sz="1425" b="1" i="1" dirty="0">
                <a:latin typeface="Times New Roman" panose="02020603050405020304" pitchFamily="18" charset="0"/>
                <a:sym typeface="+mn-ea"/>
              </a:rPr>
              <a:t>"</a:t>
            </a:r>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ở </a:t>
            </a:r>
            <a:r>
              <a:rPr lang="en-US" sz="1425" b="1" i="1" dirty="0" err="1">
                <a:latin typeface="Times New Roman" panose="02020603050405020304" pitchFamily="18" charset="0"/>
                <a:sym typeface="+mn-ea"/>
              </a:rPr>
              <a:t>cùng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bảo</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nghe</a:t>
            </a:r>
            <a:endParaRPr lang="en-US" sz="1425" b="1" i="1" dirty="0">
              <a:latin typeface="Times New Roman" panose="02020603050405020304" pitchFamily="18" charset="0"/>
              <a:sym typeface="+mn-ea"/>
            </a:endParaRPr>
          </a:p>
          <a:p>
            <a:pPr marL="2033111" algn="just"/>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dạy</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làm</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chăm</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cháu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học</a:t>
            </a:r>
            <a:r>
              <a:rPr lang="en-US" sz="1425" b="1" i="1" dirty="0">
                <a:latin typeface="Times New Roman" panose="02020603050405020304" pitchFamily="18" charset="0"/>
                <a:sym typeface="+mn-ea"/>
              </a:rPr>
              <a:t>."</a:t>
            </a:r>
          </a:p>
          <a:p>
            <a:pPr algn="just"/>
            <a:r>
              <a:rPr lang="en-US" sz="1425" b="1" dirty="0" err="1">
                <a:solidFill>
                  <a:srgbClr val="0000CC"/>
                </a:solidFill>
                <a:latin typeface="Times New Roman" panose="02020603050405020304" pitchFamily="18" charset="0"/>
                <a:sym typeface="+mn-ea"/>
              </a:rPr>
              <a:t>Câu</a:t>
            </a:r>
            <a:r>
              <a:rPr lang="en-US" sz="1425" b="1" dirty="0">
                <a:solidFill>
                  <a:srgbClr val="0000CC"/>
                </a:solidFill>
                <a:latin typeface="Times New Roman" panose="02020603050405020304" pitchFamily="18" charset="0"/>
                <a:sym typeface="+mn-ea"/>
              </a:rPr>
              <a:t> 4</a:t>
            </a:r>
            <a:r>
              <a:rPr lang="vi-VN" altLang="en-US" sz="1425" b="1" dirty="0">
                <a:solidFill>
                  <a:srgbClr val="0000CC"/>
                </a:solidFill>
                <a:latin typeface="Times New Roman" panose="02020603050405020304" pitchFamily="18" charset="0"/>
                <a:sym typeface="+mn-ea"/>
              </a:rPr>
              <a:t> (1 điểm)</a:t>
            </a:r>
            <a:r>
              <a:rPr lang="en-US" sz="1425" b="1" dirty="0">
                <a:solidFill>
                  <a:srgbClr val="0000CC"/>
                </a:solidFill>
                <a:latin typeface="Times New Roman" panose="02020603050405020304" pitchFamily="18" charset="0"/>
                <a:sym typeface="+mn-ea"/>
              </a:rPr>
              <a: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Trong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một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khổ</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khác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nhà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có</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viết</a:t>
            </a:r>
            <a:r>
              <a:rPr lang="en-US" sz="1425" b="1" dirty="0">
                <a:latin typeface="Times New Roman" panose="02020603050405020304" pitchFamily="18" charset="0"/>
                <a:sym typeface="+mn-ea"/>
              </a:rPr>
              <a:t>:</a:t>
            </a:r>
          </a:p>
          <a:p>
            <a:pPr marL="2055971" algn="just"/>
            <a:r>
              <a:rPr lang="en-US" sz="1425" b="1" i="1" dirty="0" err="1">
                <a:latin typeface="Times New Roman" panose="02020603050405020304" pitchFamily="18" charset="0"/>
                <a:sym typeface="+mn-ea"/>
              </a:rPr>
              <a:t>Rồi</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sớm</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rồi</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chiều</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lại</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bếp</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lửa</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nhen</a:t>
            </a:r>
            <a:endParaRPr lang="en-US" sz="1425" b="1" i="1" dirty="0">
              <a:latin typeface="Times New Roman" panose="02020603050405020304" pitchFamily="18" charset="0"/>
              <a:sym typeface="+mn-ea"/>
            </a:endParaRPr>
          </a:p>
          <a:p>
            <a:pPr marL="2055971" algn="just"/>
            <a:r>
              <a:rPr lang="en-US" sz="1425" b="1" i="1" dirty="0" err="1">
                <a:latin typeface="Times New Roman" panose="02020603050405020304" pitchFamily="18" charset="0"/>
                <a:sym typeface="+mn-ea"/>
              </a:rPr>
              <a:t>Một</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ngọn</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lửa</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lòng</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bà</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luôn</a:t>
            </a:r>
            <a:r>
              <a:rPr lang="en-US" sz="1425" b="1" i="1" dirty="0">
                <a:latin typeface="Times New Roman" panose="02020603050405020304" pitchFamily="18" charset="0"/>
                <a:sym typeface="+mn-ea"/>
              </a:rPr>
              <a:t> ủ </a:t>
            </a:r>
            <a:r>
              <a:rPr lang="en-US" sz="1425" b="1" i="1" dirty="0" err="1">
                <a:latin typeface="Times New Roman" panose="02020603050405020304" pitchFamily="18" charset="0"/>
                <a:sym typeface="+mn-ea"/>
              </a:rPr>
              <a:t>sẵn</a:t>
            </a:r>
            <a:endParaRPr lang="en-US" sz="1425" b="1" i="1" dirty="0">
              <a:latin typeface="Times New Roman" panose="02020603050405020304" pitchFamily="18" charset="0"/>
              <a:sym typeface="+mn-ea"/>
            </a:endParaRPr>
          </a:p>
          <a:p>
            <a:pPr marL="2055971" algn="just"/>
            <a:r>
              <a:rPr lang="en-US" sz="1425" b="1" i="1" dirty="0" err="1">
                <a:latin typeface="Times New Roman" panose="02020603050405020304" pitchFamily="18" charset="0"/>
                <a:sym typeface="+mn-ea"/>
              </a:rPr>
              <a:t>Một</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ngọn</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lửa</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chứa</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niềm</a:t>
            </a:r>
            <a:r>
              <a:rPr lang="en-US" sz="1425" b="1" i="1" dirty="0">
                <a:latin typeface="Times New Roman" panose="02020603050405020304" pitchFamily="18" charset="0"/>
                <a:sym typeface="+mn-ea"/>
              </a:rPr>
              <a:t> tin </a:t>
            </a:r>
            <a:r>
              <a:rPr lang="en-US" sz="1425" b="1" i="1" dirty="0" err="1">
                <a:latin typeface="Times New Roman" panose="02020603050405020304" pitchFamily="18" charset="0"/>
                <a:sym typeface="+mn-ea"/>
              </a:rPr>
              <a:t>dai</a:t>
            </a:r>
            <a:r>
              <a:rPr lang="en-US" sz="1425" b="1" i="1" dirty="0">
                <a:latin typeface="Times New Roman" panose="02020603050405020304" pitchFamily="18" charset="0"/>
                <a:sym typeface="+mn-ea"/>
              </a:rPr>
              <a:t> </a:t>
            </a:r>
            <a:r>
              <a:rPr lang="en-US" sz="1425" b="1" i="1" dirty="0" err="1">
                <a:latin typeface="Times New Roman" panose="02020603050405020304" pitchFamily="18" charset="0"/>
                <a:sym typeface="+mn-ea"/>
              </a:rPr>
              <a:t>dẳng</a:t>
            </a:r>
            <a:r>
              <a:rPr lang="en-US" sz="1425" b="1" i="1" dirty="0">
                <a:latin typeface="Times New Roman" panose="02020603050405020304" pitchFamily="18" charset="0"/>
                <a:sym typeface="+mn-ea"/>
              </a:rPr>
              <a:t>...</a:t>
            </a:r>
          </a:p>
          <a:p>
            <a:pPr algn="just"/>
            <a:r>
              <a:rPr lang="en-US" sz="1425" b="1" dirty="0" err="1">
                <a:latin typeface="Times New Roman" panose="02020603050405020304" pitchFamily="18" charset="0"/>
                <a:sym typeface="+mn-ea"/>
              </a:rPr>
              <a:t>Vì</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sao</a:t>
            </a:r>
            <a:r>
              <a:rPr lang="en-US" sz="1425" b="1" dirty="0">
                <a:latin typeface="Times New Roman" panose="02020603050405020304" pitchFamily="18" charset="0"/>
                <a:sym typeface="+mn-ea"/>
              </a:rPr>
              <a:t> ở </a:t>
            </a:r>
            <a:r>
              <a:rPr lang="en-US" sz="1425" b="1" dirty="0" err="1">
                <a:latin typeface="Times New Roman" panose="02020603050405020304" pitchFamily="18" charset="0"/>
                <a:sym typeface="+mn-ea"/>
              </a:rPr>
              <a:t>hai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câu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cuối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tác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giả</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dùng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từ</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ngọn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lửa</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mà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không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nhắc</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lại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từ</a:t>
            </a:r>
            <a:r>
              <a:rPr lang="en-US" sz="1425" b="1" dirty="0">
                <a:latin typeface="Times New Roman" panose="02020603050405020304" pitchFamily="18" charset="0"/>
                <a:sym typeface="+mn-ea"/>
              </a:rPr>
              <a:t> “ </a:t>
            </a:r>
            <a:r>
              <a:rPr lang="en-US" sz="1425" b="1" dirty="0" err="1">
                <a:latin typeface="Times New Roman" panose="02020603050405020304" pitchFamily="18" charset="0"/>
                <a:sym typeface="+mn-ea"/>
              </a:rPr>
              <a:t>bếp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lửa</a:t>
            </a:r>
            <a:r>
              <a:rPr lang="en-US" sz="1425" b="1" dirty="0">
                <a:latin typeface="Times New Roman" panose="02020603050405020304" pitchFamily="18" charset="0"/>
                <a:sym typeface="+mn-ea"/>
              </a:rPr>
              <a:t>”?</a:t>
            </a:r>
          </a:p>
          <a:p>
            <a:pPr algn="just"/>
            <a:r>
              <a:rPr lang="en-US" sz="1425" b="1" dirty="0" err="1">
                <a:solidFill>
                  <a:srgbClr val="0000CC"/>
                </a:solidFill>
                <a:latin typeface="Times New Roman" panose="02020603050405020304" pitchFamily="18" charset="0"/>
                <a:sym typeface="+mn-ea"/>
              </a:rPr>
              <a:t>Câu</a:t>
            </a:r>
            <a:r>
              <a:rPr lang="en-US" sz="1425" b="1" dirty="0">
                <a:solidFill>
                  <a:srgbClr val="0000CC"/>
                </a:solidFill>
                <a:latin typeface="Times New Roman" panose="02020603050405020304" pitchFamily="18" charset="0"/>
                <a:sym typeface="+mn-ea"/>
              </a:rPr>
              <a:t> 5</a:t>
            </a:r>
            <a:r>
              <a:rPr lang="vi-VN" altLang="en-US" sz="1425" b="1" dirty="0">
                <a:solidFill>
                  <a:srgbClr val="0000CC"/>
                </a:solidFill>
                <a:latin typeface="Times New Roman" panose="02020603050405020304" pitchFamily="18" charset="0"/>
                <a:sym typeface="+mn-ea"/>
              </a:rPr>
              <a:t> (3,5 điểm)</a:t>
            </a:r>
            <a:r>
              <a:rPr lang="en-US" sz="1425" b="1" dirty="0">
                <a:solidFill>
                  <a:srgbClr val="0000CC"/>
                </a:solidFill>
                <a:latin typeface="Times New Roman" panose="02020603050405020304" pitchFamily="18" charset="0"/>
                <a:sym typeface="+mn-ea"/>
              </a:rPr>
              <a: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Bằng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một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đoạn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văn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khoảng</a:t>
            </a:r>
            <a:r>
              <a:rPr lang="en-US" sz="1425" b="1" dirty="0">
                <a:latin typeface="Times New Roman" panose="02020603050405020304" pitchFamily="18" charset="0"/>
                <a:sym typeface="+mn-ea"/>
              </a:rPr>
              <a:t> 12 </a:t>
            </a:r>
            <a:r>
              <a:rPr lang="en-US" sz="1425" b="1" dirty="0" err="1">
                <a:latin typeface="Times New Roman" panose="02020603050405020304" pitchFamily="18" charset="0"/>
                <a:sym typeface="+mn-ea"/>
              </a:rPr>
              <a:t>câu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theo</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phép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lập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luận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quy</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nạp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em</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hãy</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làm</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rõ</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hình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ảnh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người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tình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cảm</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của</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cháu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với</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bà</a:t>
            </a:r>
            <a:r>
              <a:rPr lang="en-US" sz="1425" b="1" dirty="0">
                <a:latin typeface="Times New Roman" panose="02020603050405020304" pitchFamily="18" charset="0"/>
                <a:sym typeface="+mn-ea"/>
              </a:rPr>
              <a:t> qua </a:t>
            </a:r>
            <a:r>
              <a:rPr lang="en-US" sz="1425" b="1" dirty="0" err="1">
                <a:latin typeface="Times New Roman" panose="02020603050405020304" pitchFamily="18" charset="0"/>
                <a:sym typeface="+mn-ea"/>
              </a:rPr>
              <a:t>đoạn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thơ</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trên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Trong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đoạn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văn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có</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sử</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dụng</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hợp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lí</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một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câu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phủ</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định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một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phép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thế</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để</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liên</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kết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Gạch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chân</a:t>
            </a:r>
            <a:r>
              <a:rPr lang="vi-VN" altLang="en-US" sz="1425" b="1" dirty="0">
                <a:latin typeface="Times New Roman" panose="02020603050405020304" pitchFamily="18" charset="0"/>
                <a:sym typeface="+mn-ea"/>
              </a:rPr>
              <a:t>,</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chú</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thích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rõ</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câu</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phủ</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định</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và</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phép</a:t>
            </a:r>
            <a:r>
              <a:rPr lang="en-US" sz="1425" b="1" dirty="0">
                <a:latin typeface="Times New Roman" panose="02020603050405020304" pitchFamily="18" charset="0"/>
                <a:sym typeface="+mn-ea"/>
              </a:rPr>
              <a:t> </a:t>
            </a:r>
            <a:r>
              <a:rPr lang="en-US" sz="1425" b="1" dirty="0" err="1">
                <a:latin typeface="Times New Roman" panose="02020603050405020304" pitchFamily="18" charset="0"/>
                <a:sym typeface="+mn-ea"/>
              </a:rPr>
              <a:t>thế</a:t>
            </a:r>
            <a:r>
              <a:rPr lang="en-US" sz="1425" b="1" dirty="0">
                <a:latin typeface="Times New Roman" panose="02020603050405020304" pitchFamily="18" charset="0"/>
                <a:sym typeface="+mn-ea"/>
              </a:rPr>
              <a:t>).</a:t>
            </a:r>
            <a:endParaRPr lang="en-US" sz="1425" i="1" dirty="0">
              <a:latin typeface="Times New Roman" panose="02020603050405020304" pitchFamily="18" charset="0"/>
            </a:endParaRPr>
          </a:p>
        </p:txBody>
      </p:sp>
    </p:spTree>
    <p:extLst>
      <p:ext uri="{BB962C8B-B14F-4D97-AF65-F5344CB8AC3E}">
        <p14:creationId xmlns:p14="http://schemas.microsoft.com/office/powerpoint/2010/main" xmlns="" val="302063119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885975" y="1520775"/>
            <a:ext cx="5234940" cy="1929000"/>
          </a:xfrm>
          <a:prstGeom prst="rect">
            <a:avLst/>
          </a:prstGeom>
        </p:spPr>
        <p:txBody>
          <a:bodyPr spcFirstLastPara="1" wrap="square" lIns="91425" tIns="91425" rIns="91425" bIns="91425" anchor="ctr" anchorCtr="0">
            <a:noAutofit/>
          </a:bodyPr>
          <a:lstStyle/>
          <a:p>
            <a:pPr lvl="0"/>
            <a:r>
              <a:rPr lang="en-US" sz="6000" dirty="0" err="1">
                <a:solidFill>
                  <a:schemeClr val="accent6"/>
                </a:solidFill>
              </a:rPr>
              <a:t>Hệ</a:t>
            </a:r>
            <a:r>
              <a:rPr lang="en-US" sz="6000" dirty="0">
                <a:solidFill>
                  <a:schemeClr val="accent6"/>
                </a:solidFill>
              </a:rPr>
              <a:t> </a:t>
            </a:r>
            <a:r>
              <a:rPr lang="en-US" sz="6000" dirty="0" err="1">
                <a:solidFill>
                  <a:schemeClr val="accent6"/>
                </a:solidFill>
              </a:rPr>
              <a:t>thống</a:t>
            </a:r>
            <a:r>
              <a:rPr lang="en-US" sz="6000" dirty="0">
                <a:solidFill>
                  <a:schemeClr val="accent6"/>
                </a:solidFill>
              </a:rPr>
              <a:t> </a:t>
            </a:r>
            <a:r>
              <a:rPr lang="en-US" sz="6000" dirty="0" err="1">
                <a:solidFill>
                  <a:schemeClr val="accent6"/>
                </a:solidFill>
              </a:rPr>
              <a:t>các</a:t>
            </a:r>
            <a:r>
              <a:rPr lang="en-US" sz="6000" dirty="0">
                <a:solidFill>
                  <a:schemeClr val="accent6"/>
                </a:solidFill>
              </a:rPr>
              <a:t> </a:t>
            </a:r>
            <a:r>
              <a:rPr lang="en-US" sz="6000" dirty="0" err="1">
                <a:solidFill>
                  <a:schemeClr val="accent6"/>
                </a:solidFill>
              </a:rPr>
              <a:t>văn</a:t>
            </a:r>
            <a:r>
              <a:rPr lang="en-US" sz="6000" dirty="0">
                <a:solidFill>
                  <a:schemeClr val="accent6"/>
                </a:solidFill>
              </a:rPr>
              <a:t> </a:t>
            </a:r>
            <a:r>
              <a:rPr lang="en-US" sz="6000" dirty="0" err="1">
                <a:solidFill>
                  <a:schemeClr val="accent6"/>
                </a:solidFill>
              </a:rPr>
              <a:t>bản</a:t>
            </a:r>
            <a:r>
              <a:rPr lang="en-US" sz="6000" dirty="0">
                <a:solidFill>
                  <a:schemeClr val="accent6"/>
                </a:solidFill>
              </a:rPr>
              <a:t> </a:t>
            </a:r>
            <a:r>
              <a:rPr lang="en-US" sz="6000" dirty="0" err="1">
                <a:solidFill>
                  <a:schemeClr val="accent6"/>
                </a:solidFill>
              </a:rPr>
              <a:t>trong</a:t>
            </a:r>
            <a:r>
              <a:rPr lang="en-US" sz="6000" dirty="0">
                <a:solidFill>
                  <a:schemeClr val="accent6"/>
                </a:solidFill>
              </a:rPr>
              <a:t> </a:t>
            </a:r>
            <a:r>
              <a:rPr lang="en-US" sz="6000" dirty="0" err="1">
                <a:solidFill>
                  <a:schemeClr val="accent6"/>
                </a:solidFill>
              </a:rPr>
              <a:t>chương</a:t>
            </a:r>
            <a:r>
              <a:rPr lang="en-US" sz="6000" dirty="0">
                <a:solidFill>
                  <a:schemeClr val="accent6"/>
                </a:solidFill>
              </a:rPr>
              <a:t> </a:t>
            </a:r>
            <a:r>
              <a:rPr lang="en-US" sz="6000" dirty="0" err="1">
                <a:solidFill>
                  <a:schemeClr val="accent6"/>
                </a:solidFill>
              </a:rPr>
              <a:t>trình</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248984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11919" y="-9525"/>
            <a:ext cx="9032081" cy="5182188"/>
          </a:xfrm>
          <a:prstGeom prst="rect">
            <a:avLst/>
          </a:prstGeom>
          <a:noFill/>
          <a:ln w="9525">
            <a:noFill/>
          </a:ln>
        </p:spPr>
        <p:txBody>
          <a:bodyPr wrap="square">
            <a:spAutoFit/>
          </a:bodyPr>
          <a:lstStyle/>
          <a:p>
            <a:pPr algn="just"/>
            <a:r>
              <a:rPr lang="en-US" sz="1575" b="1" dirty="0" err="1">
                <a:solidFill>
                  <a:srgbClr val="FF0000"/>
                </a:solidFill>
                <a:latin typeface="Times New Roman" panose="02020603050405020304" pitchFamily="18" charset="0"/>
                <a:sym typeface="+mn-ea"/>
              </a:rPr>
              <a:t>Bài</a:t>
            </a:r>
            <a:r>
              <a:rPr lang="en-US" sz="1575" b="1" dirty="0">
                <a:solidFill>
                  <a:srgbClr val="FF0000"/>
                </a:solidFill>
                <a:latin typeface="Times New Roman" panose="02020603050405020304" pitchFamily="18" charset="0"/>
                <a:sym typeface="+mn-ea"/>
              </a:rPr>
              <a:t> </a:t>
            </a:r>
            <a:r>
              <a:rPr lang="en-US" sz="1575" b="1" dirty="0" err="1">
                <a:solidFill>
                  <a:srgbClr val="FF0000"/>
                </a:solidFill>
                <a:latin typeface="Times New Roman" panose="02020603050405020304" pitchFamily="18" charset="0"/>
                <a:sym typeface="+mn-ea"/>
              </a:rPr>
              <a:t>tập</a:t>
            </a:r>
            <a:r>
              <a:rPr lang="en-US" sz="1575" b="1" dirty="0">
                <a:solidFill>
                  <a:srgbClr val="FF0000"/>
                </a:solidFill>
                <a:latin typeface="Times New Roman" panose="02020603050405020304" pitchFamily="18" charset="0"/>
                <a:sym typeface="+mn-ea"/>
              </a:rPr>
              <a:t>:</a:t>
            </a:r>
            <a:r>
              <a:rPr lang="en-US" sz="1575" b="1" dirty="0">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Bài</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thơ</a:t>
            </a:r>
            <a:r>
              <a:rPr lang="en-US" sz="1575" b="1" dirty="0">
                <a:solidFill>
                  <a:srgbClr val="0000CC"/>
                </a:solidFill>
                <a:latin typeface="Times New Roman" panose="02020603050405020304" pitchFamily="18" charset="0"/>
                <a:sym typeface="+mn-ea"/>
              </a:rPr>
              <a:t> "</a:t>
            </a:r>
            <a:r>
              <a:rPr lang="en-US" sz="1575" b="1" i="1" dirty="0" err="1">
                <a:solidFill>
                  <a:srgbClr val="0000CC"/>
                </a:solidFill>
                <a:latin typeface="Times New Roman" panose="02020603050405020304" pitchFamily="18" charset="0"/>
                <a:sym typeface="+mn-ea"/>
              </a:rPr>
              <a:t>Bếp</a:t>
            </a:r>
            <a:r>
              <a:rPr lang="en-US" sz="1575" b="1" i="1" dirty="0">
                <a:solidFill>
                  <a:srgbClr val="0000CC"/>
                </a:solidFill>
                <a:latin typeface="Times New Roman" panose="02020603050405020304" pitchFamily="18" charset="0"/>
                <a:sym typeface="+mn-ea"/>
              </a:rPr>
              <a:t> </a:t>
            </a:r>
            <a:r>
              <a:rPr lang="en-US" sz="1575" b="1" i="1" dirty="0" err="1">
                <a:solidFill>
                  <a:srgbClr val="0000CC"/>
                </a:solidFill>
                <a:latin typeface="Times New Roman" panose="02020603050405020304" pitchFamily="18" charset="0"/>
                <a:sym typeface="+mn-ea"/>
              </a:rPr>
              <a:t>lửa</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của</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Bằng</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Việt</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đã</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gợi</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lại</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những</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kỉ</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niệm</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xúc</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động</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về</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người</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bà</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và</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tình</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bà</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cháu</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Trong</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bài</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thơ</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có</a:t>
            </a:r>
            <a:r>
              <a:rPr lang="en-US" sz="1575" b="1" dirty="0">
                <a:solidFill>
                  <a:srgbClr val="0000CC"/>
                </a:solidFill>
                <a:latin typeface="Times New Roman" panose="02020603050405020304" pitchFamily="18" charset="0"/>
                <a:sym typeface="+mn-ea"/>
              </a:rPr>
              <a:t> </a:t>
            </a:r>
            <a:r>
              <a:rPr lang="en-US" sz="1575" b="1" dirty="0" err="1">
                <a:solidFill>
                  <a:srgbClr val="0000CC"/>
                </a:solidFill>
                <a:latin typeface="Times New Roman" panose="02020603050405020304" pitchFamily="18" charset="0"/>
                <a:sym typeface="+mn-ea"/>
              </a:rPr>
              <a:t>đoạn</a:t>
            </a:r>
            <a:r>
              <a:rPr lang="en-US" sz="1575" b="1" dirty="0">
                <a:solidFill>
                  <a:srgbClr val="0000CC"/>
                </a:solidFill>
                <a:latin typeface="Times New Roman" panose="02020603050405020304" pitchFamily="18" charset="0"/>
                <a:sym typeface="+mn-ea"/>
              </a:rPr>
              <a:t>:</a:t>
            </a:r>
          </a:p>
          <a:p>
            <a:pPr marL="2033111" algn="just"/>
            <a:r>
              <a:rPr lang="en-US" sz="1575" b="1" i="1" dirty="0">
                <a:latin typeface="Times New Roman" panose="02020603050405020304" pitchFamily="18" charset="0"/>
                <a:sym typeface="+mn-ea"/>
              </a:rPr>
              <a:t>"</a:t>
            </a:r>
            <a:r>
              <a:rPr lang="en-US" sz="1575" b="1" i="1" dirty="0" err="1">
                <a:latin typeface="Times New Roman" panose="02020603050405020304" pitchFamily="18" charset="0"/>
                <a:sym typeface="+mn-ea"/>
              </a:rPr>
              <a:t>Mẹ</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cùng</a:t>
            </a:r>
            <a:r>
              <a:rPr lang="en-US" sz="1575" b="1" i="1" dirty="0">
                <a:latin typeface="Times New Roman" panose="02020603050405020304" pitchFamily="18" charset="0"/>
                <a:sym typeface="+mn-ea"/>
              </a:rPr>
              <a:t> cha </a:t>
            </a:r>
            <a:r>
              <a:rPr lang="en-US" sz="1575" b="1" i="1" dirty="0" err="1">
                <a:latin typeface="Times New Roman" panose="02020603050405020304" pitchFamily="18" charset="0"/>
                <a:sym typeface="+mn-ea"/>
              </a:rPr>
              <a:t>công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tác</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bận</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không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về</a:t>
            </a:r>
            <a:endParaRPr lang="en-US" sz="1575" b="1" i="1" dirty="0">
              <a:latin typeface="Times New Roman" panose="02020603050405020304" pitchFamily="18" charset="0"/>
              <a:sym typeface="+mn-ea"/>
            </a:endParaRPr>
          </a:p>
          <a:p>
            <a:pPr marL="2033111" algn="just"/>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ở </a:t>
            </a:r>
            <a:r>
              <a:rPr lang="en-US" sz="1575" b="1" i="1" dirty="0" err="1">
                <a:latin typeface="Times New Roman" panose="02020603050405020304" pitchFamily="18" charset="0"/>
                <a:sym typeface="+mn-ea"/>
              </a:rPr>
              <a:t>cùng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bảo</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nghe</a:t>
            </a:r>
            <a:endParaRPr lang="en-US" sz="1575" b="1" i="1" dirty="0">
              <a:latin typeface="Times New Roman" panose="02020603050405020304" pitchFamily="18" charset="0"/>
              <a:sym typeface="+mn-ea"/>
            </a:endParaRPr>
          </a:p>
          <a:p>
            <a:pPr marL="2033111" algn="just"/>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dạy</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làm</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chăm</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học</a:t>
            </a:r>
            <a:r>
              <a:rPr lang="en-US" sz="1575" b="1" i="1" dirty="0">
                <a:latin typeface="Times New Roman" panose="02020603050405020304" pitchFamily="18" charset="0"/>
                <a:sym typeface="+mn-ea"/>
              </a:rPr>
              <a:t>.</a:t>
            </a:r>
          </a:p>
          <a:p>
            <a:pPr marL="2033111" algn="just"/>
            <a:r>
              <a:rPr lang="en-US" sz="1575" b="1" i="1" dirty="0" err="1">
                <a:latin typeface="Times New Roman" panose="02020603050405020304" pitchFamily="18" charset="0"/>
                <a:sym typeface="+mn-ea"/>
              </a:rPr>
              <a:t>Nhóm</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bếp</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lửa</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nghĩ</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thương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khó</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nhọc</a:t>
            </a:r>
            <a:r>
              <a:rPr lang="en-US" sz="1575" b="1" i="1" dirty="0">
                <a:latin typeface="Times New Roman" panose="02020603050405020304" pitchFamily="18" charset="0"/>
                <a:sym typeface="+mn-ea"/>
              </a:rPr>
              <a:t>,</a:t>
            </a:r>
          </a:p>
          <a:p>
            <a:pPr marL="2033111" algn="just"/>
            <a:r>
              <a:rPr lang="en-US" sz="1575" b="1" i="1" dirty="0" err="1">
                <a:latin typeface="Times New Roman" panose="02020603050405020304" pitchFamily="18" charset="0"/>
                <a:sym typeface="+mn-ea"/>
              </a:rPr>
              <a:t>Tu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hú</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ơi</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Chẳng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đến</a:t>
            </a:r>
            <a:r>
              <a:rPr lang="en-US" sz="1575" b="1" i="1" dirty="0">
                <a:latin typeface="Times New Roman" panose="02020603050405020304" pitchFamily="18" charset="0"/>
                <a:sym typeface="+mn-ea"/>
              </a:rPr>
              <a:t> ở </a:t>
            </a:r>
            <a:r>
              <a:rPr lang="en-US" sz="1575" b="1" i="1" dirty="0" err="1">
                <a:latin typeface="Times New Roman" panose="02020603050405020304" pitchFamily="18" charset="0"/>
                <a:sym typeface="+mn-ea"/>
              </a:rPr>
              <a:t>cùng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endParaRPr lang="en-US" sz="1575" b="1" i="1" dirty="0">
              <a:latin typeface="Times New Roman" panose="02020603050405020304" pitchFamily="18" charset="0"/>
              <a:sym typeface="+mn-ea"/>
            </a:endParaRPr>
          </a:p>
          <a:p>
            <a:pPr marL="2033111" algn="just"/>
            <a:r>
              <a:rPr lang="en-US" sz="1575" b="1" i="1" dirty="0" err="1">
                <a:latin typeface="Times New Roman" panose="02020603050405020304" pitchFamily="18" charset="0"/>
                <a:sym typeface="+mn-ea"/>
              </a:rPr>
              <a:t>Kêu</a:t>
            </a:r>
            <a:r>
              <a:rPr lang="en-US" sz="1575" b="1" i="1" dirty="0">
                <a:latin typeface="Times New Roman" panose="02020603050405020304" pitchFamily="18" charset="0"/>
                <a:sym typeface="+mn-ea"/>
              </a:rPr>
              <a:t> chi </a:t>
            </a:r>
            <a:r>
              <a:rPr lang="en-US" sz="1575" b="1" i="1" dirty="0" err="1">
                <a:latin typeface="Times New Roman" panose="02020603050405020304" pitchFamily="18" charset="0"/>
                <a:sym typeface="+mn-ea"/>
              </a:rPr>
              <a:t>hoài</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trên</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những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cánh</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đồng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xa</a:t>
            </a:r>
            <a:r>
              <a:rPr lang="en-US" sz="1575" b="1" i="1" dirty="0">
                <a:latin typeface="Times New Roman" panose="02020603050405020304" pitchFamily="18" charset="0"/>
                <a:sym typeface="+mn-ea"/>
              </a:rPr>
              <a:t>?"</a:t>
            </a:r>
          </a:p>
          <a:p>
            <a:pPr algn="just"/>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Trích</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Ngữ</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văn</a:t>
            </a:r>
            <a:r>
              <a:rPr lang="en-US" sz="1575" b="1" dirty="0">
                <a:latin typeface="Times New Roman" panose="02020603050405020304" pitchFamily="18" charset="0"/>
                <a:sym typeface="+mn-ea"/>
              </a:rPr>
              <a:t> 9, </a:t>
            </a:r>
            <a:r>
              <a:rPr lang="en-US" sz="1575" b="1" dirty="0" err="1">
                <a:latin typeface="Times New Roman" panose="02020603050405020304" pitchFamily="18" charset="0"/>
                <a:sym typeface="+mn-ea"/>
              </a:rPr>
              <a:t>tập</a:t>
            </a:r>
            <a:r>
              <a:rPr lang="en-US" sz="1575" b="1" dirty="0">
                <a:latin typeface="Times New Roman" panose="02020603050405020304" pitchFamily="18" charset="0"/>
                <a:sym typeface="+mn-ea"/>
              </a:rPr>
              <a:t> 1, NXB </a:t>
            </a:r>
            <a:r>
              <a:rPr lang="en-US" sz="1575" b="1" dirty="0" err="1">
                <a:latin typeface="Times New Roman" panose="02020603050405020304" pitchFamily="18" charset="0"/>
                <a:sym typeface="+mn-ea"/>
              </a:rPr>
              <a:t>Giáo</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dục</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Việt</a:t>
            </a:r>
            <a:r>
              <a:rPr lang="en-US" sz="1575" b="1" dirty="0">
                <a:latin typeface="Times New Roman" panose="02020603050405020304" pitchFamily="18" charset="0"/>
                <a:sym typeface="+mn-ea"/>
              </a:rPr>
              <a:t> Nam, 2017)</a:t>
            </a:r>
          </a:p>
          <a:p>
            <a:pPr algn="just"/>
            <a:r>
              <a:rPr lang="en-US" sz="1575" b="1" dirty="0" err="1">
                <a:solidFill>
                  <a:srgbClr val="0000CC"/>
                </a:solidFill>
                <a:latin typeface="Times New Roman" panose="02020603050405020304" pitchFamily="18" charset="0"/>
                <a:sym typeface="+mn-ea"/>
              </a:rPr>
              <a:t>Câu</a:t>
            </a:r>
            <a:r>
              <a:rPr lang="en-US" sz="1575" b="1" dirty="0">
                <a:solidFill>
                  <a:srgbClr val="0000CC"/>
                </a:solidFill>
                <a:latin typeface="Times New Roman" panose="02020603050405020304" pitchFamily="18" charset="0"/>
                <a:sym typeface="+mn-ea"/>
              </a:rPr>
              <a:t> 1</a:t>
            </a:r>
            <a:r>
              <a:rPr lang="vi-VN" altLang="en-US" sz="1575" b="1" dirty="0">
                <a:solidFill>
                  <a:srgbClr val="0000CC"/>
                </a:solidFill>
                <a:latin typeface="Times New Roman" panose="02020603050405020304" pitchFamily="18" charset="0"/>
                <a:sym typeface="+mn-ea"/>
              </a:rPr>
              <a:t> (0,5 điểm)</a:t>
            </a:r>
            <a:r>
              <a:rPr lang="en-US" sz="1575" b="1" dirty="0">
                <a:solidFill>
                  <a:srgbClr val="0000CC"/>
                </a:solidFill>
                <a:latin typeface="Times New Roman" panose="02020603050405020304" pitchFamily="18" charset="0"/>
                <a:sym typeface="+mn-ea"/>
              </a:rPr>
              <a:t>.</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Hãy</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cho</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biết</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hoàn</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cảnh</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sáng</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tác</a:t>
            </a:r>
            <a:r>
              <a:rPr lang="en-US" sz="1575" b="1" u="sng" dirty="0">
                <a:solidFill>
                  <a:srgbClr val="FF0000"/>
                </a:solidFill>
                <a:latin typeface="Times New Roman" panose="02020603050405020304" pitchFamily="18" charset="0"/>
                <a:sym typeface="+mn-ea"/>
              </a:rPr>
              <a:t> </a:t>
            </a:r>
            <a:r>
              <a:rPr lang="en-US" sz="1575" b="1" dirty="0" err="1">
                <a:latin typeface="Times New Roman" panose="02020603050405020304" pitchFamily="18" charset="0"/>
                <a:sym typeface="+mn-ea"/>
              </a:rPr>
              <a:t>của</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bài</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thơ</a:t>
            </a:r>
            <a:r>
              <a:rPr lang="en-US" sz="1575" b="1" dirty="0">
                <a:latin typeface="Times New Roman" panose="02020603050405020304" pitchFamily="18" charset="0"/>
                <a:sym typeface="+mn-ea"/>
              </a:rPr>
              <a:t>?</a:t>
            </a:r>
          </a:p>
          <a:p>
            <a:pPr algn="just"/>
            <a:r>
              <a:rPr lang="en-US" sz="1575" b="1" dirty="0" err="1">
                <a:solidFill>
                  <a:srgbClr val="0000CC"/>
                </a:solidFill>
                <a:latin typeface="Times New Roman" panose="02020603050405020304" pitchFamily="18" charset="0"/>
                <a:sym typeface="+mn-ea"/>
              </a:rPr>
              <a:t>Câu</a:t>
            </a:r>
            <a:r>
              <a:rPr lang="en-US" sz="1575" b="1" dirty="0">
                <a:solidFill>
                  <a:srgbClr val="0000CC"/>
                </a:solidFill>
                <a:latin typeface="Times New Roman" panose="02020603050405020304" pitchFamily="18" charset="0"/>
                <a:sym typeface="+mn-ea"/>
              </a:rPr>
              <a:t> 2</a:t>
            </a:r>
            <a:r>
              <a:rPr lang="vi-VN" altLang="en-US" sz="1575" b="1" dirty="0">
                <a:solidFill>
                  <a:srgbClr val="0000CC"/>
                </a:solidFill>
                <a:latin typeface="Times New Roman" panose="02020603050405020304" pitchFamily="18" charset="0"/>
                <a:sym typeface="+mn-ea"/>
              </a:rPr>
              <a:t> (1</a:t>
            </a:r>
            <a:r>
              <a:rPr lang="en-US" altLang="vi-VN" sz="1575" b="1" dirty="0">
                <a:solidFill>
                  <a:srgbClr val="0000CC"/>
                </a:solidFill>
                <a:latin typeface="Times New Roman" panose="02020603050405020304" pitchFamily="18" charset="0"/>
                <a:sym typeface="+mn-ea"/>
              </a:rPr>
              <a:t>,0</a:t>
            </a:r>
            <a:r>
              <a:rPr lang="vi-VN" altLang="en-US" sz="1575" b="1" dirty="0">
                <a:solidFill>
                  <a:srgbClr val="0000CC"/>
                </a:solidFill>
                <a:latin typeface="Times New Roman" panose="02020603050405020304" pitchFamily="18" charset="0"/>
                <a:sym typeface="+mn-ea"/>
              </a:rPr>
              <a:t> điểm)</a:t>
            </a:r>
            <a:r>
              <a:rPr lang="en-US" sz="1575" b="1" dirty="0">
                <a:solidFill>
                  <a:srgbClr val="0000CC"/>
                </a:solidFill>
                <a:latin typeface="Times New Roman" panose="02020603050405020304" pitchFamily="18" charset="0"/>
                <a:sym typeface="+mn-ea"/>
              </a:rPr>
              <a:t>.</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Một</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tác</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phẩm</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thơ</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khác</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viết</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về</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đề</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tài</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tình</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cảm</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gia</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đình</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trong</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chương</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trình</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Ngữ</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văn</a:t>
            </a:r>
            <a:r>
              <a:rPr lang="en-US" sz="1575" b="1" u="sng" dirty="0">
                <a:solidFill>
                  <a:srgbClr val="FF0000"/>
                </a:solidFill>
                <a:latin typeface="Times New Roman" panose="02020603050405020304" pitchFamily="18" charset="0"/>
                <a:sym typeface="+mn-ea"/>
              </a:rPr>
              <a:t> 9 </a:t>
            </a:r>
            <a:r>
              <a:rPr lang="en-US" sz="1575" b="1" dirty="0" err="1">
                <a:latin typeface="Times New Roman" panose="02020603050405020304" pitchFamily="18" charset="0"/>
                <a:sym typeface="+mn-ea"/>
              </a:rPr>
              <a:t>mà</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em</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đã</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được</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học</a:t>
            </a:r>
            <a:r>
              <a:rPr lang="en-US" sz="1575" b="1" u="sng" dirty="0">
                <a:solidFill>
                  <a:srgbClr val="FF0000"/>
                </a:solidFill>
                <a:latin typeface="Times New Roman" panose="02020603050405020304" pitchFamily="18" charset="0"/>
                <a:sym typeface="+mn-ea"/>
              </a:rPr>
              <a:t> </a:t>
            </a:r>
            <a:r>
              <a:rPr lang="en-US" sz="1575" b="1" dirty="0" err="1">
                <a:latin typeface="Times New Roman" panose="02020603050405020304" pitchFamily="18" charset="0"/>
                <a:sym typeface="+mn-ea"/>
              </a:rPr>
              <a:t>cũng</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có</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câu</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thơ</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chứa</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từ</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thương</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Em</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hãy</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chép</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chính</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xác</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câu</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thơ</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đó</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và</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cho</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biết</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tên</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bài</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thơ</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tác</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giả</a:t>
            </a:r>
            <a:r>
              <a:rPr lang="en-US" sz="1575" b="1" u="sng" dirty="0">
                <a:solidFill>
                  <a:srgbClr val="FF0000"/>
                </a:solidFill>
                <a:latin typeface="Times New Roman" panose="02020603050405020304" pitchFamily="18" charset="0"/>
                <a:sym typeface="+mn-ea"/>
              </a:rPr>
              <a:t>. </a:t>
            </a:r>
            <a:endParaRPr lang="en-US" sz="1575" b="1" dirty="0">
              <a:solidFill>
                <a:srgbClr val="0000CC"/>
              </a:solidFill>
              <a:latin typeface="Times New Roman" panose="02020603050405020304" pitchFamily="18" charset="0"/>
              <a:sym typeface="+mn-ea"/>
            </a:endParaRPr>
          </a:p>
          <a:p>
            <a:pPr algn="just"/>
            <a:r>
              <a:rPr lang="en-US" sz="1575" b="1" dirty="0" err="1">
                <a:solidFill>
                  <a:srgbClr val="0000CC"/>
                </a:solidFill>
                <a:latin typeface="Times New Roman" panose="02020603050405020304" pitchFamily="18" charset="0"/>
                <a:sym typeface="+mn-ea"/>
              </a:rPr>
              <a:t>Câu</a:t>
            </a:r>
            <a:r>
              <a:rPr lang="en-US" sz="1575" b="1" dirty="0">
                <a:solidFill>
                  <a:srgbClr val="0000CC"/>
                </a:solidFill>
                <a:latin typeface="Times New Roman" panose="02020603050405020304" pitchFamily="18" charset="0"/>
                <a:sym typeface="+mn-ea"/>
              </a:rPr>
              <a:t> 3</a:t>
            </a:r>
            <a:r>
              <a:rPr lang="vi-VN" altLang="en-US" sz="1575" b="1" dirty="0">
                <a:solidFill>
                  <a:srgbClr val="0000CC"/>
                </a:solidFill>
                <a:latin typeface="Times New Roman" panose="02020603050405020304" pitchFamily="18" charset="0"/>
                <a:sym typeface="+mn-ea"/>
              </a:rPr>
              <a:t> (1</a:t>
            </a:r>
            <a:r>
              <a:rPr lang="en-US" altLang="vi-VN" sz="1575" b="1" dirty="0">
                <a:solidFill>
                  <a:srgbClr val="0000CC"/>
                </a:solidFill>
                <a:latin typeface="Times New Roman" panose="02020603050405020304" pitchFamily="18" charset="0"/>
                <a:sym typeface="+mn-ea"/>
              </a:rPr>
              <a:t>,0</a:t>
            </a:r>
            <a:r>
              <a:rPr lang="vi-VN" altLang="en-US" sz="1575" b="1" dirty="0">
                <a:solidFill>
                  <a:srgbClr val="0000CC"/>
                </a:solidFill>
                <a:latin typeface="Times New Roman" panose="02020603050405020304" pitchFamily="18" charset="0"/>
                <a:sym typeface="+mn-ea"/>
              </a:rPr>
              <a:t> điểm)</a:t>
            </a:r>
            <a:r>
              <a:rPr lang="en-US" sz="1575" b="1" dirty="0">
                <a:solidFill>
                  <a:srgbClr val="0000CC"/>
                </a:solidFill>
                <a:latin typeface="Times New Roman" panose="02020603050405020304" pitchFamily="18" charset="0"/>
                <a:sym typeface="+mn-ea"/>
              </a:rPr>
              <a:t>.</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Phân</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tích</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tác</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dụng</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của</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biện</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pháp</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tu</a:t>
            </a:r>
            <a:r>
              <a:rPr lang="en-US" sz="1575" b="1" u="sng" dirty="0">
                <a:solidFill>
                  <a:srgbClr val="FF0000"/>
                </a:solidFill>
                <a:latin typeface="Times New Roman" panose="02020603050405020304" pitchFamily="18" charset="0"/>
                <a:sym typeface="+mn-ea"/>
              </a:rPr>
              <a:t> </a:t>
            </a:r>
            <a:r>
              <a:rPr lang="en-US" sz="1575" b="1" dirty="0" err="1">
                <a:latin typeface="Times New Roman" panose="02020603050405020304" pitchFamily="18" charset="0"/>
                <a:sym typeface="+mn-ea"/>
              </a:rPr>
              <a:t>từ</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được</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sử</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dụng</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trong</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hai</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câu</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thơ</a:t>
            </a:r>
            <a:r>
              <a:rPr lang="en-US" sz="1575" b="1" dirty="0">
                <a:latin typeface="Times New Roman" panose="02020603050405020304" pitchFamily="18" charset="0"/>
                <a:sym typeface="+mn-ea"/>
              </a:rPr>
              <a:t>:</a:t>
            </a:r>
          </a:p>
          <a:p>
            <a:pPr marL="2017871" algn="just"/>
            <a:r>
              <a:rPr lang="en-US" sz="1575" b="1" i="1" dirty="0">
                <a:latin typeface="Times New Roman" panose="02020603050405020304" pitchFamily="18" charset="0"/>
                <a:sym typeface="+mn-ea"/>
              </a:rPr>
              <a:t>"</a:t>
            </a:r>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ở </a:t>
            </a:r>
            <a:r>
              <a:rPr lang="en-US" sz="1575" b="1" i="1" dirty="0" err="1">
                <a:latin typeface="Times New Roman" panose="02020603050405020304" pitchFamily="18" charset="0"/>
                <a:sym typeface="+mn-ea"/>
              </a:rPr>
              <a:t>cùng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bảo</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nghe</a:t>
            </a:r>
            <a:endParaRPr lang="en-US" sz="1575" b="1" i="1" dirty="0">
              <a:latin typeface="Times New Roman" panose="02020603050405020304" pitchFamily="18" charset="0"/>
              <a:sym typeface="+mn-ea"/>
            </a:endParaRPr>
          </a:p>
          <a:p>
            <a:pPr marL="2017871" algn="just"/>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dạy</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làm</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chăm</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cháu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học</a:t>
            </a:r>
            <a:r>
              <a:rPr lang="en-US" sz="1575" b="1" i="1" dirty="0">
                <a:latin typeface="Times New Roman" panose="02020603050405020304" pitchFamily="18" charset="0"/>
                <a:sym typeface="+mn-ea"/>
              </a:rPr>
              <a:t>."</a:t>
            </a:r>
          </a:p>
          <a:p>
            <a:pPr algn="just"/>
            <a:r>
              <a:rPr lang="en-US" sz="1575" b="1" dirty="0" err="1">
                <a:solidFill>
                  <a:srgbClr val="0000CC"/>
                </a:solidFill>
                <a:latin typeface="Times New Roman" panose="02020603050405020304" pitchFamily="18" charset="0"/>
                <a:sym typeface="+mn-ea"/>
              </a:rPr>
              <a:t>Câu</a:t>
            </a:r>
            <a:r>
              <a:rPr lang="en-US" sz="1575" b="1" dirty="0">
                <a:solidFill>
                  <a:srgbClr val="0000CC"/>
                </a:solidFill>
                <a:latin typeface="Times New Roman" panose="02020603050405020304" pitchFamily="18" charset="0"/>
                <a:sym typeface="+mn-ea"/>
              </a:rPr>
              <a:t> 4</a:t>
            </a:r>
            <a:r>
              <a:rPr lang="vi-VN" altLang="en-US" sz="1575" b="1" dirty="0">
                <a:solidFill>
                  <a:srgbClr val="0000CC"/>
                </a:solidFill>
                <a:latin typeface="Times New Roman" panose="02020603050405020304" pitchFamily="18" charset="0"/>
                <a:sym typeface="+mn-ea"/>
              </a:rPr>
              <a:t> (1</a:t>
            </a:r>
            <a:r>
              <a:rPr lang="en-US" altLang="vi-VN" sz="1575" b="1" dirty="0">
                <a:solidFill>
                  <a:srgbClr val="0000CC"/>
                </a:solidFill>
                <a:latin typeface="Times New Roman" panose="02020603050405020304" pitchFamily="18" charset="0"/>
                <a:sym typeface="+mn-ea"/>
              </a:rPr>
              <a:t>,0</a:t>
            </a:r>
            <a:r>
              <a:rPr lang="vi-VN" altLang="en-US" sz="1575" b="1" dirty="0">
                <a:solidFill>
                  <a:srgbClr val="0000CC"/>
                </a:solidFill>
                <a:latin typeface="Times New Roman" panose="02020603050405020304" pitchFamily="18" charset="0"/>
                <a:sym typeface="+mn-ea"/>
              </a:rPr>
              <a:t> điểm)</a:t>
            </a:r>
            <a:r>
              <a:rPr lang="en-US" sz="1575" b="1" dirty="0">
                <a:solidFill>
                  <a:srgbClr val="0000CC"/>
                </a:solidFill>
                <a:latin typeface="Times New Roman" panose="02020603050405020304" pitchFamily="18" charset="0"/>
                <a:sym typeface="+mn-ea"/>
              </a:rPr>
              <a:t>.</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Trong</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một</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khổ</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thơ</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khác</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nhà</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thơ</a:t>
            </a:r>
            <a:r>
              <a:rPr lang="vi-VN" altLang="en-US" sz="1575" b="1" dirty="0">
                <a:latin typeface="Times New Roman" panose="02020603050405020304" pitchFamily="18" charset="0"/>
                <a:sym typeface="+mn-ea"/>
              </a:rPr>
              <a:t> Bằng Việt</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có</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viết</a:t>
            </a:r>
            <a:r>
              <a:rPr lang="en-US" sz="1575" b="1" dirty="0">
                <a:latin typeface="Times New Roman" panose="02020603050405020304" pitchFamily="18" charset="0"/>
                <a:sym typeface="+mn-ea"/>
              </a:rPr>
              <a:t>:</a:t>
            </a:r>
          </a:p>
          <a:p>
            <a:pPr marL="2055971" algn="just"/>
            <a:r>
              <a:rPr lang="en-US" sz="1575" b="1" i="1" dirty="0" err="1">
                <a:latin typeface="Times New Roman" panose="02020603050405020304" pitchFamily="18" charset="0"/>
                <a:sym typeface="+mn-ea"/>
              </a:rPr>
              <a:t>Rồi</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sớm</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rồi</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chiều</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lại</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bếp</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lửa</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nhen</a:t>
            </a:r>
            <a:endParaRPr lang="en-US" sz="1575" b="1" i="1" dirty="0">
              <a:latin typeface="Times New Roman" panose="02020603050405020304" pitchFamily="18" charset="0"/>
              <a:sym typeface="+mn-ea"/>
            </a:endParaRPr>
          </a:p>
          <a:p>
            <a:pPr marL="2055971" algn="just"/>
            <a:r>
              <a:rPr lang="en-US" sz="1575" b="1" i="1" dirty="0" err="1">
                <a:latin typeface="Times New Roman" panose="02020603050405020304" pitchFamily="18" charset="0"/>
                <a:sym typeface="+mn-ea"/>
              </a:rPr>
              <a:t>Một</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ngọn</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lửa</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lòng</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bà</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luôn</a:t>
            </a:r>
            <a:r>
              <a:rPr lang="en-US" sz="1575" b="1" i="1" dirty="0">
                <a:latin typeface="Times New Roman" panose="02020603050405020304" pitchFamily="18" charset="0"/>
                <a:sym typeface="+mn-ea"/>
              </a:rPr>
              <a:t> ủ </a:t>
            </a:r>
            <a:r>
              <a:rPr lang="en-US" sz="1575" b="1" i="1" dirty="0" err="1">
                <a:latin typeface="Times New Roman" panose="02020603050405020304" pitchFamily="18" charset="0"/>
                <a:sym typeface="+mn-ea"/>
              </a:rPr>
              <a:t>sẵn</a:t>
            </a:r>
            <a:endParaRPr lang="en-US" sz="1575" b="1" i="1" dirty="0">
              <a:latin typeface="Times New Roman" panose="02020603050405020304" pitchFamily="18" charset="0"/>
              <a:sym typeface="+mn-ea"/>
            </a:endParaRPr>
          </a:p>
          <a:p>
            <a:pPr marL="2055971" algn="just"/>
            <a:r>
              <a:rPr lang="en-US" sz="1575" b="1" i="1" dirty="0" err="1">
                <a:latin typeface="Times New Roman" panose="02020603050405020304" pitchFamily="18" charset="0"/>
                <a:sym typeface="+mn-ea"/>
              </a:rPr>
              <a:t>Một</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ngọn</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lửa</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chứa</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niềm</a:t>
            </a:r>
            <a:r>
              <a:rPr lang="en-US" sz="1575" b="1" i="1" dirty="0">
                <a:latin typeface="Times New Roman" panose="02020603050405020304" pitchFamily="18" charset="0"/>
                <a:sym typeface="+mn-ea"/>
              </a:rPr>
              <a:t> tin </a:t>
            </a:r>
            <a:r>
              <a:rPr lang="en-US" sz="1575" b="1" i="1" dirty="0" err="1">
                <a:latin typeface="Times New Roman" panose="02020603050405020304" pitchFamily="18" charset="0"/>
                <a:sym typeface="+mn-ea"/>
              </a:rPr>
              <a:t>dai</a:t>
            </a:r>
            <a:r>
              <a:rPr lang="en-US" sz="1575" b="1" i="1" dirty="0">
                <a:latin typeface="Times New Roman" panose="02020603050405020304" pitchFamily="18" charset="0"/>
                <a:sym typeface="+mn-ea"/>
              </a:rPr>
              <a:t> </a:t>
            </a:r>
            <a:r>
              <a:rPr lang="en-US" sz="1575" b="1" i="1" dirty="0" err="1">
                <a:latin typeface="Times New Roman" panose="02020603050405020304" pitchFamily="18" charset="0"/>
                <a:sym typeface="+mn-ea"/>
              </a:rPr>
              <a:t>dẳng</a:t>
            </a:r>
            <a:r>
              <a:rPr lang="en-US" sz="1575" b="1" i="1" dirty="0">
                <a:latin typeface="Times New Roman" panose="02020603050405020304" pitchFamily="18" charset="0"/>
                <a:sym typeface="+mn-ea"/>
              </a:rPr>
              <a:t>...</a:t>
            </a:r>
          </a:p>
          <a:p>
            <a:pPr algn="just"/>
            <a:r>
              <a:rPr lang="en-US" sz="1575" b="1" u="sng" dirty="0" err="1">
                <a:solidFill>
                  <a:srgbClr val="FF0000"/>
                </a:solidFill>
                <a:latin typeface="Times New Roman" panose="02020603050405020304" pitchFamily="18" charset="0"/>
                <a:sym typeface="+mn-ea"/>
              </a:rPr>
              <a:t>Vì</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sao</a:t>
            </a:r>
            <a:r>
              <a:rPr lang="en-US" sz="1575" b="1" dirty="0">
                <a:latin typeface="Times New Roman" panose="02020603050405020304" pitchFamily="18" charset="0"/>
                <a:sym typeface="+mn-ea"/>
              </a:rPr>
              <a:t> ở </a:t>
            </a:r>
            <a:r>
              <a:rPr lang="en-US" sz="1575" b="1" u="sng" dirty="0" err="1">
                <a:solidFill>
                  <a:srgbClr val="FF0000"/>
                </a:solidFill>
                <a:latin typeface="Times New Roman" panose="02020603050405020304" pitchFamily="18" charset="0"/>
                <a:sym typeface="+mn-ea"/>
              </a:rPr>
              <a:t>hai</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câu</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thơ</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cuối</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tác</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giả</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dùng</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từ</a:t>
            </a:r>
            <a:r>
              <a:rPr lang="en-US" sz="1575" b="1" u="sng" dirty="0">
                <a:solidFill>
                  <a:srgbClr val="FF0000"/>
                </a:solidFill>
                <a:latin typeface="Times New Roman" panose="02020603050405020304" pitchFamily="18" charset="0"/>
                <a:sym typeface="+mn-ea"/>
              </a:rPr>
              <a:t> “</a:t>
            </a:r>
            <a:r>
              <a:rPr lang="en-US" sz="1575" b="1" i="1" u="sng" dirty="0" err="1">
                <a:solidFill>
                  <a:srgbClr val="FF0000"/>
                </a:solidFill>
                <a:latin typeface="Times New Roman" panose="02020603050405020304" pitchFamily="18" charset="0"/>
                <a:sym typeface="+mn-ea"/>
              </a:rPr>
              <a:t>ngọn</a:t>
            </a:r>
            <a:r>
              <a:rPr lang="en-US" sz="1575" b="1" i="1" u="sng" dirty="0">
                <a:solidFill>
                  <a:srgbClr val="FF0000"/>
                </a:solidFill>
                <a:latin typeface="Times New Roman" panose="02020603050405020304" pitchFamily="18" charset="0"/>
                <a:sym typeface="+mn-ea"/>
              </a:rPr>
              <a:t> </a:t>
            </a:r>
            <a:r>
              <a:rPr lang="en-US" sz="1575" b="1" i="1" u="sng" dirty="0" err="1">
                <a:solidFill>
                  <a:srgbClr val="FF0000"/>
                </a:solidFill>
                <a:latin typeface="Times New Roman" panose="02020603050405020304" pitchFamily="18" charset="0"/>
                <a:sym typeface="+mn-ea"/>
              </a:rPr>
              <a:t>lửa</a:t>
            </a:r>
            <a:r>
              <a:rPr lang="en-US" sz="1575" b="1" u="sng" dirty="0">
                <a:solidFill>
                  <a:srgbClr val="FF0000"/>
                </a:solidFill>
                <a:latin typeface="Times New Roman" panose="02020603050405020304" pitchFamily="18" charset="0"/>
                <a:sym typeface="+mn-ea"/>
              </a:rPr>
              <a:t>”</a:t>
            </a:r>
            <a:r>
              <a:rPr lang="en-US" sz="1575" b="1" dirty="0">
                <a:latin typeface="Times New Roman" panose="02020603050405020304" pitchFamily="18" charset="0"/>
                <a:sym typeface="+mn-ea"/>
              </a:rPr>
              <a:t> </a:t>
            </a:r>
            <a:r>
              <a:rPr lang="en-US" sz="1575" b="1" dirty="0" err="1">
                <a:latin typeface="Times New Roman" panose="02020603050405020304" pitchFamily="18" charset="0"/>
                <a:sym typeface="+mn-ea"/>
              </a:rPr>
              <a:t>mà</a:t>
            </a:r>
            <a:r>
              <a:rPr lang="en-US" sz="1575" b="1" dirty="0">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không</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nhắc</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lại</a:t>
            </a:r>
            <a:r>
              <a:rPr lang="en-US" sz="1575" b="1" u="sng" dirty="0">
                <a:solidFill>
                  <a:srgbClr val="FF0000"/>
                </a:solidFill>
                <a:latin typeface="Times New Roman" panose="02020603050405020304" pitchFamily="18" charset="0"/>
                <a:sym typeface="+mn-ea"/>
              </a:rPr>
              <a:t> </a:t>
            </a:r>
            <a:r>
              <a:rPr lang="en-US" sz="1575" b="1" u="sng" dirty="0" err="1">
                <a:solidFill>
                  <a:srgbClr val="FF0000"/>
                </a:solidFill>
                <a:latin typeface="Times New Roman" panose="02020603050405020304" pitchFamily="18" charset="0"/>
                <a:sym typeface="+mn-ea"/>
              </a:rPr>
              <a:t>từ</a:t>
            </a:r>
            <a:r>
              <a:rPr lang="en-US" sz="1575" b="1" u="sng" dirty="0">
                <a:solidFill>
                  <a:srgbClr val="FF0000"/>
                </a:solidFill>
                <a:latin typeface="Times New Roman" panose="02020603050405020304" pitchFamily="18" charset="0"/>
                <a:sym typeface="+mn-ea"/>
              </a:rPr>
              <a:t> “ </a:t>
            </a:r>
            <a:r>
              <a:rPr lang="en-US" sz="1575" b="1" i="1" u="sng" dirty="0" err="1">
                <a:solidFill>
                  <a:srgbClr val="FF0000"/>
                </a:solidFill>
                <a:latin typeface="Times New Roman" panose="02020603050405020304" pitchFamily="18" charset="0"/>
                <a:sym typeface="+mn-ea"/>
              </a:rPr>
              <a:t>bếp</a:t>
            </a:r>
            <a:r>
              <a:rPr lang="en-US" sz="1575" b="1" i="1" u="sng" dirty="0">
                <a:solidFill>
                  <a:srgbClr val="FF0000"/>
                </a:solidFill>
                <a:latin typeface="Times New Roman" panose="02020603050405020304" pitchFamily="18" charset="0"/>
                <a:sym typeface="+mn-ea"/>
              </a:rPr>
              <a:t> </a:t>
            </a:r>
            <a:r>
              <a:rPr lang="en-US" sz="1575" b="1" i="1" u="sng" dirty="0" err="1">
                <a:solidFill>
                  <a:srgbClr val="FF0000"/>
                </a:solidFill>
                <a:latin typeface="Times New Roman" panose="02020603050405020304" pitchFamily="18" charset="0"/>
                <a:sym typeface="+mn-ea"/>
              </a:rPr>
              <a:t>lửa</a:t>
            </a:r>
            <a:r>
              <a:rPr lang="en-US" sz="1575" b="1" u="sng" dirty="0">
                <a:solidFill>
                  <a:srgbClr val="FF0000"/>
                </a:solidFill>
                <a:latin typeface="Times New Roman" panose="02020603050405020304" pitchFamily="18" charset="0"/>
                <a:sym typeface="+mn-ea"/>
              </a:rPr>
              <a:t>”</a:t>
            </a:r>
            <a:r>
              <a:rPr lang="en-US" sz="1575" b="1" dirty="0">
                <a:latin typeface="Times New Roman" panose="02020603050405020304" pitchFamily="18" charset="0"/>
                <a:sym typeface="+mn-ea"/>
              </a:rPr>
              <a:t>?</a:t>
            </a:r>
            <a:endParaRPr lang="en-US" sz="1575" b="1" i="1" u="sng" dirty="0">
              <a:solidFill>
                <a:srgbClr val="FF0000"/>
              </a:solidFill>
              <a:latin typeface="Times New Roman" panose="02020603050405020304" pitchFamily="18" charset="0"/>
              <a:sym typeface="+mn-ea"/>
            </a:endParaRPr>
          </a:p>
        </p:txBody>
      </p:sp>
    </p:spTree>
    <p:extLst>
      <p:ext uri="{BB962C8B-B14F-4D97-AF65-F5344CB8AC3E}">
        <p14:creationId xmlns:p14="http://schemas.microsoft.com/office/powerpoint/2010/main" xmlns="" val="117147935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31720" y="208543"/>
            <a:ext cx="4864608" cy="415498"/>
          </a:xfrm>
          <a:prstGeom prst="rect">
            <a:avLst/>
          </a:prstGeom>
          <a:blipFill>
            <a:blip r:embed="rId2"/>
            <a:tile tx="0" ty="0" sx="100000" sy="100000" flip="none" algn="tl"/>
          </a:blip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rgbClr val="FF0000"/>
                </a:solidFill>
                <a:latin typeface="Arial" panose="020B0604020202020204" pitchFamily="34" charset="0"/>
                <a:cs typeface="Arial" panose="020B0604020202020204" pitchFamily="34" charset="0"/>
              </a:rPr>
              <a:t>CÁC DẠNG BÀI TẬP THƯỜNG GẶP</a:t>
            </a:r>
            <a:endParaRPr lang="vi-VN" sz="2100" b="1" dirty="0">
              <a:solidFill>
                <a:srgbClr val="FF0000"/>
              </a:solidFill>
              <a:cs typeface="Arial" panose="020B0604020202020204" pitchFamily="34" charset="0"/>
            </a:endParaRPr>
          </a:p>
        </p:txBody>
      </p:sp>
      <p:cxnSp>
        <p:nvCxnSpPr>
          <p:cNvPr id="26" name="Straight Arrow Connector 25"/>
          <p:cNvCxnSpPr>
            <a:stCxn id="15" idx="2"/>
            <a:endCxn id="33" idx="0"/>
          </p:cNvCxnSpPr>
          <p:nvPr/>
        </p:nvCxnSpPr>
        <p:spPr>
          <a:xfrm flipH="1">
            <a:off x="2108425" y="600958"/>
            <a:ext cx="2655599" cy="12914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a:endCxn id="34" idx="0"/>
          </p:cNvCxnSpPr>
          <p:nvPr/>
        </p:nvCxnSpPr>
        <p:spPr>
          <a:xfrm flipH="1">
            <a:off x="3875472" y="600958"/>
            <a:ext cx="888552" cy="12893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5" idx="2"/>
            <a:endCxn id="35" idx="0"/>
          </p:cNvCxnSpPr>
          <p:nvPr/>
        </p:nvCxnSpPr>
        <p:spPr>
          <a:xfrm>
            <a:off x="4764025" y="600958"/>
            <a:ext cx="906341" cy="12893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761211" y="591813"/>
            <a:ext cx="2719916" cy="14174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47979" y="1892446"/>
            <a:ext cx="1720892" cy="1413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Bài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tập</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khai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thác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kiến</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thức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chung</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tác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giả-tác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phẩm</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a:t>
            </a:r>
            <a:endParaRPr lang="vi-VN" sz="1800" b="1" dirty="0">
              <a:solidFill>
                <a:prstClr val="white"/>
              </a:solidFill>
            </a:endParaRPr>
          </a:p>
        </p:txBody>
      </p:sp>
      <p:sp>
        <p:nvSpPr>
          <p:cNvPr id="34" name="Rectangle 33"/>
          <p:cNvSpPr/>
          <p:nvPr/>
        </p:nvSpPr>
        <p:spPr>
          <a:xfrm>
            <a:off x="3141433" y="1890320"/>
            <a:ext cx="1468078" cy="1234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Bài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tập</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khai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thác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đặc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trưng</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thể</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loại</a:t>
            </a:r>
            <a:endParaRPr lang="vi-VN" sz="1800" b="1" dirty="0">
              <a:solidFill>
                <a:prstClr val="white"/>
              </a:solidFill>
            </a:endParaRPr>
          </a:p>
        </p:txBody>
      </p:sp>
      <p:sp>
        <p:nvSpPr>
          <p:cNvPr id="35" name="Rectangle 34"/>
          <p:cNvSpPr/>
          <p:nvPr/>
        </p:nvSpPr>
        <p:spPr>
          <a:xfrm>
            <a:off x="4812556" y="1890320"/>
            <a:ext cx="1715618" cy="1165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Bài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tập</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khai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thác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dụng</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ý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nghệ</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thuật</a:t>
            </a:r>
            <a:endParaRPr lang="vi-VN" sz="1800" b="1" dirty="0">
              <a:solidFill>
                <a:prstClr val="white"/>
              </a:solidFill>
            </a:endParaRPr>
          </a:p>
        </p:txBody>
      </p:sp>
      <p:sp>
        <p:nvSpPr>
          <p:cNvPr id="36" name="Rectangle 35"/>
          <p:cNvSpPr/>
          <p:nvPr/>
        </p:nvSpPr>
        <p:spPr>
          <a:xfrm>
            <a:off x="6698890" y="1890358"/>
            <a:ext cx="1143849" cy="119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Bài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tập</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khai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thác</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giá</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trị</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nội</a:t>
            </a:r>
            <a:r>
              <a:rPr lang="es-BO" sz="1800"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 </a:t>
            </a:r>
            <a:r>
              <a:rPr lang="es-BO" sz="1800" b="1" dirty="0" err="1">
                <a:solidFill>
                  <a:prstClr val="white"/>
                </a:solidFill>
                <a:latin typeface="Times New Roman" panose="02020603050405020304" pitchFamily="18" charset="0"/>
                <a:ea typeface="Arial" panose="020B0604020202020204" pitchFamily="34" charset="0"/>
                <a:cs typeface="Times New Roman" panose="02020603050405020304" pitchFamily="18" charset="0"/>
              </a:rPr>
              <a:t>dung</a:t>
            </a:r>
            <a:endParaRPr lang="vi-VN" sz="1800" b="1" dirty="0">
              <a:solidFill>
                <a:prstClr val="white"/>
              </a:solidFill>
            </a:endParaRPr>
          </a:p>
        </p:txBody>
      </p:sp>
      <p:sp>
        <p:nvSpPr>
          <p:cNvPr id="2" name="Rectangle 1"/>
          <p:cNvSpPr/>
          <p:nvPr/>
        </p:nvSpPr>
        <p:spPr>
          <a:xfrm>
            <a:off x="1247979" y="3653680"/>
            <a:ext cx="1720892" cy="73866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es-BO" sz="1050" b="1" dirty="0" err="1"/>
              <a:t>trả</a:t>
            </a:r>
            <a:r>
              <a:rPr lang="es-BO" sz="1050" b="1" dirty="0"/>
              <a:t> </a:t>
            </a:r>
            <a:r>
              <a:rPr lang="es-BO" sz="1050" b="1" dirty="0" err="1"/>
              <a:t>lời</a:t>
            </a:r>
            <a:r>
              <a:rPr lang="es-BO" sz="1050" b="1" dirty="0"/>
              <a:t> </a:t>
            </a:r>
            <a:r>
              <a:rPr lang="es-BO" sz="1050" b="1" dirty="0" err="1"/>
              <a:t>trực</a:t>
            </a:r>
            <a:r>
              <a:rPr lang="es-BO" sz="1050" b="1" dirty="0"/>
              <a:t> </a:t>
            </a:r>
            <a:r>
              <a:rPr lang="es-BO" sz="1050" b="1" dirty="0" err="1"/>
              <a:t>tiếp</a:t>
            </a:r>
            <a:r>
              <a:rPr lang="es-BO" sz="1050" b="1" dirty="0"/>
              <a:t>, </a:t>
            </a:r>
            <a:r>
              <a:rPr lang="es-BO" sz="1050" b="1" dirty="0" err="1"/>
              <a:t>ngắn</a:t>
            </a:r>
            <a:r>
              <a:rPr lang="es-BO" sz="1050" b="1" dirty="0"/>
              <a:t> </a:t>
            </a:r>
            <a:r>
              <a:rPr lang="es-BO" sz="1050" b="1" dirty="0" err="1"/>
              <a:t>gọn</a:t>
            </a:r>
            <a:r>
              <a:rPr lang="es-BO" sz="1050" b="1" dirty="0"/>
              <a:t> (</a:t>
            </a:r>
            <a:r>
              <a:rPr lang="es-BO" sz="1050" b="1" dirty="0" err="1"/>
              <a:t>riêng</a:t>
            </a:r>
            <a:r>
              <a:rPr lang="es-BO" sz="1050" b="1" dirty="0"/>
              <a:t> </a:t>
            </a:r>
            <a:r>
              <a:rPr lang="es-BO" sz="1050" b="1" dirty="0" err="1"/>
              <a:t>bài</a:t>
            </a:r>
            <a:r>
              <a:rPr lang="es-BO" sz="1050" b="1" dirty="0"/>
              <a:t> </a:t>
            </a:r>
            <a:r>
              <a:rPr lang="es-BO" sz="1050" b="1" dirty="0" err="1"/>
              <a:t>tập</a:t>
            </a:r>
            <a:r>
              <a:rPr lang="es-BO" sz="1050" b="1" dirty="0"/>
              <a:t> “</a:t>
            </a:r>
            <a:r>
              <a:rPr lang="es-BO" sz="1050" b="1" dirty="0" err="1"/>
              <a:t>giới</a:t>
            </a:r>
            <a:r>
              <a:rPr lang="es-BO" sz="1050" b="1" dirty="0"/>
              <a:t> </a:t>
            </a:r>
            <a:r>
              <a:rPr lang="es-BO" sz="1050" b="1" dirty="0" err="1"/>
              <a:t>thiệu</a:t>
            </a:r>
            <a:r>
              <a:rPr lang="es-BO" sz="1050" b="1" dirty="0"/>
              <a:t> </a:t>
            </a:r>
            <a:r>
              <a:rPr lang="es-BO" sz="1050" b="1" dirty="0" err="1"/>
              <a:t>tác</a:t>
            </a:r>
            <a:r>
              <a:rPr lang="es-BO" sz="1050" b="1" dirty="0"/>
              <a:t> </a:t>
            </a:r>
            <a:r>
              <a:rPr lang="es-BO" sz="1050" b="1" dirty="0" err="1"/>
              <a:t>phẩm</a:t>
            </a:r>
            <a:r>
              <a:rPr lang="es-BO" sz="1050" b="1" dirty="0"/>
              <a:t>”: </a:t>
            </a:r>
            <a:r>
              <a:rPr lang="es-BO" sz="1050" b="1" dirty="0" err="1"/>
              <a:t>viết</a:t>
            </a:r>
            <a:r>
              <a:rPr lang="es-BO" sz="1050" b="1" dirty="0"/>
              <a:t> </a:t>
            </a:r>
            <a:r>
              <a:rPr lang="es-BO" sz="1050" b="1" dirty="0" err="1"/>
              <a:t>đoạn</a:t>
            </a:r>
            <a:r>
              <a:rPr lang="es-BO" sz="1050" b="1" dirty="0"/>
              <a:t> </a:t>
            </a:r>
            <a:r>
              <a:rPr lang="es-BO" sz="1050" b="1" dirty="0" err="1"/>
              <a:t>văn</a:t>
            </a:r>
            <a:r>
              <a:rPr lang="es-BO" sz="1050" b="1" dirty="0"/>
              <a:t>)</a:t>
            </a:r>
            <a:endParaRPr lang="vi-VN" sz="1050" b="1" dirty="0"/>
          </a:p>
        </p:txBody>
      </p:sp>
      <p:sp>
        <p:nvSpPr>
          <p:cNvPr id="3" name="Rectangle 2"/>
          <p:cNvSpPr/>
          <p:nvPr/>
        </p:nvSpPr>
        <p:spPr>
          <a:xfrm>
            <a:off x="3283538" y="3653680"/>
            <a:ext cx="1183869" cy="90024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es-BO" sz="1050" b="1" dirty="0" err="1"/>
              <a:t>trả</a:t>
            </a:r>
            <a:r>
              <a:rPr lang="es-BO" sz="1050" b="1" dirty="0"/>
              <a:t> </a:t>
            </a:r>
            <a:r>
              <a:rPr lang="es-BO" sz="1050" b="1" dirty="0" err="1"/>
              <a:t>lời</a:t>
            </a:r>
            <a:r>
              <a:rPr lang="es-BO" sz="1050" b="1" dirty="0"/>
              <a:t> </a:t>
            </a:r>
            <a:r>
              <a:rPr lang="es-BO" sz="1050" b="1" dirty="0" err="1"/>
              <a:t>bằng</a:t>
            </a:r>
            <a:r>
              <a:rPr lang="es-BO" sz="1050" b="1" dirty="0"/>
              <a:t> </a:t>
            </a:r>
            <a:r>
              <a:rPr lang="es-BO" sz="1050" b="1" dirty="0" err="1"/>
              <a:t>một</a:t>
            </a:r>
            <a:r>
              <a:rPr lang="es-BO" sz="1050" b="1" dirty="0"/>
              <a:t> </a:t>
            </a:r>
            <a:r>
              <a:rPr lang="es-BO" sz="1050" b="1" dirty="0" err="1"/>
              <a:t>vài</a:t>
            </a:r>
            <a:r>
              <a:rPr lang="es-BO" sz="1050" b="1" dirty="0"/>
              <a:t> </a:t>
            </a:r>
            <a:r>
              <a:rPr lang="es-BO" sz="1050" b="1" dirty="0" err="1"/>
              <a:t>câu</a:t>
            </a:r>
            <a:r>
              <a:rPr lang="es-BO" sz="1050" b="1" dirty="0"/>
              <a:t> </a:t>
            </a:r>
            <a:r>
              <a:rPr lang="es-BO" sz="1050" b="1" dirty="0" err="1"/>
              <a:t>văn</a:t>
            </a:r>
            <a:r>
              <a:rPr lang="es-BO" sz="1050" b="1" dirty="0"/>
              <a:t> </a:t>
            </a:r>
            <a:r>
              <a:rPr lang="es-BO" sz="1050" b="1" dirty="0" err="1"/>
              <a:t>nối</a:t>
            </a:r>
            <a:r>
              <a:rPr lang="es-BO" sz="1050" b="1" dirty="0"/>
              <a:t> </a:t>
            </a:r>
            <a:r>
              <a:rPr lang="es-BO" sz="1050" b="1" dirty="0" err="1"/>
              <a:t>tiếp</a:t>
            </a:r>
            <a:r>
              <a:rPr lang="es-BO" sz="1050" b="1" dirty="0"/>
              <a:t>, </a:t>
            </a:r>
            <a:r>
              <a:rPr lang="es-BO" sz="1050" b="1" dirty="0" err="1"/>
              <a:t>chú</a:t>
            </a:r>
            <a:r>
              <a:rPr lang="es-BO" sz="1050" b="1" dirty="0"/>
              <a:t> ý </a:t>
            </a:r>
            <a:r>
              <a:rPr lang="es-BO" sz="1050" b="1" dirty="0" err="1"/>
              <a:t>làm</a:t>
            </a:r>
            <a:r>
              <a:rPr lang="es-BO" sz="1050" b="1" dirty="0"/>
              <a:t> </a:t>
            </a:r>
            <a:r>
              <a:rPr lang="es-BO" sz="1050" b="1" dirty="0" err="1"/>
              <a:t>rõ</a:t>
            </a:r>
            <a:r>
              <a:rPr lang="es-BO" sz="1050" b="1" dirty="0"/>
              <a:t> </a:t>
            </a:r>
            <a:r>
              <a:rPr lang="es-BO" sz="1050" b="1" dirty="0" err="1"/>
              <a:t>tác</a:t>
            </a:r>
            <a:r>
              <a:rPr lang="es-BO" sz="1050" b="1" dirty="0"/>
              <a:t> </a:t>
            </a:r>
            <a:r>
              <a:rPr lang="es-BO" sz="1050" b="1" dirty="0" err="1"/>
              <a:t>dụng</a:t>
            </a:r>
            <a:r>
              <a:rPr lang="es-BO" sz="1050" b="1" dirty="0"/>
              <a:t> </a:t>
            </a:r>
            <a:r>
              <a:rPr lang="es-BO" sz="1050" b="1" dirty="0" err="1"/>
              <a:t>của</a:t>
            </a:r>
            <a:r>
              <a:rPr lang="es-BO" sz="1050" b="1" dirty="0"/>
              <a:t> </a:t>
            </a:r>
            <a:r>
              <a:rPr lang="es-BO" sz="1050" b="1" dirty="0" err="1"/>
              <a:t>các</a:t>
            </a:r>
            <a:r>
              <a:rPr lang="es-BO" sz="1050" b="1" dirty="0"/>
              <a:t> </a:t>
            </a:r>
            <a:r>
              <a:rPr lang="es-BO" sz="1050" b="1" dirty="0" err="1"/>
              <a:t>yếu</a:t>
            </a:r>
            <a:r>
              <a:rPr lang="es-BO" sz="1050" b="1" dirty="0"/>
              <a:t> </a:t>
            </a:r>
            <a:r>
              <a:rPr lang="es-BO" sz="1050" b="1" dirty="0" err="1"/>
              <a:t>tố</a:t>
            </a:r>
            <a:r>
              <a:rPr lang="es-BO" sz="1050" b="1" dirty="0"/>
              <a:t>.</a:t>
            </a:r>
            <a:endParaRPr lang="vi-VN" sz="1050" b="1" dirty="0"/>
          </a:p>
        </p:txBody>
      </p:sp>
      <p:sp>
        <p:nvSpPr>
          <p:cNvPr id="4" name="Rectangle 3"/>
          <p:cNvSpPr/>
          <p:nvPr/>
        </p:nvSpPr>
        <p:spPr>
          <a:xfrm>
            <a:off x="4889238" y="3372437"/>
            <a:ext cx="1579814" cy="12234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es-BO" sz="1050" b="1" dirty="0" err="1"/>
              <a:t>trả</a:t>
            </a:r>
            <a:r>
              <a:rPr lang="es-BO" sz="1050" b="1" dirty="0"/>
              <a:t> </a:t>
            </a:r>
            <a:r>
              <a:rPr lang="es-BO" sz="1050" b="1" dirty="0" err="1"/>
              <a:t>lời</a:t>
            </a:r>
            <a:r>
              <a:rPr lang="es-BO" sz="1050" b="1" dirty="0"/>
              <a:t> </a:t>
            </a:r>
            <a:r>
              <a:rPr lang="es-BO" sz="1050" b="1" dirty="0" err="1"/>
              <a:t>ngắn</a:t>
            </a:r>
            <a:r>
              <a:rPr lang="es-BO" sz="1050" b="1" dirty="0"/>
              <a:t> </a:t>
            </a:r>
            <a:r>
              <a:rPr lang="es-BO" sz="1050" b="1" dirty="0" err="1"/>
              <a:t>gọn</a:t>
            </a:r>
            <a:r>
              <a:rPr lang="es-BO" sz="1050" b="1" dirty="0"/>
              <a:t> (</a:t>
            </a:r>
            <a:r>
              <a:rPr lang="es-BO" sz="1050" b="1" dirty="0" err="1"/>
              <a:t>có</a:t>
            </a:r>
            <a:r>
              <a:rPr lang="es-BO" sz="1050" b="1" dirty="0"/>
              <a:t> </a:t>
            </a:r>
            <a:r>
              <a:rPr lang="es-BO" sz="1050" b="1" dirty="0" err="1"/>
              <a:t>thể</a:t>
            </a:r>
            <a:r>
              <a:rPr lang="es-BO" sz="1050" b="1" dirty="0"/>
              <a:t> </a:t>
            </a:r>
            <a:r>
              <a:rPr lang="es-BO" sz="1050" b="1" dirty="0" err="1"/>
              <a:t>bằng</a:t>
            </a:r>
            <a:r>
              <a:rPr lang="es-BO" sz="1050" b="1" dirty="0"/>
              <a:t> </a:t>
            </a:r>
            <a:r>
              <a:rPr lang="es-BO" sz="1050" b="1" dirty="0" err="1"/>
              <a:t>một</a:t>
            </a:r>
            <a:r>
              <a:rPr lang="es-BO" sz="1050" b="1" dirty="0"/>
              <a:t> </a:t>
            </a:r>
            <a:r>
              <a:rPr lang="es-BO" sz="1050" b="1" dirty="0" err="1"/>
              <a:t>vài</a:t>
            </a:r>
            <a:r>
              <a:rPr lang="es-BO" sz="1050" b="1" dirty="0"/>
              <a:t> </a:t>
            </a:r>
            <a:r>
              <a:rPr lang="es-BO" sz="1050" b="1" dirty="0" err="1"/>
              <a:t>câu</a:t>
            </a:r>
            <a:r>
              <a:rPr lang="es-BO" sz="1050" b="1" dirty="0"/>
              <a:t> </a:t>
            </a:r>
            <a:r>
              <a:rPr lang="es-BO" sz="1050" b="1" dirty="0" err="1"/>
              <a:t>văn</a:t>
            </a:r>
            <a:r>
              <a:rPr lang="es-BO" sz="1050" b="1" dirty="0"/>
              <a:t> </a:t>
            </a:r>
            <a:r>
              <a:rPr lang="es-BO" sz="1050" b="1" dirty="0" err="1"/>
              <a:t>nối</a:t>
            </a:r>
            <a:r>
              <a:rPr lang="es-BO" sz="1050" b="1" dirty="0"/>
              <a:t> </a:t>
            </a:r>
            <a:r>
              <a:rPr lang="es-BO" sz="1050" b="1" dirty="0" err="1"/>
              <a:t>tiếp</a:t>
            </a:r>
            <a:r>
              <a:rPr lang="es-BO" sz="1050" b="1" dirty="0"/>
              <a:t>), </a:t>
            </a:r>
            <a:r>
              <a:rPr lang="es-BO" sz="1050" b="1" dirty="0" err="1"/>
              <a:t>chú</a:t>
            </a:r>
            <a:r>
              <a:rPr lang="es-BO" sz="1050" b="1" dirty="0"/>
              <a:t> ý </a:t>
            </a:r>
            <a:r>
              <a:rPr lang="es-BO" sz="1050" b="1" dirty="0" err="1"/>
              <a:t>các</a:t>
            </a:r>
            <a:r>
              <a:rPr lang="es-BO" sz="1050" b="1" dirty="0"/>
              <a:t> </a:t>
            </a:r>
            <a:r>
              <a:rPr lang="es-BO" sz="1050" b="1" dirty="0" err="1"/>
              <a:t>dấu</a:t>
            </a:r>
            <a:r>
              <a:rPr lang="es-BO" sz="1050" b="1" dirty="0"/>
              <a:t> </a:t>
            </a:r>
            <a:r>
              <a:rPr lang="es-BO" sz="1050" b="1" dirty="0" err="1"/>
              <a:t>hiệu</a:t>
            </a:r>
            <a:r>
              <a:rPr lang="es-BO" sz="1050" b="1" dirty="0"/>
              <a:t> </a:t>
            </a:r>
            <a:r>
              <a:rPr lang="es-BO" sz="1050" b="1" dirty="0" err="1"/>
              <a:t>nhận</a:t>
            </a:r>
            <a:r>
              <a:rPr lang="es-BO" sz="1050" b="1" dirty="0"/>
              <a:t> </a:t>
            </a:r>
            <a:r>
              <a:rPr lang="es-BO" sz="1050" b="1" dirty="0" err="1"/>
              <a:t>diện</a:t>
            </a:r>
            <a:r>
              <a:rPr lang="es-BO" sz="1050" b="1" dirty="0"/>
              <a:t>, </a:t>
            </a:r>
            <a:r>
              <a:rPr lang="es-BO" sz="1050" b="1" dirty="0" err="1"/>
              <a:t>tác</a:t>
            </a:r>
            <a:r>
              <a:rPr lang="es-BO" sz="1050" b="1" dirty="0"/>
              <a:t> </a:t>
            </a:r>
            <a:r>
              <a:rPr lang="es-BO" sz="1050" b="1" dirty="0" err="1"/>
              <a:t>dụng</a:t>
            </a:r>
            <a:r>
              <a:rPr lang="es-BO" sz="1050" b="1" dirty="0"/>
              <a:t> </a:t>
            </a:r>
            <a:r>
              <a:rPr lang="es-BO" sz="1050" b="1" dirty="0" err="1"/>
              <a:t>của</a:t>
            </a:r>
            <a:r>
              <a:rPr lang="es-BO" sz="1050" b="1" dirty="0"/>
              <a:t> </a:t>
            </a:r>
            <a:r>
              <a:rPr lang="es-BO" sz="1050" b="1" dirty="0" err="1"/>
              <a:t>yếu</a:t>
            </a:r>
            <a:r>
              <a:rPr lang="es-BO" sz="1050" b="1" dirty="0"/>
              <a:t> </a:t>
            </a:r>
            <a:r>
              <a:rPr lang="es-BO" sz="1050" b="1" dirty="0" err="1"/>
              <a:t>tố</a:t>
            </a:r>
            <a:r>
              <a:rPr lang="es-BO" sz="1050" b="1" dirty="0"/>
              <a:t> </a:t>
            </a:r>
            <a:r>
              <a:rPr lang="es-BO" sz="1050" b="1" dirty="0" err="1"/>
              <a:t>nghệ</a:t>
            </a:r>
            <a:r>
              <a:rPr lang="es-BO" sz="1050" b="1" dirty="0"/>
              <a:t> </a:t>
            </a:r>
            <a:r>
              <a:rPr lang="es-BO" sz="1050" b="1" dirty="0" err="1"/>
              <a:t>thuật</a:t>
            </a:r>
            <a:r>
              <a:rPr lang="es-BO" sz="1050" b="1" dirty="0"/>
              <a:t>, </a:t>
            </a:r>
            <a:r>
              <a:rPr lang="es-BO" sz="1050" b="1" dirty="0" err="1"/>
              <a:t>dụng</a:t>
            </a:r>
            <a:r>
              <a:rPr lang="es-BO" sz="1050" b="1" dirty="0"/>
              <a:t> ý </a:t>
            </a:r>
            <a:r>
              <a:rPr lang="es-BO" sz="1050" b="1" dirty="0" err="1"/>
              <a:t>của</a:t>
            </a:r>
            <a:r>
              <a:rPr lang="es-BO" sz="1050" b="1" dirty="0"/>
              <a:t> </a:t>
            </a:r>
            <a:r>
              <a:rPr lang="es-BO" sz="1050" b="1" dirty="0" err="1"/>
              <a:t>tác</a:t>
            </a:r>
            <a:r>
              <a:rPr lang="es-BO" sz="1050" b="1" dirty="0"/>
              <a:t> </a:t>
            </a:r>
            <a:r>
              <a:rPr lang="es-BO" sz="1050" b="1" dirty="0" err="1"/>
              <a:t>giả</a:t>
            </a:r>
            <a:r>
              <a:rPr lang="es-BO" sz="1050" b="1" dirty="0"/>
              <a:t>.</a:t>
            </a:r>
            <a:endParaRPr lang="vi-VN" sz="1050" b="1" dirty="0"/>
          </a:p>
        </p:txBody>
      </p:sp>
      <p:sp>
        <p:nvSpPr>
          <p:cNvPr id="5" name="Rectangle 4"/>
          <p:cNvSpPr/>
          <p:nvPr/>
        </p:nvSpPr>
        <p:spPr>
          <a:xfrm>
            <a:off x="6634341" y="3372438"/>
            <a:ext cx="1260247"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es-BO" sz="1050" b="1" dirty="0" err="1"/>
              <a:t>trả</a:t>
            </a:r>
            <a:r>
              <a:rPr lang="es-BO" sz="1050" b="1" dirty="0"/>
              <a:t> </a:t>
            </a:r>
            <a:r>
              <a:rPr lang="es-BO" sz="1050" b="1" dirty="0" err="1"/>
              <a:t>lời</a:t>
            </a:r>
            <a:r>
              <a:rPr lang="es-BO" sz="1050" b="1" dirty="0"/>
              <a:t> </a:t>
            </a:r>
            <a:r>
              <a:rPr lang="es-BO" sz="1050" b="1" dirty="0" err="1"/>
              <a:t>bằng</a:t>
            </a:r>
            <a:r>
              <a:rPr lang="es-BO" sz="1050" b="1" dirty="0"/>
              <a:t> </a:t>
            </a:r>
            <a:r>
              <a:rPr lang="es-BO" sz="1050" b="1" dirty="0" err="1"/>
              <a:t>một</a:t>
            </a:r>
            <a:r>
              <a:rPr lang="es-BO" sz="1050" b="1" dirty="0"/>
              <a:t> </a:t>
            </a:r>
            <a:r>
              <a:rPr lang="es-BO" sz="1050" b="1" dirty="0" err="1"/>
              <a:t>vài</a:t>
            </a:r>
            <a:r>
              <a:rPr lang="es-BO" sz="1050" b="1" dirty="0"/>
              <a:t> </a:t>
            </a:r>
            <a:r>
              <a:rPr lang="es-BO" sz="1050" b="1" dirty="0" err="1"/>
              <a:t>câu</a:t>
            </a:r>
            <a:r>
              <a:rPr lang="es-BO" sz="1050" b="1" dirty="0"/>
              <a:t> </a:t>
            </a:r>
            <a:r>
              <a:rPr lang="es-BO" sz="1050" b="1" dirty="0" err="1"/>
              <a:t>văn</a:t>
            </a:r>
            <a:r>
              <a:rPr lang="es-BO" sz="1050" b="1" dirty="0"/>
              <a:t> </a:t>
            </a:r>
            <a:r>
              <a:rPr lang="es-BO" sz="1050" b="1" dirty="0" err="1"/>
              <a:t>nối</a:t>
            </a:r>
            <a:r>
              <a:rPr lang="es-BO" sz="1050" b="1" dirty="0"/>
              <a:t> </a:t>
            </a:r>
            <a:r>
              <a:rPr lang="es-BO" sz="1050" b="1" dirty="0" err="1"/>
              <a:t>tiếp</a:t>
            </a:r>
            <a:r>
              <a:rPr lang="es-BO" sz="1050" b="1" dirty="0"/>
              <a:t> </a:t>
            </a:r>
            <a:r>
              <a:rPr lang="es-BO" sz="1050" b="1" dirty="0" err="1"/>
              <a:t>hoặc</a:t>
            </a:r>
            <a:r>
              <a:rPr lang="es-BO" sz="1050" b="1" dirty="0"/>
              <a:t> </a:t>
            </a:r>
            <a:r>
              <a:rPr lang="es-BO" sz="1050" b="1" dirty="0" err="1"/>
              <a:t>viết</a:t>
            </a:r>
            <a:r>
              <a:rPr lang="es-BO" sz="1050" b="1" dirty="0"/>
              <a:t> </a:t>
            </a:r>
            <a:r>
              <a:rPr lang="es-BO" sz="1050" b="1" dirty="0" err="1"/>
              <a:t>đoạn</a:t>
            </a:r>
            <a:r>
              <a:rPr lang="es-BO" sz="1050" b="1" dirty="0"/>
              <a:t> </a:t>
            </a:r>
            <a:r>
              <a:rPr lang="es-BO" sz="1050" b="1" dirty="0" err="1"/>
              <a:t>văn</a:t>
            </a:r>
            <a:r>
              <a:rPr lang="es-BO" sz="1050" b="1" dirty="0"/>
              <a:t> </a:t>
            </a:r>
            <a:r>
              <a:rPr lang="es-BO" sz="1050" b="1" dirty="0" err="1"/>
              <a:t>theo</a:t>
            </a:r>
            <a:r>
              <a:rPr lang="es-BO" sz="1050" b="1" dirty="0"/>
              <a:t> </a:t>
            </a:r>
            <a:r>
              <a:rPr lang="es-BO" sz="1050" b="1" dirty="0" err="1"/>
              <a:t>yêu</a:t>
            </a:r>
            <a:r>
              <a:rPr lang="es-BO" sz="1050" b="1" dirty="0"/>
              <a:t> </a:t>
            </a:r>
            <a:r>
              <a:rPr lang="es-BO" sz="1050" b="1" dirty="0" err="1"/>
              <a:t>cầu</a:t>
            </a:r>
            <a:r>
              <a:rPr lang="es-BO" sz="1050" b="1" dirty="0"/>
              <a:t>, </a:t>
            </a:r>
            <a:r>
              <a:rPr lang="es-BO" sz="1050" b="1" dirty="0" err="1"/>
              <a:t>chú</a:t>
            </a:r>
            <a:r>
              <a:rPr lang="es-BO" sz="1050" b="1" dirty="0"/>
              <a:t> ý </a:t>
            </a:r>
            <a:r>
              <a:rPr lang="es-BO" sz="1050" b="1" dirty="0" err="1"/>
              <a:t>hệ</a:t>
            </a:r>
            <a:r>
              <a:rPr lang="es-BO" sz="1050" b="1" dirty="0"/>
              <a:t> </a:t>
            </a:r>
            <a:r>
              <a:rPr lang="es-BO" sz="1050" b="1" dirty="0" err="1"/>
              <a:t>thống</a:t>
            </a:r>
            <a:r>
              <a:rPr lang="es-BO" sz="1050" b="1" dirty="0"/>
              <a:t> </a:t>
            </a:r>
            <a:r>
              <a:rPr lang="es-BO" sz="1050" b="1" dirty="0" err="1"/>
              <a:t>dẫn</a:t>
            </a:r>
            <a:r>
              <a:rPr lang="es-BO" sz="1050" b="1" dirty="0"/>
              <a:t> </a:t>
            </a:r>
            <a:r>
              <a:rPr lang="es-BO" sz="1050" b="1" dirty="0" err="1"/>
              <a:t>chứng</a:t>
            </a:r>
            <a:r>
              <a:rPr lang="es-BO" sz="1050" b="1" dirty="0"/>
              <a:t> </a:t>
            </a:r>
            <a:r>
              <a:rPr lang="es-BO" sz="1050" b="1" dirty="0" err="1"/>
              <a:t>và</a:t>
            </a:r>
            <a:r>
              <a:rPr lang="es-BO" sz="1050" b="1" dirty="0"/>
              <a:t> </a:t>
            </a:r>
            <a:r>
              <a:rPr lang="es-BO" sz="1050" b="1" dirty="0" err="1"/>
              <a:t>trình</a:t>
            </a:r>
            <a:r>
              <a:rPr lang="es-BO" sz="1050" b="1" dirty="0"/>
              <a:t> </a:t>
            </a:r>
            <a:r>
              <a:rPr lang="es-BO" sz="1050" b="1" dirty="0" err="1"/>
              <a:t>tự</a:t>
            </a:r>
            <a:r>
              <a:rPr lang="es-BO" sz="1050" b="1" dirty="0"/>
              <a:t> </a:t>
            </a:r>
            <a:r>
              <a:rPr lang="es-BO" sz="1050" b="1" dirty="0" err="1"/>
              <a:t>sắp</a:t>
            </a:r>
            <a:r>
              <a:rPr lang="es-BO" sz="1050" b="1" dirty="0"/>
              <a:t> </a:t>
            </a:r>
            <a:r>
              <a:rPr lang="es-BO" sz="1050" b="1" dirty="0" err="1"/>
              <a:t>xếp</a:t>
            </a:r>
            <a:endParaRPr lang="vi-VN" sz="1050" b="1" dirty="0"/>
          </a:p>
        </p:txBody>
      </p:sp>
      <p:cxnSp>
        <p:nvCxnSpPr>
          <p:cNvPr id="7" name="Straight Arrow Connector 6"/>
          <p:cNvCxnSpPr>
            <a:stCxn id="33" idx="2"/>
            <a:endCxn id="2" idx="0"/>
          </p:cNvCxnSpPr>
          <p:nvPr/>
        </p:nvCxnSpPr>
        <p:spPr>
          <a:xfrm>
            <a:off x="2108425" y="3306248"/>
            <a:ext cx="0" cy="347432"/>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3" idx="0"/>
          </p:cNvCxnSpPr>
          <p:nvPr/>
        </p:nvCxnSpPr>
        <p:spPr>
          <a:xfrm>
            <a:off x="3875472" y="3124757"/>
            <a:ext cx="0" cy="528923"/>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 idx="0"/>
          </p:cNvCxnSpPr>
          <p:nvPr/>
        </p:nvCxnSpPr>
        <p:spPr>
          <a:xfrm>
            <a:off x="5679145" y="3055531"/>
            <a:ext cx="0" cy="31690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274373" y="3083237"/>
            <a:ext cx="0" cy="31690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1876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ircle(in)">
                                      <p:cBhvr>
                                        <p:cTn id="15" dur="2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000"/>
                                        <p:tgtEl>
                                          <p:spTgt spid="30"/>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circle(in)">
                                      <p:cBhvr>
                                        <p:cTn id="47" dur="2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2000"/>
                                        <p:tgtEl>
                                          <p:spTgt spid="32"/>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circle(in)">
                                      <p:cBhvr>
                                        <p:cTn id="63" dur="20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barn(inVertical)">
                                      <p:cBhvr>
                                        <p:cTn id="7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4" grpId="0" animBg="1"/>
      <p:bldP spid="35" grpId="0" animBg="1"/>
      <p:bldP spid="36" grpId="0" animBg="1"/>
      <p:bldP spid="2" grpId="0"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885975" y="1520775"/>
            <a:ext cx="5234940" cy="1929000"/>
          </a:xfrm>
          <a:prstGeom prst="rect">
            <a:avLst/>
          </a:prstGeom>
        </p:spPr>
        <p:txBody>
          <a:bodyPr spcFirstLastPara="1" wrap="square" lIns="91425" tIns="91425" rIns="91425" bIns="91425" anchor="ctr" anchorCtr="0">
            <a:noAutofit/>
          </a:bodyPr>
          <a:lstStyle/>
          <a:p>
            <a:pPr lvl="0"/>
            <a:r>
              <a:rPr lang="en-US" sz="6000" dirty="0">
                <a:solidFill>
                  <a:schemeClr val="accent6"/>
                </a:solidFill>
              </a:rPr>
              <a:t>2. </a:t>
            </a:r>
            <a:r>
              <a:rPr lang="en-US" sz="6000" dirty="0" err="1">
                <a:solidFill>
                  <a:schemeClr val="accent6"/>
                </a:solidFill>
              </a:rPr>
              <a:t>hướng</a:t>
            </a:r>
            <a:r>
              <a:rPr lang="en-US" sz="6000" dirty="0">
                <a:solidFill>
                  <a:schemeClr val="accent6"/>
                </a:solidFill>
              </a:rPr>
              <a:t> </a:t>
            </a:r>
            <a:r>
              <a:rPr lang="en-US" sz="6000" dirty="0" err="1">
                <a:solidFill>
                  <a:schemeClr val="accent6"/>
                </a:solidFill>
              </a:rPr>
              <a:t>dẫn</a:t>
            </a:r>
            <a:r>
              <a:rPr lang="en-US" sz="6000" dirty="0">
                <a:solidFill>
                  <a:schemeClr val="accent6"/>
                </a:solidFill>
              </a:rPr>
              <a:t> </a:t>
            </a:r>
            <a:r>
              <a:rPr lang="en-US" sz="6000" dirty="0" err="1">
                <a:solidFill>
                  <a:schemeClr val="accent6"/>
                </a:solidFill>
              </a:rPr>
              <a:t>cách</a:t>
            </a:r>
            <a:r>
              <a:rPr lang="en-US" sz="6000" dirty="0">
                <a:solidFill>
                  <a:schemeClr val="accent6"/>
                </a:solidFill>
              </a:rPr>
              <a:t> </a:t>
            </a:r>
            <a:r>
              <a:rPr lang="en-US" sz="6000" dirty="0" err="1">
                <a:solidFill>
                  <a:schemeClr val="accent6"/>
                </a:solidFill>
              </a:rPr>
              <a:t>viết</a:t>
            </a:r>
            <a:r>
              <a:rPr lang="en-US" sz="6000" dirty="0">
                <a:solidFill>
                  <a:schemeClr val="accent6"/>
                </a:solidFill>
              </a:rPr>
              <a:t> </a:t>
            </a:r>
            <a:r>
              <a:rPr lang="en-US" sz="6000" dirty="0" err="1">
                <a:solidFill>
                  <a:schemeClr val="accent6"/>
                </a:solidFill>
              </a:rPr>
              <a:t>đoạn</a:t>
            </a:r>
            <a:r>
              <a:rPr lang="en-US" sz="6000" dirty="0">
                <a:solidFill>
                  <a:schemeClr val="accent6"/>
                </a:solidFill>
              </a:rPr>
              <a:t> </a:t>
            </a:r>
            <a:r>
              <a:rPr lang="en-US" sz="6000" dirty="0" err="1">
                <a:solidFill>
                  <a:schemeClr val="accent6"/>
                </a:solidFill>
              </a:rPr>
              <a:t>nghị</a:t>
            </a:r>
            <a:r>
              <a:rPr lang="en-US" sz="6000" dirty="0">
                <a:solidFill>
                  <a:schemeClr val="accent6"/>
                </a:solidFill>
              </a:rPr>
              <a:t> </a:t>
            </a:r>
            <a:r>
              <a:rPr lang="en-US" sz="6000" dirty="0" err="1">
                <a:solidFill>
                  <a:schemeClr val="accent6"/>
                </a:solidFill>
              </a:rPr>
              <a:t>luận</a:t>
            </a:r>
            <a:r>
              <a:rPr lang="en-US" sz="6000" dirty="0">
                <a:solidFill>
                  <a:schemeClr val="accent6"/>
                </a:solidFill>
              </a:rPr>
              <a:t> </a:t>
            </a:r>
            <a:r>
              <a:rPr lang="en-US" sz="6000" dirty="0" err="1">
                <a:solidFill>
                  <a:schemeClr val="accent6"/>
                </a:solidFill>
              </a:rPr>
              <a:t>văn</a:t>
            </a:r>
            <a:r>
              <a:rPr lang="en-US" sz="6000" dirty="0">
                <a:solidFill>
                  <a:schemeClr val="accent6"/>
                </a:solidFill>
              </a:rPr>
              <a:t> </a:t>
            </a:r>
            <a:r>
              <a:rPr lang="en-US" sz="6000" dirty="0" err="1">
                <a:solidFill>
                  <a:schemeClr val="accent6"/>
                </a:solidFill>
              </a:rPr>
              <a:t>học</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1370872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8" name="Google Shape;130;p29"/>
          <p:cNvSpPr txBox="1">
            <a:spLocks/>
          </p:cNvSpPr>
          <p:nvPr/>
        </p:nvSpPr>
        <p:spPr>
          <a:xfrm>
            <a:off x="2019918" y="1104121"/>
            <a:ext cx="4701745" cy="788933"/>
          </a:xfrm>
          <a:prstGeom prst="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002060"/>
                </a:solidFill>
                <a:latin typeface="+mn-lt"/>
              </a:rPr>
              <a:t>HƯỚNG DẪN CỤ THỂ PHẦN VIẾT ĐOẠN VĂN</a:t>
            </a:r>
          </a:p>
        </p:txBody>
      </p:sp>
      <p:cxnSp>
        <p:nvCxnSpPr>
          <p:cNvPr id="12" name="Straight Arrow Connector 11"/>
          <p:cNvCxnSpPr>
            <a:endCxn id="8" idx="0"/>
          </p:cNvCxnSpPr>
          <p:nvPr/>
        </p:nvCxnSpPr>
        <p:spPr>
          <a:xfrm flipH="1">
            <a:off x="3140232" y="1893054"/>
            <a:ext cx="1218202" cy="51963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58434" y="1893054"/>
            <a:ext cx="1326086" cy="44484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Google Shape;130;p29"/>
          <p:cNvSpPr txBox="1">
            <a:spLocks/>
          </p:cNvSpPr>
          <p:nvPr/>
        </p:nvSpPr>
        <p:spPr>
          <a:xfrm>
            <a:off x="4973285" y="2337898"/>
            <a:ext cx="1816135" cy="1471819"/>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800" dirty="0">
                <a:solidFill>
                  <a:srgbClr val="002060"/>
                </a:solidFill>
                <a:latin typeface="+mn-lt"/>
              </a:rPr>
              <a:t>ĐOẠN VĂN THUYẾT MINH (GIỚI THIỆU): TÁC GIẢ, TÁC PHẨM</a:t>
            </a:r>
          </a:p>
        </p:txBody>
      </p:sp>
      <p:sp>
        <p:nvSpPr>
          <p:cNvPr id="8" name="Google Shape;130;p29"/>
          <p:cNvSpPr txBox="1">
            <a:spLocks/>
          </p:cNvSpPr>
          <p:nvPr/>
        </p:nvSpPr>
        <p:spPr>
          <a:xfrm>
            <a:off x="2108118" y="2412684"/>
            <a:ext cx="2064228" cy="1397034"/>
          </a:xfrm>
          <a:prstGeom prst="rect">
            <a:avLst/>
          </a:prstGeom>
          <a:solidFill>
            <a:srgbClr val="92D05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endParaRPr lang="en-US" sz="1800" dirty="0">
              <a:solidFill>
                <a:srgbClr val="002060"/>
              </a:solidFill>
              <a:latin typeface="+mn-lt"/>
            </a:endParaRPr>
          </a:p>
          <a:p>
            <a:r>
              <a:rPr lang="en-US" sz="1800" dirty="0">
                <a:solidFill>
                  <a:srgbClr val="002060"/>
                </a:solidFill>
                <a:latin typeface="+mn-lt"/>
              </a:rPr>
              <a:t>ĐOẠN VĂN PHÂN TÍCH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885975" y="1520775"/>
            <a:ext cx="5234940" cy="1929000"/>
          </a:xfrm>
          <a:prstGeom prst="rect">
            <a:avLst/>
          </a:prstGeom>
        </p:spPr>
        <p:txBody>
          <a:bodyPr spcFirstLastPara="1" wrap="square" lIns="91425" tIns="91425" rIns="91425" bIns="91425" anchor="ctr" anchorCtr="0">
            <a:noAutofit/>
          </a:bodyPr>
          <a:lstStyle/>
          <a:p>
            <a:pPr lvl="0"/>
            <a:r>
              <a:rPr lang="en-US" sz="6000" dirty="0">
                <a:solidFill>
                  <a:schemeClr val="accent6"/>
                </a:solidFill>
              </a:rPr>
              <a:t>a. </a:t>
            </a:r>
            <a:r>
              <a:rPr lang="en-US" sz="6000" dirty="0" err="1">
                <a:solidFill>
                  <a:schemeClr val="accent6"/>
                </a:solidFill>
              </a:rPr>
              <a:t>đoạn</a:t>
            </a:r>
            <a:r>
              <a:rPr lang="en-US" sz="6000" dirty="0">
                <a:solidFill>
                  <a:schemeClr val="accent6"/>
                </a:solidFill>
              </a:rPr>
              <a:t> </a:t>
            </a:r>
            <a:r>
              <a:rPr lang="en-US" sz="6000" dirty="0" err="1">
                <a:solidFill>
                  <a:schemeClr val="accent6"/>
                </a:solidFill>
              </a:rPr>
              <a:t>văn</a:t>
            </a:r>
            <a:r>
              <a:rPr lang="en-US" sz="6000" dirty="0">
                <a:solidFill>
                  <a:schemeClr val="accent6"/>
                </a:solidFill>
              </a:rPr>
              <a:t> </a:t>
            </a:r>
            <a:r>
              <a:rPr lang="en-US" sz="6000" dirty="0" err="1">
                <a:solidFill>
                  <a:schemeClr val="accent6"/>
                </a:solidFill>
              </a:rPr>
              <a:t>phân</a:t>
            </a:r>
            <a:r>
              <a:rPr lang="en-US" sz="6000" dirty="0">
                <a:solidFill>
                  <a:schemeClr val="accent6"/>
                </a:solidFill>
              </a:rPr>
              <a:t> </a:t>
            </a:r>
            <a:r>
              <a:rPr lang="en-US" sz="6000" dirty="0" err="1">
                <a:solidFill>
                  <a:schemeClr val="accent6"/>
                </a:solidFill>
              </a:rPr>
              <a:t>tích</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1026466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0" name="Google Shape;130;p29"/>
          <p:cNvSpPr txBox="1">
            <a:spLocks/>
          </p:cNvSpPr>
          <p:nvPr/>
        </p:nvSpPr>
        <p:spPr>
          <a:xfrm>
            <a:off x="1352413" y="2480262"/>
            <a:ext cx="3136559" cy="1471819"/>
          </a:xfrm>
          <a:prstGeom prst="rect">
            <a:avLst/>
          </a:prstGeom>
          <a:solidFill>
            <a:srgbClr val="FFFF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pPr algn="l"/>
            <a:r>
              <a:rPr lang="en-US" sz="1800" dirty="0">
                <a:solidFill>
                  <a:srgbClr val="002060"/>
                </a:solidFill>
                <a:latin typeface="+mn-lt"/>
              </a:rPr>
              <a:t>NẮM CHẮC KIẾN THỨC VỀ </a:t>
            </a:r>
          </a:p>
          <a:p>
            <a:pPr marL="285750" indent="-285750" algn="l">
              <a:buFontTx/>
              <a:buChar char="-"/>
            </a:pPr>
            <a:r>
              <a:rPr lang="en-US" sz="1800" dirty="0">
                <a:solidFill>
                  <a:srgbClr val="002060"/>
                </a:solidFill>
                <a:latin typeface="+mn-lt"/>
              </a:rPr>
              <a:t>KIỂU TRÌNH BÀY ĐOẠN</a:t>
            </a:r>
          </a:p>
          <a:p>
            <a:pPr marL="285750" indent="-285750" algn="l">
              <a:buFontTx/>
              <a:buChar char="-"/>
            </a:pPr>
            <a:r>
              <a:rPr lang="en-US" sz="1800" dirty="0">
                <a:solidFill>
                  <a:srgbClr val="002060"/>
                </a:solidFill>
                <a:latin typeface="+mn-lt"/>
              </a:rPr>
              <a:t>TIẾNG VIỆT</a:t>
            </a:r>
          </a:p>
          <a:p>
            <a:pPr marL="285750" indent="-285750" algn="l">
              <a:buFontTx/>
              <a:buChar char="-"/>
            </a:pPr>
            <a:r>
              <a:rPr lang="en-US" sz="1800" dirty="0">
                <a:solidFill>
                  <a:srgbClr val="002060"/>
                </a:solidFill>
                <a:latin typeface="+mn-lt"/>
              </a:rPr>
              <a:t>NỘI DUNG </a:t>
            </a:r>
          </a:p>
        </p:txBody>
      </p:sp>
      <p:sp>
        <p:nvSpPr>
          <p:cNvPr id="31" name="Google Shape;130;p29"/>
          <p:cNvSpPr txBox="1">
            <a:spLocks/>
          </p:cNvSpPr>
          <p:nvPr/>
        </p:nvSpPr>
        <p:spPr>
          <a:xfrm>
            <a:off x="5753892" y="2480262"/>
            <a:ext cx="2064228" cy="147181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800" dirty="0">
                <a:solidFill>
                  <a:srgbClr val="002060"/>
                </a:solidFill>
                <a:latin typeface="+mn-lt"/>
              </a:rPr>
              <a:t>NẮM CHẮC ĐẶC TRƯNG THỂ LOẠI (THƠ – TRUYỆN)</a:t>
            </a:r>
          </a:p>
        </p:txBody>
      </p:sp>
      <p:sp>
        <p:nvSpPr>
          <p:cNvPr id="8" name="Google Shape;130;p29"/>
          <p:cNvSpPr txBox="1">
            <a:spLocks/>
          </p:cNvSpPr>
          <p:nvPr/>
        </p:nvSpPr>
        <p:spPr>
          <a:xfrm>
            <a:off x="2392680" y="701041"/>
            <a:ext cx="3909060" cy="1160534"/>
          </a:xfrm>
          <a:prstGeom prst="rect">
            <a:avLst/>
          </a:prstGeom>
          <a:solidFill>
            <a:srgbClr val="92D05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400" dirty="0">
                <a:solidFill>
                  <a:srgbClr val="002060"/>
                </a:solidFill>
                <a:latin typeface="+mn-lt"/>
              </a:rPr>
              <a:t>YÊU CẦU CỦA ĐOẠN VĂN PHÂN TÍCH</a:t>
            </a:r>
          </a:p>
        </p:txBody>
      </p:sp>
      <p:cxnSp>
        <p:nvCxnSpPr>
          <p:cNvPr id="9" name="Straight Arrow Connector 8"/>
          <p:cNvCxnSpPr>
            <a:endCxn id="20" idx="0"/>
          </p:cNvCxnSpPr>
          <p:nvPr/>
        </p:nvCxnSpPr>
        <p:spPr>
          <a:xfrm flipH="1">
            <a:off x="2920693" y="1893054"/>
            <a:ext cx="1437741" cy="58720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31" idx="0"/>
          </p:cNvCxnSpPr>
          <p:nvPr/>
        </p:nvCxnSpPr>
        <p:spPr>
          <a:xfrm>
            <a:off x="4358434" y="1893054"/>
            <a:ext cx="2427572" cy="58720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53733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38"/>
          <p:cNvSpPr/>
          <p:nvPr/>
        </p:nvSpPr>
        <p:spPr>
          <a:xfrm rot="-9900118" flipH="1">
            <a:off x="1591449" y="1619621"/>
            <a:ext cx="1121565" cy="1122957"/>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noFill/>
          <a:ln w="19050"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8"/>
          <p:cNvSpPr txBox="1">
            <a:spLocks noGrp="1"/>
          </p:cNvSpPr>
          <p:nvPr>
            <p:ph type="subTitle" idx="4"/>
          </p:nvPr>
        </p:nvSpPr>
        <p:spPr>
          <a:xfrm>
            <a:off x="1075224" y="3067864"/>
            <a:ext cx="2154000" cy="5310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dirty="0"/>
              <a:t>Đủ số câu (+-1)</a:t>
            </a:r>
            <a:endParaRPr dirty="0"/>
          </a:p>
        </p:txBody>
      </p:sp>
      <p:sp>
        <p:nvSpPr>
          <p:cNvPr id="220" name="Google Shape;220;p38"/>
          <p:cNvSpPr txBox="1">
            <a:spLocks noGrp="1"/>
          </p:cNvSpPr>
          <p:nvPr>
            <p:ph type="subTitle" idx="5"/>
          </p:nvPr>
        </p:nvSpPr>
        <p:spPr>
          <a:xfrm>
            <a:off x="3483373" y="3333364"/>
            <a:ext cx="2154000" cy="531000"/>
          </a:xfrm>
          <a:prstGeom prst="rect">
            <a:avLst/>
          </a:prstGeom>
        </p:spPr>
        <p:txBody>
          <a:bodyPr spcFirstLastPara="1" wrap="square" lIns="91425" tIns="0" rIns="91425" bIns="0" anchor="b" anchorCtr="0">
            <a:noAutofit/>
          </a:bodyPr>
          <a:lstStyle/>
          <a:p>
            <a:pPr marL="0" lvl="0" indent="0" algn="ctr" rtl="0">
              <a:spcBef>
                <a:spcPts val="0"/>
              </a:spcBef>
              <a:buNone/>
            </a:pPr>
            <a:r>
              <a:rPr lang="en" dirty="0"/>
              <a:t>Diễn đạt lưu loát</a:t>
            </a:r>
          </a:p>
          <a:p>
            <a:pPr marL="0" lvl="0" indent="0" algn="ctr" rtl="0">
              <a:spcBef>
                <a:spcPts val="0"/>
              </a:spcBef>
              <a:buNone/>
            </a:pPr>
            <a:r>
              <a:rPr lang="en" dirty="0"/>
              <a:t>Trình bày sạch</a:t>
            </a:r>
            <a:endParaRPr dirty="0"/>
          </a:p>
        </p:txBody>
      </p:sp>
      <p:sp>
        <p:nvSpPr>
          <p:cNvPr id="221" name="Google Shape;221;p38"/>
          <p:cNvSpPr txBox="1">
            <a:spLocks noGrp="1"/>
          </p:cNvSpPr>
          <p:nvPr>
            <p:ph type="subTitle" idx="6"/>
          </p:nvPr>
        </p:nvSpPr>
        <p:spPr>
          <a:xfrm>
            <a:off x="5953459" y="3525064"/>
            <a:ext cx="2154000" cy="5310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dirty="0"/>
              <a:t>Viết đúng KIỂU TRÌNH BÀY đoạn</a:t>
            </a:r>
            <a:endParaRPr dirty="0"/>
          </a:p>
        </p:txBody>
      </p:sp>
      <p:sp>
        <p:nvSpPr>
          <p:cNvPr id="222" name="Google Shape;222;p38"/>
          <p:cNvSpPr/>
          <p:nvPr/>
        </p:nvSpPr>
        <p:spPr>
          <a:xfrm rot="-9899072" flipH="1">
            <a:off x="1789241" y="1817623"/>
            <a:ext cx="725901" cy="726952"/>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8"/>
          <p:cNvSpPr/>
          <p:nvPr/>
        </p:nvSpPr>
        <p:spPr>
          <a:xfrm rot="-9900118" flipH="1">
            <a:off x="4011276" y="1619621"/>
            <a:ext cx="1121565" cy="1122957"/>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noFill/>
          <a:ln w="19050"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8"/>
          <p:cNvSpPr/>
          <p:nvPr/>
        </p:nvSpPr>
        <p:spPr>
          <a:xfrm rot="-9899072" flipH="1">
            <a:off x="4209068" y="1817623"/>
            <a:ext cx="725901" cy="726952"/>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8"/>
          <p:cNvSpPr/>
          <p:nvPr/>
        </p:nvSpPr>
        <p:spPr>
          <a:xfrm rot="-9900118" flipH="1">
            <a:off x="6441942" y="1619621"/>
            <a:ext cx="1121565" cy="1122957"/>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noFill/>
          <a:ln w="19050"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8"/>
          <p:cNvSpPr/>
          <p:nvPr/>
        </p:nvSpPr>
        <p:spPr>
          <a:xfrm rot="-9899072" flipH="1">
            <a:off x="6639733" y="1817623"/>
            <a:ext cx="725901" cy="726952"/>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38"/>
          <p:cNvGrpSpPr/>
          <p:nvPr/>
        </p:nvGrpSpPr>
        <p:grpSpPr>
          <a:xfrm>
            <a:off x="1957291" y="1986657"/>
            <a:ext cx="389823" cy="388890"/>
            <a:chOff x="5246366" y="2934093"/>
            <a:chExt cx="342852" cy="342092"/>
          </a:xfrm>
        </p:grpSpPr>
        <p:sp>
          <p:nvSpPr>
            <p:cNvPr id="228" name="Google Shape;228;p38"/>
            <p:cNvSpPr/>
            <p:nvPr/>
          </p:nvSpPr>
          <p:spPr>
            <a:xfrm>
              <a:off x="5410172" y="3089033"/>
              <a:ext cx="179046" cy="163701"/>
            </a:xfrm>
            <a:custGeom>
              <a:avLst/>
              <a:gdLst/>
              <a:ahLst/>
              <a:cxnLst/>
              <a:rect l="l" t="t" r="r" b="b"/>
              <a:pathLst>
                <a:path w="6826" h="6241" extrusionOk="0">
                  <a:moveTo>
                    <a:pt x="6548" y="1"/>
                  </a:moveTo>
                  <a:cubicBezTo>
                    <a:pt x="6513" y="1"/>
                    <a:pt x="6476" y="10"/>
                    <a:pt x="6440" y="29"/>
                  </a:cubicBezTo>
                  <a:cubicBezTo>
                    <a:pt x="2420" y="2029"/>
                    <a:pt x="677" y="4762"/>
                    <a:pt x="80" y="5907"/>
                  </a:cubicBezTo>
                  <a:cubicBezTo>
                    <a:pt x="1" y="6067"/>
                    <a:pt x="126" y="6240"/>
                    <a:pt x="284" y="6240"/>
                  </a:cubicBezTo>
                  <a:cubicBezTo>
                    <a:pt x="315" y="6240"/>
                    <a:pt x="347" y="6234"/>
                    <a:pt x="379" y="6219"/>
                  </a:cubicBezTo>
                  <a:cubicBezTo>
                    <a:pt x="4678" y="4348"/>
                    <a:pt x="6264" y="1500"/>
                    <a:pt x="6759" y="320"/>
                  </a:cubicBezTo>
                  <a:cubicBezTo>
                    <a:pt x="6825" y="161"/>
                    <a:pt x="6699" y="1"/>
                    <a:pt x="6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8"/>
            <p:cNvSpPr/>
            <p:nvPr/>
          </p:nvSpPr>
          <p:spPr>
            <a:xfrm>
              <a:off x="5405687" y="3137611"/>
              <a:ext cx="24210" cy="138573"/>
            </a:xfrm>
            <a:custGeom>
              <a:avLst/>
              <a:gdLst/>
              <a:ahLst/>
              <a:cxnLst/>
              <a:rect l="l" t="t" r="r" b="b"/>
              <a:pathLst>
                <a:path w="923" h="5283" extrusionOk="0">
                  <a:moveTo>
                    <a:pt x="0" y="1"/>
                  </a:moveTo>
                  <a:lnTo>
                    <a:pt x="0" y="4828"/>
                  </a:lnTo>
                  <a:cubicBezTo>
                    <a:pt x="0" y="5079"/>
                    <a:pt x="211" y="5283"/>
                    <a:pt x="461" y="5283"/>
                  </a:cubicBezTo>
                  <a:cubicBezTo>
                    <a:pt x="719" y="5283"/>
                    <a:pt x="923" y="5079"/>
                    <a:pt x="923" y="4822"/>
                  </a:cubicBezTo>
                  <a:lnTo>
                    <a:pt x="9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8"/>
            <p:cNvSpPr/>
            <p:nvPr/>
          </p:nvSpPr>
          <p:spPr>
            <a:xfrm>
              <a:off x="5343076" y="2934093"/>
              <a:ext cx="168108" cy="215820"/>
            </a:xfrm>
            <a:custGeom>
              <a:avLst/>
              <a:gdLst/>
              <a:ahLst/>
              <a:cxnLst/>
              <a:rect l="l" t="t" r="r" b="b"/>
              <a:pathLst>
                <a:path w="6409" h="8228" extrusionOk="0">
                  <a:moveTo>
                    <a:pt x="4723" y="1"/>
                  </a:moveTo>
                  <a:cubicBezTo>
                    <a:pt x="4666" y="1"/>
                    <a:pt x="4609" y="23"/>
                    <a:pt x="4564" y="70"/>
                  </a:cubicBezTo>
                  <a:cubicBezTo>
                    <a:pt x="4069" y="559"/>
                    <a:pt x="2869" y="1800"/>
                    <a:pt x="2069" y="2952"/>
                  </a:cubicBezTo>
                  <a:cubicBezTo>
                    <a:pt x="1" y="5909"/>
                    <a:pt x="1357" y="8221"/>
                    <a:pt x="2848" y="8228"/>
                  </a:cubicBezTo>
                  <a:cubicBezTo>
                    <a:pt x="4815" y="8228"/>
                    <a:pt x="6408" y="6634"/>
                    <a:pt x="6408" y="4668"/>
                  </a:cubicBezTo>
                  <a:cubicBezTo>
                    <a:pt x="6408" y="3129"/>
                    <a:pt x="5323" y="898"/>
                    <a:pt x="4923" y="125"/>
                  </a:cubicBezTo>
                  <a:cubicBezTo>
                    <a:pt x="4884" y="45"/>
                    <a:pt x="4804" y="1"/>
                    <a:pt x="4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8"/>
            <p:cNvSpPr/>
            <p:nvPr/>
          </p:nvSpPr>
          <p:spPr>
            <a:xfrm>
              <a:off x="5324584" y="2934093"/>
              <a:ext cx="168108" cy="215820"/>
            </a:xfrm>
            <a:custGeom>
              <a:avLst/>
              <a:gdLst/>
              <a:ahLst/>
              <a:cxnLst/>
              <a:rect l="l" t="t" r="r" b="b"/>
              <a:pathLst>
                <a:path w="6409" h="8228" extrusionOk="0">
                  <a:moveTo>
                    <a:pt x="1685" y="1"/>
                  </a:moveTo>
                  <a:cubicBezTo>
                    <a:pt x="1603" y="1"/>
                    <a:pt x="1522" y="45"/>
                    <a:pt x="1479" y="125"/>
                  </a:cubicBezTo>
                  <a:cubicBezTo>
                    <a:pt x="1079" y="898"/>
                    <a:pt x="0" y="3129"/>
                    <a:pt x="0" y="4668"/>
                  </a:cubicBezTo>
                  <a:cubicBezTo>
                    <a:pt x="0" y="6634"/>
                    <a:pt x="1594" y="8228"/>
                    <a:pt x="3560" y="8228"/>
                  </a:cubicBezTo>
                  <a:cubicBezTo>
                    <a:pt x="5052" y="8221"/>
                    <a:pt x="6408" y="5909"/>
                    <a:pt x="4340" y="2952"/>
                  </a:cubicBezTo>
                  <a:cubicBezTo>
                    <a:pt x="3540" y="1800"/>
                    <a:pt x="2333" y="559"/>
                    <a:pt x="1845" y="70"/>
                  </a:cubicBezTo>
                  <a:cubicBezTo>
                    <a:pt x="1800" y="23"/>
                    <a:pt x="1742" y="1"/>
                    <a:pt x="16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8"/>
            <p:cNvSpPr/>
            <p:nvPr/>
          </p:nvSpPr>
          <p:spPr>
            <a:xfrm>
              <a:off x="5246366" y="3089033"/>
              <a:ext cx="179046" cy="163701"/>
            </a:xfrm>
            <a:custGeom>
              <a:avLst/>
              <a:gdLst/>
              <a:ahLst/>
              <a:cxnLst/>
              <a:rect l="l" t="t" r="r" b="b"/>
              <a:pathLst>
                <a:path w="6826" h="6241" extrusionOk="0">
                  <a:moveTo>
                    <a:pt x="282" y="1"/>
                  </a:moveTo>
                  <a:cubicBezTo>
                    <a:pt x="127" y="1"/>
                    <a:pt x="1" y="161"/>
                    <a:pt x="67" y="320"/>
                  </a:cubicBezTo>
                  <a:cubicBezTo>
                    <a:pt x="562" y="1500"/>
                    <a:pt x="2148" y="4348"/>
                    <a:pt x="6447" y="6219"/>
                  </a:cubicBezTo>
                  <a:cubicBezTo>
                    <a:pt x="6479" y="6234"/>
                    <a:pt x="6511" y="6240"/>
                    <a:pt x="6541" y="6240"/>
                  </a:cubicBezTo>
                  <a:cubicBezTo>
                    <a:pt x="6700" y="6240"/>
                    <a:pt x="6825" y="6067"/>
                    <a:pt x="6746" y="5907"/>
                  </a:cubicBezTo>
                  <a:cubicBezTo>
                    <a:pt x="6156" y="4762"/>
                    <a:pt x="4406" y="2029"/>
                    <a:pt x="392" y="29"/>
                  </a:cubicBezTo>
                  <a:cubicBezTo>
                    <a:pt x="355" y="10"/>
                    <a:pt x="318" y="1"/>
                    <a:pt x="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38"/>
          <p:cNvGrpSpPr/>
          <p:nvPr/>
        </p:nvGrpSpPr>
        <p:grpSpPr>
          <a:xfrm>
            <a:off x="4373305" y="1921084"/>
            <a:ext cx="397401" cy="479483"/>
            <a:chOff x="2236106" y="3365392"/>
            <a:chExt cx="306471" cy="370000"/>
          </a:xfrm>
        </p:grpSpPr>
        <p:sp>
          <p:nvSpPr>
            <p:cNvPr id="234" name="Google Shape;234;p38"/>
            <p:cNvSpPr/>
            <p:nvPr/>
          </p:nvSpPr>
          <p:spPr>
            <a:xfrm>
              <a:off x="2413788" y="3588085"/>
              <a:ext cx="128789" cy="88107"/>
            </a:xfrm>
            <a:custGeom>
              <a:avLst/>
              <a:gdLst/>
              <a:ahLst/>
              <a:cxnLst/>
              <a:rect l="l" t="t" r="r" b="b"/>
              <a:pathLst>
                <a:path w="4910" h="3359" extrusionOk="0">
                  <a:moveTo>
                    <a:pt x="2793" y="0"/>
                  </a:moveTo>
                  <a:cubicBezTo>
                    <a:pt x="2259" y="0"/>
                    <a:pt x="1705" y="75"/>
                    <a:pt x="1234" y="293"/>
                  </a:cubicBezTo>
                  <a:cubicBezTo>
                    <a:pt x="285" y="741"/>
                    <a:pt x="0" y="2111"/>
                    <a:pt x="211" y="2558"/>
                  </a:cubicBezTo>
                  <a:cubicBezTo>
                    <a:pt x="366" y="2895"/>
                    <a:pt x="1128" y="3359"/>
                    <a:pt x="1902" y="3359"/>
                  </a:cubicBezTo>
                  <a:cubicBezTo>
                    <a:pt x="2140" y="3359"/>
                    <a:pt x="2380" y="3315"/>
                    <a:pt x="2604" y="3209"/>
                  </a:cubicBezTo>
                  <a:cubicBezTo>
                    <a:pt x="3770" y="2667"/>
                    <a:pt x="4577" y="1148"/>
                    <a:pt x="4848" y="565"/>
                  </a:cubicBezTo>
                  <a:cubicBezTo>
                    <a:pt x="4910" y="436"/>
                    <a:pt x="4842" y="293"/>
                    <a:pt x="4706" y="260"/>
                  </a:cubicBezTo>
                  <a:cubicBezTo>
                    <a:pt x="4330" y="162"/>
                    <a:pt x="3582" y="0"/>
                    <a:pt x="2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8"/>
            <p:cNvSpPr/>
            <p:nvPr/>
          </p:nvSpPr>
          <p:spPr>
            <a:xfrm>
              <a:off x="2413604" y="3588085"/>
              <a:ext cx="127740" cy="67831"/>
            </a:xfrm>
            <a:custGeom>
              <a:avLst/>
              <a:gdLst/>
              <a:ahLst/>
              <a:cxnLst/>
              <a:rect l="l" t="t" r="r" b="b"/>
              <a:pathLst>
                <a:path w="4870" h="2586" extrusionOk="0">
                  <a:moveTo>
                    <a:pt x="2798" y="0"/>
                  </a:moveTo>
                  <a:cubicBezTo>
                    <a:pt x="2263" y="0"/>
                    <a:pt x="1708" y="75"/>
                    <a:pt x="1235" y="293"/>
                  </a:cubicBezTo>
                  <a:cubicBezTo>
                    <a:pt x="285" y="741"/>
                    <a:pt x="1" y="2111"/>
                    <a:pt x="211" y="2558"/>
                  </a:cubicBezTo>
                  <a:cubicBezTo>
                    <a:pt x="218" y="2565"/>
                    <a:pt x="224" y="2578"/>
                    <a:pt x="231" y="2585"/>
                  </a:cubicBezTo>
                  <a:cubicBezTo>
                    <a:pt x="1011" y="2111"/>
                    <a:pt x="3140" y="890"/>
                    <a:pt x="4869" y="463"/>
                  </a:cubicBezTo>
                  <a:cubicBezTo>
                    <a:pt x="4869" y="368"/>
                    <a:pt x="4801" y="280"/>
                    <a:pt x="4713" y="260"/>
                  </a:cubicBezTo>
                  <a:cubicBezTo>
                    <a:pt x="4337" y="162"/>
                    <a:pt x="3589" y="0"/>
                    <a:pt x="27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8"/>
            <p:cNvSpPr/>
            <p:nvPr/>
          </p:nvSpPr>
          <p:spPr>
            <a:xfrm>
              <a:off x="2350469" y="3365471"/>
              <a:ext cx="64945" cy="86559"/>
            </a:xfrm>
            <a:custGeom>
              <a:avLst/>
              <a:gdLst/>
              <a:ahLst/>
              <a:cxnLst/>
              <a:rect l="l" t="t" r="r" b="b"/>
              <a:pathLst>
                <a:path w="2476" h="3300" extrusionOk="0">
                  <a:moveTo>
                    <a:pt x="763" y="0"/>
                  </a:moveTo>
                  <a:cubicBezTo>
                    <a:pt x="682" y="0"/>
                    <a:pt x="602" y="46"/>
                    <a:pt x="563" y="128"/>
                  </a:cubicBezTo>
                  <a:cubicBezTo>
                    <a:pt x="367" y="576"/>
                    <a:pt x="0" y="1552"/>
                    <a:pt x="204" y="2332"/>
                  </a:cubicBezTo>
                  <a:cubicBezTo>
                    <a:pt x="370" y="2952"/>
                    <a:pt x="1096" y="3300"/>
                    <a:pt x="1469" y="3300"/>
                  </a:cubicBezTo>
                  <a:cubicBezTo>
                    <a:pt x="1508" y="3300"/>
                    <a:pt x="1543" y="3296"/>
                    <a:pt x="1574" y="3288"/>
                  </a:cubicBezTo>
                  <a:cubicBezTo>
                    <a:pt x="1885" y="3200"/>
                    <a:pt x="2475" y="2468"/>
                    <a:pt x="2292" y="1790"/>
                  </a:cubicBezTo>
                  <a:cubicBezTo>
                    <a:pt x="2089" y="1010"/>
                    <a:pt x="1289" y="332"/>
                    <a:pt x="895" y="47"/>
                  </a:cubicBezTo>
                  <a:cubicBezTo>
                    <a:pt x="856" y="15"/>
                    <a:pt x="810" y="0"/>
                    <a:pt x="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8"/>
            <p:cNvSpPr/>
            <p:nvPr/>
          </p:nvSpPr>
          <p:spPr>
            <a:xfrm>
              <a:off x="2368436" y="3365392"/>
              <a:ext cx="46978" cy="86166"/>
            </a:xfrm>
            <a:custGeom>
              <a:avLst/>
              <a:gdLst/>
              <a:ahLst/>
              <a:cxnLst/>
              <a:rect l="l" t="t" r="r" b="b"/>
              <a:pathLst>
                <a:path w="1791" h="3285" extrusionOk="0">
                  <a:moveTo>
                    <a:pt x="86" y="0"/>
                  </a:moveTo>
                  <a:cubicBezTo>
                    <a:pt x="58" y="0"/>
                    <a:pt x="29" y="6"/>
                    <a:pt x="0" y="16"/>
                  </a:cubicBezTo>
                  <a:cubicBezTo>
                    <a:pt x="373" y="1087"/>
                    <a:pt x="672" y="2179"/>
                    <a:pt x="889" y="3284"/>
                  </a:cubicBezTo>
                  <a:cubicBezTo>
                    <a:pt x="1207" y="3196"/>
                    <a:pt x="1790" y="2471"/>
                    <a:pt x="1607" y="1793"/>
                  </a:cubicBezTo>
                  <a:cubicBezTo>
                    <a:pt x="1404" y="1013"/>
                    <a:pt x="604" y="335"/>
                    <a:pt x="210" y="43"/>
                  </a:cubicBezTo>
                  <a:cubicBezTo>
                    <a:pt x="173" y="14"/>
                    <a:pt x="130"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p:nvPr/>
          </p:nvSpPr>
          <p:spPr>
            <a:xfrm>
              <a:off x="2236106" y="3542156"/>
              <a:ext cx="145157" cy="92618"/>
            </a:xfrm>
            <a:custGeom>
              <a:avLst/>
              <a:gdLst/>
              <a:ahLst/>
              <a:cxnLst/>
              <a:rect l="l" t="t" r="r" b="b"/>
              <a:pathLst>
                <a:path w="5534" h="3531" extrusionOk="0">
                  <a:moveTo>
                    <a:pt x="2978" y="0"/>
                  </a:moveTo>
                  <a:cubicBezTo>
                    <a:pt x="1844" y="0"/>
                    <a:pt x="668" y="449"/>
                    <a:pt x="177" y="654"/>
                  </a:cubicBezTo>
                  <a:cubicBezTo>
                    <a:pt x="48" y="709"/>
                    <a:pt x="0" y="865"/>
                    <a:pt x="82" y="980"/>
                  </a:cubicBezTo>
                  <a:cubicBezTo>
                    <a:pt x="462" y="1549"/>
                    <a:pt x="1580" y="3062"/>
                    <a:pt x="2923" y="3462"/>
                  </a:cubicBezTo>
                  <a:cubicBezTo>
                    <a:pt x="3082" y="3509"/>
                    <a:pt x="3245" y="3530"/>
                    <a:pt x="3406" y="3530"/>
                  </a:cubicBezTo>
                  <a:cubicBezTo>
                    <a:pt x="4348" y="3530"/>
                    <a:pt x="5257" y="2805"/>
                    <a:pt x="5384" y="2377"/>
                  </a:cubicBezTo>
                  <a:cubicBezTo>
                    <a:pt x="5533" y="1868"/>
                    <a:pt x="5005" y="444"/>
                    <a:pt x="3920" y="126"/>
                  </a:cubicBezTo>
                  <a:cubicBezTo>
                    <a:pt x="3621" y="37"/>
                    <a:pt x="3301" y="0"/>
                    <a:pt x="2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8"/>
            <p:cNvSpPr/>
            <p:nvPr/>
          </p:nvSpPr>
          <p:spPr>
            <a:xfrm>
              <a:off x="2236814" y="3542156"/>
              <a:ext cx="144449" cy="63608"/>
            </a:xfrm>
            <a:custGeom>
              <a:avLst/>
              <a:gdLst/>
              <a:ahLst/>
              <a:cxnLst/>
              <a:rect l="l" t="t" r="r" b="b"/>
              <a:pathLst>
                <a:path w="5507" h="2425" extrusionOk="0">
                  <a:moveTo>
                    <a:pt x="2951" y="0"/>
                  </a:moveTo>
                  <a:cubicBezTo>
                    <a:pt x="1818" y="0"/>
                    <a:pt x="642" y="449"/>
                    <a:pt x="157" y="654"/>
                  </a:cubicBezTo>
                  <a:cubicBezTo>
                    <a:pt x="48" y="702"/>
                    <a:pt x="1" y="817"/>
                    <a:pt x="34" y="926"/>
                  </a:cubicBezTo>
                  <a:cubicBezTo>
                    <a:pt x="1085" y="1007"/>
                    <a:pt x="4103" y="1346"/>
                    <a:pt x="5337" y="2424"/>
                  </a:cubicBezTo>
                  <a:cubicBezTo>
                    <a:pt x="5344" y="2404"/>
                    <a:pt x="5351" y="2390"/>
                    <a:pt x="5357" y="2370"/>
                  </a:cubicBezTo>
                  <a:cubicBezTo>
                    <a:pt x="5506" y="1868"/>
                    <a:pt x="4978" y="444"/>
                    <a:pt x="3893" y="126"/>
                  </a:cubicBezTo>
                  <a:cubicBezTo>
                    <a:pt x="3594" y="37"/>
                    <a:pt x="3274" y="0"/>
                    <a:pt x="29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8"/>
            <p:cNvSpPr/>
            <p:nvPr/>
          </p:nvSpPr>
          <p:spPr>
            <a:xfrm>
              <a:off x="2298717" y="3457171"/>
              <a:ext cx="81654" cy="61693"/>
            </a:xfrm>
            <a:custGeom>
              <a:avLst/>
              <a:gdLst/>
              <a:ahLst/>
              <a:cxnLst/>
              <a:rect l="l" t="t" r="r" b="b"/>
              <a:pathLst>
                <a:path w="3113" h="2352" extrusionOk="0">
                  <a:moveTo>
                    <a:pt x="870" y="0"/>
                  </a:moveTo>
                  <a:cubicBezTo>
                    <a:pt x="618" y="0"/>
                    <a:pt x="394" y="18"/>
                    <a:pt x="231" y="36"/>
                  </a:cubicBezTo>
                  <a:cubicBezTo>
                    <a:pt x="88" y="50"/>
                    <a:pt x="0" y="192"/>
                    <a:pt x="48" y="328"/>
                  </a:cubicBezTo>
                  <a:cubicBezTo>
                    <a:pt x="204" y="789"/>
                    <a:pt x="611" y="1759"/>
                    <a:pt x="1289" y="2186"/>
                  </a:cubicBezTo>
                  <a:cubicBezTo>
                    <a:pt x="1479" y="2305"/>
                    <a:pt x="1699" y="2352"/>
                    <a:pt x="1915" y="2352"/>
                  </a:cubicBezTo>
                  <a:cubicBezTo>
                    <a:pt x="2376" y="2352"/>
                    <a:pt x="2821" y="2138"/>
                    <a:pt x="2936" y="1948"/>
                  </a:cubicBezTo>
                  <a:cubicBezTo>
                    <a:pt x="3113" y="1670"/>
                    <a:pt x="3038" y="735"/>
                    <a:pt x="2441" y="362"/>
                  </a:cubicBezTo>
                  <a:cubicBezTo>
                    <a:pt x="1989" y="72"/>
                    <a:pt x="1374" y="0"/>
                    <a:pt x="8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8"/>
            <p:cNvSpPr/>
            <p:nvPr/>
          </p:nvSpPr>
          <p:spPr>
            <a:xfrm>
              <a:off x="2299609" y="3457171"/>
              <a:ext cx="80762" cy="51647"/>
            </a:xfrm>
            <a:custGeom>
              <a:avLst/>
              <a:gdLst/>
              <a:ahLst/>
              <a:cxnLst/>
              <a:rect l="l" t="t" r="r" b="b"/>
              <a:pathLst>
                <a:path w="3079" h="1969" extrusionOk="0">
                  <a:moveTo>
                    <a:pt x="836" y="0"/>
                  </a:moveTo>
                  <a:cubicBezTo>
                    <a:pt x="584" y="0"/>
                    <a:pt x="360" y="18"/>
                    <a:pt x="197" y="36"/>
                  </a:cubicBezTo>
                  <a:cubicBezTo>
                    <a:pt x="95" y="50"/>
                    <a:pt x="14" y="124"/>
                    <a:pt x="0" y="226"/>
                  </a:cubicBezTo>
                  <a:cubicBezTo>
                    <a:pt x="570" y="470"/>
                    <a:pt x="1953" y="1114"/>
                    <a:pt x="2889" y="1969"/>
                  </a:cubicBezTo>
                  <a:cubicBezTo>
                    <a:pt x="2889" y="1962"/>
                    <a:pt x="2902" y="1955"/>
                    <a:pt x="2902" y="1948"/>
                  </a:cubicBezTo>
                  <a:cubicBezTo>
                    <a:pt x="3079" y="1670"/>
                    <a:pt x="3004" y="735"/>
                    <a:pt x="2407" y="362"/>
                  </a:cubicBezTo>
                  <a:cubicBezTo>
                    <a:pt x="1955" y="72"/>
                    <a:pt x="1340"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8"/>
            <p:cNvSpPr/>
            <p:nvPr/>
          </p:nvSpPr>
          <p:spPr>
            <a:xfrm>
              <a:off x="2421080" y="3480857"/>
              <a:ext cx="85929" cy="59044"/>
            </a:xfrm>
            <a:custGeom>
              <a:avLst/>
              <a:gdLst/>
              <a:ahLst/>
              <a:cxnLst/>
              <a:rect l="l" t="t" r="r" b="b"/>
              <a:pathLst>
                <a:path w="3276" h="2251" extrusionOk="0">
                  <a:moveTo>
                    <a:pt x="1879" y="0"/>
                  </a:moveTo>
                  <a:cubicBezTo>
                    <a:pt x="1519" y="0"/>
                    <a:pt x="1146" y="50"/>
                    <a:pt x="828" y="198"/>
                  </a:cubicBezTo>
                  <a:cubicBezTo>
                    <a:pt x="190" y="496"/>
                    <a:pt x="0" y="1418"/>
                    <a:pt x="136" y="1717"/>
                  </a:cubicBezTo>
                  <a:cubicBezTo>
                    <a:pt x="245" y="1944"/>
                    <a:pt x="752" y="2251"/>
                    <a:pt x="1269" y="2251"/>
                  </a:cubicBezTo>
                  <a:cubicBezTo>
                    <a:pt x="1430" y="2251"/>
                    <a:pt x="1592" y="2221"/>
                    <a:pt x="1743" y="2151"/>
                  </a:cubicBezTo>
                  <a:cubicBezTo>
                    <a:pt x="2475" y="1812"/>
                    <a:pt x="2991" y="903"/>
                    <a:pt x="3208" y="462"/>
                  </a:cubicBezTo>
                  <a:cubicBezTo>
                    <a:pt x="3275" y="333"/>
                    <a:pt x="3201" y="184"/>
                    <a:pt x="3065" y="150"/>
                  </a:cubicBezTo>
                  <a:cubicBezTo>
                    <a:pt x="2793" y="85"/>
                    <a:pt x="2347" y="0"/>
                    <a:pt x="18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8"/>
            <p:cNvSpPr/>
            <p:nvPr/>
          </p:nvSpPr>
          <p:spPr>
            <a:xfrm>
              <a:off x="2421080" y="3480857"/>
              <a:ext cx="85221" cy="47345"/>
            </a:xfrm>
            <a:custGeom>
              <a:avLst/>
              <a:gdLst/>
              <a:ahLst/>
              <a:cxnLst/>
              <a:rect l="l" t="t" r="r" b="b"/>
              <a:pathLst>
                <a:path w="3249" h="1805" extrusionOk="0">
                  <a:moveTo>
                    <a:pt x="1881" y="0"/>
                  </a:moveTo>
                  <a:cubicBezTo>
                    <a:pt x="1520" y="0"/>
                    <a:pt x="1146" y="50"/>
                    <a:pt x="828" y="198"/>
                  </a:cubicBezTo>
                  <a:cubicBezTo>
                    <a:pt x="190" y="496"/>
                    <a:pt x="0" y="1418"/>
                    <a:pt x="143" y="1717"/>
                  </a:cubicBezTo>
                  <a:cubicBezTo>
                    <a:pt x="156" y="1744"/>
                    <a:pt x="177" y="1778"/>
                    <a:pt x="204" y="1805"/>
                  </a:cubicBezTo>
                  <a:cubicBezTo>
                    <a:pt x="868" y="1113"/>
                    <a:pt x="2509" y="605"/>
                    <a:pt x="3221" y="408"/>
                  </a:cubicBezTo>
                  <a:cubicBezTo>
                    <a:pt x="3248" y="293"/>
                    <a:pt x="3180" y="177"/>
                    <a:pt x="3065" y="150"/>
                  </a:cubicBezTo>
                  <a:cubicBezTo>
                    <a:pt x="2797" y="85"/>
                    <a:pt x="2351" y="0"/>
                    <a:pt x="1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8"/>
            <p:cNvSpPr/>
            <p:nvPr/>
          </p:nvSpPr>
          <p:spPr>
            <a:xfrm>
              <a:off x="2379269" y="3608807"/>
              <a:ext cx="129340" cy="76093"/>
            </a:xfrm>
            <a:custGeom>
              <a:avLst/>
              <a:gdLst/>
              <a:ahLst/>
              <a:cxnLst/>
              <a:rect l="l" t="t" r="r" b="b"/>
              <a:pathLst>
                <a:path w="4931" h="2901" extrusionOk="0">
                  <a:moveTo>
                    <a:pt x="4618" y="0"/>
                  </a:moveTo>
                  <a:cubicBezTo>
                    <a:pt x="4595" y="0"/>
                    <a:pt x="4570" y="4"/>
                    <a:pt x="4544" y="12"/>
                  </a:cubicBezTo>
                  <a:cubicBezTo>
                    <a:pt x="2008" y="751"/>
                    <a:pt x="225" y="2439"/>
                    <a:pt x="150" y="2514"/>
                  </a:cubicBezTo>
                  <a:cubicBezTo>
                    <a:pt x="1" y="2656"/>
                    <a:pt x="96" y="2900"/>
                    <a:pt x="306" y="2900"/>
                  </a:cubicBezTo>
                  <a:cubicBezTo>
                    <a:pt x="360" y="2900"/>
                    <a:pt x="414" y="2880"/>
                    <a:pt x="462" y="2839"/>
                  </a:cubicBezTo>
                  <a:cubicBezTo>
                    <a:pt x="476" y="2819"/>
                    <a:pt x="2238" y="1151"/>
                    <a:pt x="4666" y="446"/>
                  </a:cubicBezTo>
                  <a:cubicBezTo>
                    <a:pt x="4931" y="366"/>
                    <a:pt x="4849" y="0"/>
                    <a:pt x="4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8"/>
            <p:cNvSpPr/>
            <p:nvPr/>
          </p:nvSpPr>
          <p:spPr>
            <a:xfrm>
              <a:off x="2303675" y="3396003"/>
              <a:ext cx="142088" cy="339390"/>
            </a:xfrm>
            <a:custGeom>
              <a:avLst/>
              <a:gdLst/>
              <a:ahLst/>
              <a:cxnLst/>
              <a:rect l="l" t="t" r="r" b="b"/>
              <a:pathLst>
                <a:path w="5417" h="12939" extrusionOk="0">
                  <a:moveTo>
                    <a:pt x="2876" y="0"/>
                  </a:moveTo>
                  <a:cubicBezTo>
                    <a:pt x="2738" y="0"/>
                    <a:pt x="2598" y="119"/>
                    <a:pt x="2652" y="293"/>
                  </a:cubicBezTo>
                  <a:cubicBezTo>
                    <a:pt x="3120" y="1758"/>
                    <a:pt x="3398" y="3270"/>
                    <a:pt x="3486" y="4802"/>
                  </a:cubicBezTo>
                  <a:cubicBezTo>
                    <a:pt x="2944" y="4063"/>
                    <a:pt x="2225" y="3473"/>
                    <a:pt x="1398" y="3080"/>
                  </a:cubicBezTo>
                  <a:cubicBezTo>
                    <a:pt x="1361" y="3063"/>
                    <a:pt x="1327" y="3055"/>
                    <a:pt x="1294" y="3055"/>
                  </a:cubicBezTo>
                  <a:cubicBezTo>
                    <a:pt x="1074" y="3055"/>
                    <a:pt x="968" y="3412"/>
                    <a:pt x="1228" y="3501"/>
                  </a:cubicBezTo>
                  <a:cubicBezTo>
                    <a:pt x="2212" y="3968"/>
                    <a:pt x="3018" y="4755"/>
                    <a:pt x="3520" y="5725"/>
                  </a:cubicBezTo>
                  <a:cubicBezTo>
                    <a:pt x="3527" y="6579"/>
                    <a:pt x="3480" y="7427"/>
                    <a:pt x="3385" y="8281"/>
                  </a:cubicBezTo>
                  <a:cubicBezTo>
                    <a:pt x="2740" y="7379"/>
                    <a:pt x="1439" y="6938"/>
                    <a:pt x="354" y="6721"/>
                  </a:cubicBezTo>
                  <a:cubicBezTo>
                    <a:pt x="341" y="6720"/>
                    <a:pt x="328" y="6719"/>
                    <a:pt x="316" y="6719"/>
                  </a:cubicBezTo>
                  <a:cubicBezTo>
                    <a:pt x="62" y="6719"/>
                    <a:pt x="0" y="7104"/>
                    <a:pt x="266" y="7162"/>
                  </a:cubicBezTo>
                  <a:cubicBezTo>
                    <a:pt x="1262" y="7366"/>
                    <a:pt x="2964" y="7874"/>
                    <a:pt x="3283" y="9088"/>
                  </a:cubicBezTo>
                  <a:cubicBezTo>
                    <a:pt x="2957" y="11224"/>
                    <a:pt x="2415" y="12600"/>
                    <a:pt x="2401" y="12627"/>
                  </a:cubicBezTo>
                  <a:cubicBezTo>
                    <a:pt x="2328" y="12805"/>
                    <a:pt x="2474" y="12939"/>
                    <a:pt x="2618" y="12939"/>
                  </a:cubicBezTo>
                  <a:cubicBezTo>
                    <a:pt x="2700" y="12939"/>
                    <a:pt x="2780" y="12897"/>
                    <a:pt x="2822" y="12797"/>
                  </a:cubicBezTo>
                  <a:cubicBezTo>
                    <a:pt x="2829" y="12763"/>
                    <a:pt x="3398" y="11332"/>
                    <a:pt x="3737" y="9108"/>
                  </a:cubicBezTo>
                  <a:lnTo>
                    <a:pt x="3737" y="9101"/>
                  </a:lnTo>
                  <a:cubicBezTo>
                    <a:pt x="3859" y="8254"/>
                    <a:pt x="3941" y="7393"/>
                    <a:pt x="3961" y="6538"/>
                  </a:cubicBezTo>
                  <a:cubicBezTo>
                    <a:pt x="4151" y="5833"/>
                    <a:pt x="4598" y="5230"/>
                    <a:pt x="5209" y="4843"/>
                  </a:cubicBezTo>
                  <a:cubicBezTo>
                    <a:pt x="5417" y="4708"/>
                    <a:pt x="5284" y="4424"/>
                    <a:pt x="5090" y="4424"/>
                  </a:cubicBezTo>
                  <a:cubicBezTo>
                    <a:pt x="5050" y="4424"/>
                    <a:pt x="5007" y="4436"/>
                    <a:pt x="4965" y="4463"/>
                  </a:cubicBezTo>
                  <a:cubicBezTo>
                    <a:pt x="4564" y="4721"/>
                    <a:pt x="4219" y="5060"/>
                    <a:pt x="3961" y="5453"/>
                  </a:cubicBezTo>
                  <a:cubicBezTo>
                    <a:pt x="3920" y="3657"/>
                    <a:pt x="3629" y="1873"/>
                    <a:pt x="3086" y="158"/>
                  </a:cubicBezTo>
                  <a:cubicBezTo>
                    <a:pt x="3050" y="48"/>
                    <a:pt x="2963" y="0"/>
                    <a:pt x="2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38"/>
          <p:cNvGrpSpPr/>
          <p:nvPr/>
        </p:nvGrpSpPr>
        <p:grpSpPr>
          <a:xfrm>
            <a:off x="6830677" y="1961176"/>
            <a:ext cx="344004" cy="439843"/>
            <a:chOff x="6916141" y="2906184"/>
            <a:chExt cx="289737" cy="370394"/>
          </a:xfrm>
        </p:grpSpPr>
        <p:sp>
          <p:nvSpPr>
            <p:cNvPr id="247" name="Google Shape;247;p38"/>
            <p:cNvSpPr/>
            <p:nvPr/>
          </p:nvSpPr>
          <p:spPr>
            <a:xfrm>
              <a:off x="7003199" y="2916073"/>
              <a:ext cx="44827" cy="64159"/>
            </a:xfrm>
            <a:custGeom>
              <a:avLst/>
              <a:gdLst/>
              <a:ahLst/>
              <a:cxnLst/>
              <a:rect l="l" t="t" r="r" b="b"/>
              <a:pathLst>
                <a:path w="1709" h="2446" extrusionOk="0">
                  <a:moveTo>
                    <a:pt x="294" y="0"/>
                  </a:moveTo>
                  <a:cubicBezTo>
                    <a:pt x="244" y="0"/>
                    <a:pt x="195" y="37"/>
                    <a:pt x="190" y="93"/>
                  </a:cubicBezTo>
                  <a:cubicBezTo>
                    <a:pt x="122" y="541"/>
                    <a:pt x="0" y="1747"/>
                    <a:pt x="631" y="2446"/>
                  </a:cubicBezTo>
                  <a:lnTo>
                    <a:pt x="1709" y="1998"/>
                  </a:lnTo>
                  <a:cubicBezTo>
                    <a:pt x="1661" y="1056"/>
                    <a:pt x="719" y="290"/>
                    <a:pt x="360" y="25"/>
                  </a:cubicBezTo>
                  <a:cubicBezTo>
                    <a:pt x="340" y="8"/>
                    <a:pt x="317"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8"/>
            <p:cNvSpPr/>
            <p:nvPr/>
          </p:nvSpPr>
          <p:spPr>
            <a:xfrm>
              <a:off x="7073967" y="3099551"/>
              <a:ext cx="44853" cy="64159"/>
            </a:xfrm>
            <a:custGeom>
              <a:avLst/>
              <a:gdLst/>
              <a:ahLst/>
              <a:cxnLst/>
              <a:rect l="l" t="t" r="r" b="b"/>
              <a:pathLst>
                <a:path w="1710" h="2446" extrusionOk="0">
                  <a:moveTo>
                    <a:pt x="1079" y="1"/>
                  </a:moveTo>
                  <a:lnTo>
                    <a:pt x="1" y="448"/>
                  </a:lnTo>
                  <a:cubicBezTo>
                    <a:pt x="55" y="1391"/>
                    <a:pt x="991" y="2157"/>
                    <a:pt x="1350" y="2421"/>
                  </a:cubicBezTo>
                  <a:cubicBezTo>
                    <a:pt x="1371" y="2438"/>
                    <a:pt x="1395" y="2446"/>
                    <a:pt x="1419" y="2446"/>
                  </a:cubicBezTo>
                  <a:cubicBezTo>
                    <a:pt x="1470" y="2446"/>
                    <a:pt x="1517" y="2409"/>
                    <a:pt x="1526" y="2353"/>
                  </a:cubicBezTo>
                  <a:cubicBezTo>
                    <a:pt x="1594" y="1913"/>
                    <a:pt x="1710" y="706"/>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8"/>
            <p:cNvSpPr/>
            <p:nvPr/>
          </p:nvSpPr>
          <p:spPr>
            <a:xfrm>
              <a:off x="7120762" y="2985530"/>
              <a:ext cx="64945" cy="41496"/>
            </a:xfrm>
            <a:custGeom>
              <a:avLst/>
              <a:gdLst/>
              <a:ahLst/>
              <a:cxnLst/>
              <a:rect l="l" t="t" r="r" b="b"/>
              <a:pathLst>
                <a:path w="2476" h="1582" extrusionOk="0">
                  <a:moveTo>
                    <a:pt x="1643" y="1"/>
                  </a:moveTo>
                  <a:cubicBezTo>
                    <a:pt x="1112" y="1"/>
                    <a:pt x="453" y="98"/>
                    <a:pt x="0" y="503"/>
                  </a:cubicBezTo>
                  <a:lnTo>
                    <a:pt x="448" y="1581"/>
                  </a:lnTo>
                  <a:cubicBezTo>
                    <a:pt x="1390" y="1527"/>
                    <a:pt x="2163" y="591"/>
                    <a:pt x="2421" y="232"/>
                  </a:cubicBezTo>
                  <a:cubicBezTo>
                    <a:pt x="2475" y="164"/>
                    <a:pt x="2434" y="69"/>
                    <a:pt x="2353" y="56"/>
                  </a:cubicBezTo>
                  <a:cubicBezTo>
                    <a:pt x="2195" y="31"/>
                    <a:pt x="1939" y="1"/>
                    <a:pt x="1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8"/>
            <p:cNvSpPr/>
            <p:nvPr/>
          </p:nvSpPr>
          <p:spPr>
            <a:xfrm>
              <a:off x="6936312" y="3052967"/>
              <a:ext cx="65129" cy="41470"/>
            </a:xfrm>
            <a:custGeom>
              <a:avLst/>
              <a:gdLst/>
              <a:ahLst/>
              <a:cxnLst/>
              <a:rect l="l" t="t" r="r" b="b"/>
              <a:pathLst>
                <a:path w="2483" h="1581" extrusionOk="0">
                  <a:moveTo>
                    <a:pt x="2035" y="0"/>
                  </a:moveTo>
                  <a:cubicBezTo>
                    <a:pt x="1092" y="48"/>
                    <a:pt x="326" y="983"/>
                    <a:pt x="62" y="1349"/>
                  </a:cubicBezTo>
                  <a:cubicBezTo>
                    <a:pt x="1" y="1410"/>
                    <a:pt x="41" y="1512"/>
                    <a:pt x="129" y="1526"/>
                  </a:cubicBezTo>
                  <a:cubicBezTo>
                    <a:pt x="287" y="1550"/>
                    <a:pt x="544" y="1580"/>
                    <a:pt x="840" y="1580"/>
                  </a:cubicBezTo>
                  <a:cubicBezTo>
                    <a:pt x="1371" y="1580"/>
                    <a:pt x="2030" y="1483"/>
                    <a:pt x="2482" y="1078"/>
                  </a:cubicBezTo>
                  <a:lnTo>
                    <a:pt x="20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8"/>
            <p:cNvSpPr/>
            <p:nvPr/>
          </p:nvSpPr>
          <p:spPr>
            <a:xfrm>
              <a:off x="7073967" y="2916073"/>
              <a:ext cx="44853" cy="64159"/>
            </a:xfrm>
            <a:custGeom>
              <a:avLst/>
              <a:gdLst/>
              <a:ahLst/>
              <a:cxnLst/>
              <a:rect l="l" t="t" r="r" b="b"/>
              <a:pathLst>
                <a:path w="1710" h="2446" extrusionOk="0">
                  <a:moveTo>
                    <a:pt x="1419" y="0"/>
                  </a:moveTo>
                  <a:cubicBezTo>
                    <a:pt x="1395" y="0"/>
                    <a:pt x="1371" y="8"/>
                    <a:pt x="1350" y="25"/>
                  </a:cubicBezTo>
                  <a:cubicBezTo>
                    <a:pt x="991" y="290"/>
                    <a:pt x="55" y="1056"/>
                    <a:pt x="1" y="1998"/>
                  </a:cubicBezTo>
                  <a:lnTo>
                    <a:pt x="1079" y="2446"/>
                  </a:lnTo>
                  <a:cubicBezTo>
                    <a:pt x="1710" y="1747"/>
                    <a:pt x="1587" y="534"/>
                    <a:pt x="1526" y="93"/>
                  </a:cubicBezTo>
                  <a:cubicBezTo>
                    <a:pt x="1517" y="37"/>
                    <a:pt x="1470" y="0"/>
                    <a:pt x="1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p:nvPr/>
          </p:nvSpPr>
          <p:spPr>
            <a:xfrm>
              <a:off x="7003199" y="3099551"/>
              <a:ext cx="44827" cy="64159"/>
            </a:xfrm>
            <a:custGeom>
              <a:avLst/>
              <a:gdLst/>
              <a:ahLst/>
              <a:cxnLst/>
              <a:rect l="l" t="t" r="r" b="b"/>
              <a:pathLst>
                <a:path w="1709" h="2446" extrusionOk="0">
                  <a:moveTo>
                    <a:pt x="631" y="1"/>
                  </a:moveTo>
                  <a:cubicBezTo>
                    <a:pt x="0" y="706"/>
                    <a:pt x="122" y="1913"/>
                    <a:pt x="190" y="2353"/>
                  </a:cubicBezTo>
                  <a:cubicBezTo>
                    <a:pt x="199" y="2409"/>
                    <a:pt x="247" y="2446"/>
                    <a:pt x="296" y="2446"/>
                  </a:cubicBezTo>
                  <a:cubicBezTo>
                    <a:pt x="318" y="2446"/>
                    <a:pt x="340" y="2438"/>
                    <a:pt x="360" y="2421"/>
                  </a:cubicBezTo>
                  <a:cubicBezTo>
                    <a:pt x="719" y="2164"/>
                    <a:pt x="1661" y="1391"/>
                    <a:pt x="1709" y="448"/>
                  </a:cubicBezTo>
                  <a:lnTo>
                    <a:pt x="6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8"/>
            <p:cNvSpPr/>
            <p:nvPr/>
          </p:nvSpPr>
          <p:spPr>
            <a:xfrm>
              <a:off x="7120762" y="3052967"/>
              <a:ext cx="64945" cy="41338"/>
            </a:xfrm>
            <a:custGeom>
              <a:avLst/>
              <a:gdLst/>
              <a:ahLst/>
              <a:cxnLst/>
              <a:rect l="l" t="t" r="r" b="b"/>
              <a:pathLst>
                <a:path w="2476" h="1576" extrusionOk="0">
                  <a:moveTo>
                    <a:pt x="448" y="0"/>
                  </a:moveTo>
                  <a:lnTo>
                    <a:pt x="0" y="1078"/>
                  </a:lnTo>
                  <a:cubicBezTo>
                    <a:pt x="444" y="1479"/>
                    <a:pt x="1093" y="1576"/>
                    <a:pt x="1622" y="1576"/>
                  </a:cubicBezTo>
                  <a:cubicBezTo>
                    <a:pt x="1925" y="1576"/>
                    <a:pt x="2190" y="1544"/>
                    <a:pt x="2353" y="1519"/>
                  </a:cubicBezTo>
                  <a:cubicBezTo>
                    <a:pt x="2434" y="1512"/>
                    <a:pt x="2475" y="1410"/>
                    <a:pt x="2421" y="1349"/>
                  </a:cubicBezTo>
                  <a:cubicBezTo>
                    <a:pt x="2156" y="990"/>
                    <a:pt x="1390" y="48"/>
                    <a:pt x="4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8"/>
            <p:cNvSpPr/>
            <p:nvPr/>
          </p:nvSpPr>
          <p:spPr>
            <a:xfrm>
              <a:off x="6936496" y="2985477"/>
              <a:ext cx="64945" cy="41548"/>
            </a:xfrm>
            <a:custGeom>
              <a:avLst/>
              <a:gdLst/>
              <a:ahLst/>
              <a:cxnLst/>
              <a:rect l="l" t="t" r="r" b="b"/>
              <a:pathLst>
                <a:path w="2476" h="1584" extrusionOk="0">
                  <a:moveTo>
                    <a:pt x="854" y="1"/>
                  </a:moveTo>
                  <a:cubicBezTo>
                    <a:pt x="550" y="1"/>
                    <a:pt x="286" y="33"/>
                    <a:pt x="122" y="58"/>
                  </a:cubicBezTo>
                  <a:cubicBezTo>
                    <a:pt x="41" y="71"/>
                    <a:pt x="0" y="166"/>
                    <a:pt x="55" y="234"/>
                  </a:cubicBezTo>
                  <a:cubicBezTo>
                    <a:pt x="319" y="593"/>
                    <a:pt x="1085" y="1529"/>
                    <a:pt x="2028" y="1583"/>
                  </a:cubicBezTo>
                  <a:lnTo>
                    <a:pt x="2475" y="498"/>
                  </a:lnTo>
                  <a:cubicBezTo>
                    <a:pt x="2032" y="98"/>
                    <a:pt x="1383"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8"/>
            <p:cNvSpPr/>
            <p:nvPr/>
          </p:nvSpPr>
          <p:spPr>
            <a:xfrm>
              <a:off x="7022032" y="3104902"/>
              <a:ext cx="77929" cy="171675"/>
            </a:xfrm>
            <a:custGeom>
              <a:avLst/>
              <a:gdLst/>
              <a:ahLst/>
              <a:cxnLst/>
              <a:rect l="l" t="t" r="r" b="b"/>
              <a:pathLst>
                <a:path w="2971" h="6545" extrusionOk="0">
                  <a:moveTo>
                    <a:pt x="1262" y="0"/>
                  </a:moveTo>
                  <a:lnTo>
                    <a:pt x="1262" y="5228"/>
                  </a:lnTo>
                  <a:cubicBezTo>
                    <a:pt x="957" y="4902"/>
                    <a:pt x="625" y="4597"/>
                    <a:pt x="272" y="4326"/>
                  </a:cubicBezTo>
                  <a:lnTo>
                    <a:pt x="1" y="4685"/>
                  </a:lnTo>
                  <a:cubicBezTo>
                    <a:pt x="8" y="4692"/>
                    <a:pt x="726" y="5235"/>
                    <a:pt x="1174" y="5838"/>
                  </a:cubicBezTo>
                  <a:cubicBezTo>
                    <a:pt x="1228" y="5913"/>
                    <a:pt x="1262" y="6001"/>
                    <a:pt x="1262" y="6096"/>
                  </a:cubicBezTo>
                  <a:lnTo>
                    <a:pt x="1262" y="6306"/>
                  </a:lnTo>
                  <a:cubicBezTo>
                    <a:pt x="1252" y="6465"/>
                    <a:pt x="1369" y="6545"/>
                    <a:pt x="1486" y="6545"/>
                  </a:cubicBezTo>
                  <a:cubicBezTo>
                    <a:pt x="1603" y="6545"/>
                    <a:pt x="1720" y="6465"/>
                    <a:pt x="1710" y="6306"/>
                  </a:cubicBezTo>
                  <a:lnTo>
                    <a:pt x="1710" y="6096"/>
                  </a:lnTo>
                  <a:cubicBezTo>
                    <a:pt x="1710" y="6001"/>
                    <a:pt x="1737" y="5913"/>
                    <a:pt x="1798" y="5838"/>
                  </a:cubicBezTo>
                  <a:cubicBezTo>
                    <a:pt x="2245" y="5235"/>
                    <a:pt x="2964" y="4692"/>
                    <a:pt x="2971" y="4685"/>
                  </a:cubicBezTo>
                  <a:lnTo>
                    <a:pt x="2706" y="4326"/>
                  </a:lnTo>
                  <a:cubicBezTo>
                    <a:pt x="2347" y="4597"/>
                    <a:pt x="2015" y="4902"/>
                    <a:pt x="1710" y="5228"/>
                  </a:cubicBezTo>
                  <a:lnTo>
                    <a:pt x="17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8"/>
            <p:cNvSpPr/>
            <p:nvPr/>
          </p:nvSpPr>
          <p:spPr>
            <a:xfrm>
              <a:off x="6916141" y="3148234"/>
              <a:ext cx="121471" cy="83359"/>
            </a:xfrm>
            <a:custGeom>
              <a:avLst/>
              <a:gdLst/>
              <a:ahLst/>
              <a:cxnLst/>
              <a:rect l="l" t="t" r="r" b="b"/>
              <a:pathLst>
                <a:path w="4631" h="3178" extrusionOk="0">
                  <a:moveTo>
                    <a:pt x="174" y="0"/>
                  </a:moveTo>
                  <a:cubicBezTo>
                    <a:pt x="77" y="0"/>
                    <a:pt x="1" y="99"/>
                    <a:pt x="44" y="192"/>
                  </a:cubicBezTo>
                  <a:cubicBezTo>
                    <a:pt x="349" y="850"/>
                    <a:pt x="1441" y="2640"/>
                    <a:pt x="4438" y="3176"/>
                  </a:cubicBezTo>
                  <a:cubicBezTo>
                    <a:pt x="4446" y="3177"/>
                    <a:pt x="4454" y="3178"/>
                    <a:pt x="4462" y="3178"/>
                  </a:cubicBezTo>
                  <a:cubicBezTo>
                    <a:pt x="4564" y="3178"/>
                    <a:pt x="4631" y="3061"/>
                    <a:pt x="4580" y="2972"/>
                  </a:cubicBezTo>
                  <a:cubicBezTo>
                    <a:pt x="4207" y="2342"/>
                    <a:pt x="3000" y="681"/>
                    <a:pt x="200" y="3"/>
                  </a:cubicBezTo>
                  <a:cubicBezTo>
                    <a:pt x="191" y="1"/>
                    <a:pt x="182"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8"/>
            <p:cNvSpPr/>
            <p:nvPr/>
          </p:nvSpPr>
          <p:spPr>
            <a:xfrm>
              <a:off x="7084407" y="3148234"/>
              <a:ext cx="121471" cy="83359"/>
            </a:xfrm>
            <a:custGeom>
              <a:avLst/>
              <a:gdLst/>
              <a:ahLst/>
              <a:cxnLst/>
              <a:rect l="l" t="t" r="r" b="b"/>
              <a:pathLst>
                <a:path w="4631" h="3178" extrusionOk="0">
                  <a:moveTo>
                    <a:pt x="4457" y="0"/>
                  </a:moveTo>
                  <a:cubicBezTo>
                    <a:pt x="4448" y="0"/>
                    <a:pt x="4440" y="1"/>
                    <a:pt x="4431" y="3"/>
                  </a:cubicBezTo>
                  <a:cubicBezTo>
                    <a:pt x="1630" y="681"/>
                    <a:pt x="423" y="2342"/>
                    <a:pt x="57" y="2972"/>
                  </a:cubicBezTo>
                  <a:cubicBezTo>
                    <a:pt x="0" y="3061"/>
                    <a:pt x="67" y="3178"/>
                    <a:pt x="169" y="3178"/>
                  </a:cubicBezTo>
                  <a:cubicBezTo>
                    <a:pt x="176" y="3178"/>
                    <a:pt x="185" y="3177"/>
                    <a:pt x="193" y="3176"/>
                  </a:cubicBezTo>
                  <a:cubicBezTo>
                    <a:pt x="3190" y="2640"/>
                    <a:pt x="4281" y="850"/>
                    <a:pt x="4587" y="192"/>
                  </a:cubicBezTo>
                  <a:cubicBezTo>
                    <a:pt x="4630" y="99"/>
                    <a:pt x="4554" y="0"/>
                    <a:pt x="4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8"/>
            <p:cNvSpPr/>
            <p:nvPr/>
          </p:nvSpPr>
          <p:spPr>
            <a:xfrm>
              <a:off x="7037508" y="2906184"/>
              <a:ext cx="46978" cy="62847"/>
            </a:xfrm>
            <a:custGeom>
              <a:avLst/>
              <a:gdLst/>
              <a:ahLst/>
              <a:cxnLst/>
              <a:rect l="l" t="t" r="r" b="b"/>
              <a:pathLst>
                <a:path w="1791" h="2396" extrusionOk="0">
                  <a:moveTo>
                    <a:pt x="899" y="0"/>
                  </a:moveTo>
                  <a:cubicBezTo>
                    <a:pt x="864" y="0"/>
                    <a:pt x="828" y="19"/>
                    <a:pt x="808" y="56"/>
                  </a:cubicBezTo>
                  <a:cubicBezTo>
                    <a:pt x="570" y="436"/>
                    <a:pt x="1" y="1507"/>
                    <a:pt x="313" y="2396"/>
                  </a:cubicBezTo>
                  <a:lnTo>
                    <a:pt x="1479" y="2396"/>
                  </a:lnTo>
                  <a:cubicBezTo>
                    <a:pt x="1791" y="1507"/>
                    <a:pt x="1228" y="436"/>
                    <a:pt x="991" y="56"/>
                  </a:cubicBezTo>
                  <a:cubicBezTo>
                    <a:pt x="970" y="19"/>
                    <a:pt x="935" y="0"/>
                    <a:pt x="8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8"/>
            <p:cNvSpPr/>
            <p:nvPr/>
          </p:nvSpPr>
          <p:spPr>
            <a:xfrm>
              <a:off x="7037508" y="3110752"/>
              <a:ext cx="47162" cy="62900"/>
            </a:xfrm>
            <a:custGeom>
              <a:avLst/>
              <a:gdLst/>
              <a:ahLst/>
              <a:cxnLst/>
              <a:rect l="l" t="t" r="r" b="b"/>
              <a:pathLst>
                <a:path w="1798" h="2398" extrusionOk="0">
                  <a:moveTo>
                    <a:pt x="313" y="1"/>
                  </a:moveTo>
                  <a:cubicBezTo>
                    <a:pt x="1" y="896"/>
                    <a:pt x="570" y="1960"/>
                    <a:pt x="808" y="2347"/>
                  </a:cubicBezTo>
                  <a:cubicBezTo>
                    <a:pt x="828" y="2381"/>
                    <a:pt x="864" y="2398"/>
                    <a:pt x="899" y="2398"/>
                  </a:cubicBezTo>
                  <a:cubicBezTo>
                    <a:pt x="935" y="2398"/>
                    <a:pt x="970" y="2381"/>
                    <a:pt x="991" y="2347"/>
                  </a:cubicBezTo>
                  <a:cubicBezTo>
                    <a:pt x="1221" y="1960"/>
                    <a:pt x="1798" y="896"/>
                    <a:pt x="1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8"/>
            <p:cNvSpPr/>
            <p:nvPr/>
          </p:nvSpPr>
          <p:spPr>
            <a:xfrm>
              <a:off x="7131962" y="3022225"/>
              <a:ext cx="63345" cy="35463"/>
            </a:xfrm>
            <a:custGeom>
              <a:avLst/>
              <a:gdLst/>
              <a:ahLst/>
              <a:cxnLst/>
              <a:rect l="l" t="t" r="r" b="b"/>
              <a:pathLst>
                <a:path w="2415" h="1352" extrusionOk="0">
                  <a:moveTo>
                    <a:pt x="571" y="0"/>
                  </a:moveTo>
                  <a:cubicBezTo>
                    <a:pt x="378" y="0"/>
                    <a:pt x="185" y="28"/>
                    <a:pt x="0" y="94"/>
                  </a:cubicBezTo>
                  <a:lnTo>
                    <a:pt x="0" y="1260"/>
                  </a:lnTo>
                  <a:cubicBezTo>
                    <a:pt x="183" y="1325"/>
                    <a:pt x="374" y="1351"/>
                    <a:pt x="565" y="1351"/>
                  </a:cubicBezTo>
                  <a:cubicBezTo>
                    <a:pt x="1301" y="1351"/>
                    <a:pt x="2038" y="954"/>
                    <a:pt x="2340" y="765"/>
                  </a:cubicBezTo>
                  <a:cubicBezTo>
                    <a:pt x="2414" y="725"/>
                    <a:pt x="2414" y="623"/>
                    <a:pt x="2340" y="582"/>
                  </a:cubicBezTo>
                  <a:cubicBezTo>
                    <a:pt x="2039" y="400"/>
                    <a:pt x="1304" y="0"/>
                    <a:pt x="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8"/>
            <p:cNvSpPr/>
            <p:nvPr/>
          </p:nvSpPr>
          <p:spPr>
            <a:xfrm>
              <a:off x="6926896" y="3022199"/>
              <a:ext cx="63345" cy="35489"/>
            </a:xfrm>
            <a:custGeom>
              <a:avLst/>
              <a:gdLst/>
              <a:ahLst/>
              <a:cxnLst/>
              <a:rect l="l" t="t" r="r" b="b"/>
              <a:pathLst>
                <a:path w="2415" h="1353" extrusionOk="0">
                  <a:moveTo>
                    <a:pt x="1837" y="0"/>
                  </a:moveTo>
                  <a:cubicBezTo>
                    <a:pt x="1103" y="0"/>
                    <a:pt x="374" y="396"/>
                    <a:pt x="68" y="583"/>
                  </a:cubicBezTo>
                  <a:cubicBezTo>
                    <a:pt x="0" y="624"/>
                    <a:pt x="0" y="726"/>
                    <a:pt x="68" y="766"/>
                  </a:cubicBezTo>
                  <a:cubicBezTo>
                    <a:pt x="375" y="955"/>
                    <a:pt x="1109" y="1352"/>
                    <a:pt x="1846" y="1352"/>
                  </a:cubicBezTo>
                  <a:cubicBezTo>
                    <a:pt x="2038" y="1352"/>
                    <a:pt x="2230" y="1326"/>
                    <a:pt x="2414" y="1261"/>
                  </a:cubicBezTo>
                  <a:lnTo>
                    <a:pt x="2414" y="95"/>
                  </a:lnTo>
                  <a:cubicBezTo>
                    <a:pt x="2227" y="28"/>
                    <a:pt x="2032" y="0"/>
                    <a:pt x="1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8"/>
            <p:cNvSpPr/>
            <p:nvPr/>
          </p:nvSpPr>
          <p:spPr>
            <a:xfrm>
              <a:off x="7100302" y="2944558"/>
              <a:ext cx="56526" cy="56132"/>
            </a:xfrm>
            <a:custGeom>
              <a:avLst/>
              <a:gdLst/>
              <a:ahLst/>
              <a:cxnLst/>
              <a:rect l="l" t="t" r="r" b="b"/>
              <a:pathLst>
                <a:path w="2155" h="2140" extrusionOk="0">
                  <a:moveTo>
                    <a:pt x="2034" y="0"/>
                  </a:moveTo>
                  <a:cubicBezTo>
                    <a:pt x="2026" y="0"/>
                    <a:pt x="2017" y="1"/>
                    <a:pt x="2007" y="4"/>
                  </a:cubicBezTo>
                  <a:cubicBezTo>
                    <a:pt x="1573" y="105"/>
                    <a:pt x="407" y="458"/>
                    <a:pt x="0" y="1312"/>
                  </a:cubicBezTo>
                  <a:lnTo>
                    <a:pt x="828" y="2140"/>
                  </a:lnTo>
                  <a:cubicBezTo>
                    <a:pt x="1675" y="1733"/>
                    <a:pt x="2035" y="567"/>
                    <a:pt x="2136" y="133"/>
                  </a:cubicBezTo>
                  <a:cubicBezTo>
                    <a:pt x="2154" y="61"/>
                    <a:pt x="2099" y="0"/>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8"/>
            <p:cNvSpPr/>
            <p:nvPr/>
          </p:nvSpPr>
          <p:spPr>
            <a:xfrm>
              <a:off x="6965218" y="3079092"/>
              <a:ext cx="56499" cy="56158"/>
            </a:xfrm>
            <a:custGeom>
              <a:avLst/>
              <a:gdLst/>
              <a:ahLst/>
              <a:cxnLst/>
              <a:rect l="l" t="t" r="r" b="b"/>
              <a:pathLst>
                <a:path w="2154" h="2141" extrusionOk="0">
                  <a:moveTo>
                    <a:pt x="1333" y="1"/>
                  </a:moveTo>
                  <a:cubicBezTo>
                    <a:pt x="485" y="408"/>
                    <a:pt x="126" y="1574"/>
                    <a:pt x="24" y="2008"/>
                  </a:cubicBezTo>
                  <a:cubicBezTo>
                    <a:pt x="0" y="2074"/>
                    <a:pt x="56" y="2140"/>
                    <a:pt x="126" y="2140"/>
                  </a:cubicBezTo>
                  <a:cubicBezTo>
                    <a:pt x="135" y="2140"/>
                    <a:pt x="144" y="2139"/>
                    <a:pt x="153" y="2137"/>
                  </a:cubicBezTo>
                  <a:cubicBezTo>
                    <a:pt x="587" y="2035"/>
                    <a:pt x="1746" y="1682"/>
                    <a:pt x="2153" y="828"/>
                  </a:cubicBezTo>
                  <a:lnTo>
                    <a:pt x="1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8"/>
            <p:cNvSpPr/>
            <p:nvPr/>
          </p:nvSpPr>
          <p:spPr>
            <a:xfrm>
              <a:off x="7100302" y="3079276"/>
              <a:ext cx="56499" cy="56027"/>
            </a:xfrm>
            <a:custGeom>
              <a:avLst/>
              <a:gdLst/>
              <a:ahLst/>
              <a:cxnLst/>
              <a:rect l="l" t="t" r="r" b="b"/>
              <a:pathLst>
                <a:path w="2154" h="2136" extrusionOk="0">
                  <a:moveTo>
                    <a:pt x="828" y="1"/>
                  </a:moveTo>
                  <a:lnTo>
                    <a:pt x="0" y="821"/>
                  </a:lnTo>
                  <a:cubicBezTo>
                    <a:pt x="407" y="1669"/>
                    <a:pt x="1573" y="2028"/>
                    <a:pt x="2007" y="2130"/>
                  </a:cubicBezTo>
                  <a:cubicBezTo>
                    <a:pt x="2018" y="2134"/>
                    <a:pt x="2029" y="2135"/>
                    <a:pt x="2039" y="2135"/>
                  </a:cubicBezTo>
                  <a:cubicBezTo>
                    <a:pt x="2101" y="2135"/>
                    <a:pt x="2154" y="2071"/>
                    <a:pt x="2136" y="2001"/>
                  </a:cubicBezTo>
                  <a:cubicBezTo>
                    <a:pt x="2035" y="1567"/>
                    <a:pt x="1682" y="407"/>
                    <a:pt x="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8"/>
            <p:cNvSpPr/>
            <p:nvPr/>
          </p:nvSpPr>
          <p:spPr>
            <a:xfrm>
              <a:off x="6965218" y="2944558"/>
              <a:ext cx="56499" cy="56132"/>
            </a:xfrm>
            <a:custGeom>
              <a:avLst/>
              <a:gdLst/>
              <a:ahLst/>
              <a:cxnLst/>
              <a:rect l="l" t="t" r="r" b="b"/>
              <a:pathLst>
                <a:path w="2154" h="2140" extrusionOk="0">
                  <a:moveTo>
                    <a:pt x="124" y="0"/>
                  </a:moveTo>
                  <a:cubicBezTo>
                    <a:pt x="55" y="0"/>
                    <a:pt x="0" y="61"/>
                    <a:pt x="24" y="133"/>
                  </a:cubicBezTo>
                  <a:cubicBezTo>
                    <a:pt x="126" y="567"/>
                    <a:pt x="478" y="1733"/>
                    <a:pt x="1333" y="2140"/>
                  </a:cubicBezTo>
                  <a:lnTo>
                    <a:pt x="2153" y="1312"/>
                  </a:lnTo>
                  <a:cubicBezTo>
                    <a:pt x="1746" y="465"/>
                    <a:pt x="587" y="105"/>
                    <a:pt x="153" y="4"/>
                  </a:cubicBezTo>
                  <a:cubicBezTo>
                    <a:pt x="143" y="1"/>
                    <a:pt x="133"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8"/>
            <p:cNvSpPr/>
            <p:nvPr/>
          </p:nvSpPr>
          <p:spPr>
            <a:xfrm>
              <a:off x="6984156" y="2963129"/>
              <a:ext cx="153708" cy="153524"/>
            </a:xfrm>
            <a:custGeom>
              <a:avLst/>
              <a:gdLst/>
              <a:ahLst/>
              <a:cxnLst/>
              <a:rect l="l" t="t" r="r" b="b"/>
              <a:pathLst>
                <a:path w="5860" h="5853" extrusionOk="0">
                  <a:moveTo>
                    <a:pt x="2930" y="1"/>
                  </a:moveTo>
                  <a:cubicBezTo>
                    <a:pt x="1316" y="1"/>
                    <a:pt x="1" y="1310"/>
                    <a:pt x="1" y="2930"/>
                  </a:cubicBezTo>
                  <a:cubicBezTo>
                    <a:pt x="1" y="4544"/>
                    <a:pt x="1316" y="5853"/>
                    <a:pt x="2930" y="5853"/>
                  </a:cubicBezTo>
                  <a:cubicBezTo>
                    <a:pt x="4550" y="5853"/>
                    <a:pt x="5859" y="4544"/>
                    <a:pt x="5859" y="2930"/>
                  </a:cubicBezTo>
                  <a:cubicBezTo>
                    <a:pt x="5859" y="1310"/>
                    <a:pt x="4550" y="1"/>
                    <a:pt x="29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8"/>
            <p:cNvSpPr/>
            <p:nvPr/>
          </p:nvSpPr>
          <p:spPr>
            <a:xfrm>
              <a:off x="7001940" y="2980756"/>
              <a:ext cx="118114" cy="118297"/>
            </a:xfrm>
            <a:custGeom>
              <a:avLst/>
              <a:gdLst/>
              <a:ahLst/>
              <a:cxnLst/>
              <a:rect l="l" t="t" r="r" b="b"/>
              <a:pathLst>
                <a:path w="4503" h="4510" extrusionOk="0">
                  <a:moveTo>
                    <a:pt x="2252" y="0"/>
                  </a:moveTo>
                  <a:cubicBezTo>
                    <a:pt x="1011" y="0"/>
                    <a:pt x="1" y="1011"/>
                    <a:pt x="1" y="2258"/>
                  </a:cubicBezTo>
                  <a:cubicBezTo>
                    <a:pt x="1" y="3499"/>
                    <a:pt x="1011" y="4509"/>
                    <a:pt x="2252" y="4509"/>
                  </a:cubicBezTo>
                  <a:cubicBezTo>
                    <a:pt x="3499" y="4509"/>
                    <a:pt x="4503" y="3499"/>
                    <a:pt x="4503" y="2258"/>
                  </a:cubicBezTo>
                  <a:cubicBezTo>
                    <a:pt x="4503" y="1011"/>
                    <a:pt x="3499" y="0"/>
                    <a:pt x="2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215;p38"/>
          <p:cNvSpPr txBox="1">
            <a:spLocks/>
          </p:cNvSpPr>
          <p:nvPr/>
        </p:nvSpPr>
        <p:spPr>
          <a:xfrm>
            <a:off x="1742100" y="521311"/>
            <a:ext cx="5559000" cy="57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dirty="0" err="1"/>
              <a:t>Hình</a:t>
            </a:r>
            <a:r>
              <a:rPr lang="en-US" dirty="0"/>
              <a:t> </a:t>
            </a:r>
            <a:r>
              <a:rPr lang="en-US" dirty="0" err="1"/>
              <a:t>thức</a:t>
            </a:r>
            <a:r>
              <a:rPr lang="en-US" dirty="0"/>
              <a:t> </a:t>
            </a:r>
            <a:r>
              <a:rPr lang="en-US" dirty="0" err="1"/>
              <a:t>đoạn</a:t>
            </a:r>
            <a:endParaRPr lang="en-US" dirty="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5" name="Google Shape;215;p38"/>
          <p:cNvSpPr txBox="1">
            <a:spLocks noGrp="1"/>
          </p:cNvSpPr>
          <p:nvPr>
            <p:ph type="ctrTitle"/>
          </p:nvPr>
        </p:nvSpPr>
        <p:spPr>
          <a:xfrm>
            <a:off x="643223" y="358798"/>
            <a:ext cx="2198044" cy="499026"/>
          </a:xfrm>
          <a:prstGeom prst="rect">
            <a:avLst/>
          </a:prstGeom>
          <a:solidFill>
            <a:schemeClr val="accent2">
              <a:lumMod val="20000"/>
              <a:lumOff val="8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KĨ NĂNG VIẾT ĐOẠN</a:t>
            </a:r>
            <a:endParaRPr sz="2800" dirty="0">
              <a:solidFill>
                <a:schemeClr val="dk1"/>
              </a:solidFill>
            </a:endParaRPr>
          </a:p>
        </p:txBody>
      </p:sp>
      <p:sp>
        <p:nvSpPr>
          <p:cNvPr id="6" name="Google Shape;215;p38"/>
          <p:cNvSpPr txBox="1">
            <a:spLocks/>
          </p:cNvSpPr>
          <p:nvPr/>
        </p:nvSpPr>
        <p:spPr>
          <a:xfrm>
            <a:off x="1486728" y="1998323"/>
            <a:ext cx="1185365" cy="579900"/>
          </a:xfrm>
          <a:prstGeom prst="rect">
            <a:avLst/>
          </a:prstGeom>
          <a:solidFill>
            <a:schemeClr val="accent3">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Amatic SC"/>
              <a:buNone/>
              <a:defRPr sz="8000" b="1" i="0" u="none" strike="noStrike" cap="none">
                <a:solidFill>
                  <a:schemeClr val="accent6"/>
                </a:solidFill>
                <a:latin typeface="Amatic SC"/>
                <a:ea typeface="Amatic SC"/>
                <a:cs typeface="Amatic SC"/>
                <a:sym typeface="Amatic SC"/>
              </a:defRPr>
            </a:lvl1pPr>
            <a:lvl2pPr marR="0" lvl="1"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2pPr>
            <a:lvl3pPr marR="0" lvl="2"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3pPr>
            <a:lvl4pPr marR="0" lvl="3"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4pPr>
            <a:lvl5pPr marR="0" lvl="4"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5pPr>
            <a:lvl6pPr marR="0" lvl="5"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6pPr>
            <a:lvl7pPr marR="0" lvl="6"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7pPr>
            <a:lvl8pPr marR="0" lvl="7"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8pPr>
            <a:lvl9pPr marR="0" lvl="8"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9pPr>
          </a:lstStyle>
          <a:p>
            <a:r>
              <a:rPr lang="en-US" sz="2800" dirty="0" err="1">
                <a:solidFill>
                  <a:schemeClr val="tx1"/>
                </a:solidFill>
              </a:rPr>
              <a:t>Hình</a:t>
            </a:r>
            <a:r>
              <a:rPr lang="en-US" sz="2800" dirty="0">
                <a:solidFill>
                  <a:schemeClr val="tx1"/>
                </a:solidFill>
              </a:rPr>
              <a:t> </a:t>
            </a:r>
            <a:r>
              <a:rPr lang="en-US" sz="2800" dirty="0" err="1">
                <a:solidFill>
                  <a:schemeClr val="tx1"/>
                </a:solidFill>
              </a:rPr>
              <a:t>thức</a:t>
            </a:r>
            <a:endParaRPr lang="en-US" sz="2800" dirty="0">
              <a:solidFill>
                <a:schemeClr val="tx1"/>
              </a:solidFill>
            </a:endParaRPr>
          </a:p>
        </p:txBody>
      </p:sp>
      <p:sp>
        <p:nvSpPr>
          <p:cNvPr id="8" name="Google Shape;215;p38"/>
          <p:cNvSpPr txBox="1">
            <a:spLocks/>
          </p:cNvSpPr>
          <p:nvPr/>
        </p:nvSpPr>
        <p:spPr>
          <a:xfrm>
            <a:off x="3098400" y="1998323"/>
            <a:ext cx="1034341" cy="579900"/>
          </a:xfrm>
          <a:prstGeom prst="rect">
            <a:avLst/>
          </a:prstGeom>
          <a:solidFill>
            <a:schemeClr val="accent4">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Amatic SC"/>
              <a:buNone/>
              <a:defRPr sz="8000" b="1" i="0" u="none" strike="noStrike" cap="none">
                <a:solidFill>
                  <a:schemeClr val="accent6"/>
                </a:solidFill>
                <a:latin typeface="Amatic SC"/>
                <a:ea typeface="Amatic SC"/>
                <a:cs typeface="Amatic SC"/>
                <a:sym typeface="Amatic SC"/>
              </a:defRPr>
            </a:lvl1pPr>
            <a:lvl2pPr marR="0" lvl="1"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2pPr>
            <a:lvl3pPr marR="0" lvl="2"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3pPr>
            <a:lvl4pPr marR="0" lvl="3"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4pPr>
            <a:lvl5pPr marR="0" lvl="4"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5pPr>
            <a:lvl6pPr marR="0" lvl="5"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6pPr>
            <a:lvl7pPr marR="0" lvl="6"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7pPr>
            <a:lvl8pPr marR="0" lvl="7"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8pPr>
            <a:lvl9pPr marR="0" lvl="8"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9pPr>
          </a:lstStyle>
          <a:p>
            <a:r>
              <a:rPr lang="en-US" sz="2800" dirty="0" err="1"/>
              <a:t>Quy</a:t>
            </a:r>
            <a:r>
              <a:rPr lang="en-US" sz="2800" dirty="0"/>
              <a:t> </a:t>
            </a:r>
            <a:r>
              <a:rPr lang="en-US" sz="2800" dirty="0" err="1"/>
              <a:t>nạp</a:t>
            </a:r>
            <a:endParaRPr lang="en-US" sz="2800" dirty="0">
              <a:solidFill>
                <a:schemeClr val="dk1"/>
              </a:solidFill>
            </a:endParaRPr>
          </a:p>
        </p:txBody>
      </p:sp>
      <p:sp>
        <p:nvSpPr>
          <p:cNvPr id="9" name="Google Shape;215;p38"/>
          <p:cNvSpPr txBox="1">
            <a:spLocks/>
          </p:cNvSpPr>
          <p:nvPr/>
        </p:nvSpPr>
        <p:spPr>
          <a:xfrm>
            <a:off x="3279983" y="3528619"/>
            <a:ext cx="959606" cy="579900"/>
          </a:xfrm>
          <a:prstGeom prst="rect">
            <a:avLst/>
          </a:prstGeom>
          <a:solidFill>
            <a:srgbClr val="00B0F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Amatic SC"/>
              <a:buNone/>
              <a:defRPr sz="8000" b="1" i="0" u="none" strike="noStrike" cap="none">
                <a:solidFill>
                  <a:schemeClr val="accent6"/>
                </a:solidFill>
                <a:latin typeface="Amatic SC"/>
                <a:ea typeface="Amatic SC"/>
                <a:cs typeface="Amatic SC"/>
                <a:sym typeface="Amatic SC"/>
              </a:defRPr>
            </a:lvl1pPr>
            <a:lvl2pPr marR="0" lvl="1"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2pPr>
            <a:lvl3pPr marR="0" lvl="2"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3pPr>
            <a:lvl4pPr marR="0" lvl="3"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4pPr>
            <a:lvl5pPr marR="0" lvl="4"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5pPr>
            <a:lvl6pPr marR="0" lvl="5"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6pPr>
            <a:lvl7pPr marR="0" lvl="6"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7pPr>
            <a:lvl8pPr marR="0" lvl="7"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8pPr>
            <a:lvl9pPr marR="0" lvl="8"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9pPr>
          </a:lstStyle>
          <a:p>
            <a:r>
              <a:rPr lang="en-US" sz="2800" dirty="0"/>
              <a:t>T-p-h</a:t>
            </a:r>
            <a:endParaRPr lang="en-US" sz="2800" dirty="0">
              <a:solidFill>
                <a:schemeClr val="dk1"/>
              </a:solidFill>
            </a:endParaRPr>
          </a:p>
        </p:txBody>
      </p:sp>
      <p:sp>
        <p:nvSpPr>
          <p:cNvPr id="10" name="Google Shape;215;p38"/>
          <p:cNvSpPr txBox="1">
            <a:spLocks/>
          </p:cNvSpPr>
          <p:nvPr/>
        </p:nvSpPr>
        <p:spPr>
          <a:xfrm>
            <a:off x="3098399" y="838687"/>
            <a:ext cx="1177973" cy="579900"/>
          </a:xfrm>
          <a:prstGeom prst="rect">
            <a:avLst/>
          </a:prstGeom>
          <a:solidFill>
            <a:srgbClr val="92D05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Amatic SC"/>
              <a:buNone/>
              <a:defRPr sz="8000" b="1" i="0" u="none" strike="noStrike" cap="none">
                <a:solidFill>
                  <a:schemeClr val="accent6"/>
                </a:solidFill>
                <a:latin typeface="Amatic SC"/>
                <a:ea typeface="Amatic SC"/>
                <a:cs typeface="Amatic SC"/>
                <a:sym typeface="Amatic SC"/>
              </a:defRPr>
            </a:lvl1pPr>
            <a:lvl2pPr marR="0" lvl="1"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2pPr>
            <a:lvl3pPr marR="0" lvl="2"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3pPr>
            <a:lvl4pPr marR="0" lvl="3"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4pPr>
            <a:lvl5pPr marR="0" lvl="4"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5pPr>
            <a:lvl6pPr marR="0" lvl="5"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6pPr>
            <a:lvl7pPr marR="0" lvl="6"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7pPr>
            <a:lvl8pPr marR="0" lvl="7"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8pPr>
            <a:lvl9pPr marR="0" lvl="8"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9pPr>
          </a:lstStyle>
          <a:p>
            <a:r>
              <a:rPr lang="en-US" sz="2800" dirty="0" err="1"/>
              <a:t>Diễn</a:t>
            </a:r>
            <a:r>
              <a:rPr lang="en-US" sz="2800" dirty="0"/>
              <a:t> </a:t>
            </a:r>
            <a:r>
              <a:rPr lang="en-US" sz="2800" dirty="0" err="1"/>
              <a:t>dịch</a:t>
            </a:r>
            <a:endParaRPr lang="en-US" sz="2800" dirty="0">
              <a:solidFill>
                <a:schemeClr val="dk1"/>
              </a:solidFill>
            </a:endParaRPr>
          </a:p>
        </p:txBody>
      </p:sp>
      <p:sp>
        <p:nvSpPr>
          <p:cNvPr id="11" name="Google Shape;215;p38"/>
          <p:cNvSpPr txBox="1">
            <a:spLocks/>
          </p:cNvSpPr>
          <p:nvPr/>
        </p:nvSpPr>
        <p:spPr>
          <a:xfrm>
            <a:off x="4635161" y="544462"/>
            <a:ext cx="1772991" cy="1007494"/>
          </a:xfrm>
          <a:prstGeom prst="rect">
            <a:avLst/>
          </a:prstGeom>
          <a:solidFill>
            <a:srgbClr val="92D05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Amatic SC"/>
              <a:buNone/>
              <a:defRPr sz="8000" b="1" i="0" u="none" strike="noStrike" cap="none">
                <a:solidFill>
                  <a:schemeClr val="accent6"/>
                </a:solidFill>
                <a:latin typeface="Amatic SC"/>
                <a:ea typeface="Amatic SC"/>
                <a:cs typeface="Amatic SC"/>
                <a:sym typeface="Amatic SC"/>
              </a:defRPr>
            </a:lvl1pPr>
            <a:lvl2pPr marR="0" lvl="1"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2pPr>
            <a:lvl3pPr marR="0" lvl="2"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3pPr>
            <a:lvl4pPr marR="0" lvl="3"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4pPr>
            <a:lvl5pPr marR="0" lvl="4"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5pPr>
            <a:lvl6pPr marR="0" lvl="5"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6pPr>
            <a:lvl7pPr marR="0" lvl="6"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7pPr>
            <a:lvl8pPr marR="0" lvl="7"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8pPr>
            <a:lvl9pPr marR="0" lvl="8"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9pPr>
          </a:lstStyle>
          <a:p>
            <a:r>
              <a:rPr lang="en-US" sz="1800" dirty="0" err="1">
                <a:latin typeface="+mn-lt"/>
              </a:rPr>
              <a:t>Câu</a:t>
            </a:r>
            <a:r>
              <a:rPr lang="en-US" sz="1800" dirty="0">
                <a:latin typeface="+mn-lt"/>
              </a:rPr>
              <a:t> </a:t>
            </a:r>
            <a:r>
              <a:rPr lang="en-US" sz="1800" dirty="0" err="1">
                <a:latin typeface="+mn-lt"/>
              </a:rPr>
              <a:t>chủ</a:t>
            </a:r>
            <a:r>
              <a:rPr lang="en-US" sz="1800" dirty="0">
                <a:latin typeface="+mn-lt"/>
              </a:rPr>
              <a:t> </a:t>
            </a:r>
            <a:r>
              <a:rPr lang="en-US" sz="1800" dirty="0" err="1">
                <a:latin typeface="+mn-lt"/>
              </a:rPr>
              <a:t>đề</a:t>
            </a:r>
            <a:endParaRPr lang="en-US" sz="1800" dirty="0">
              <a:latin typeface="+mn-lt"/>
            </a:endParaRPr>
          </a:p>
          <a:p>
            <a:endParaRPr lang="en-US" sz="1800" dirty="0">
              <a:solidFill>
                <a:schemeClr val="dk1"/>
              </a:solidFill>
              <a:latin typeface="+mn-lt"/>
            </a:endParaRPr>
          </a:p>
          <a:p>
            <a:endParaRPr lang="en-US" sz="1800" dirty="0">
              <a:solidFill>
                <a:schemeClr val="dk1"/>
              </a:solidFill>
              <a:latin typeface="+mn-lt"/>
            </a:endParaRPr>
          </a:p>
        </p:txBody>
      </p:sp>
      <p:sp>
        <p:nvSpPr>
          <p:cNvPr id="1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2" name="Straight Arrow Connector 21"/>
          <p:cNvCxnSpPr/>
          <p:nvPr/>
        </p:nvCxnSpPr>
        <p:spPr>
          <a:xfrm flipH="1">
            <a:off x="4745490" y="909405"/>
            <a:ext cx="683741" cy="2780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305662" y="903227"/>
            <a:ext cx="135924" cy="3274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53941" y="903227"/>
            <a:ext cx="278029" cy="3274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447764" y="903227"/>
            <a:ext cx="733370" cy="2842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11623" y="1217961"/>
            <a:ext cx="1962664" cy="307777"/>
          </a:xfrm>
          <a:prstGeom prst="rect">
            <a:avLst/>
          </a:prstGeom>
          <a:noFill/>
        </p:spPr>
        <p:txBody>
          <a:bodyPr wrap="square" rtlCol="0">
            <a:spAutoFit/>
          </a:bodyPr>
          <a:lstStyle/>
          <a:p>
            <a:r>
              <a:rPr lang="en-US" b="1" dirty="0"/>
              <a:t>C2   C3     C4 …. Cn    </a:t>
            </a:r>
          </a:p>
        </p:txBody>
      </p:sp>
      <p:sp>
        <p:nvSpPr>
          <p:cNvPr id="100" name="Google Shape;215;p38"/>
          <p:cNvSpPr txBox="1">
            <a:spLocks/>
          </p:cNvSpPr>
          <p:nvPr/>
        </p:nvSpPr>
        <p:spPr>
          <a:xfrm>
            <a:off x="4636479" y="2860864"/>
            <a:ext cx="1772991" cy="1864955"/>
          </a:xfrm>
          <a:prstGeom prst="rect">
            <a:avLst/>
          </a:prstGeom>
          <a:solidFill>
            <a:srgbClr val="00B0F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Amatic SC"/>
              <a:buNone/>
              <a:defRPr sz="8000" b="1" i="0" u="none" strike="noStrike" cap="none">
                <a:solidFill>
                  <a:schemeClr val="accent6"/>
                </a:solidFill>
                <a:latin typeface="Amatic SC"/>
                <a:ea typeface="Amatic SC"/>
                <a:cs typeface="Amatic SC"/>
                <a:sym typeface="Amatic SC"/>
              </a:defRPr>
            </a:lvl1pPr>
            <a:lvl2pPr marR="0" lvl="1"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2pPr>
            <a:lvl3pPr marR="0" lvl="2"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3pPr>
            <a:lvl4pPr marR="0" lvl="3"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4pPr>
            <a:lvl5pPr marR="0" lvl="4"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5pPr>
            <a:lvl6pPr marR="0" lvl="5"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6pPr>
            <a:lvl7pPr marR="0" lvl="6"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7pPr>
            <a:lvl8pPr marR="0" lvl="7"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8pPr>
            <a:lvl9pPr marR="0" lvl="8" algn="r" rtl="0">
              <a:lnSpc>
                <a:spcPct val="100000"/>
              </a:lnSpc>
              <a:spcBef>
                <a:spcPts val="0"/>
              </a:spcBef>
              <a:spcAft>
                <a:spcPts val="0"/>
              </a:spcAft>
              <a:buClr>
                <a:schemeClr val="lt1"/>
              </a:buClr>
              <a:buSzPts val="2400"/>
              <a:buFont typeface="Amatic SC"/>
              <a:buNone/>
              <a:defRPr sz="2400" b="1" i="0" u="none" strike="noStrike" cap="none">
                <a:solidFill>
                  <a:schemeClr val="lt1"/>
                </a:solidFill>
                <a:latin typeface="Amatic SC"/>
                <a:ea typeface="Amatic SC"/>
                <a:cs typeface="Amatic SC"/>
                <a:sym typeface="Amatic SC"/>
              </a:defRPr>
            </a:lvl9pPr>
          </a:lstStyle>
          <a:p>
            <a:r>
              <a:rPr lang="en-US" sz="1800" dirty="0" err="1">
                <a:latin typeface="+mn-lt"/>
              </a:rPr>
              <a:t>Câu</a:t>
            </a:r>
            <a:r>
              <a:rPr lang="en-US" sz="1800" dirty="0">
                <a:latin typeface="+mn-lt"/>
              </a:rPr>
              <a:t> </a:t>
            </a:r>
            <a:r>
              <a:rPr lang="en-US" sz="1800" dirty="0" err="1">
                <a:latin typeface="+mn-lt"/>
              </a:rPr>
              <a:t>chủ</a:t>
            </a:r>
            <a:r>
              <a:rPr lang="en-US" sz="1800" dirty="0">
                <a:latin typeface="+mn-lt"/>
              </a:rPr>
              <a:t> </a:t>
            </a:r>
            <a:r>
              <a:rPr lang="en-US" sz="1800" dirty="0" err="1">
                <a:latin typeface="+mn-lt"/>
              </a:rPr>
              <a:t>đề</a:t>
            </a:r>
            <a:endParaRPr lang="en-US" sz="1800" dirty="0">
              <a:latin typeface="+mn-lt"/>
            </a:endParaRPr>
          </a:p>
          <a:p>
            <a:endParaRPr lang="en-US" sz="1800" dirty="0">
              <a:solidFill>
                <a:schemeClr val="dk1"/>
              </a:solidFill>
              <a:latin typeface="+mn-lt"/>
            </a:endParaRPr>
          </a:p>
          <a:p>
            <a:endParaRPr lang="en-US" sz="1800" dirty="0">
              <a:solidFill>
                <a:schemeClr val="dk1"/>
              </a:solidFill>
              <a:latin typeface="+mn-lt"/>
            </a:endParaRPr>
          </a:p>
        </p:txBody>
      </p:sp>
      <p:cxnSp>
        <p:nvCxnSpPr>
          <p:cNvPr id="101" name="Straight Arrow Connector 100"/>
          <p:cNvCxnSpPr/>
          <p:nvPr/>
        </p:nvCxnSpPr>
        <p:spPr>
          <a:xfrm flipH="1">
            <a:off x="4784908" y="3225808"/>
            <a:ext cx="683741" cy="2780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345080" y="3219630"/>
            <a:ext cx="135924" cy="3274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5493359" y="3219630"/>
            <a:ext cx="278029" cy="3274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487182" y="3219630"/>
            <a:ext cx="733370" cy="2842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4612941" y="3534364"/>
            <a:ext cx="1962664" cy="307777"/>
          </a:xfrm>
          <a:prstGeom prst="rect">
            <a:avLst/>
          </a:prstGeom>
          <a:noFill/>
        </p:spPr>
        <p:txBody>
          <a:bodyPr wrap="square" rtlCol="0">
            <a:spAutoFit/>
          </a:bodyPr>
          <a:lstStyle/>
          <a:p>
            <a:r>
              <a:rPr lang="en-US" b="1" dirty="0"/>
              <a:t>C2   C3     C4 …. Cn    </a:t>
            </a:r>
          </a:p>
        </p:txBody>
      </p:sp>
      <p:sp>
        <p:nvSpPr>
          <p:cNvPr id="111" name="TextBox 110"/>
          <p:cNvSpPr txBox="1"/>
          <p:nvPr/>
        </p:nvSpPr>
        <p:spPr>
          <a:xfrm>
            <a:off x="4635161" y="1614330"/>
            <a:ext cx="1772991" cy="1200329"/>
          </a:xfrm>
          <a:prstGeom prst="rect">
            <a:avLst/>
          </a:prstGeom>
          <a:solidFill>
            <a:schemeClr val="accent4">
              <a:lumMod val="60000"/>
              <a:lumOff val="40000"/>
            </a:schemeClr>
          </a:solidFill>
        </p:spPr>
        <p:txBody>
          <a:bodyPr wrap="square" rtlCol="0">
            <a:spAutoFit/>
          </a:bodyPr>
          <a:lstStyle/>
          <a:p>
            <a:pPr algn="ctr"/>
            <a:endParaRPr lang="en-US" sz="1800" b="1" dirty="0">
              <a:solidFill>
                <a:srgbClr val="FF0000"/>
              </a:solidFill>
            </a:endParaRPr>
          </a:p>
          <a:p>
            <a:pPr algn="ctr"/>
            <a:endParaRPr lang="en-US" sz="1800" b="1" dirty="0">
              <a:solidFill>
                <a:srgbClr val="FF0000"/>
              </a:solidFill>
            </a:endParaRPr>
          </a:p>
          <a:p>
            <a:pPr algn="ctr"/>
            <a:endParaRPr lang="en-US" sz="1800" b="1" dirty="0">
              <a:solidFill>
                <a:srgbClr val="FF0000"/>
              </a:solidFill>
            </a:endParaRPr>
          </a:p>
          <a:p>
            <a:pPr algn="ctr"/>
            <a:r>
              <a:rPr lang="en-US" sz="1800" b="1" dirty="0" err="1">
                <a:solidFill>
                  <a:srgbClr val="FF0000"/>
                </a:solidFill>
              </a:rPr>
              <a:t>Câu</a:t>
            </a:r>
            <a:r>
              <a:rPr lang="en-US" sz="1800" b="1" dirty="0">
                <a:solidFill>
                  <a:srgbClr val="FF0000"/>
                </a:solidFill>
              </a:rPr>
              <a:t> </a:t>
            </a:r>
            <a:r>
              <a:rPr lang="en-US" sz="1800" b="1" dirty="0" err="1">
                <a:solidFill>
                  <a:srgbClr val="FF0000"/>
                </a:solidFill>
              </a:rPr>
              <a:t>chủ</a:t>
            </a:r>
            <a:r>
              <a:rPr lang="en-US" sz="1800" b="1" dirty="0">
                <a:solidFill>
                  <a:srgbClr val="FF0000"/>
                </a:solidFill>
              </a:rPr>
              <a:t> </a:t>
            </a:r>
            <a:r>
              <a:rPr lang="en-US" sz="1800" b="1" dirty="0" err="1">
                <a:solidFill>
                  <a:srgbClr val="FF0000"/>
                </a:solidFill>
              </a:rPr>
              <a:t>đề</a:t>
            </a:r>
            <a:endParaRPr lang="en-US" sz="1800" b="1" dirty="0">
              <a:solidFill>
                <a:srgbClr val="FF0000"/>
              </a:solidFill>
            </a:endParaRPr>
          </a:p>
        </p:txBody>
      </p:sp>
      <p:cxnSp>
        <p:nvCxnSpPr>
          <p:cNvPr id="162" name="Straight Arrow Connector 161"/>
          <p:cNvCxnSpPr/>
          <p:nvPr/>
        </p:nvCxnSpPr>
        <p:spPr>
          <a:xfrm>
            <a:off x="4826098" y="3795046"/>
            <a:ext cx="667261" cy="3550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5255147" y="3769606"/>
            <a:ext cx="238212" cy="3872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H="1">
            <a:off x="5493360" y="3782326"/>
            <a:ext cx="286948" cy="3677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5516900" y="3818569"/>
            <a:ext cx="703652" cy="3315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4635161" y="4178548"/>
            <a:ext cx="1772991" cy="646331"/>
          </a:xfrm>
          <a:prstGeom prst="rect">
            <a:avLst/>
          </a:prstGeom>
          <a:solidFill>
            <a:srgbClr val="00B0F0"/>
          </a:solidFill>
        </p:spPr>
        <p:txBody>
          <a:bodyPr wrap="square" rtlCol="0">
            <a:spAutoFit/>
          </a:bodyPr>
          <a:lstStyle/>
          <a:p>
            <a:pPr algn="ctr"/>
            <a:r>
              <a:rPr lang="en-US" sz="1800" b="1" dirty="0" err="1">
                <a:solidFill>
                  <a:srgbClr val="FF0000"/>
                </a:solidFill>
              </a:rPr>
              <a:t>Nâng</a:t>
            </a:r>
            <a:r>
              <a:rPr lang="en-US" sz="1800" b="1" dirty="0">
                <a:solidFill>
                  <a:srgbClr val="FF0000"/>
                </a:solidFill>
              </a:rPr>
              <a:t> </a:t>
            </a:r>
            <a:r>
              <a:rPr lang="en-US" sz="1800" b="1" dirty="0" err="1">
                <a:solidFill>
                  <a:srgbClr val="FF0000"/>
                </a:solidFill>
              </a:rPr>
              <a:t>cao</a:t>
            </a:r>
            <a:r>
              <a:rPr lang="en-US" sz="1800" b="1" dirty="0">
                <a:solidFill>
                  <a:srgbClr val="FF0000"/>
                </a:solidFill>
              </a:rPr>
              <a:t> ý </a:t>
            </a:r>
            <a:r>
              <a:rPr lang="en-US" sz="1800" b="1" dirty="0" err="1">
                <a:solidFill>
                  <a:srgbClr val="FF0000"/>
                </a:solidFill>
              </a:rPr>
              <a:t>chủ</a:t>
            </a:r>
            <a:r>
              <a:rPr lang="en-US" sz="1800" b="1" dirty="0">
                <a:solidFill>
                  <a:srgbClr val="FF0000"/>
                </a:solidFill>
              </a:rPr>
              <a:t> </a:t>
            </a:r>
            <a:r>
              <a:rPr lang="en-US" sz="1800" b="1" dirty="0" err="1">
                <a:solidFill>
                  <a:srgbClr val="FF0000"/>
                </a:solidFill>
              </a:rPr>
              <a:t>đề</a:t>
            </a:r>
            <a:endParaRPr lang="en-US" sz="1800" b="1" dirty="0">
              <a:solidFill>
                <a:srgbClr val="FF0000"/>
              </a:solidFill>
            </a:endParaRPr>
          </a:p>
        </p:txBody>
      </p:sp>
      <p:sp>
        <p:nvSpPr>
          <p:cNvPr id="179" name="Right Arrow 178"/>
          <p:cNvSpPr/>
          <p:nvPr/>
        </p:nvSpPr>
        <p:spPr>
          <a:xfrm>
            <a:off x="4344480" y="1141713"/>
            <a:ext cx="2418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ight Arrow 179"/>
          <p:cNvSpPr/>
          <p:nvPr/>
        </p:nvSpPr>
        <p:spPr>
          <a:xfrm>
            <a:off x="4311807" y="3824243"/>
            <a:ext cx="2418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ight Arrow 180"/>
          <p:cNvSpPr/>
          <p:nvPr/>
        </p:nvSpPr>
        <p:spPr>
          <a:xfrm>
            <a:off x="4255032" y="2259323"/>
            <a:ext cx="2418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Arrow Connector 182"/>
          <p:cNvCxnSpPr>
            <a:stCxn id="6" idx="3"/>
            <a:endCxn id="10" idx="1"/>
          </p:cNvCxnSpPr>
          <p:nvPr/>
        </p:nvCxnSpPr>
        <p:spPr>
          <a:xfrm flipV="1">
            <a:off x="2672093" y="1128637"/>
            <a:ext cx="426306" cy="11596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6" idx="3"/>
            <a:endCxn id="8" idx="1"/>
          </p:cNvCxnSpPr>
          <p:nvPr/>
        </p:nvCxnSpPr>
        <p:spPr>
          <a:xfrm>
            <a:off x="2672093" y="2288273"/>
            <a:ext cx="42630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6" idx="3"/>
            <a:endCxn id="9" idx="1"/>
          </p:cNvCxnSpPr>
          <p:nvPr/>
        </p:nvCxnSpPr>
        <p:spPr>
          <a:xfrm>
            <a:off x="2672093" y="2288273"/>
            <a:ext cx="607890" cy="1530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700466" y="1681530"/>
            <a:ext cx="1721215" cy="307777"/>
          </a:xfrm>
          <a:prstGeom prst="rect">
            <a:avLst/>
          </a:prstGeom>
          <a:noFill/>
        </p:spPr>
        <p:txBody>
          <a:bodyPr wrap="square" rtlCol="0">
            <a:spAutoFit/>
          </a:bodyPr>
          <a:lstStyle/>
          <a:p>
            <a:r>
              <a:rPr lang="en-US" b="1" dirty="0"/>
              <a:t>C1  C2  C3…Cn</a:t>
            </a:r>
          </a:p>
        </p:txBody>
      </p:sp>
      <p:cxnSp>
        <p:nvCxnSpPr>
          <p:cNvPr id="83" name="Straight Arrow Connector 82"/>
          <p:cNvCxnSpPr/>
          <p:nvPr/>
        </p:nvCxnSpPr>
        <p:spPr>
          <a:xfrm flipH="1" flipV="1">
            <a:off x="4841007" y="1923032"/>
            <a:ext cx="627642" cy="5555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flipV="1">
            <a:off x="5255147" y="1944333"/>
            <a:ext cx="216848" cy="5214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endCxn id="77" idx="2"/>
          </p:cNvCxnSpPr>
          <p:nvPr/>
        </p:nvCxnSpPr>
        <p:spPr>
          <a:xfrm flipV="1">
            <a:off x="5487919" y="1989307"/>
            <a:ext cx="73155" cy="5062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flipV="1">
            <a:off x="5498118" y="1907138"/>
            <a:ext cx="535524" cy="5714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34"/>
          <p:cNvSpPr txBox="1">
            <a:spLocks noGrp="1"/>
          </p:cNvSpPr>
          <p:nvPr>
            <p:ph type="subTitle" idx="4"/>
          </p:nvPr>
        </p:nvSpPr>
        <p:spPr>
          <a:xfrm>
            <a:off x="1889368" y="3618680"/>
            <a:ext cx="5586470" cy="706200"/>
          </a:xfrm>
          <a:prstGeom prst="rect">
            <a:avLst/>
          </a:prstGeom>
        </p:spPr>
        <p:txBody>
          <a:bodyPr spcFirstLastPara="1" wrap="square" lIns="91425" tIns="182875" rIns="91425" bIns="0" anchor="ctr" anchorCtr="0">
            <a:noAutofit/>
          </a:bodyPr>
          <a:lstStyle/>
          <a:p>
            <a:pPr marL="0" indent="0">
              <a:spcAft>
                <a:spcPts val="1600"/>
              </a:spcAft>
            </a:pPr>
            <a:r>
              <a:rPr lang="en-US" sz="2000" b="1" u="sng" dirty="0" err="1">
                <a:solidFill>
                  <a:srgbClr val="00B050"/>
                </a:solidFill>
              </a:rPr>
              <a:t>Với</a:t>
            </a:r>
            <a:r>
              <a:rPr lang="en-US" sz="2000" b="1" u="sng" dirty="0">
                <a:solidFill>
                  <a:srgbClr val="00B050"/>
                </a:solidFill>
              </a:rPr>
              <a:t> </a:t>
            </a:r>
            <a:r>
              <a:rPr lang="en-US" sz="2000" b="1" u="sng" dirty="0" err="1">
                <a:solidFill>
                  <a:srgbClr val="00B050"/>
                </a:solidFill>
              </a:rPr>
              <a:t>truyện</a:t>
            </a:r>
            <a:r>
              <a:rPr lang="en-US" sz="2000" b="1" u="sng" dirty="0">
                <a:solidFill>
                  <a:srgbClr val="00B050"/>
                </a:solidFill>
              </a:rPr>
              <a:t>: </a:t>
            </a:r>
            <a:r>
              <a:rPr lang="en-US" sz="2000" b="1" dirty="0" err="1">
                <a:solidFill>
                  <a:srgbClr val="00B050"/>
                </a:solidFill>
              </a:rPr>
              <a:t>Truyện</a:t>
            </a:r>
            <a:r>
              <a:rPr lang="en-US" sz="2000" b="1" dirty="0">
                <a:solidFill>
                  <a:srgbClr val="00B050"/>
                </a:solidFill>
              </a:rPr>
              <a:t>…</a:t>
            </a:r>
            <a:r>
              <a:rPr lang="en-US" sz="2000" b="1" dirty="0" err="1">
                <a:solidFill>
                  <a:srgbClr val="00B050"/>
                </a:solidFill>
              </a:rPr>
              <a:t>của</a:t>
            </a:r>
            <a:r>
              <a:rPr lang="en-US" sz="2000" b="1" dirty="0">
                <a:solidFill>
                  <a:srgbClr val="00B050"/>
                </a:solidFill>
              </a:rPr>
              <a:t> (</a:t>
            </a:r>
            <a:r>
              <a:rPr lang="en-US" sz="2000" b="1" dirty="0" err="1">
                <a:solidFill>
                  <a:srgbClr val="00B050"/>
                </a:solidFill>
              </a:rPr>
              <a:t>tác</a:t>
            </a:r>
            <a:r>
              <a:rPr lang="en-US" sz="2000" b="1" dirty="0">
                <a:solidFill>
                  <a:srgbClr val="00B050"/>
                </a:solidFill>
              </a:rPr>
              <a:t> </a:t>
            </a:r>
            <a:r>
              <a:rPr lang="en-US" sz="2000" b="1" dirty="0" err="1">
                <a:solidFill>
                  <a:srgbClr val="00B050"/>
                </a:solidFill>
              </a:rPr>
              <a:t>giả</a:t>
            </a:r>
            <a:r>
              <a:rPr lang="en-US" sz="2000" b="1" dirty="0">
                <a:solidFill>
                  <a:srgbClr val="00B050"/>
                </a:solidFill>
              </a:rPr>
              <a:t>) </a:t>
            </a:r>
            <a:r>
              <a:rPr lang="en-US" sz="2000" b="1" dirty="0" err="1">
                <a:solidFill>
                  <a:srgbClr val="00B050"/>
                </a:solidFill>
              </a:rPr>
              <a:t>kể</a:t>
            </a:r>
            <a:r>
              <a:rPr lang="en-US" sz="2000" b="1" dirty="0">
                <a:solidFill>
                  <a:srgbClr val="00B050"/>
                </a:solidFill>
              </a:rPr>
              <a:t> </a:t>
            </a:r>
            <a:r>
              <a:rPr lang="en-US" sz="2000" b="1" dirty="0" err="1">
                <a:solidFill>
                  <a:srgbClr val="00B050"/>
                </a:solidFill>
              </a:rPr>
              <a:t>về</a:t>
            </a:r>
            <a:r>
              <a:rPr lang="en-US" sz="2000" b="1" dirty="0">
                <a:solidFill>
                  <a:srgbClr val="00B050"/>
                </a:solidFill>
              </a:rPr>
              <a:t> </a:t>
            </a:r>
            <a:r>
              <a:rPr lang="en-US" sz="2000" b="1" dirty="0" err="1">
                <a:solidFill>
                  <a:srgbClr val="00B050"/>
                </a:solidFill>
              </a:rPr>
              <a:t>nhân</a:t>
            </a:r>
            <a:r>
              <a:rPr lang="en-US" sz="2000" b="1" dirty="0">
                <a:solidFill>
                  <a:srgbClr val="00B050"/>
                </a:solidFill>
              </a:rPr>
              <a:t> </a:t>
            </a:r>
            <a:r>
              <a:rPr lang="en-US" sz="2000" b="1" dirty="0" err="1">
                <a:solidFill>
                  <a:srgbClr val="00B050"/>
                </a:solidFill>
              </a:rPr>
              <a:t>vật</a:t>
            </a:r>
            <a:r>
              <a:rPr lang="en-US" sz="2000" b="1" dirty="0">
                <a:solidFill>
                  <a:srgbClr val="00B050"/>
                </a:solidFill>
              </a:rPr>
              <a:t>….</a:t>
            </a:r>
          </a:p>
          <a:p>
            <a:pPr marL="0" lvl="0" indent="0">
              <a:spcAft>
                <a:spcPts val="1600"/>
              </a:spcAft>
            </a:pPr>
            <a:endParaRPr lang="en-US" sz="2000" b="1" dirty="0"/>
          </a:p>
        </p:txBody>
      </p:sp>
      <p:sp>
        <p:nvSpPr>
          <p:cNvPr id="168" name="Google Shape;168;p34"/>
          <p:cNvSpPr txBox="1">
            <a:spLocks noGrp="1"/>
          </p:cNvSpPr>
          <p:nvPr>
            <p:ph type="ctrTitle"/>
          </p:nvPr>
        </p:nvSpPr>
        <p:spPr>
          <a:xfrm>
            <a:off x="1254212" y="696629"/>
            <a:ext cx="6084932" cy="5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Mẹo viết đoạn quy nạp?</a:t>
            </a:r>
            <a:endParaRPr dirty="0"/>
          </a:p>
        </p:txBody>
      </p:sp>
      <p:sp>
        <p:nvSpPr>
          <p:cNvPr id="171" name="Google Shape;171;p34"/>
          <p:cNvSpPr txBox="1">
            <a:spLocks noGrp="1"/>
          </p:cNvSpPr>
          <p:nvPr>
            <p:ph type="subTitle" idx="5"/>
          </p:nvPr>
        </p:nvSpPr>
        <p:spPr>
          <a:xfrm>
            <a:off x="1060725" y="3419525"/>
            <a:ext cx="674700" cy="706200"/>
          </a:xfrm>
          <a:prstGeom prst="rect">
            <a:avLst/>
          </a:prstGeom>
        </p:spPr>
        <p:txBody>
          <a:bodyPr spcFirstLastPara="1" wrap="square" lIns="91425" tIns="182875" rIns="91425" bIns="0" anchor="ctr" anchorCtr="0">
            <a:noAutofit/>
          </a:bodyPr>
          <a:lstStyle/>
          <a:p>
            <a:pPr marL="0" lvl="0" indent="0" algn="r" rtl="0">
              <a:spcBef>
                <a:spcPts val="0"/>
              </a:spcBef>
              <a:spcAft>
                <a:spcPts val="1600"/>
              </a:spcAft>
              <a:buNone/>
            </a:pPr>
            <a:r>
              <a:rPr lang="en" dirty="0"/>
              <a:t>02</a:t>
            </a:r>
            <a:endParaRPr dirty="0"/>
          </a:p>
        </p:txBody>
      </p:sp>
      <p:sp>
        <p:nvSpPr>
          <p:cNvPr id="173" name="Google Shape;173;p34"/>
          <p:cNvSpPr txBox="1">
            <a:spLocks noGrp="1"/>
          </p:cNvSpPr>
          <p:nvPr>
            <p:ph type="subTitle" idx="7"/>
          </p:nvPr>
        </p:nvSpPr>
        <p:spPr>
          <a:xfrm>
            <a:off x="916862" y="1824476"/>
            <a:ext cx="674700" cy="706200"/>
          </a:xfrm>
          <a:prstGeom prst="rect">
            <a:avLst/>
          </a:prstGeom>
        </p:spPr>
        <p:txBody>
          <a:bodyPr spcFirstLastPara="1" wrap="square" lIns="91425" tIns="182875" rIns="91425" bIns="0" anchor="ctr" anchorCtr="0">
            <a:noAutofit/>
          </a:bodyPr>
          <a:lstStyle/>
          <a:p>
            <a:pPr marL="0" lvl="0" indent="0" algn="r" rtl="0">
              <a:spcBef>
                <a:spcPts val="0"/>
              </a:spcBef>
              <a:spcAft>
                <a:spcPts val="1600"/>
              </a:spcAft>
              <a:buNone/>
            </a:pPr>
            <a:r>
              <a:rPr lang="en" dirty="0"/>
              <a:t>01</a:t>
            </a:r>
            <a:endParaRPr dirty="0"/>
          </a:p>
        </p:txBody>
      </p:sp>
      <p:sp>
        <p:nvSpPr>
          <p:cNvPr id="174" name="Google Shape;174;p34"/>
          <p:cNvSpPr txBox="1">
            <a:spLocks noGrp="1"/>
          </p:cNvSpPr>
          <p:nvPr>
            <p:ph type="subTitle" idx="8"/>
          </p:nvPr>
        </p:nvSpPr>
        <p:spPr>
          <a:xfrm>
            <a:off x="1489450" y="1643703"/>
            <a:ext cx="6814751" cy="704324"/>
          </a:xfrm>
          <a:prstGeom prst="rect">
            <a:avLst/>
          </a:prstGeom>
        </p:spPr>
        <p:txBody>
          <a:bodyPr spcFirstLastPara="1" wrap="square" lIns="91425" tIns="182875" rIns="91425" bIns="0" anchor="ctr" anchorCtr="0">
            <a:noAutofit/>
          </a:bodyPr>
          <a:lstStyle/>
          <a:p>
            <a:pPr marL="0" lvl="0" indent="0" algn="l" rtl="0">
              <a:spcBef>
                <a:spcPts val="0"/>
              </a:spcBef>
              <a:buNone/>
            </a:pPr>
            <a:r>
              <a:rPr lang="en" sz="2000" b="1" u="sng" dirty="0">
                <a:solidFill>
                  <a:srgbClr val="00B050"/>
                </a:solidFill>
              </a:rPr>
              <a:t>Với thơ: </a:t>
            </a:r>
          </a:p>
          <a:p>
            <a:r>
              <a:rPr lang="en-US" sz="2000" b="1" dirty="0">
                <a:solidFill>
                  <a:srgbClr val="FF0000"/>
                </a:solidFill>
              </a:rPr>
              <a:t>- </a:t>
            </a:r>
            <a:r>
              <a:rPr lang="en-US" sz="2000" b="1" u="sng" dirty="0" err="1">
                <a:solidFill>
                  <a:srgbClr val="FF0000"/>
                </a:solidFill>
              </a:rPr>
              <a:t>Cách</a:t>
            </a:r>
            <a:r>
              <a:rPr lang="en-US" sz="2000" b="1" u="sng" dirty="0">
                <a:solidFill>
                  <a:srgbClr val="FF0000"/>
                </a:solidFill>
              </a:rPr>
              <a:t> 1: </a:t>
            </a:r>
            <a:r>
              <a:rPr lang="en-US" sz="2000" b="1" dirty="0" err="1">
                <a:solidFill>
                  <a:srgbClr val="FF0000"/>
                </a:solidFill>
              </a:rPr>
              <a:t>Khổ</a:t>
            </a:r>
            <a:r>
              <a:rPr lang="en-US" sz="2000" b="1" dirty="0">
                <a:solidFill>
                  <a:srgbClr val="FF0000"/>
                </a:solidFill>
              </a:rPr>
              <a:t> </a:t>
            </a:r>
            <a:r>
              <a:rPr lang="en-US" sz="2000" b="1" dirty="0" err="1">
                <a:solidFill>
                  <a:srgbClr val="FF0000"/>
                </a:solidFill>
              </a:rPr>
              <a:t>thơ</a:t>
            </a:r>
            <a:r>
              <a:rPr lang="en-US" sz="2000" b="1" dirty="0">
                <a:solidFill>
                  <a:srgbClr val="FF0000"/>
                </a:solidFill>
              </a:rPr>
              <a:t> </a:t>
            </a:r>
            <a:r>
              <a:rPr lang="en-US" sz="2000" b="1" dirty="0" err="1">
                <a:solidFill>
                  <a:srgbClr val="FF0000"/>
                </a:solidFill>
              </a:rPr>
              <a:t>thứ</a:t>
            </a:r>
            <a:r>
              <a:rPr lang="en-US" sz="2000" b="1" dirty="0">
                <a:solidFill>
                  <a:srgbClr val="FF0000"/>
                </a:solidFill>
              </a:rPr>
              <a:t>… </a:t>
            </a:r>
            <a:r>
              <a:rPr lang="en-US" sz="2000" b="1" dirty="0" err="1">
                <a:solidFill>
                  <a:srgbClr val="FF0000"/>
                </a:solidFill>
              </a:rPr>
              <a:t>trong</a:t>
            </a:r>
            <a:r>
              <a:rPr lang="en-US" sz="2000" b="1" dirty="0">
                <a:solidFill>
                  <a:srgbClr val="FF0000"/>
                </a:solidFill>
              </a:rPr>
              <a:t> </a:t>
            </a:r>
            <a:r>
              <a:rPr lang="en-US" sz="2000" b="1" dirty="0" err="1">
                <a:solidFill>
                  <a:srgbClr val="FF0000"/>
                </a:solidFill>
              </a:rPr>
              <a:t>bài</a:t>
            </a:r>
            <a:r>
              <a:rPr lang="en-US" sz="2000" b="1" dirty="0">
                <a:solidFill>
                  <a:srgbClr val="FF0000"/>
                </a:solidFill>
              </a:rPr>
              <a:t>… (</a:t>
            </a:r>
            <a:r>
              <a:rPr lang="en-US" sz="2000" b="1" dirty="0" err="1">
                <a:solidFill>
                  <a:srgbClr val="FF0000"/>
                </a:solidFill>
              </a:rPr>
              <a:t>tác</a:t>
            </a:r>
            <a:r>
              <a:rPr lang="en-US" sz="2000" b="1" dirty="0">
                <a:solidFill>
                  <a:srgbClr val="FF0000"/>
                </a:solidFill>
              </a:rPr>
              <a:t> </a:t>
            </a:r>
            <a:r>
              <a:rPr lang="en-US" sz="2000" b="1" dirty="0" err="1">
                <a:solidFill>
                  <a:srgbClr val="FF0000"/>
                </a:solidFill>
              </a:rPr>
              <a:t>giả</a:t>
            </a:r>
            <a:r>
              <a:rPr lang="en-US" sz="2000" b="1" dirty="0">
                <a:solidFill>
                  <a:srgbClr val="FF0000"/>
                </a:solidFill>
              </a:rPr>
              <a:t>) </a:t>
            </a:r>
            <a:r>
              <a:rPr lang="en-US" sz="2000" b="1" dirty="0" err="1">
                <a:solidFill>
                  <a:srgbClr val="FF0000"/>
                </a:solidFill>
              </a:rPr>
              <a:t>được</a:t>
            </a:r>
            <a:r>
              <a:rPr lang="en-US" sz="2000" b="1" dirty="0">
                <a:solidFill>
                  <a:srgbClr val="FF0000"/>
                </a:solidFill>
              </a:rPr>
              <a:t> </a:t>
            </a:r>
            <a:r>
              <a:rPr lang="en-US" sz="2000" b="1" dirty="0" err="1">
                <a:solidFill>
                  <a:srgbClr val="FF0000"/>
                </a:solidFill>
              </a:rPr>
              <a:t>bắt</a:t>
            </a:r>
            <a:r>
              <a:rPr lang="en-US" sz="2000" b="1" dirty="0">
                <a:solidFill>
                  <a:srgbClr val="FF0000"/>
                </a:solidFill>
              </a:rPr>
              <a:t> </a:t>
            </a:r>
            <a:r>
              <a:rPr lang="en-US" sz="2000" b="1" dirty="0" err="1">
                <a:solidFill>
                  <a:srgbClr val="FF0000"/>
                </a:solidFill>
              </a:rPr>
              <a:t>đầu</a:t>
            </a:r>
            <a:r>
              <a:rPr lang="en-US" sz="2000" b="1" dirty="0">
                <a:solidFill>
                  <a:srgbClr val="FF0000"/>
                </a:solidFill>
              </a:rPr>
              <a:t> </a:t>
            </a:r>
            <a:r>
              <a:rPr lang="en-US" sz="2000" b="1" dirty="0" err="1">
                <a:solidFill>
                  <a:srgbClr val="FF0000"/>
                </a:solidFill>
              </a:rPr>
              <a:t>bằng</a:t>
            </a:r>
            <a:r>
              <a:rPr lang="en-US" sz="2000" b="1" dirty="0">
                <a:solidFill>
                  <a:srgbClr val="FF0000"/>
                </a:solidFill>
              </a:rPr>
              <a:t> </a:t>
            </a:r>
            <a:r>
              <a:rPr lang="en-US" sz="2000" b="1" dirty="0" err="1">
                <a:solidFill>
                  <a:srgbClr val="FF0000"/>
                </a:solidFill>
              </a:rPr>
              <a:t>câu</a:t>
            </a:r>
            <a:r>
              <a:rPr lang="en-US" sz="2000" b="1" dirty="0">
                <a:solidFill>
                  <a:srgbClr val="FF0000"/>
                </a:solidFill>
              </a:rPr>
              <a:t> </a:t>
            </a:r>
            <a:r>
              <a:rPr lang="en-US" sz="2000" b="1" dirty="0" err="1">
                <a:solidFill>
                  <a:srgbClr val="FF0000"/>
                </a:solidFill>
              </a:rPr>
              <a:t>thơ</a:t>
            </a:r>
            <a:r>
              <a:rPr lang="en-US" sz="2000" b="1" dirty="0">
                <a:solidFill>
                  <a:srgbClr val="FF0000"/>
                </a:solidFill>
              </a:rPr>
              <a:t> (</a:t>
            </a:r>
            <a:r>
              <a:rPr lang="en-US" sz="2000" b="1" i="1" dirty="0" err="1">
                <a:solidFill>
                  <a:srgbClr val="FF0000"/>
                </a:solidFill>
              </a:rPr>
              <a:t>hoặc</a:t>
            </a:r>
            <a:r>
              <a:rPr lang="en-US" sz="2000" b="1" i="1" dirty="0">
                <a:solidFill>
                  <a:srgbClr val="FF0000"/>
                </a:solidFill>
              </a:rPr>
              <a:t> </a:t>
            </a:r>
            <a:r>
              <a:rPr lang="en-US" sz="2000" b="1" i="1" dirty="0" err="1">
                <a:solidFill>
                  <a:srgbClr val="FF0000"/>
                </a:solidFill>
              </a:rPr>
              <a:t>hình</a:t>
            </a:r>
            <a:r>
              <a:rPr lang="en-US" sz="2000" b="1" i="1" dirty="0">
                <a:solidFill>
                  <a:srgbClr val="FF0000"/>
                </a:solidFill>
              </a:rPr>
              <a:t> </a:t>
            </a:r>
            <a:r>
              <a:rPr lang="en-US" sz="2000" b="1" i="1" dirty="0" err="1">
                <a:solidFill>
                  <a:srgbClr val="FF0000"/>
                </a:solidFill>
              </a:rPr>
              <a:t>ảnh</a:t>
            </a:r>
            <a:r>
              <a:rPr lang="en-US" sz="2000" b="1" dirty="0">
                <a:solidFill>
                  <a:srgbClr val="FF0000"/>
                </a:solidFill>
              </a:rPr>
              <a:t>):</a:t>
            </a:r>
          </a:p>
          <a:p>
            <a:r>
              <a:rPr lang="en-US" sz="2000" b="1" dirty="0">
                <a:solidFill>
                  <a:srgbClr val="FF0000"/>
                </a:solidFill>
              </a:rPr>
              <a:t>      (</a:t>
            </a:r>
            <a:r>
              <a:rPr lang="en-US" sz="2000" b="1" i="1" dirty="0" err="1">
                <a:solidFill>
                  <a:srgbClr val="FF0000"/>
                </a:solidFill>
              </a:rPr>
              <a:t>Dẫn</a:t>
            </a:r>
            <a:r>
              <a:rPr lang="en-US" sz="2000" b="1" i="1" dirty="0">
                <a:solidFill>
                  <a:srgbClr val="FF0000"/>
                </a:solidFill>
              </a:rPr>
              <a:t> 1-&gt;2 </a:t>
            </a:r>
            <a:r>
              <a:rPr lang="en-US" sz="2000" b="1" i="1" dirty="0" err="1">
                <a:solidFill>
                  <a:srgbClr val="FF0000"/>
                </a:solidFill>
              </a:rPr>
              <a:t>câu</a:t>
            </a:r>
            <a:r>
              <a:rPr lang="en-US" sz="2000" b="1" i="1" dirty="0">
                <a:solidFill>
                  <a:srgbClr val="FF0000"/>
                </a:solidFill>
              </a:rPr>
              <a:t> </a:t>
            </a:r>
            <a:r>
              <a:rPr lang="en-US" sz="2000" b="1" i="1" dirty="0" err="1">
                <a:solidFill>
                  <a:srgbClr val="FF0000"/>
                </a:solidFill>
              </a:rPr>
              <a:t>thơ</a:t>
            </a:r>
            <a:r>
              <a:rPr lang="en-US" sz="2000" b="1" dirty="0">
                <a:solidFill>
                  <a:srgbClr val="FF0000"/>
                </a:solidFill>
              </a:rPr>
              <a:t>)</a:t>
            </a:r>
          </a:p>
          <a:p>
            <a:endParaRPr lang="en-US" sz="2000" b="1" dirty="0"/>
          </a:p>
          <a:p>
            <a:r>
              <a:rPr lang="en-US" sz="2000" b="1" dirty="0">
                <a:solidFill>
                  <a:srgbClr val="FFC000"/>
                </a:solidFill>
              </a:rPr>
              <a:t>- </a:t>
            </a:r>
            <a:r>
              <a:rPr lang="en-US" sz="2000" b="1" u="sng" dirty="0" err="1">
                <a:solidFill>
                  <a:srgbClr val="FFC000"/>
                </a:solidFill>
              </a:rPr>
              <a:t>Cách</a:t>
            </a:r>
            <a:r>
              <a:rPr lang="en-US" sz="2000" b="1" u="sng" dirty="0">
                <a:solidFill>
                  <a:srgbClr val="FFC000"/>
                </a:solidFill>
              </a:rPr>
              <a:t> 2: </a:t>
            </a:r>
            <a:r>
              <a:rPr lang="en-US" sz="2000" b="1" dirty="0" err="1">
                <a:solidFill>
                  <a:srgbClr val="FFC000"/>
                </a:solidFill>
              </a:rPr>
              <a:t>Trong</a:t>
            </a:r>
            <a:r>
              <a:rPr lang="en-US" sz="2000" b="1" dirty="0">
                <a:solidFill>
                  <a:srgbClr val="FFC000"/>
                </a:solidFill>
              </a:rPr>
              <a:t> </a:t>
            </a:r>
            <a:r>
              <a:rPr lang="en-US" sz="2000" b="1" dirty="0" err="1">
                <a:solidFill>
                  <a:srgbClr val="FFC000"/>
                </a:solidFill>
              </a:rPr>
              <a:t>bài</a:t>
            </a:r>
            <a:r>
              <a:rPr lang="en-US" sz="2000" b="1" dirty="0">
                <a:solidFill>
                  <a:srgbClr val="FFC000"/>
                </a:solidFill>
              </a:rPr>
              <a:t> </a:t>
            </a:r>
            <a:r>
              <a:rPr lang="en-US" sz="2000" b="1" dirty="0" err="1">
                <a:solidFill>
                  <a:srgbClr val="FFC000"/>
                </a:solidFill>
              </a:rPr>
              <a:t>thơ</a:t>
            </a:r>
            <a:r>
              <a:rPr lang="en-US" sz="2000" b="1" dirty="0">
                <a:solidFill>
                  <a:srgbClr val="FFC000"/>
                </a:solidFill>
              </a:rPr>
              <a:t>…., </a:t>
            </a:r>
            <a:r>
              <a:rPr lang="en-US" sz="2000" b="1" dirty="0" err="1">
                <a:solidFill>
                  <a:srgbClr val="FFC000"/>
                </a:solidFill>
              </a:rPr>
              <a:t>tác</a:t>
            </a:r>
            <a:r>
              <a:rPr lang="en-US" sz="2000" b="1" dirty="0">
                <a:solidFill>
                  <a:srgbClr val="FFC000"/>
                </a:solidFill>
              </a:rPr>
              <a:t> </a:t>
            </a:r>
            <a:r>
              <a:rPr lang="en-US" sz="2000" b="1" dirty="0" err="1">
                <a:solidFill>
                  <a:srgbClr val="FFC000"/>
                </a:solidFill>
              </a:rPr>
              <a:t>giả</a:t>
            </a:r>
            <a:r>
              <a:rPr lang="en-US" sz="2000" b="1" dirty="0">
                <a:solidFill>
                  <a:srgbClr val="FFC000"/>
                </a:solidFill>
              </a:rPr>
              <a:t>…</a:t>
            </a:r>
            <a:r>
              <a:rPr lang="en-US" sz="2000" b="1" dirty="0" err="1">
                <a:solidFill>
                  <a:srgbClr val="FFC000"/>
                </a:solidFill>
              </a:rPr>
              <a:t>viết</a:t>
            </a:r>
            <a:r>
              <a:rPr lang="en-US" sz="2000" b="1" dirty="0">
                <a:solidFill>
                  <a:srgbClr val="FFC000"/>
                </a:solidFill>
              </a:rPr>
              <a:t>: ( </a:t>
            </a:r>
            <a:r>
              <a:rPr lang="en-US" sz="2000" b="1" i="1" dirty="0" err="1">
                <a:solidFill>
                  <a:srgbClr val="FFC000"/>
                </a:solidFill>
              </a:rPr>
              <a:t>dẫn</a:t>
            </a:r>
            <a:r>
              <a:rPr lang="en-US" sz="2000" b="1" i="1" dirty="0">
                <a:solidFill>
                  <a:srgbClr val="FFC000"/>
                </a:solidFill>
              </a:rPr>
              <a:t> </a:t>
            </a:r>
            <a:r>
              <a:rPr lang="en-US" sz="2000" b="1" i="1" dirty="0" err="1">
                <a:solidFill>
                  <a:srgbClr val="FFC000"/>
                </a:solidFill>
              </a:rPr>
              <a:t>câu</a:t>
            </a:r>
            <a:r>
              <a:rPr lang="en-US" sz="2000" b="1" i="1" dirty="0">
                <a:solidFill>
                  <a:srgbClr val="FFC000"/>
                </a:solidFill>
              </a:rPr>
              <a:t> </a:t>
            </a:r>
            <a:r>
              <a:rPr lang="en-US" sz="2000" b="1" i="1" dirty="0" err="1">
                <a:solidFill>
                  <a:srgbClr val="FFC000"/>
                </a:solidFill>
              </a:rPr>
              <a:t>thơ</a:t>
            </a:r>
            <a:r>
              <a:rPr lang="en-US" sz="2000" b="1" i="1" dirty="0">
                <a:solidFill>
                  <a:srgbClr val="FFC000"/>
                </a:solidFill>
              </a:rPr>
              <a:t> </a:t>
            </a:r>
            <a:r>
              <a:rPr lang="en-US" sz="2000" b="1" i="1" dirty="0" err="1">
                <a:solidFill>
                  <a:srgbClr val="FFC000"/>
                </a:solidFill>
              </a:rPr>
              <a:t>hoặc</a:t>
            </a:r>
            <a:r>
              <a:rPr lang="en-US" sz="2000" b="1" i="1" dirty="0">
                <a:solidFill>
                  <a:srgbClr val="FFC000"/>
                </a:solidFill>
              </a:rPr>
              <a:t> </a:t>
            </a:r>
            <a:r>
              <a:rPr lang="en-US" sz="2000" b="1" i="1" dirty="0" err="1">
                <a:solidFill>
                  <a:srgbClr val="FFC000"/>
                </a:solidFill>
              </a:rPr>
              <a:t>khổ</a:t>
            </a:r>
            <a:r>
              <a:rPr lang="en-US" sz="2000" b="1" i="1" dirty="0">
                <a:solidFill>
                  <a:srgbClr val="FFC000"/>
                </a:solidFill>
              </a:rPr>
              <a:t> </a:t>
            </a:r>
            <a:r>
              <a:rPr lang="en-US" sz="2000" b="1" i="1" dirty="0" err="1">
                <a:solidFill>
                  <a:srgbClr val="FFC000"/>
                </a:solidFill>
              </a:rPr>
              <a:t>thơ</a:t>
            </a:r>
            <a:r>
              <a:rPr lang="en-US" sz="2000" b="1" dirty="0">
                <a:solidFill>
                  <a:srgbClr val="FFC000"/>
                </a:solidFill>
              </a:rPr>
              <a:t>)</a:t>
            </a:r>
          </a:p>
        </p:txBody>
      </p:sp>
    </p:spTree>
    <p:extLst>
      <p:ext uri="{BB962C8B-B14F-4D97-AF65-F5344CB8AC3E}">
        <p14:creationId xmlns:p14="http://schemas.microsoft.com/office/powerpoint/2010/main" xmlns="" val="2079911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8" name="Google Shape;168;p34"/>
          <p:cNvSpPr txBox="1">
            <a:spLocks noGrp="1"/>
          </p:cNvSpPr>
          <p:nvPr>
            <p:ph type="ctrTitle"/>
          </p:nvPr>
        </p:nvSpPr>
        <p:spPr>
          <a:xfrm>
            <a:off x="1673312" y="468029"/>
            <a:ext cx="6084932" cy="5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Mẹo viết đoạn DIỄN DỊCH</a:t>
            </a:r>
            <a:endParaRPr dirty="0"/>
          </a:p>
        </p:txBody>
      </p:sp>
      <p:sp>
        <p:nvSpPr>
          <p:cNvPr id="174" name="Google Shape;174;p34"/>
          <p:cNvSpPr txBox="1">
            <a:spLocks noGrp="1"/>
          </p:cNvSpPr>
          <p:nvPr>
            <p:ph type="subTitle" idx="8"/>
          </p:nvPr>
        </p:nvSpPr>
        <p:spPr>
          <a:xfrm>
            <a:off x="1434257" y="2230092"/>
            <a:ext cx="6814751" cy="704324"/>
          </a:xfrm>
          <a:prstGeom prst="rect">
            <a:avLst/>
          </a:prstGeom>
        </p:spPr>
        <p:txBody>
          <a:bodyPr spcFirstLastPara="1" wrap="square" lIns="91425" tIns="182875" rIns="91425" bIns="0" anchor="ctr" anchorCtr="0">
            <a:noAutofit/>
          </a:bodyPr>
          <a:lstStyle/>
          <a:p>
            <a:pPr marL="0" lvl="0" indent="0" algn="l" rtl="0">
              <a:spcBef>
                <a:spcPts val="0"/>
              </a:spcBef>
              <a:buNone/>
            </a:pPr>
            <a:endParaRPr lang="en" sz="1800" b="1" dirty="0">
              <a:solidFill>
                <a:srgbClr val="FF0000"/>
              </a:solidFill>
            </a:endParaRPr>
          </a:p>
          <a:p>
            <a:r>
              <a:rPr lang="en-US" sz="1800" b="1" dirty="0">
                <a:solidFill>
                  <a:srgbClr val="00B050"/>
                </a:solidFill>
              </a:rPr>
              <a:t>- </a:t>
            </a:r>
            <a:r>
              <a:rPr lang="en-US" sz="1800" b="1" dirty="0" err="1">
                <a:solidFill>
                  <a:srgbClr val="00B050"/>
                </a:solidFill>
              </a:rPr>
              <a:t>Cách</a:t>
            </a:r>
            <a:r>
              <a:rPr lang="en-US" sz="1800" b="1" dirty="0">
                <a:solidFill>
                  <a:srgbClr val="00B050"/>
                </a:solidFill>
              </a:rPr>
              <a:t> 1: </a:t>
            </a:r>
            <a:r>
              <a:rPr lang="en-US" sz="1800" b="1" dirty="0" err="1">
                <a:solidFill>
                  <a:srgbClr val="00B050"/>
                </a:solidFill>
              </a:rPr>
              <a:t>Khổ</a:t>
            </a:r>
            <a:r>
              <a:rPr lang="en-US" sz="1800" b="1" dirty="0">
                <a:solidFill>
                  <a:srgbClr val="00B050"/>
                </a:solidFill>
              </a:rPr>
              <a:t>…</a:t>
            </a:r>
            <a:r>
              <a:rPr lang="en-US" sz="1800" b="1" dirty="0" err="1">
                <a:solidFill>
                  <a:srgbClr val="00B050"/>
                </a:solidFill>
              </a:rPr>
              <a:t>trong</a:t>
            </a:r>
            <a:r>
              <a:rPr lang="en-US" sz="1800" b="1" dirty="0">
                <a:solidFill>
                  <a:srgbClr val="00B050"/>
                </a:solidFill>
              </a:rPr>
              <a:t> </a:t>
            </a:r>
            <a:r>
              <a:rPr lang="en-US" sz="1800" b="1" dirty="0" err="1">
                <a:solidFill>
                  <a:srgbClr val="00B050"/>
                </a:solidFill>
              </a:rPr>
              <a:t>bài</a:t>
            </a:r>
            <a:r>
              <a:rPr lang="en-US" sz="1800" b="1" dirty="0">
                <a:solidFill>
                  <a:srgbClr val="00B050"/>
                </a:solidFill>
              </a:rPr>
              <a:t> </a:t>
            </a:r>
            <a:r>
              <a:rPr lang="en-US" sz="1800" b="1" dirty="0" err="1">
                <a:solidFill>
                  <a:srgbClr val="00B050"/>
                </a:solidFill>
              </a:rPr>
              <a:t>thơ</a:t>
            </a:r>
            <a:r>
              <a:rPr lang="en-US" sz="1800" b="1" dirty="0">
                <a:solidFill>
                  <a:srgbClr val="00B050"/>
                </a:solidFill>
              </a:rPr>
              <a:t>… (</a:t>
            </a:r>
            <a:r>
              <a:rPr lang="en-US" sz="1800" b="1" dirty="0" err="1">
                <a:solidFill>
                  <a:srgbClr val="00B050"/>
                </a:solidFill>
              </a:rPr>
              <a:t>tác</a:t>
            </a:r>
            <a:r>
              <a:rPr lang="en-US" sz="1800" b="1" dirty="0">
                <a:solidFill>
                  <a:srgbClr val="00B050"/>
                </a:solidFill>
              </a:rPr>
              <a:t> </a:t>
            </a:r>
            <a:r>
              <a:rPr lang="en-US" sz="1800" b="1" dirty="0" err="1">
                <a:solidFill>
                  <a:srgbClr val="00B050"/>
                </a:solidFill>
              </a:rPr>
              <a:t>giả</a:t>
            </a:r>
            <a:r>
              <a:rPr lang="en-US" sz="1800" b="1" dirty="0">
                <a:solidFill>
                  <a:srgbClr val="00B050"/>
                </a:solidFill>
              </a:rPr>
              <a:t>) </a:t>
            </a:r>
            <a:r>
              <a:rPr lang="en-US" sz="1800" b="1" dirty="0" err="1">
                <a:solidFill>
                  <a:srgbClr val="00B050"/>
                </a:solidFill>
              </a:rPr>
              <a:t>đã</a:t>
            </a:r>
            <a:r>
              <a:rPr lang="en-US" sz="1800" b="1" dirty="0">
                <a:solidFill>
                  <a:srgbClr val="00B050"/>
                </a:solidFill>
              </a:rPr>
              <a:t> </a:t>
            </a:r>
            <a:r>
              <a:rPr lang="en-US" sz="1800" b="1" dirty="0" err="1">
                <a:solidFill>
                  <a:srgbClr val="00B050"/>
                </a:solidFill>
              </a:rPr>
              <a:t>cho</a:t>
            </a:r>
            <a:r>
              <a:rPr lang="en-US" sz="1800" b="1" dirty="0">
                <a:solidFill>
                  <a:srgbClr val="00B050"/>
                </a:solidFill>
              </a:rPr>
              <a:t> ta:     </a:t>
            </a:r>
          </a:p>
          <a:p>
            <a:pPr>
              <a:buFont typeface="Wingdings" panose="05000000000000000000" pitchFamily="2" charset="2"/>
              <a:buChar char="ü"/>
            </a:pPr>
            <a:r>
              <a:rPr lang="en-US" sz="1800" b="1" dirty="0">
                <a:solidFill>
                  <a:srgbClr val="00B050"/>
                </a:solidFill>
              </a:rPr>
              <a:t> </a:t>
            </a:r>
            <a:r>
              <a:rPr lang="en-US" sz="1800" b="1" dirty="0" err="1">
                <a:solidFill>
                  <a:srgbClr val="00B050"/>
                </a:solidFill>
              </a:rPr>
              <a:t>thấy</a:t>
            </a:r>
            <a:r>
              <a:rPr lang="en-US" sz="1800" b="1" dirty="0">
                <a:solidFill>
                  <a:srgbClr val="00B050"/>
                </a:solidFill>
              </a:rPr>
              <a:t> </a:t>
            </a:r>
            <a:r>
              <a:rPr lang="en-US" sz="1800" b="1" dirty="0" err="1">
                <a:solidFill>
                  <a:srgbClr val="00B050"/>
                </a:solidFill>
              </a:rPr>
              <a:t>được</a:t>
            </a:r>
            <a:r>
              <a:rPr lang="en-US" sz="1800" b="1" dirty="0">
                <a:solidFill>
                  <a:srgbClr val="00B050"/>
                </a:solidFill>
              </a:rPr>
              <a:t>                                                                                         </a:t>
            </a:r>
          </a:p>
          <a:p>
            <a:pPr>
              <a:buFont typeface="Wingdings" panose="05000000000000000000" pitchFamily="2" charset="2"/>
              <a:buChar char="ü"/>
            </a:pPr>
            <a:r>
              <a:rPr lang="en-US" sz="1800" b="1" dirty="0" err="1">
                <a:solidFill>
                  <a:srgbClr val="00B050"/>
                </a:solidFill>
              </a:rPr>
              <a:t>cảm</a:t>
            </a:r>
            <a:r>
              <a:rPr lang="en-US" sz="1800" b="1" dirty="0">
                <a:solidFill>
                  <a:srgbClr val="00B050"/>
                </a:solidFill>
              </a:rPr>
              <a:t> </a:t>
            </a:r>
            <a:r>
              <a:rPr lang="en-US" sz="1800" b="1" dirty="0" err="1">
                <a:solidFill>
                  <a:srgbClr val="00B050"/>
                </a:solidFill>
              </a:rPr>
              <a:t>nhận</a:t>
            </a:r>
            <a:r>
              <a:rPr lang="en-US" sz="1800" b="1" dirty="0">
                <a:solidFill>
                  <a:srgbClr val="00B050"/>
                </a:solidFill>
              </a:rPr>
              <a:t>                +  ý </a:t>
            </a:r>
            <a:r>
              <a:rPr lang="en-US" sz="1800" b="1" dirty="0" err="1">
                <a:solidFill>
                  <a:srgbClr val="00B050"/>
                </a:solidFill>
              </a:rPr>
              <a:t>chủ</a:t>
            </a:r>
            <a:r>
              <a:rPr lang="en-US" sz="1800" b="1" dirty="0">
                <a:solidFill>
                  <a:srgbClr val="00B050"/>
                </a:solidFill>
              </a:rPr>
              <a:t> </a:t>
            </a:r>
            <a:r>
              <a:rPr lang="en-US" sz="1800" b="1" dirty="0" err="1">
                <a:solidFill>
                  <a:srgbClr val="00B050"/>
                </a:solidFill>
              </a:rPr>
              <a:t>đề</a:t>
            </a:r>
            <a:endParaRPr lang="en-US" sz="1800" b="1" dirty="0">
              <a:solidFill>
                <a:srgbClr val="00B050"/>
              </a:solidFill>
            </a:endParaRPr>
          </a:p>
          <a:p>
            <a:pPr>
              <a:buFont typeface="Wingdings" panose="05000000000000000000" pitchFamily="2" charset="2"/>
              <a:buChar char="ü"/>
            </a:pPr>
            <a:r>
              <a:rPr lang="en-US" sz="1800" b="1" dirty="0" err="1">
                <a:solidFill>
                  <a:srgbClr val="00B050"/>
                </a:solidFill>
              </a:rPr>
              <a:t>hình</a:t>
            </a:r>
            <a:r>
              <a:rPr lang="en-US" sz="1800" b="1" dirty="0">
                <a:solidFill>
                  <a:srgbClr val="00B050"/>
                </a:solidFill>
              </a:rPr>
              <a:t> dung</a:t>
            </a:r>
          </a:p>
          <a:p>
            <a:r>
              <a:rPr lang="en-US" sz="1800" b="1" dirty="0">
                <a:solidFill>
                  <a:srgbClr val="00B050"/>
                </a:solidFill>
              </a:rPr>
              <a:t> </a:t>
            </a:r>
          </a:p>
          <a:p>
            <a:pPr marL="139700" indent="0"/>
            <a:r>
              <a:rPr lang="en-US" sz="1800" b="1" dirty="0">
                <a:solidFill>
                  <a:srgbClr val="00B0F0"/>
                </a:solidFill>
              </a:rPr>
              <a:t>- </a:t>
            </a:r>
            <a:r>
              <a:rPr lang="en-US" sz="1800" b="1" dirty="0" err="1">
                <a:solidFill>
                  <a:srgbClr val="00B0F0"/>
                </a:solidFill>
              </a:rPr>
              <a:t>Cách</a:t>
            </a:r>
            <a:r>
              <a:rPr lang="en-US" sz="1800" b="1" dirty="0">
                <a:solidFill>
                  <a:srgbClr val="00B0F0"/>
                </a:solidFill>
              </a:rPr>
              <a:t> 2:  Ý </a:t>
            </a:r>
            <a:r>
              <a:rPr lang="en-US" sz="1800" b="1" dirty="0" err="1">
                <a:solidFill>
                  <a:srgbClr val="00B0F0"/>
                </a:solidFill>
              </a:rPr>
              <a:t>chủ</a:t>
            </a:r>
            <a:r>
              <a:rPr lang="en-US" sz="1800" b="1" dirty="0">
                <a:solidFill>
                  <a:srgbClr val="00B0F0"/>
                </a:solidFill>
              </a:rPr>
              <a:t> </a:t>
            </a:r>
            <a:r>
              <a:rPr lang="en-US" sz="1800" b="1" dirty="0" err="1">
                <a:solidFill>
                  <a:srgbClr val="00B0F0"/>
                </a:solidFill>
              </a:rPr>
              <a:t>đề</a:t>
            </a:r>
            <a:r>
              <a:rPr lang="en-US" sz="1800" b="1" dirty="0">
                <a:solidFill>
                  <a:srgbClr val="00B0F0"/>
                </a:solidFill>
              </a:rPr>
              <a:t> (</a:t>
            </a:r>
            <a:r>
              <a:rPr lang="en-US" sz="1800" b="1" dirty="0" err="1">
                <a:solidFill>
                  <a:srgbClr val="00B0F0"/>
                </a:solidFill>
              </a:rPr>
              <a:t>đề</a:t>
            </a:r>
            <a:r>
              <a:rPr lang="en-US" sz="1800" b="1" dirty="0">
                <a:solidFill>
                  <a:srgbClr val="00B0F0"/>
                </a:solidFill>
              </a:rPr>
              <a:t> </a:t>
            </a:r>
            <a:r>
              <a:rPr lang="en-US" sz="1800" b="1" dirty="0" err="1">
                <a:solidFill>
                  <a:srgbClr val="00B0F0"/>
                </a:solidFill>
              </a:rPr>
              <a:t>bài</a:t>
            </a:r>
            <a:r>
              <a:rPr lang="en-US" sz="1800" b="1" dirty="0">
                <a:solidFill>
                  <a:srgbClr val="00B0F0"/>
                </a:solidFill>
              </a:rPr>
              <a:t>) + </a:t>
            </a:r>
            <a:r>
              <a:rPr lang="en-US" sz="1800" b="1" dirty="0" err="1">
                <a:solidFill>
                  <a:srgbClr val="00B0F0"/>
                </a:solidFill>
              </a:rPr>
              <a:t>đã</a:t>
            </a:r>
            <a:r>
              <a:rPr lang="en-US" sz="1800" b="1" dirty="0">
                <a:solidFill>
                  <a:srgbClr val="00B0F0"/>
                </a:solidFill>
              </a:rPr>
              <a:t> </a:t>
            </a:r>
            <a:r>
              <a:rPr lang="en-US" sz="1800" b="1" dirty="0" err="1">
                <a:solidFill>
                  <a:srgbClr val="00B0F0"/>
                </a:solidFill>
              </a:rPr>
              <a:t>được</a:t>
            </a:r>
            <a:r>
              <a:rPr lang="en-US" sz="1800" b="1" dirty="0">
                <a:solidFill>
                  <a:srgbClr val="00B0F0"/>
                </a:solidFill>
              </a:rPr>
              <a:t> </a:t>
            </a:r>
            <a:r>
              <a:rPr lang="en-US" sz="1800" b="1" dirty="0" err="1">
                <a:solidFill>
                  <a:srgbClr val="00B0F0"/>
                </a:solidFill>
              </a:rPr>
              <a:t>thể</a:t>
            </a:r>
            <a:r>
              <a:rPr lang="en-US" sz="1800" b="1" dirty="0">
                <a:solidFill>
                  <a:srgbClr val="00B0F0"/>
                </a:solidFill>
              </a:rPr>
              <a:t> </a:t>
            </a:r>
            <a:r>
              <a:rPr lang="en-US" sz="1800" b="1" dirty="0" err="1">
                <a:solidFill>
                  <a:srgbClr val="00B0F0"/>
                </a:solidFill>
              </a:rPr>
              <a:t>hiện</a:t>
            </a:r>
            <a:r>
              <a:rPr lang="en-US" sz="1800" b="1" dirty="0">
                <a:solidFill>
                  <a:srgbClr val="00B0F0"/>
                </a:solidFill>
              </a:rPr>
              <a:t> / </a:t>
            </a:r>
            <a:r>
              <a:rPr lang="en-US" sz="1800" b="1" dirty="0" err="1">
                <a:solidFill>
                  <a:srgbClr val="00B0F0"/>
                </a:solidFill>
              </a:rPr>
              <a:t>miêu</a:t>
            </a:r>
            <a:r>
              <a:rPr lang="en-US" sz="1800" b="1" dirty="0">
                <a:solidFill>
                  <a:srgbClr val="00B0F0"/>
                </a:solidFill>
              </a:rPr>
              <a:t> </a:t>
            </a:r>
            <a:r>
              <a:rPr lang="en-US" sz="1800" b="1" dirty="0" err="1">
                <a:solidFill>
                  <a:srgbClr val="00B0F0"/>
                </a:solidFill>
              </a:rPr>
              <a:t>tả</a:t>
            </a:r>
            <a:r>
              <a:rPr lang="en-US" sz="1800" b="1" dirty="0">
                <a:solidFill>
                  <a:srgbClr val="00B0F0"/>
                </a:solidFill>
              </a:rPr>
              <a:t> / </a:t>
            </a:r>
            <a:r>
              <a:rPr lang="en-US" sz="1800" b="1" dirty="0" err="1">
                <a:solidFill>
                  <a:srgbClr val="00B0F0"/>
                </a:solidFill>
              </a:rPr>
              <a:t>tái</a:t>
            </a:r>
            <a:r>
              <a:rPr lang="en-US" sz="1800" b="1" dirty="0">
                <a:solidFill>
                  <a:srgbClr val="00B0F0"/>
                </a:solidFill>
              </a:rPr>
              <a:t> </a:t>
            </a:r>
            <a:r>
              <a:rPr lang="en-US" sz="1800" b="1" dirty="0" err="1">
                <a:solidFill>
                  <a:srgbClr val="00B0F0"/>
                </a:solidFill>
              </a:rPr>
              <a:t>hiện</a:t>
            </a:r>
            <a:r>
              <a:rPr lang="en-US" sz="1800" b="1" dirty="0">
                <a:solidFill>
                  <a:srgbClr val="00B0F0"/>
                </a:solidFill>
              </a:rPr>
              <a:t> </a:t>
            </a:r>
            <a:r>
              <a:rPr lang="en-US" sz="1800" b="1" dirty="0" err="1">
                <a:solidFill>
                  <a:srgbClr val="00B0F0"/>
                </a:solidFill>
              </a:rPr>
              <a:t>trong</a:t>
            </a:r>
            <a:r>
              <a:rPr lang="en-US" sz="1800" b="1" dirty="0">
                <a:solidFill>
                  <a:srgbClr val="00B0F0"/>
                </a:solidFill>
              </a:rPr>
              <a:t>.... (</a:t>
            </a:r>
            <a:r>
              <a:rPr lang="en-US" sz="1800" b="1" dirty="0" err="1">
                <a:solidFill>
                  <a:srgbClr val="00B0F0"/>
                </a:solidFill>
              </a:rPr>
              <a:t>tên</a:t>
            </a:r>
            <a:r>
              <a:rPr lang="en-US" sz="1800" b="1" dirty="0">
                <a:solidFill>
                  <a:srgbClr val="00B0F0"/>
                </a:solidFill>
              </a:rPr>
              <a:t> </a:t>
            </a:r>
            <a:r>
              <a:rPr lang="en-US" sz="1800" b="1" dirty="0" err="1">
                <a:solidFill>
                  <a:srgbClr val="00B0F0"/>
                </a:solidFill>
              </a:rPr>
              <a:t>tác</a:t>
            </a:r>
            <a:r>
              <a:rPr lang="en-US" sz="1800" b="1" dirty="0">
                <a:solidFill>
                  <a:srgbClr val="00B0F0"/>
                </a:solidFill>
              </a:rPr>
              <a:t> </a:t>
            </a:r>
            <a:r>
              <a:rPr lang="en-US" sz="1800" b="1" dirty="0" err="1">
                <a:solidFill>
                  <a:srgbClr val="00B0F0"/>
                </a:solidFill>
              </a:rPr>
              <a:t>phẩm</a:t>
            </a:r>
            <a:r>
              <a:rPr lang="en-US" sz="1800" b="1" dirty="0">
                <a:solidFill>
                  <a:srgbClr val="00B0F0"/>
                </a:solidFill>
              </a:rPr>
              <a:t> </a:t>
            </a:r>
            <a:r>
              <a:rPr lang="en-US" sz="1800" b="1" dirty="0" err="1">
                <a:solidFill>
                  <a:srgbClr val="00B0F0"/>
                </a:solidFill>
              </a:rPr>
              <a:t>hoặc</a:t>
            </a:r>
            <a:r>
              <a:rPr lang="en-US" sz="1800" b="1" dirty="0">
                <a:solidFill>
                  <a:srgbClr val="00B0F0"/>
                </a:solidFill>
              </a:rPr>
              <a:t> </a:t>
            </a:r>
            <a:r>
              <a:rPr lang="en-US" sz="1800" b="1" dirty="0" err="1">
                <a:solidFill>
                  <a:srgbClr val="00B0F0"/>
                </a:solidFill>
              </a:rPr>
              <a:t>đoạn</a:t>
            </a:r>
            <a:r>
              <a:rPr lang="en-US" sz="1800" b="1" dirty="0">
                <a:solidFill>
                  <a:srgbClr val="00B0F0"/>
                </a:solidFill>
              </a:rPr>
              <a:t> </a:t>
            </a:r>
            <a:r>
              <a:rPr lang="en-US" sz="1800" b="1" dirty="0" err="1">
                <a:solidFill>
                  <a:srgbClr val="00B0F0"/>
                </a:solidFill>
              </a:rPr>
              <a:t>trích</a:t>
            </a:r>
            <a:r>
              <a:rPr lang="en-US" sz="1800" b="1" dirty="0">
                <a:solidFill>
                  <a:srgbClr val="00B0F0"/>
                </a:solidFill>
              </a:rPr>
              <a:t>) </a:t>
            </a:r>
          </a:p>
          <a:p>
            <a:pPr marL="139700" indent="0"/>
            <a:r>
              <a:rPr lang="en-US" sz="1800" b="1" dirty="0"/>
              <a:t> </a:t>
            </a:r>
          </a:p>
          <a:p>
            <a:r>
              <a:rPr lang="en-US" sz="1800" b="1" dirty="0">
                <a:solidFill>
                  <a:srgbClr val="0070C0"/>
                </a:solidFill>
              </a:rPr>
              <a:t>* </a:t>
            </a:r>
            <a:r>
              <a:rPr lang="en-US" sz="1800" b="1" dirty="0" err="1">
                <a:solidFill>
                  <a:srgbClr val="0070C0"/>
                </a:solidFill>
              </a:rPr>
              <a:t>Chú</a:t>
            </a:r>
            <a:r>
              <a:rPr lang="en-US" sz="1800" b="1" dirty="0">
                <a:solidFill>
                  <a:srgbClr val="0070C0"/>
                </a:solidFill>
              </a:rPr>
              <a:t> ý </a:t>
            </a:r>
            <a:r>
              <a:rPr lang="en-US" sz="1800" b="1" dirty="0" err="1">
                <a:solidFill>
                  <a:srgbClr val="0070C0"/>
                </a:solidFill>
              </a:rPr>
              <a:t>các</a:t>
            </a:r>
            <a:r>
              <a:rPr lang="en-US" sz="1800" b="1" dirty="0">
                <a:solidFill>
                  <a:srgbClr val="0070C0"/>
                </a:solidFill>
              </a:rPr>
              <a:t> </a:t>
            </a:r>
            <a:r>
              <a:rPr lang="en-US" sz="1800" b="1" dirty="0" err="1">
                <a:solidFill>
                  <a:srgbClr val="0070C0"/>
                </a:solidFill>
              </a:rPr>
              <a:t>cách</a:t>
            </a:r>
            <a:r>
              <a:rPr lang="en-US" sz="1800" b="1" dirty="0">
                <a:solidFill>
                  <a:srgbClr val="0070C0"/>
                </a:solidFill>
              </a:rPr>
              <a:t> </a:t>
            </a:r>
            <a:r>
              <a:rPr lang="en-US" sz="1800" b="1" dirty="0" err="1">
                <a:solidFill>
                  <a:srgbClr val="0070C0"/>
                </a:solidFill>
              </a:rPr>
              <a:t>viết</a:t>
            </a:r>
            <a:r>
              <a:rPr lang="en-US" sz="1800" b="1" dirty="0">
                <a:solidFill>
                  <a:srgbClr val="0070C0"/>
                </a:solidFill>
              </a:rPr>
              <a:t> </a:t>
            </a:r>
            <a:r>
              <a:rPr lang="en-US" sz="1800" b="1" dirty="0" err="1">
                <a:solidFill>
                  <a:srgbClr val="0070C0"/>
                </a:solidFill>
              </a:rPr>
              <a:t>câu</a:t>
            </a:r>
            <a:r>
              <a:rPr lang="en-US" sz="1800" b="1" dirty="0">
                <a:solidFill>
                  <a:srgbClr val="0070C0"/>
                </a:solidFill>
              </a:rPr>
              <a:t> </a:t>
            </a:r>
            <a:r>
              <a:rPr lang="en-US" sz="1800" b="1" dirty="0" err="1">
                <a:solidFill>
                  <a:srgbClr val="0070C0"/>
                </a:solidFill>
              </a:rPr>
              <a:t>kết</a:t>
            </a:r>
            <a:r>
              <a:rPr lang="en-US" sz="1800" b="1" dirty="0">
                <a:solidFill>
                  <a:srgbClr val="0070C0"/>
                </a:solidFill>
              </a:rPr>
              <a:t>: </a:t>
            </a:r>
          </a:p>
          <a:p>
            <a:r>
              <a:rPr lang="en-US" sz="1800" b="1" dirty="0">
                <a:solidFill>
                  <a:srgbClr val="0070C0"/>
                </a:solidFill>
              </a:rPr>
              <a:t>- </a:t>
            </a:r>
            <a:r>
              <a:rPr lang="en-US" sz="1800" b="1" dirty="0" err="1">
                <a:solidFill>
                  <a:srgbClr val="0070C0"/>
                </a:solidFill>
              </a:rPr>
              <a:t>Kết</a:t>
            </a:r>
            <a:r>
              <a:rPr lang="en-US" sz="1800" b="1" dirty="0">
                <a:solidFill>
                  <a:srgbClr val="0070C0"/>
                </a:solidFill>
              </a:rPr>
              <a:t> </a:t>
            </a:r>
            <a:r>
              <a:rPr lang="en-US" sz="1800" b="1" dirty="0" err="1">
                <a:solidFill>
                  <a:srgbClr val="0070C0"/>
                </a:solidFill>
              </a:rPr>
              <a:t>thúc</a:t>
            </a:r>
            <a:r>
              <a:rPr lang="en-US" sz="1800" b="1" dirty="0">
                <a:solidFill>
                  <a:srgbClr val="0070C0"/>
                </a:solidFill>
              </a:rPr>
              <a:t> </a:t>
            </a:r>
            <a:r>
              <a:rPr lang="en-US" sz="1800" b="1" dirty="0" err="1">
                <a:solidFill>
                  <a:srgbClr val="0070C0"/>
                </a:solidFill>
              </a:rPr>
              <a:t>để</a:t>
            </a:r>
            <a:r>
              <a:rPr lang="en-US" sz="1800" b="1" dirty="0">
                <a:solidFill>
                  <a:srgbClr val="0070C0"/>
                </a:solidFill>
              </a:rPr>
              <a:t> </a:t>
            </a:r>
            <a:r>
              <a:rPr lang="en-US" sz="1800" b="1" dirty="0" err="1">
                <a:solidFill>
                  <a:srgbClr val="0070C0"/>
                </a:solidFill>
              </a:rPr>
              <a:t>lửng</a:t>
            </a:r>
            <a:r>
              <a:rPr lang="en-US" sz="1800" b="1" dirty="0">
                <a:solidFill>
                  <a:srgbClr val="0070C0"/>
                </a:solidFill>
              </a:rPr>
              <a:t> (</a:t>
            </a:r>
            <a:r>
              <a:rPr lang="en-US" sz="1800" b="1" dirty="0" err="1">
                <a:solidFill>
                  <a:srgbClr val="0070C0"/>
                </a:solidFill>
              </a:rPr>
              <a:t>không</a:t>
            </a:r>
            <a:r>
              <a:rPr lang="en-US" sz="1800" b="1" dirty="0">
                <a:solidFill>
                  <a:srgbClr val="0070C0"/>
                </a:solidFill>
              </a:rPr>
              <a:t> </a:t>
            </a:r>
            <a:r>
              <a:rPr lang="en-US" sz="1800" b="1" dirty="0" err="1">
                <a:solidFill>
                  <a:srgbClr val="0070C0"/>
                </a:solidFill>
              </a:rPr>
              <a:t>kết</a:t>
            </a:r>
            <a:r>
              <a:rPr lang="en-US" sz="1800" b="1" dirty="0">
                <a:solidFill>
                  <a:srgbClr val="0070C0"/>
                </a:solidFill>
              </a:rPr>
              <a:t>)</a:t>
            </a:r>
          </a:p>
          <a:p>
            <a:r>
              <a:rPr lang="en-US" sz="1800" b="1" dirty="0">
                <a:solidFill>
                  <a:srgbClr val="0070C0"/>
                </a:solidFill>
              </a:rPr>
              <a:t>- </a:t>
            </a:r>
            <a:r>
              <a:rPr lang="en-US" sz="1800" b="1" dirty="0" err="1">
                <a:solidFill>
                  <a:srgbClr val="0070C0"/>
                </a:solidFill>
              </a:rPr>
              <a:t>Dừng</a:t>
            </a:r>
            <a:r>
              <a:rPr lang="en-US" sz="1800" b="1" dirty="0">
                <a:solidFill>
                  <a:srgbClr val="0070C0"/>
                </a:solidFill>
              </a:rPr>
              <a:t> ở </a:t>
            </a:r>
            <a:r>
              <a:rPr lang="en-US" sz="1800" b="1" dirty="0" err="1">
                <a:solidFill>
                  <a:srgbClr val="0070C0"/>
                </a:solidFill>
              </a:rPr>
              <a:t>câu</a:t>
            </a:r>
            <a:r>
              <a:rPr lang="en-US" sz="1800" b="1" dirty="0">
                <a:solidFill>
                  <a:srgbClr val="0070C0"/>
                </a:solidFill>
              </a:rPr>
              <a:t> </a:t>
            </a:r>
            <a:r>
              <a:rPr lang="en-US" sz="1800" b="1" dirty="0" err="1">
                <a:solidFill>
                  <a:srgbClr val="0070C0"/>
                </a:solidFill>
              </a:rPr>
              <a:t>thơ</a:t>
            </a:r>
            <a:r>
              <a:rPr lang="en-US" sz="1800" b="1" dirty="0">
                <a:solidFill>
                  <a:srgbClr val="0070C0"/>
                </a:solidFill>
              </a:rPr>
              <a:t>/ý/</a:t>
            </a:r>
            <a:r>
              <a:rPr lang="en-US" sz="1800" b="1" dirty="0" err="1">
                <a:solidFill>
                  <a:srgbClr val="0070C0"/>
                </a:solidFill>
              </a:rPr>
              <a:t>đặc</a:t>
            </a:r>
            <a:r>
              <a:rPr lang="en-US" sz="1800" b="1" dirty="0">
                <a:solidFill>
                  <a:srgbClr val="0070C0"/>
                </a:solidFill>
              </a:rPr>
              <a:t> </a:t>
            </a:r>
            <a:r>
              <a:rPr lang="en-US" sz="1800" b="1" dirty="0" err="1">
                <a:solidFill>
                  <a:srgbClr val="0070C0"/>
                </a:solidFill>
              </a:rPr>
              <a:t>điểm</a:t>
            </a:r>
            <a:r>
              <a:rPr lang="en-US" sz="1800" b="1" dirty="0">
                <a:solidFill>
                  <a:srgbClr val="0070C0"/>
                </a:solidFill>
              </a:rPr>
              <a:t>/</a:t>
            </a:r>
            <a:r>
              <a:rPr lang="en-US" sz="1800" b="1" dirty="0" err="1">
                <a:solidFill>
                  <a:srgbClr val="0070C0"/>
                </a:solidFill>
              </a:rPr>
              <a:t>phẩm</a:t>
            </a:r>
            <a:r>
              <a:rPr lang="en-US" sz="1800" b="1" dirty="0">
                <a:solidFill>
                  <a:srgbClr val="0070C0"/>
                </a:solidFill>
              </a:rPr>
              <a:t> </a:t>
            </a:r>
            <a:r>
              <a:rPr lang="en-US" sz="1800" b="1" dirty="0" err="1">
                <a:solidFill>
                  <a:srgbClr val="0070C0"/>
                </a:solidFill>
              </a:rPr>
              <a:t>chất</a:t>
            </a:r>
            <a:r>
              <a:rPr lang="en-US" sz="1800" b="1" dirty="0">
                <a:solidFill>
                  <a:srgbClr val="0070C0"/>
                </a:solidFill>
              </a:rPr>
              <a:t>/</a:t>
            </a:r>
            <a:r>
              <a:rPr lang="en-US" sz="1800" b="1" dirty="0" err="1">
                <a:solidFill>
                  <a:srgbClr val="0070C0"/>
                </a:solidFill>
              </a:rPr>
              <a:t>hình</a:t>
            </a:r>
            <a:r>
              <a:rPr lang="en-US" sz="1800" b="1" dirty="0">
                <a:solidFill>
                  <a:srgbClr val="0070C0"/>
                </a:solidFill>
              </a:rPr>
              <a:t> </a:t>
            </a:r>
            <a:r>
              <a:rPr lang="en-US" sz="1800" b="1" dirty="0" err="1">
                <a:solidFill>
                  <a:srgbClr val="0070C0"/>
                </a:solidFill>
              </a:rPr>
              <a:t>ảnh</a:t>
            </a:r>
            <a:r>
              <a:rPr lang="en-US" sz="1800" b="1" dirty="0">
                <a:solidFill>
                  <a:srgbClr val="0070C0"/>
                </a:solidFill>
              </a:rPr>
              <a:t>...</a:t>
            </a:r>
            <a:r>
              <a:rPr lang="en-US" sz="1800" b="1" dirty="0" err="1">
                <a:solidFill>
                  <a:srgbClr val="0070C0"/>
                </a:solidFill>
              </a:rPr>
              <a:t>nào</a:t>
            </a:r>
            <a:r>
              <a:rPr lang="en-US" sz="1800" b="1" dirty="0">
                <a:solidFill>
                  <a:srgbClr val="0070C0"/>
                </a:solidFill>
              </a:rPr>
              <a:t> </a:t>
            </a:r>
            <a:r>
              <a:rPr lang="en-US" sz="1800" b="1" dirty="0" err="1">
                <a:solidFill>
                  <a:srgbClr val="0070C0"/>
                </a:solidFill>
              </a:rPr>
              <a:t>kết</a:t>
            </a:r>
            <a:r>
              <a:rPr lang="en-US" sz="1800" b="1" dirty="0">
                <a:solidFill>
                  <a:srgbClr val="0070C0"/>
                </a:solidFill>
              </a:rPr>
              <a:t> </a:t>
            </a:r>
            <a:r>
              <a:rPr lang="en-US" sz="1800" b="1" dirty="0" err="1">
                <a:solidFill>
                  <a:srgbClr val="0070C0"/>
                </a:solidFill>
              </a:rPr>
              <a:t>cho</a:t>
            </a:r>
            <a:r>
              <a:rPr lang="en-US" sz="1800" b="1" dirty="0">
                <a:solidFill>
                  <a:srgbClr val="0070C0"/>
                </a:solidFill>
              </a:rPr>
              <a:t> </a:t>
            </a:r>
            <a:r>
              <a:rPr lang="en-US" sz="1800" b="1" dirty="0" err="1">
                <a:solidFill>
                  <a:srgbClr val="0070C0"/>
                </a:solidFill>
              </a:rPr>
              <a:t>riêng</a:t>
            </a:r>
            <a:r>
              <a:rPr lang="en-US" sz="1800" b="1" dirty="0">
                <a:solidFill>
                  <a:srgbClr val="0070C0"/>
                </a:solidFill>
              </a:rPr>
              <a:t> </a:t>
            </a:r>
            <a:r>
              <a:rPr lang="en-US" sz="1800" b="1" dirty="0" err="1">
                <a:solidFill>
                  <a:srgbClr val="0070C0"/>
                </a:solidFill>
              </a:rPr>
              <a:t>nó</a:t>
            </a:r>
            <a:endParaRPr lang="en-US" sz="1800" b="1" dirty="0">
              <a:solidFill>
                <a:srgbClr val="0070C0"/>
              </a:solidFill>
            </a:endParaRPr>
          </a:p>
          <a:p>
            <a:r>
              <a:rPr lang="en-US" sz="1800" b="1" dirty="0">
                <a:solidFill>
                  <a:srgbClr val="0070C0"/>
                </a:solidFill>
              </a:rPr>
              <a:t>- </a:t>
            </a:r>
            <a:r>
              <a:rPr lang="en-US" sz="1800" b="1" dirty="0" err="1">
                <a:solidFill>
                  <a:srgbClr val="0070C0"/>
                </a:solidFill>
              </a:rPr>
              <a:t>Lưu</a:t>
            </a:r>
            <a:r>
              <a:rPr lang="en-US" sz="1800" b="1" dirty="0">
                <a:solidFill>
                  <a:srgbClr val="0070C0"/>
                </a:solidFill>
              </a:rPr>
              <a:t> ý </a:t>
            </a:r>
            <a:r>
              <a:rPr lang="en-US" sz="1800" b="1" dirty="0" err="1">
                <a:solidFill>
                  <a:srgbClr val="0070C0"/>
                </a:solidFill>
              </a:rPr>
              <a:t>tuyệt</a:t>
            </a:r>
            <a:r>
              <a:rPr lang="en-US" sz="1800" b="1" dirty="0">
                <a:solidFill>
                  <a:srgbClr val="0070C0"/>
                </a:solidFill>
              </a:rPr>
              <a:t> </a:t>
            </a:r>
            <a:r>
              <a:rPr lang="en-US" sz="1800" b="1" dirty="0" err="1">
                <a:solidFill>
                  <a:srgbClr val="0070C0"/>
                </a:solidFill>
              </a:rPr>
              <a:t>đối</a:t>
            </a:r>
            <a:r>
              <a:rPr lang="en-US" sz="1800" b="1" dirty="0">
                <a:solidFill>
                  <a:srgbClr val="0070C0"/>
                </a:solidFill>
              </a:rPr>
              <a:t> </a:t>
            </a:r>
            <a:r>
              <a:rPr lang="en-US" sz="1800" b="1" dirty="0" err="1">
                <a:solidFill>
                  <a:srgbClr val="0070C0"/>
                </a:solidFill>
              </a:rPr>
              <a:t>không</a:t>
            </a:r>
            <a:r>
              <a:rPr lang="en-US" sz="1800" b="1" dirty="0">
                <a:solidFill>
                  <a:srgbClr val="0070C0"/>
                </a:solidFill>
              </a:rPr>
              <a:t> </a:t>
            </a:r>
            <a:r>
              <a:rPr lang="en-US" sz="1800" b="1" dirty="0" err="1">
                <a:solidFill>
                  <a:srgbClr val="0070C0"/>
                </a:solidFill>
              </a:rPr>
              <a:t>được</a:t>
            </a:r>
            <a:r>
              <a:rPr lang="en-US" sz="1800" b="1" dirty="0">
                <a:solidFill>
                  <a:srgbClr val="0070C0"/>
                </a:solidFill>
              </a:rPr>
              <a:t> </a:t>
            </a:r>
            <a:r>
              <a:rPr lang="en-US" sz="1800" b="1" dirty="0" err="1">
                <a:solidFill>
                  <a:srgbClr val="0070C0"/>
                </a:solidFill>
              </a:rPr>
              <a:t>chạm</a:t>
            </a:r>
            <a:r>
              <a:rPr lang="en-US" sz="1800" b="1" dirty="0">
                <a:solidFill>
                  <a:srgbClr val="0070C0"/>
                </a:solidFill>
              </a:rPr>
              <a:t> </a:t>
            </a:r>
            <a:r>
              <a:rPr lang="en-US" sz="1800" b="1" dirty="0" err="1">
                <a:solidFill>
                  <a:srgbClr val="0070C0"/>
                </a:solidFill>
              </a:rPr>
              <a:t>đến</a:t>
            </a:r>
            <a:r>
              <a:rPr lang="en-US" sz="1800" b="1" dirty="0">
                <a:solidFill>
                  <a:srgbClr val="0070C0"/>
                </a:solidFill>
              </a:rPr>
              <a:t> </a:t>
            </a:r>
            <a:r>
              <a:rPr lang="en-US" sz="1800" b="1" dirty="0" err="1">
                <a:solidFill>
                  <a:srgbClr val="0070C0"/>
                </a:solidFill>
              </a:rPr>
              <a:t>câu</a:t>
            </a:r>
            <a:r>
              <a:rPr lang="en-US" sz="1800" b="1" dirty="0">
                <a:solidFill>
                  <a:srgbClr val="0070C0"/>
                </a:solidFill>
              </a:rPr>
              <a:t> </a:t>
            </a:r>
            <a:r>
              <a:rPr lang="en-US" sz="1800" b="1" dirty="0" err="1">
                <a:solidFill>
                  <a:srgbClr val="0070C0"/>
                </a:solidFill>
              </a:rPr>
              <a:t>chủ</a:t>
            </a:r>
            <a:r>
              <a:rPr lang="en-US" sz="1800" b="1" dirty="0">
                <a:solidFill>
                  <a:srgbClr val="0070C0"/>
                </a:solidFill>
              </a:rPr>
              <a:t> </a:t>
            </a:r>
            <a:r>
              <a:rPr lang="en-US" sz="1800" b="1" dirty="0" err="1">
                <a:solidFill>
                  <a:srgbClr val="0070C0"/>
                </a:solidFill>
              </a:rPr>
              <a:t>đề</a:t>
            </a:r>
            <a:r>
              <a:rPr lang="en-US" sz="1800" b="1" dirty="0">
                <a:solidFill>
                  <a:srgbClr val="0070C0"/>
                </a:solidFill>
              </a:rPr>
              <a:t>    </a:t>
            </a:r>
          </a:p>
        </p:txBody>
      </p:sp>
      <p:sp>
        <p:nvSpPr>
          <p:cNvPr id="2" name="Right Brace 1"/>
          <p:cNvSpPr/>
          <p:nvPr/>
        </p:nvSpPr>
        <p:spPr>
          <a:xfrm>
            <a:off x="3329940" y="1470660"/>
            <a:ext cx="45719" cy="60198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401765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traight Connector 120835"/>
          <p:cNvSpPr/>
          <p:nvPr/>
        </p:nvSpPr>
        <p:spPr>
          <a:xfrm>
            <a:off x="762001" y="1352550"/>
            <a:ext cx="8077676" cy="10954"/>
          </a:xfrm>
          <a:prstGeom prst="line">
            <a:avLst/>
          </a:prstGeom>
          <a:ln w="9525" cap="flat" cmpd="sng">
            <a:solidFill>
              <a:srgbClr val="FF0000"/>
            </a:solidFill>
            <a:prstDash val="solid"/>
            <a:round/>
            <a:headEnd type="none" w="med" len="med"/>
            <a:tailEnd type="triangle" w="med" len="med"/>
          </a:ln>
        </p:spPr>
      </p:sp>
      <p:sp>
        <p:nvSpPr>
          <p:cNvPr id="69634" name="Left Brace 120838"/>
          <p:cNvSpPr/>
          <p:nvPr/>
        </p:nvSpPr>
        <p:spPr>
          <a:xfrm rot="-5400000">
            <a:off x="1524000" y="1276350"/>
            <a:ext cx="304800" cy="1828800"/>
          </a:xfrm>
          <a:prstGeom prst="leftBrace">
            <a:avLst>
              <a:gd name="adj1" fmla="val 50000"/>
              <a:gd name="adj2" fmla="val 50000"/>
            </a:avLst>
          </a:prstGeom>
          <a:noFill/>
          <a:ln w="9525" cap="flat" cmpd="sng">
            <a:solidFill>
              <a:srgbClr val="FF0000"/>
            </a:solidFill>
            <a:prstDash val="solid"/>
            <a:round/>
            <a:headEnd type="none" w="med" len="med"/>
            <a:tailEnd type="none" w="med" len="med"/>
          </a:ln>
        </p:spPr>
        <p:txBody>
          <a:bodyPr anchor="t" anchorCtr="0"/>
          <a:lstStyle/>
          <a:p>
            <a:endParaRPr lang="en-US" altLang="zh-CN" sz="1800">
              <a:latin typeface="Arial" panose="020B0604020202020204" pitchFamily="34" charset="0"/>
            </a:endParaRPr>
          </a:p>
        </p:txBody>
      </p:sp>
      <p:sp>
        <p:nvSpPr>
          <p:cNvPr id="69635" name="Text Box 120842"/>
          <p:cNvSpPr txBox="1"/>
          <p:nvPr/>
        </p:nvSpPr>
        <p:spPr>
          <a:xfrm>
            <a:off x="533400" y="1504950"/>
            <a:ext cx="762000" cy="399981"/>
          </a:xfrm>
          <a:prstGeom prst="rect">
            <a:avLst/>
          </a:prstGeom>
          <a:noFill/>
          <a:ln w="9525">
            <a:noFill/>
          </a:ln>
        </p:spPr>
        <p:txBody>
          <a:bodyPr anchor="t" anchorCtr="0">
            <a:spAutoFit/>
          </a:bodyPr>
          <a:lstStyle/>
          <a:p>
            <a:pPr>
              <a:spcBef>
                <a:spcPct val="50000"/>
              </a:spcBef>
            </a:pPr>
            <a:r>
              <a:rPr lang="en-US" altLang="zh-CN" sz="1999" b="1">
                <a:latin typeface="Arial" panose="020B0604020202020204" pitchFamily="34" charset="0"/>
              </a:rPr>
              <a:t>1945</a:t>
            </a:r>
            <a:endParaRPr lang="vi-VN" altLang="x-none" sz="1999" b="1">
              <a:latin typeface="Arial" panose="020B0604020202020204" pitchFamily="34" charset="0"/>
            </a:endParaRPr>
          </a:p>
        </p:txBody>
      </p:sp>
      <p:sp>
        <p:nvSpPr>
          <p:cNvPr id="69636" name="Text Box 120843"/>
          <p:cNvSpPr txBox="1"/>
          <p:nvPr/>
        </p:nvSpPr>
        <p:spPr>
          <a:xfrm>
            <a:off x="2286000" y="1504950"/>
            <a:ext cx="762000" cy="399981"/>
          </a:xfrm>
          <a:prstGeom prst="rect">
            <a:avLst/>
          </a:prstGeom>
          <a:noFill/>
          <a:ln w="9525">
            <a:noFill/>
          </a:ln>
        </p:spPr>
        <p:txBody>
          <a:bodyPr anchor="t" anchorCtr="0">
            <a:spAutoFit/>
          </a:bodyPr>
          <a:lstStyle/>
          <a:p>
            <a:pPr>
              <a:spcBef>
                <a:spcPct val="50000"/>
              </a:spcBef>
            </a:pPr>
            <a:r>
              <a:rPr lang="en-US" altLang="zh-CN" sz="1999" b="1">
                <a:latin typeface="Arial" panose="020B0604020202020204" pitchFamily="34" charset="0"/>
              </a:rPr>
              <a:t>1954</a:t>
            </a:r>
            <a:endParaRPr lang="vi-VN" altLang="x-none" sz="1999" b="1">
              <a:latin typeface="Arial" panose="020B0604020202020204" pitchFamily="34" charset="0"/>
            </a:endParaRPr>
          </a:p>
        </p:txBody>
      </p:sp>
      <p:sp>
        <p:nvSpPr>
          <p:cNvPr id="69637" name="Rectangles 120847"/>
          <p:cNvSpPr/>
          <p:nvPr/>
        </p:nvSpPr>
        <p:spPr>
          <a:xfrm>
            <a:off x="4495801" y="1504950"/>
            <a:ext cx="755335" cy="399981"/>
          </a:xfrm>
          <a:prstGeom prst="rect">
            <a:avLst/>
          </a:prstGeom>
          <a:noFill/>
          <a:ln w="9525">
            <a:noFill/>
          </a:ln>
        </p:spPr>
        <p:txBody>
          <a:bodyPr wrap="none" anchor="t" anchorCtr="0">
            <a:spAutoFit/>
          </a:bodyPr>
          <a:lstStyle/>
          <a:p>
            <a:r>
              <a:rPr lang="en-US" altLang="zh-CN" sz="1999" b="1">
                <a:latin typeface="Arial" panose="020B0604020202020204" pitchFamily="34" charset="0"/>
              </a:rPr>
              <a:t>1964</a:t>
            </a:r>
            <a:endParaRPr lang="vi-VN" altLang="x-none" sz="1999" b="1">
              <a:latin typeface="Arial" panose="020B0604020202020204" pitchFamily="34" charset="0"/>
            </a:endParaRPr>
          </a:p>
        </p:txBody>
      </p:sp>
      <p:sp>
        <p:nvSpPr>
          <p:cNvPr id="69638" name="Text Box 120848"/>
          <p:cNvSpPr txBox="1"/>
          <p:nvPr/>
        </p:nvSpPr>
        <p:spPr>
          <a:xfrm>
            <a:off x="6477000" y="1504950"/>
            <a:ext cx="838200" cy="399981"/>
          </a:xfrm>
          <a:prstGeom prst="rect">
            <a:avLst/>
          </a:prstGeom>
          <a:noFill/>
          <a:ln w="9525">
            <a:noFill/>
          </a:ln>
        </p:spPr>
        <p:txBody>
          <a:bodyPr anchor="t" anchorCtr="0">
            <a:spAutoFit/>
          </a:bodyPr>
          <a:lstStyle/>
          <a:p>
            <a:pPr>
              <a:spcBef>
                <a:spcPct val="50000"/>
              </a:spcBef>
            </a:pPr>
            <a:r>
              <a:rPr lang="en-US" altLang="zh-CN" sz="1999" b="1">
                <a:latin typeface="Arial" panose="020B0604020202020204" pitchFamily="34" charset="0"/>
              </a:rPr>
              <a:t>1975</a:t>
            </a:r>
            <a:endParaRPr lang="vi-VN" altLang="x-none" sz="1999" b="1">
              <a:latin typeface="Arial" panose="020B0604020202020204" pitchFamily="34" charset="0"/>
            </a:endParaRPr>
          </a:p>
        </p:txBody>
      </p:sp>
      <p:sp>
        <p:nvSpPr>
          <p:cNvPr id="69639" name="Text Box 120849"/>
          <p:cNvSpPr txBox="1"/>
          <p:nvPr/>
        </p:nvSpPr>
        <p:spPr>
          <a:xfrm>
            <a:off x="8335804" y="1504950"/>
            <a:ext cx="685800" cy="399981"/>
          </a:xfrm>
          <a:prstGeom prst="rect">
            <a:avLst/>
          </a:prstGeom>
          <a:noFill/>
          <a:ln w="9525">
            <a:noFill/>
          </a:ln>
        </p:spPr>
        <p:txBody>
          <a:bodyPr anchor="t" anchorCtr="0">
            <a:spAutoFit/>
          </a:bodyPr>
          <a:lstStyle/>
          <a:p>
            <a:pPr>
              <a:spcBef>
                <a:spcPct val="50000"/>
              </a:spcBef>
            </a:pPr>
            <a:r>
              <a:rPr lang="en-US" altLang="zh-CN" sz="1999" b="1">
                <a:latin typeface="Arial" panose="020B0604020202020204" pitchFamily="34" charset="0"/>
              </a:rPr>
              <a:t>nay</a:t>
            </a:r>
            <a:endParaRPr lang="vi-VN" altLang="x-none" sz="1999" b="1">
              <a:latin typeface="Arial" panose="020B0604020202020204" pitchFamily="34" charset="0"/>
            </a:endParaRPr>
          </a:p>
        </p:txBody>
      </p:sp>
      <p:sp>
        <p:nvSpPr>
          <p:cNvPr id="69640" name="Left Brace 120850"/>
          <p:cNvSpPr/>
          <p:nvPr/>
        </p:nvSpPr>
        <p:spPr>
          <a:xfrm rot="-5400000">
            <a:off x="3581400" y="1276350"/>
            <a:ext cx="304800" cy="1828800"/>
          </a:xfrm>
          <a:prstGeom prst="leftBrace">
            <a:avLst>
              <a:gd name="adj1" fmla="val 50000"/>
              <a:gd name="adj2" fmla="val 50000"/>
            </a:avLst>
          </a:prstGeom>
          <a:noFill/>
          <a:ln w="9525" cap="flat" cmpd="sng">
            <a:solidFill>
              <a:srgbClr val="FF0000"/>
            </a:solidFill>
            <a:prstDash val="solid"/>
            <a:round/>
            <a:headEnd type="none" w="med" len="med"/>
            <a:tailEnd type="none" w="med" len="med"/>
          </a:ln>
        </p:spPr>
        <p:txBody>
          <a:bodyPr anchor="t" anchorCtr="0"/>
          <a:lstStyle/>
          <a:p>
            <a:endParaRPr lang="en-US" altLang="zh-CN" sz="1800">
              <a:latin typeface="Arial" panose="020B0604020202020204" pitchFamily="34" charset="0"/>
            </a:endParaRPr>
          </a:p>
        </p:txBody>
      </p:sp>
      <p:sp>
        <p:nvSpPr>
          <p:cNvPr id="69641" name="Left Brace 120851"/>
          <p:cNvSpPr/>
          <p:nvPr/>
        </p:nvSpPr>
        <p:spPr>
          <a:xfrm rot="-5400000">
            <a:off x="5638800" y="1276350"/>
            <a:ext cx="304800" cy="1828800"/>
          </a:xfrm>
          <a:prstGeom prst="leftBrace">
            <a:avLst>
              <a:gd name="adj1" fmla="val 50000"/>
              <a:gd name="adj2" fmla="val 50000"/>
            </a:avLst>
          </a:prstGeom>
          <a:noFill/>
          <a:ln w="9525" cap="flat" cmpd="sng">
            <a:solidFill>
              <a:srgbClr val="FF0000"/>
            </a:solidFill>
            <a:prstDash val="solid"/>
            <a:round/>
            <a:headEnd type="none" w="med" len="med"/>
            <a:tailEnd type="none" w="med" len="med"/>
          </a:ln>
        </p:spPr>
        <p:txBody>
          <a:bodyPr anchor="t" anchorCtr="0"/>
          <a:lstStyle/>
          <a:p>
            <a:endParaRPr lang="en-US" altLang="zh-CN" sz="1800">
              <a:latin typeface="Arial" panose="020B0604020202020204" pitchFamily="34" charset="0"/>
            </a:endParaRPr>
          </a:p>
        </p:txBody>
      </p:sp>
      <p:sp>
        <p:nvSpPr>
          <p:cNvPr id="69642" name="Left Brace 120852"/>
          <p:cNvSpPr/>
          <p:nvPr/>
        </p:nvSpPr>
        <p:spPr>
          <a:xfrm rot="-5400000">
            <a:off x="7696200" y="1200150"/>
            <a:ext cx="304800" cy="1981200"/>
          </a:xfrm>
          <a:prstGeom prst="leftBrace">
            <a:avLst>
              <a:gd name="adj1" fmla="val 50000"/>
              <a:gd name="adj2" fmla="val 50000"/>
            </a:avLst>
          </a:prstGeom>
          <a:noFill/>
          <a:ln w="9525" cap="flat" cmpd="sng">
            <a:solidFill>
              <a:srgbClr val="FF0000"/>
            </a:solidFill>
            <a:prstDash val="solid"/>
            <a:round/>
            <a:headEnd type="none" w="med" len="med"/>
            <a:tailEnd type="none" w="med" len="med"/>
          </a:ln>
        </p:spPr>
        <p:txBody>
          <a:bodyPr anchor="t" anchorCtr="0"/>
          <a:lstStyle/>
          <a:p>
            <a:endParaRPr lang="en-US" altLang="zh-CN" sz="1800">
              <a:latin typeface="Arial" panose="020B0604020202020204" pitchFamily="34" charset="0"/>
            </a:endParaRPr>
          </a:p>
        </p:txBody>
      </p:sp>
      <p:sp>
        <p:nvSpPr>
          <p:cNvPr id="69643" name="Text Box 120853"/>
          <p:cNvSpPr txBox="1"/>
          <p:nvPr/>
        </p:nvSpPr>
        <p:spPr>
          <a:xfrm>
            <a:off x="762000" y="527189"/>
            <a:ext cx="1752600" cy="707630"/>
          </a:xfrm>
          <a:prstGeom prst="rect">
            <a:avLst/>
          </a:prstGeom>
          <a:noFill/>
          <a:ln w="9525">
            <a:noFill/>
          </a:ln>
        </p:spPr>
        <p:txBody>
          <a:bodyPr anchor="t" anchorCtr="0">
            <a:spAutoFit/>
          </a:bodyPr>
          <a:lstStyle/>
          <a:p>
            <a:pPr algn="ctr">
              <a:spcBef>
                <a:spcPct val="50000"/>
              </a:spcBef>
            </a:pPr>
            <a:r>
              <a:rPr lang="en-US" altLang="zh-CN" sz="1999" b="1" dirty="0" err="1">
                <a:solidFill>
                  <a:srgbClr val="993366"/>
                </a:solidFill>
                <a:latin typeface="Arial" panose="020B0604020202020204" pitchFamily="34" charset="0"/>
              </a:rPr>
              <a:t>Kháng</a:t>
            </a:r>
            <a:r>
              <a:rPr lang="en-US" altLang="zh-CN" sz="1999" b="1" dirty="0">
                <a:solidFill>
                  <a:srgbClr val="993366"/>
                </a:solidFill>
                <a:latin typeface="Arial" panose="020B0604020202020204" pitchFamily="34" charset="0"/>
              </a:rPr>
              <a:t> </a:t>
            </a:r>
            <a:r>
              <a:rPr lang="en-US" altLang="zh-CN" sz="1999" b="1" dirty="0" err="1">
                <a:solidFill>
                  <a:srgbClr val="993366"/>
                </a:solidFill>
                <a:latin typeface="Arial" panose="020B0604020202020204" pitchFamily="34" charset="0"/>
              </a:rPr>
              <a:t>chiến</a:t>
            </a:r>
            <a:r>
              <a:rPr lang="en-US" altLang="zh-CN" sz="1999" b="1" dirty="0">
                <a:solidFill>
                  <a:srgbClr val="993366"/>
                </a:solidFill>
                <a:latin typeface="Arial" panose="020B0604020202020204" pitchFamily="34" charset="0"/>
              </a:rPr>
              <a:t> </a:t>
            </a:r>
            <a:r>
              <a:rPr lang="en-US" altLang="zh-CN" sz="1999" b="1" dirty="0" err="1">
                <a:solidFill>
                  <a:srgbClr val="993366"/>
                </a:solidFill>
                <a:latin typeface="Arial" panose="020B0604020202020204" pitchFamily="34" charset="0"/>
              </a:rPr>
              <a:t>chống</a:t>
            </a:r>
            <a:r>
              <a:rPr lang="en-US" altLang="zh-CN" sz="1999" b="1" dirty="0">
                <a:solidFill>
                  <a:srgbClr val="993366"/>
                </a:solidFill>
                <a:latin typeface="Arial" panose="020B0604020202020204" pitchFamily="34" charset="0"/>
              </a:rPr>
              <a:t> </a:t>
            </a:r>
            <a:r>
              <a:rPr lang="en-US" altLang="zh-CN" sz="1999" b="1" dirty="0" err="1">
                <a:solidFill>
                  <a:srgbClr val="993366"/>
                </a:solidFill>
                <a:latin typeface="Arial" panose="020B0604020202020204" pitchFamily="34" charset="0"/>
              </a:rPr>
              <a:t>Pháp</a:t>
            </a:r>
            <a:endParaRPr lang="vi-VN" altLang="x-none" sz="1999" b="1" dirty="0">
              <a:solidFill>
                <a:srgbClr val="993366"/>
              </a:solidFill>
              <a:latin typeface="Arial" panose="020B0604020202020204" pitchFamily="34" charset="0"/>
            </a:endParaRPr>
          </a:p>
        </p:txBody>
      </p:sp>
      <p:sp>
        <p:nvSpPr>
          <p:cNvPr id="69644" name="Text Box 120854"/>
          <p:cNvSpPr txBox="1"/>
          <p:nvPr/>
        </p:nvSpPr>
        <p:spPr>
          <a:xfrm>
            <a:off x="2819400" y="514350"/>
            <a:ext cx="1828800" cy="707630"/>
          </a:xfrm>
          <a:prstGeom prst="rect">
            <a:avLst/>
          </a:prstGeom>
          <a:noFill/>
          <a:ln w="9525">
            <a:noFill/>
          </a:ln>
        </p:spPr>
        <p:txBody>
          <a:bodyPr anchor="t" anchorCtr="0">
            <a:spAutoFit/>
          </a:bodyPr>
          <a:lstStyle/>
          <a:p>
            <a:pPr algn="ctr">
              <a:spcBef>
                <a:spcPct val="50000"/>
              </a:spcBef>
            </a:pPr>
            <a:r>
              <a:rPr lang="en-US" altLang="zh-CN" sz="1999" b="1" dirty="0" err="1">
                <a:solidFill>
                  <a:srgbClr val="333399"/>
                </a:solidFill>
                <a:latin typeface="Arial" panose="020B0604020202020204" pitchFamily="34" charset="0"/>
              </a:rPr>
              <a:t>Miền</a:t>
            </a:r>
            <a:r>
              <a:rPr lang="en-US" altLang="zh-CN" sz="1999" b="1" dirty="0">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Bắc</a:t>
            </a:r>
            <a:r>
              <a:rPr lang="en-US" altLang="zh-CN" sz="1999" b="1" dirty="0">
                <a:solidFill>
                  <a:srgbClr val="333399"/>
                </a:solidFill>
                <a:latin typeface="Arial" panose="020B0604020202020204" pitchFamily="34" charset="0"/>
              </a:rPr>
              <a:t> XDCNXH</a:t>
            </a:r>
            <a:endParaRPr lang="vi-VN" altLang="x-none" sz="1999" b="1" dirty="0">
              <a:solidFill>
                <a:srgbClr val="333399"/>
              </a:solidFill>
              <a:latin typeface="Arial" panose="020B0604020202020204" pitchFamily="34" charset="0"/>
            </a:endParaRPr>
          </a:p>
        </p:txBody>
      </p:sp>
      <p:sp>
        <p:nvSpPr>
          <p:cNvPr id="69645" name="Text Box 120855"/>
          <p:cNvSpPr txBox="1"/>
          <p:nvPr/>
        </p:nvSpPr>
        <p:spPr>
          <a:xfrm>
            <a:off x="4876800" y="590689"/>
            <a:ext cx="1828800" cy="707630"/>
          </a:xfrm>
          <a:prstGeom prst="rect">
            <a:avLst/>
          </a:prstGeom>
          <a:noFill/>
          <a:ln w="9525">
            <a:noFill/>
          </a:ln>
        </p:spPr>
        <p:txBody>
          <a:bodyPr anchor="t" anchorCtr="0">
            <a:spAutoFit/>
          </a:bodyPr>
          <a:lstStyle/>
          <a:p>
            <a:pPr algn="ctr">
              <a:spcBef>
                <a:spcPct val="50000"/>
              </a:spcBef>
            </a:pPr>
            <a:r>
              <a:rPr lang="en-US" altLang="zh-CN" sz="1999" b="1" dirty="0" err="1">
                <a:solidFill>
                  <a:srgbClr val="CC3300"/>
                </a:solidFill>
                <a:latin typeface="Arial" panose="020B0604020202020204" pitchFamily="34" charset="0"/>
              </a:rPr>
              <a:t>Kháng</a:t>
            </a:r>
            <a:r>
              <a:rPr lang="en-US" altLang="zh-CN" sz="1999" b="1" dirty="0">
                <a:solidFill>
                  <a:srgbClr val="CC3300"/>
                </a:solidFill>
                <a:latin typeface="Arial" panose="020B0604020202020204" pitchFamily="34" charset="0"/>
              </a:rPr>
              <a:t> </a:t>
            </a:r>
            <a:r>
              <a:rPr lang="en-US" altLang="zh-CN" sz="1999" b="1" dirty="0" err="1">
                <a:solidFill>
                  <a:srgbClr val="CC3300"/>
                </a:solidFill>
                <a:latin typeface="Arial" panose="020B0604020202020204" pitchFamily="34" charset="0"/>
              </a:rPr>
              <a:t>chiến</a:t>
            </a:r>
            <a:r>
              <a:rPr lang="en-US" altLang="zh-CN" sz="1999" b="1" dirty="0">
                <a:solidFill>
                  <a:srgbClr val="CC3300"/>
                </a:solidFill>
                <a:latin typeface="Arial" panose="020B0604020202020204" pitchFamily="34" charset="0"/>
              </a:rPr>
              <a:t> </a:t>
            </a:r>
            <a:r>
              <a:rPr lang="en-US" altLang="zh-CN" sz="1999" b="1" dirty="0" err="1">
                <a:solidFill>
                  <a:srgbClr val="CC3300"/>
                </a:solidFill>
                <a:latin typeface="Arial" panose="020B0604020202020204" pitchFamily="34" charset="0"/>
              </a:rPr>
              <a:t>chống</a:t>
            </a:r>
            <a:r>
              <a:rPr lang="en-US" altLang="zh-CN" sz="1999" b="1" dirty="0">
                <a:solidFill>
                  <a:srgbClr val="CC3300"/>
                </a:solidFill>
                <a:latin typeface="Arial" panose="020B0604020202020204" pitchFamily="34" charset="0"/>
              </a:rPr>
              <a:t> </a:t>
            </a:r>
            <a:r>
              <a:rPr lang="en-US" altLang="zh-CN" sz="1999" b="1" dirty="0" err="1">
                <a:solidFill>
                  <a:srgbClr val="CC3300"/>
                </a:solidFill>
                <a:latin typeface="Arial" panose="020B0604020202020204" pitchFamily="34" charset="0"/>
              </a:rPr>
              <a:t>Mĩ</a:t>
            </a:r>
            <a:endParaRPr lang="vi-VN" altLang="x-none" sz="1999" b="1" dirty="0">
              <a:solidFill>
                <a:srgbClr val="CC3300"/>
              </a:solidFill>
              <a:latin typeface="Arial" panose="020B0604020202020204" pitchFamily="34" charset="0"/>
            </a:endParaRPr>
          </a:p>
        </p:txBody>
      </p:sp>
      <p:sp>
        <p:nvSpPr>
          <p:cNvPr id="69646" name="Text Box 120856"/>
          <p:cNvSpPr txBox="1"/>
          <p:nvPr/>
        </p:nvSpPr>
        <p:spPr>
          <a:xfrm>
            <a:off x="6858000" y="681013"/>
            <a:ext cx="1676400" cy="399981"/>
          </a:xfrm>
          <a:prstGeom prst="rect">
            <a:avLst/>
          </a:prstGeom>
          <a:noFill/>
          <a:ln w="9525">
            <a:noFill/>
          </a:ln>
        </p:spPr>
        <p:txBody>
          <a:bodyPr anchor="t" anchorCtr="0">
            <a:spAutoFit/>
          </a:bodyPr>
          <a:lstStyle/>
          <a:p>
            <a:pPr algn="ctr">
              <a:spcBef>
                <a:spcPct val="50000"/>
              </a:spcBef>
            </a:pPr>
            <a:r>
              <a:rPr lang="en-US" altLang="zh-CN" sz="1999" b="1" dirty="0" err="1">
                <a:solidFill>
                  <a:srgbClr val="008000"/>
                </a:solidFill>
                <a:latin typeface="Arial" panose="020B0604020202020204" pitchFamily="34" charset="0"/>
              </a:rPr>
              <a:t>Hòa</a:t>
            </a:r>
            <a:r>
              <a:rPr lang="en-US" altLang="zh-CN" sz="1999" b="1" dirty="0">
                <a:solidFill>
                  <a:srgbClr val="008000"/>
                </a:solidFill>
                <a:latin typeface="Arial" panose="020B0604020202020204" pitchFamily="34" charset="0"/>
              </a:rPr>
              <a:t> </a:t>
            </a:r>
            <a:r>
              <a:rPr lang="en-US" altLang="zh-CN" sz="1999" b="1" dirty="0" err="1">
                <a:solidFill>
                  <a:srgbClr val="008000"/>
                </a:solidFill>
                <a:latin typeface="Arial" panose="020B0604020202020204" pitchFamily="34" charset="0"/>
              </a:rPr>
              <a:t>bình</a:t>
            </a:r>
            <a:endParaRPr lang="vi-VN" altLang="x-none" sz="1999" b="1" dirty="0">
              <a:solidFill>
                <a:srgbClr val="008000"/>
              </a:solidFill>
              <a:latin typeface="Arial" panose="020B0604020202020204" pitchFamily="34" charset="0"/>
            </a:endParaRPr>
          </a:p>
        </p:txBody>
      </p:sp>
      <p:sp>
        <p:nvSpPr>
          <p:cNvPr id="120858" name="Text Box 120857"/>
          <p:cNvSpPr txBox="1"/>
          <p:nvPr/>
        </p:nvSpPr>
        <p:spPr>
          <a:xfrm>
            <a:off x="800100" y="2479675"/>
            <a:ext cx="1752600" cy="1066574"/>
          </a:xfrm>
          <a:prstGeom prst="rect">
            <a:avLst/>
          </a:prstGeom>
        </p:spPr>
        <p:style>
          <a:lnRef idx="1">
            <a:schemeClr val="accent4"/>
          </a:lnRef>
          <a:fillRef idx="2">
            <a:schemeClr val="accent4"/>
          </a:fillRef>
          <a:effectRef idx="1">
            <a:schemeClr val="accent4"/>
          </a:effectRef>
          <a:fontRef idx="minor">
            <a:schemeClr val="dk1"/>
          </a:fontRef>
        </p:style>
        <p:txBody>
          <a:bodyPr anchor="t" anchorCtr="0">
            <a:spAutoFit/>
          </a:bodyPr>
          <a:lstStyle/>
          <a:p>
            <a:pPr>
              <a:spcBef>
                <a:spcPts val="75"/>
              </a:spcBef>
              <a:spcAft>
                <a:spcPts val="75"/>
              </a:spcAft>
            </a:pPr>
            <a:r>
              <a:rPr lang="en-US" altLang="zh-CN" sz="1999" b="1" dirty="0">
                <a:solidFill>
                  <a:srgbClr val="993366"/>
                </a:solidFill>
                <a:latin typeface="Arial" panose="020B0604020202020204" pitchFamily="34" charset="0"/>
              </a:rPr>
              <a:t>- </a:t>
            </a:r>
            <a:r>
              <a:rPr lang="en-US" altLang="zh-CN" sz="1999" b="1" dirty="0" err="1">
                <a:solidFill>
                  <a:srgbClr val="993366"/>
                </a:solidFill>
                <a:latin typeface="Arial" panose="020B0604020202020204" pitchFamily="34" charset="0"/>
              </a:rPr>
              <a:t>Đồng</a:t>
            </a:r>
            <a:r>
              <a:rPr lang="en-US" altLang="zh-CN" sz="1999" b="1" dirty="0">
                <a:solidFill>
                  <a:srgbClr val="993366"/>
                </a:solidFill>
                <a:latin typeface="Arial" panose="020B0604020202020204" pitchFamily="34" charset="0"/>
              </a:rPr>
              <a:t> </a:t>
            </a:r>
            <a:r>
              <a:rPr lang="en-US" altLang="zh-CN" sz="1999" b="1" dirty="0" err="1">
                <a:solidFill>
                  <a:srgbClr val="993366"/>
                </a:solidFill>
                <a:latin typeface="Arial" panose="020B0604020202020204" pitchFamily="34" charset="0"/>
              </a:rPr>
              <a:t>chí</a:t>
            </a:r>
            <a:endParaRPr lang="en-US" altLang="zh-CN" sz="1999" b="1" dirty="0">
              <a:solidFill>
                <a:srgbClr val="993366"/>
              </a:solidFill>
              <a:latin typeface="Arial" panose="020B0604020202020204" pitchFamily="34" charset="0"/>
            </a:endParaRPr>
          </a:p>
          <a:p>
            <a:pPr>
              <a:spcBef>
                <a:spcPts val="75"/>
              </a:spcBef>
              <a:spcAft>
                <a:spcPts val="75"/>
              </a:spcAft>
            </a:pPr>
            <a:r>
              <a:rPr lang="en-US" altLang="zh-CN" sz="1999" b="1" dirty="0">
                <a:solidFill>
                  <a:srgbClr val="993366"/>
                </a:solidFill>
                <a:latin typeface="Arial" panose="020B0604020202020204" pitchFamily="34" charset="0"/>
              </a:rPr>
              <a:t>- </a:t>
            </a:r>
            <a:r>
              <a:rPr lang="en-US" altLang="zh-CN" sz="1999" b="1" dirty="0" err="1">
                <a:solidFill>
                  <a:srgbClr val="993366"/>
                </a:solidFill>
                <a:latin typeface="Arial" panose="020B0604020202020204" pitchFamily="34" charset="0"/>
              </a:rPr>
              <a:t>Làng</a:t>
            </a:r>
            <a:endParaRPr lang="en-US" altLang="zh-CN" sz="1999" b="1" dirty="0">
              <a:solidFill>
                <a:srgbClr val="993366"/>
              </a:solidFill>
              <a:latin typeface="Arial" panose="020B0604020202020204" pitchFamily="34" charset="0"/>
            </a:endParaRPr>
          </a:p>
          <a:p>
            <a:pPr>
              <a:spcBef>
                <a:spcPts val="75"/>
              </a:spcBef>
              <a:spcAft>
                <a:spcPts val="75"/>
              </a:spcAft>
            </a:pPr>
            <a:r>
              <a:rPr lang="en-US" altLang="vi-VN" sz="1999" b="1" dirty="0">
                <a:solidFill>
                  <a:srgbClr val="993366"/>
                </a:solidFill>
                <a:latin typeface="Arial" panose="020B0604020202020204" pitchFamily="34" charset="0"/>
              </a:rPr>
              <a:t>     (1948)</a:t>
            </a:r>
          </a:p>
        </p:txBody>
      </p:sp>
      <p:sp>
        <p:nvSpPr>
          <p:cNvPr id="120859" name="Text Box 120858"/>
          <p:cNvSpPr txBox="1"/>
          <p:nvPr/>
        </p:nvSpPr>
        <p:spPr>
          <a:xfrm>
            <a:off x="2897203" y="2495550"/>
            <a:ext cx="1598597" cy="1963871"/>
          </a:xfrm>
          <a:prstGeom prst="rect">
            <a:avLst/>
          </a:prstGeom>
        </p:spPr>
        <p:style>
          <a:lnRef idx="1">
            <a:schemeClr val="accent4"/>
          </a:lnRef>
          <a:fillRef idx="2">
            <a:schemeClr val="accent4"/>
          </a:fillRef>
          <a:effectRef idx="1">
            <a:schemeClr val="accent4"/>
          </a:effectRef>
          <a:fontRef idx="minor">
            <a:schemeClr val="dk1"/>
          </a:fontRef>
        </p:style>
        <p:txBody>
          <a:bodyPr wrap="square" anchor="t" anchorCtr="0">
            <a:spAutoFit/>
          </a:bodyPr>
          <a:lstStyle/>
          <a:p>
            <a:pPr>
              <a:spcBef>
                <a:spcPts val="75"/>
              </a:spcBef>
              <a:spcAft>
                <a:spcPts val="75"/>
              </a:spcAft>
            </a:pPr>
            <a:r>
              <a:rPr lang="en-US" altLang="zh-CN" sz="1999" b="1" dirty="0">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Đoàn</a:t>
            </a:r>
            <a:r>
              <a:rPr lang="en-US" altLang="zh-CN" sz="1999" b="1" dirty="0">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thuyền</a:t>
            </a:r>
            <a:r>
              <a:rPr lang="en-US" altLang="zh-CN" sz="1999" b="1" dirty="0">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đánh</a:t>
            </a:r>
            <a:r>
              <a:rPr lang="en-US" altLang="zh-CN" sz="1999" b="1" dirty="0">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cá</a:t>
            </a:r>
            <a:r>
              <a:rPr lang="vi-VN" altLang="en-US" sz="1999" b="1" dirty="0" err="1">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(1958)</a:t>
            </a:r>
            <a:endParaRPr lang="en-US" altLang="zh-CN" sz="1999" b="1" dirty="0">
              <a:solidFill>
                <a:srgbClr val="333399"/>
              </a:solidFill>
              <a:latin typeface="Arial" panose="020B0604020202020204" pitchFamily="34" charset="0"/>
            </a:endParaRPr>
          </a:p>
          <a:p>
            <a:pPr>
              <a:spcBef>
                <a:spcPts val="75"/>
              </a:spcBef>
              <a:spcAft>
                <a:spcPts val="75"/>
              </a:spcAft>
            </a:pPr>
            <a:r>
              <a:rPr lang="en-US" altLang="zh-CN" sz="1999" b="1" dirty="0">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Bếp</a:t>
            </a:r>
            <a:r>
              <a:rPr lang="en-US" altLang="zh-CN" sz="1999" b="1" dirty="0">
                <a:solidFill>
                  <a:srgbClr val="333399"/>
                </a:solidFill>
                <a:latin typeface="Arial" panose="020B0604020202020204" pitchFamily="34" charset="0"/>
              </a:rPr>
              <a:t> </a:t>
            </a:r>
            <a:r>
              <a:rPr lang="en-US" altLang="zh-CN" sz="1999" b="1" dirty="0" err="1">
                <a:solidFill>
                  <a:srgbClr val="333399"/>
                </a:solidFill>
                <a:latin typeface="Arial" panose="020B0604020202020204" pitchFamily="34" charset="0"/>
              </a:rPr>
              <a:t>lửa</a:t>
            </a:r>
            <a:r>
              <a:rPr lang="en-US" altLang="zh-CN" sz="1999" b="1" dirty="0">
                <a:solidFill>
                  <a:srgbClr val="333399"/>
                </a:solidFill>
                <a:latin typeface="Arial" panose="020B0604020202020204" pitchFamily="34" charset="0"/>
              </a:rPr>
              <a:t> (1963)</a:t>
            </a:r>
          </a:p>
        </p:txBody>
      </p:sp>
      <p:sp>
        <p:nvSpPr>
          <p:cNvPr id="120860" name="Text Box 120859"/>
          <p:cNvSpPr txBox="1"/>
          <p:nvPr/>
        </p:nvSpPr>
        <p:spPr>
          <a:xfrm>
            <a:off x="4745831" y="2474261"/>
            <a:ext cx="1948249"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anchor="t" anchorCtr="0">
            <a:spAutoFit/>
          </a:bodyPr>
          <a:lstStyle/>
          <a:p>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Chiếc</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lược</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ngà</a:t>
            </a:r>
            <a:r>
              <a:rPr lang="en-US" altLang="zh-CN" sz="1800" b="1" dirty="0">
                <a:solidFill>
                  <a:srgbClr val="CC3300"/>
                </a:solidFill>
                <a:latin typeface="Arial" panose="020B0604020202020204" pitchFamily="34" charset="0"/>
              </a:rPr>
              <a:t> (1966)</a:t>
            </a:r>
          </a:p>
          <a:p>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Bài</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thơ</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về</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tiểu</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đội</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xe</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không</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kính</a:t>
            </a:r>
            <a:r>
              <a:rPr lang="en-US" altLang="zh-CN" sz="1800" b="1" dirty="0">
                <a:solidFill>
                  <a:srgbClr val="CC3300"/>
                </a:solidFill>
                <a:latin typeface="Arial" panose="020B0604020202020204" pitchFamily="34" charset="0"/>
              </a:rPr>
              <a:t> (1969)</a:t>
            </a:r>
          </a:p>
          <a:p>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Lặng</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lẽ</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SaPa</a:t>
            </a:r>
            <a:r>
              <a:rPr lang="en-US" altLang="zh-CN" sz="1800" b="1" dirty="0">
                <a:solidFill>
                  <a:srgbClr val="CC3300"/>
                </a:solidFill>
                <a:latin typeface="Arial" panose="020B0604020202020204" pitchFamily="34" charset="0"/>
              </a:rPr>
              <a:t> (1970)</a:t>
            </a:r>
          </a:p>
          <a:p>
            <a:pPr lvl="0"/>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Những</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ngôi</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sao</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xa</a:t>
            </a:r>
            <a:r>
              <a:rPr lang="en-US" altLang="zh-CN" sz="1800" b="1" dirty="0">
                <a:solidFill>
                  <a:srgbClr val="CC3300"/>
                </a:solidFill>
                <a:latin typeface="Arial" panose="020B0604020202020204" pitchFamily="34" charset="0"/>
              </a:rPr>
              <a:t> </a:t>
            </a:r>
            <a:r>
              <a:rPr lang="en-US" altLang="zh-CN" sz="1800" b="1" dirty="0" err="1">
                <a:solidFill>
                  <a:srgbClr val="CC3300"/>
                </a:solidFill>
                <a:latin typeface="Arial" panose="020B0604020202020204" pitchFamily="34" charset="0"/>
              </a:rPr>
              <a:t>xôi</a:t>
            </a:r>
            <a:r>
              <a:rPr lang="en-US" altLang="zh-CN" sz="1800" b="1" dirty="0">
                <a:solidFill>
                  <a:srgbClr val="CC3300"/>
                </a:solidFill>
                <a:latin typeface="Arial" panose="020B0604020202020204" pitchFamily="34" charset="0"/>
              </a:rPr>
              <a:t> (1971)</a:t>
            </a:r>
          </a:p>
        </p:txBody>
      </p:sp>
      <p:sp>
        <p:nvSpPr>
          <p:cNvPr id="120861" name="Text Box 120860"/>
          <p:cNvSpPr txBox="1"/>
          <p:nvPr/>
        </p:nvSpPr>
        <p:spPr>
          <a:xfrm>
            <a:off x="7039928" y="2479834"/>
            <a:ext cx="1981676"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anchor="t" anchorCtr="0">
            <a:spAutoFit/>
          </a:bodyPr>
          <a:lstStyle/>
          <a:p>
            <a:r>
              <a:rPr lang="en-US" altLang="zh-CN" sz="1800" b="1" dirty="0">
                <a:solidFill>
                  <a:srgbClr val="008000"/>
                </a:solidFill>
                <a:latin typeface="Arial" panose="020B0604020202020204" pitchFamily="34" charset="0"/>
                <a:cs typeface="Arial" panose="020B0604020202020204" pitchFamily="34" charset="0"/>
                <a:sym typeface="+mn-ea"/>
              </a:rPr>
              <a:t>- </a:t>
            </a:r>
            <a:r>
              <a:rPr lang="en-US" altLang="zh-CN" sz="1800" b="1" dirty="0" err="1">
                <a:solidFill>
                  <a:srgbClr val="008000"/>
                </a:solidFill>
                <a:latin typeface="Arial" panose="020B0604020202020204" pitchFamily="34" charset="0"/>
                <a:cs typeface="Arial" panose="020B0604020202020204" pitchFamily="34" charset="0"/>
                <a:sym typeface="+mn-ea"/>
              </a:rPr>
              <a:t>Viếng</a:t>
            </a:r>
            <a:r>
              <a:rPr lang="en-US" altLang="zh-CN" sz="1800" b="1" dirty="0">
                <a:solidFill>
                  <a:srgbClr val="008000"/>
                </a:solidFill>
                <a:latin typeface="Arial" panose="020B0604020202020204" pitchFamily="34" charset="0"/>
                <a:cs typeface="Arial" panose="020B0604020202020204" pitchFamily="34" charset="0"/>
                <a:sym typeface="+mn-ea"/>
              </a:rPr>
              <a:t> </a:t>
            </a:r>
            <a:r>
              <a:rPr lang="en-US" altLang="zh-CN" sz="1800" b="1" dirty="0" err="1">
                <a:solidFill>
                  <a:srgbClr val="008000"/>
                </a:solidFill>
                <a:latin typeface="Arial" panose="020B0604020202020204" pitchFamily="34" charset="0"/>
                <a:cs typeface="Arial" panose="020B0604020202020204" pitchFamily="34" charset="0"/>
                <a:sym typeface="+mn-ea"/>
              </a:rPr>
              <a:t>lăng</a:t>
            </a:r>
            <a:r>
              <a:rPr lang="en-US" altLang="zh-CN" sz="1800" b="1" dirty="0">
                <a:solidFill>
                  <a:srgbClr val="008000"/>
                </a:solidFill>
                <a:latin typeface="Arial" panose="020B0604020202020204" pitchFamily="34" charset="0"/>
                <a:cs typeface="Arial" panose="020B0604020202020204" pitchFamily="34" charset="0"/>
                <a:sym typeface="+mn-ea"/>
              </a:rPr>
              <a:t> </a:t>
            </a:r>
            <a:r>
              <a:rPr lang="en-US" altLang="zh-CN" sz="1800" b="1" dirty="0" err="1">
                <a:solidFill>
                  <a:srgbClr val="008000"/>
                </a:solidFill>
                <a:latin typeface="Arial" panose="020B0604020202020204" pitchFamily="34" charset="0"/>
                <a:cs typeface="Arial" panose="020B0604020202020204" pitchFamily="34" charset="0"/>
                <a:sym typeface="+mn-ea"/>
              </a:rPr>
              <a:t>Bác</a:t>
            </a:r>
            <a:r>
              <a:rPr lang="en-US" altLang="zh-CN" sz="1800" b="1" dirty="0">
                <a:solidFill>
                  <a:srgbClr val="008000"/>
                </a:solidFill>
                <a:latin typeface="Arial" panose="020B0604020202020204" pitchFamily="34" charset="0"/>
                <a:cs typeface="Arial" panose="020B0604020202020204" pitchFamily="34" charset="0"/>
                <a:sym typeface="+mn-ea"/>
              </a:rPr>
              <a:t> (1976)</a:t>
            </a:r>
          </a:p>
          <a:p>
            <a:r>
              <a:rPr lang="en-US" altLang="zh-CN" sz="1800" b="1" dirty="0">
                <a:solidFill>
                  <a:srgbClr val="008000"/>
                </a:solidFill>
                <a:latin typeface="Arial" panose="020B0604020202020204" pitchFamily="34" charset="0"/>
                <a:cs typeface="Arial" panose="020B0604020202020204" pitchFamily="34" charset="0"/>
                <a:sym typeface="+mn-ea"/>
              </a:rPr>
              <a:t>- Sang </a:t>
            </a:r>
            <a:r>
              <a:rPr lang="en-US" altLang="zh-CN" sz="1800" b="1" dirty="0" err="1">
                <a:solidFill>
                  <a:srgbClr val="008000"/>
                </a:solidFill>
                <a:latin typeface="Arial" panose="020B0604020202020204" pitchFamily="34" charset="0"/>
                <a:cs typeface="Arial" panose="020B0604020202020204" pitchFamily="34" charset="0"/>
                <a:sym typeface="+mn-ea"/>
              </a:rPr>
              <a:t>thu</a:t>
            </a:r>
            <a:r>
              <a:rPr lang="en-US" altLang="zh-CN" sz="1800" b="1" dirty="0">
                <a:solidFill>
                  <a:srgbClr val="008000"/>
                </a:solidFill>
                <a:latin typeface="Arial" panose="020B0604020202020204" pitchFamily="34" charset="0"/>
                <a:cs typeface="Arial" panose="020B0604020202020204" pitchFamily="34" charset="0"/>
                <a:sym typeface="+mn-ea"/>
              </a:rPr>
              <a:t> (1977)</a:t>
            </a:r>
          </a:p>
          <a:p>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Ánh</a:t>
            </a:r>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trăng</a:t>
            </a:r>
            <a:r>
              <a:rPr lang="en-US" altLang="zh-CN" sz="1800" b="1" dirty="0">
                <a:solidFill>
                  <a:srgbClr val="008000"/>
                </a:solidFill>
                <a:latin typeface="Arial" panose="020B0604020202020204" pitchFamily="34" charset="0"/>
                <a:cs typeface="Arial" panose="020B0604020202020204" pitchFamily="34" charset="0"/>
              </a:rPr>
              <a:t> (1978)</a:t>
            </a:r>
          </a:p>
          <a:p>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Mùa</a:t>
            </a:r>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xuân</a:t>
            </a:r>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nho</a:t>
            </a:r>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nhỏ</a:t>
            </a:r>
            <a:r>
              <a:rPr lang="en-US" altLang="zh-CN" sz="1800" b="1" dirty="0">
                <a:solidFill>
                  <a:srgbClr val="008000"/>
                </a:solidFill>
                <a:latin typeface="Arial" panose="020B0604020202020204" pitchFamily="34" charset="0"/>
                <a:cs typeface="Arial" panose="020B0604020202020204" pitchFamily="34" charset="0"/>
              </a:rPr>
              <a:t> (1980)</a:t>
            </a:r>
          </a:p>
          <a:p>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Nói</a:t>
            </a:r>
            <a:r>
              <a:rPr lang="en-US" altLang="zh-CN" sz="1800" b="1" dirty="0">
                <a:solidFill>
                  <a:srgbClr val="008000"/>
                </a:solidFill>
                <a:latin typeface="Arial" panose="020B0604020202020204" pitchFamily="34" charset="0"/>
                <a:cs typeface="Arial" panose="020B0604020202020204" pitchFamily="34" charset="0"/>
              </a:rPr>
              <a:t> </a:t>
            </a:r>
            <a:r>
              <a:rPr lang="en-US" altLang="zh-CN" sz="1800" b="1" dirty="0" err="1">
                <a:solidFill>
                  <a:srgbClr val="008000"/>
                </a:solidFill>
                <a:latin typeface="Arial" panose="020B0604020202020204" pitchFamily="34" charset="0"/>
                <a:cs typeface="Arial" panose="020B0604020202020204" pitchFamily="34" charset="0"/>
              </a:rPr>
              <a:t>với</a:t>
            </a:r>
            <a:r>
              <a:rPr lang="en-US" altLang="zh-CN" sz="1800" b="1" dirty="0">
                <a:solidFill>
                  <a:srgbClr val="008000"/>
                </a:solidFill>
                <a:latin typeface="Arial" panose="020B0604020202020204" pitchFamily="34" charset="0"/>
                <a:cs typeface="Arial" panose="020B0604020202020204" pitchFamily="34" charset="0"/>
              </a:rPr>
              <a:t> con (1980)</a:t>
            </a:r>
          </a:p>
        </p:txBody>
      </p:sp>
      <p:sp>
        <p:nvSpPr>
          <p:cNvPr id="69653" name="Straight Connector 120863"/>
          <p:cNvSpPr/>
          <p:nvPr/>
        </p:nvSpPr>
        <p:spPr>
          <a:xfrm>
            <a:off x="6781800" y="1200150"/>
            <a:ext cx="0" cy="228600"/>
          </a:xfrm>
          <a:prstGeom prst="line">
            <a:avLst/>
          </a:prstGeom>
          <a:ln w="28575" cap="flat" cmpd="sng">
            <a:solidFill>
              <a:srgbClr val="FF0000"/>
            </a:solidFill>
            <a:prstDash val="solid"/>
            <a:round/>
            <a:headEnd type="none" w="med" len="med"/>
            <a:tailEnd type="none" w="med" len="med"/>
          </a:ln>
        </p:spPr>
      </p:sp>
      <p:sp>
        <p:nvSpPr>
          <p:cNvPr id="69654" name="Straight Connector 120864"/>
          <p:cNvSpPr/>
          <p:nvPr/>
        </p:nvSpPr>
        <p:spPr>
          <a:xfrm flipV="1">
            <a:off x="4800600" y="1200150"/>
            <a:ext cx="0" cy="228600"/>
          </a:xfrm>
          <a:prstGeom prst="line">
            <a:avLst/>
          </a:prstGeom>
          <a:ln w="28575" cap="flat" cmpd="sng">
            <a:solidFill>
              <a:srgbClr val="FF0000"/>
            </a:solidFill>
            <a:prstDash val="solid"/>
            <a:round/>
            <a:headEnd type="none" w="med" len="med"/>
            <a:tailEnd type="none" w="med" len="med"/>
          </a:ln>
        </p:spPr>
      </p:sp>
      <p:sp>
        <p:nvSpPr>
          <p:cNvPr id="69655" name="Straight Connector 120865"/>
          <p:cNvSpPr/>
          <p:nvPr/>
        </p:nvSpPr>
        <p:spPr>
          <a:xfrm flipH="1">
            <a:off x="2667000" y="1200150"/>
            <a:ext cx="0" cy="228600"/>
          </a:xfrm>
          <a:prstGeom prst="line">
            <a:avLst/>
          </a:prstGeom>
          <a:ln w="28575" cap="flat" cmpd="sng">
            <a:solidFill>
              <a:srgbClr val="FF0000"/>
            </a:solidFill>
            <a:prstDash val="solid"/>
            <a:round/>
            <a:headEnd type="none" w="med" len="med"/>
            <a:tailEnd type="none" w="med" len="med"/>
          </a:ln>
        </p:spPr>
      </p:sp>
      <p:sp>
        <p:nvSpPr>
          <p:cNvPr id="69656" name="Straight Connector 120866"/>
          <p:cNvSpPr/>
          <p:nvPr/>
        </p:nvSpPr>
        <p:spPr>
          <a:xfrm flipV="1">
            <a:off x="762000" y="1200150"/>
            <a:ext cx="0" cy="228600"/>
          </a:xfrm>
          <a:prstGeom prst="line">
            <a:avLst/>
          </a:prstGeom>
          <a:ln w="28575" cap="flat" cmpd="sng">
            <a:solidFill>
              <a:srgbClr val="FF0000"/>
            </a:solidFill>
            <a:prstDash val="solid"/>
            <a:round/>
            <a:headEnd type="none" w="med" len="med"/>
            <a:tailEnd type="none" w="med" len="med"/>
          </a:ln>
        </p:spPr>
      </p:sp>
      <p:sp>
        <p:nvSpPr>
          <p:cNvPr id="16" name="Chevron 29"/>
          <p:cNvSpPr/>
          <p:nvPr/>
        </p:nvSpPr>
        <p:spPr bwMode="auto">
          <a:xfrm>
            <a:off x="1571149" y="78582"/>
            <a:ext cx="6349365" cy="407194"/>
          </a:xfrm>
          <a:prstGeom prst="chevron">
            <a:avLst>
              <a:gd name="adj" fmla="val 34040"/>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base">
              <a:buNone/>
            </a:pPr>
            <a:r>
              <a:rPr lang="en-US" altLang="zh-CN" sz="2250" b="1" i="1" dirty="0" err="1">
                <a:solidFill>
                  <a:schemeClr val="bg1"/>
                </a:solidFill>
                <a:latin typeface="Arial" panose="020B0604020202020204" pitchFamily="34" charset="0"/>
                <a:sym typeface="+mn-ea"/>
              </a:rPr>
              <a:t>Hệ</a:t>
            </a:r>
            <a:r>
              <a:rPr lang="en-US" altLang="zh-CN" sz="2250" b="1" i="1" dirty="0">
                <a:solidFill>
                  <a:schemeClr val="bg1"/>
                </a:solidFill>
                <a:latin typeface="Arial" panose="020B0604020202020204" pitchFamily="34" charset="0"/>
                <a:sym typeface="+mn-ea"/>
              </a:rPr>
              <a:t> </a:t>
            </a:r>
            <a:r>
              <a:rPr lang="en-US" altLang="zh-CN" sz="2250" b="1" i="1" dirty="0" err="1">
                <a:solidFill>
                  <a:schemeClr val="bg1"/>
                </a:solidFill>
                <a:latin typeface="Arial" panose="020B0604020202020204" pitchFamily="34" charset="0"/>
                <a:sym typeface="+mn-ea"/>
              </a:rPr>
              <a:t>thống</a:t>
            </a:r>
            <a:r>
              <a:rPr lang="en-US" altLang="zh-CN" sz="2250" b="1" i="1" dirty="0">
                <a:solidFill>
                  <a:schemeClr val="bg1"/>
                </a:solidFill>
                <a:latin typeface="Arial" panose="020B0604020202020204" pitchFamily="34" charset="0"/>
                <a:sym typeface="+mn-ea"/>
              </a:rPr>
              <a:t> </a:t>
            </a:r>
            <a:r>
              <a:rPr lang="en-US" altLang="zh-CN" sz="2250" b="1" i="1" dirty="0" err="1">
                <a:solidFill>
                  <a:schemeClr val="bg1"/>
                </a:solidFill>
                <a:latin typeface="Arial" panose="020B0604020202020204" pitchFamily="34" charset="0"/>
                <a:sym typeface="+mn-ea"/>
              </a:rPr>
              <a:t>tác</a:t>
            </a:r>
            <a:r>
              <a:rPr lang="en-US" altLang="zh-CN" sz="2250" b="1" i="1" dirty="0">
                <a:solidFill>
                  <a:schemeClr val="bg1"/>
                </a:solidFill>
                <a:latin typeface="Arial" panose="020B0604020202020204" pitchFamily="34" charset="0"/>
                <a:sym typeface="+mn-ea"/>
              </a:rPr>
              <a:t> </a:t>
            </a:r>
            <a:r>
              <a:rPr lang="en-US" altLang="zh-CN" sz="2250" b="1" i="1" dirty="0" err="1">
                <a:solidFill>
                  <a:schemeClr val="bg1"/>
                </a:solidFill>
                <a:latin typeface="Arial" panose="020B0604020202020204" pitchFamily="34" charset="0"/>
                <a:sym typeface="+mn-ea"/>
              </a:rPr>
              <a:t>phẩm</a:t>
            </a:r>
            <a:r>
              <a:rPr lang="en-US" altLang="zh-CN" sz="2250" b="1" i="1" dirty="0">
                <a:solidFill>
                  <a:schemeClr val="bg1"/>
                </a:solidFill>
                <a:latin typeface="Arial" panose="020B0604020202020204" pitchFamily="34" charset="0"/>
                <a:sym typeface="+mn-ea"/>
              </a:rPr>
              <a:t> </a:t>
            </a:r>
            <a:r>
              <a:rPr lang="en-US" altLang="zh-CN" sz="2250" b="1" i="1" dirty="0" err="1">
                <a:solidFill>
                  <a:schemeClr val="bg1"/>
                </a:solidFill>
                <a:latin typeface="Arial" panose="020B0604020202020204" pitchFamily="34" charset="0"/>
                <a:sym typeface="+mn-ea"/>
              </a:rPr>
              <a:t>theo</a:t>
            </a:r>
            <a:r>
              <a:rPr lang="en-US" altLang="zh-CN" sz="2250" b="1" i="1" dirty="0">
                <a:solidFill>
                  <a:schemeClr val="bg1"/>
                </a:solidFill>
                <a:latin typeface="Arial" panose="020B0604020202020204" pitchFamily="34" charset="0"/>
                <a:sym typeface="+mn-ea"/>
              </a:rPr>
              <a:t> </a:t>
            </a:r>
            <a:r>
              <a:rPr lang="en-US" altLang="zh-CN" sz="2250" b="1" i="1" dirty="0" err="1">
                <a:solidFill>
                  <a:schemeClr val="bg1"/>
                </a:solidFill>
                <a:latin typeface="Arial" panose="020B0604020202020204" pitchFamily="34" charset="0"/>
                <a:sym typeface="+mn-ea"/>
              </a:rPr>
              <a:t>thời</a:t>
            </a:r>
            <a:r>
              <a:rPr lang="en-US" altLang="zh-CN" sz="2250" b="1" i="1" dirty="0">
                <a:solidFill>
                  <a:schemeClr val="bg1"/>
                </a:solidFill>
                <a:latin typeface="Arial" panose="020B0604020202020204" pitchFamily="34" charset="0"/>
                <a:sym typeface="+mn-ea"/>
              </a:rPr>
              <a:t> </a:t>
            </a:r>
            <a:r>
              <a:rPr lang="en-US" altLang="zh-CN" sz="2250" b="1" i="1" dirty="0" err="1">
                <a:solidFill>
                  <a:schemeClr val="bg1"/>
                </a:solidFill>
                <a:latin typeface="Arial" panose="020B0604020202020204" pitchFamily="34" charset="0"/>
                <a:sym typeface="+mn-ea"/>
              </a:rPr>
              <a:t>kì</a:t>
            </a:r>
            <a:r>
              <a:rPr lang="en-US" altLang="zh-CN" sz="2250" b="1" i="1" dirty="0">
                <a:solidFill>
                  <a:schemeClr val="bg1"/>
                </a:solidFill>
                <a:latin typeface="Arial" panose="020B0604020202020204" pitchFamily="34" charset="0"/>
                <a:sym typeface="+mn-ea"/>
              </a:rPr>
              <a:t> </a:t>
            </a:r>
            <a:endParaRPr lang="en-US" altLang="zh-CN" sz="2250" b="1" i="1" noProof="1">
              <a:solidFill>
                <a:schemeClr val="bg1"/>
              </a:solidFill>
              <a:effectLst>
                <a:outerShdw blurRad="38100" dist="38100" dir="2700000">
                  <a:srgbClr val="000000"/>
                </a:outerShdw>
              </a:effectLst>
              <a:latin typeface="Arial" panose="020B0604020202020204" pitchFamily="34" charset="0"/>
              <a:ea typeface="Times New Roman" panose="02020603050405020304" pitchFamily="18" charset="0"/>
              <a:sym typeface="+mn-ea"/>
            </a:endParaRPr>
          </a:p>
        </p:txBody>
      </p:sp>
    </p:spTree>
    <p:extLst>
      <p:ext uri="{BB962C8B-B14F-4D97-AF65-F5344CB8AC3E}">
        <p14:creationId xmlns:p14="http://schemas.microsoft.com/office/powerpoint/2010/main" xmlns="" val="197732578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8" name="Google Shape;168;p34"/>
          <p:cNvSpPr txBox="1">
            <a:spLocks noGrp="1"/>
          </p:cNvSpPr>
          <p:nvPr>
            <p:ph type="ctrTitle"/>
          </p:nvPr>
        </p:nvSpPr>
        <p:spPr>
          <a:xfrm>
            <a:off x="1254212" y="696629"/>
            <a:ext cx="6084932" cy="5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Mẹo viết đoạn t-p-h</a:t>
            </a:r>
            <a:endParaRPr dirty="0"/>
          </a:p>
        </p:txBody>
      </p:sp>
      <p:sp>
        <p:nvSpPr>
          <p:cNvPr id="3" name="Rectangle 2"/>
          <p:cNvSpPr/>
          <p:nvPr/>
        </p:nvSpPr>
        <p:spPr>
          <a:xfrm>
            <a:off x="1033026" y="1369300"/>
            <a:ext cx="7219434" cy="3170099"/>
          </a:xfrm>
          <a:prstGeom prst="rect">
            <a:avLst/>
          </a:prstGeom>
        </p:spPr>
        <p:txBody>
          <a:bodyPr wrap="square">
            <a:spAutoFit/>
          </a:bodyPr>
          <a:lstStyle/>
          <a:p>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Câu</a:t>
            </a:r>
            <a:r>
              <a:rPr lang="en-US" sz="2000" dirty="0">
                <a:solidFill>
                  <a:srgbClr val="92D050"/>
                </a:solidFill>
                <a:latin typeface="+mn-lt"/>
                <a:ea typeface="Times New Roman" panose="02020603050405020304" pitchFamily="18" charset="0"/>
              </a:rPr>
              <a:t> CĐ1 </a:t>
            </a:r>
            <a:r>
              <a:rPr lang="en-US" sz="2000" dirty="0" err="1">
                <a:solidFill>
                  <a:srgbClr val="92D050"/>
                </a:solidFill>
                <a:latin typeface="+mn-lt"/>
                <a:ea typeface="Times New Roman" panose="02020603050405020304" pitchFamily="18" charset="0"/>
              </a:rPr>
              <a:t>đầu</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đoạn</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dựa</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vào</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gợi</a:t>
            </a:r>
            <a:r>
              <a:rPr lang="en-US" sz="2000" dirty="0">
                <a:solidFill>
                  <a:srgbClr val="92D050"/>
                </a:solidFill>
                <a:latin typeface="+mn-lt"/>
                <a:ea typeface="Times New Roman" panose="02020603050405020304" pitchFamily="18" charset="0"/>
              </a:rPr>
              <a:t> ý ở </a:t>
            </a:r>
            <a:r>
              <a:rPr lang="en-US" sz="2000" dirty="0" err="1">
                <a:solidFill>
                  <a:srgbClr val="92D050"/>
                </a:solidFill>
                <a:latin typeface="+mn-lt"/>
                <a:ea typeface="Times New Roman" panose="02020603050405020304" pitchFamily="18" charset="0"/>
              </a:rPr>
              <a:t>đề</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bài</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hoặc</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bố</a:t>
            </a:r>
            <a:r>
              <a:rPr lang="en-US" sz="2000" dirty="0">
                <a:solidFill>
                  <a:srgbClr val="92D050"/>
                </a:solidFill>
                <a:latin typeface="+mn-lt"/>
                <a:ea typeface="Times New Roman" panose="02020603050405020304" pitchFamily="18" charset="0"/>
              </a:rPr>
              <a:t> </a:t>
            </a:r>
            <a:r>
              <a:rPr lang="en-US" sz="2000" dirty="0" err="1">
                <a:solidFill>
                  <a:srgbClr val="92D050"/>
                </a:solidFill>
                <a:latin typeface="+mn-lt"/>
                <a:ea typeface="Times New Roman" panose="02020603050405020304" pitchFamily="18" charset="0"/>
              </a:rPr>
              <a:t>cục</a:t>
            </a:r>
            <a:r>
              <a:rPr lang="en-US" sz="2000" dirty="0">
                <a:solidFill>
                  <a:srgbClr val="92D050"/>
                </a:solidFill>
                <a:latin typeface="+mn-lt"/>
                <a:ea typeface="Times New Roman" panose="02020603050405020304" pitchFamily="18" charset="0"/>
              </a:rPr>
              <a:t>.</a:t>
            </a:r>
          </a:p>
          <a:p>
            <a:r>
              <a:rPr lang="en-US" sz="2000" dirty="0">
                <a:solidFill>
                  <a:srgbClr val="00B050"/>
                </a:solidFill>
                <a:latin typeface="+mn-lt"/>
                <a:ea typeface="Times New Roman" panose="02020603050405020304" pitchFamily="18" charset="0"/>
              </a:rPr>
              <a:t>- </a:t>
            </a:r>
            <a:r>
              <a:rPr lang="en-US" sz="2000" dirty="0" err="1">
                <a:solidFill>
                  <a:srgbClr val="00B050"/>
                </a:solidFill>
                <a:latin typeface="+mn-lt"/>
                <a:ea typeface="Times New Roman" panose="02020603050405020304" pitchFamily="18" charset="0"/>
              </a:rPr>
              <a:t>Câu</a:t>
            </a:r>
            <a:r>
              <a:rPr lang="en-US" sz="2000" dirty="0">
                <a:solidFill>
                  <a:srgbClr val="00B050"/>
                </a:solidFill>
                <a:latin typeface="+mn-lt"/>
                <a:ea typeface="Times New Roman" panose="02020603050405020304" pitchFamily="18" charset="0"/>
              </a:rPr>
              <a:t> CĐ2 </a:t>
            </a:r>
            <a:r>
              <a:rPr lang="en-US" sz="2000" dirty="0" err="1">
                <a:solidFill>
                  <a:srgbClr val="00B050"/>
                </a:solidFill>
                <a:latin typeface="+mn-lt"/>
                <a:ea typeface="Times New Roman" panose="02020603050405020304" pitchFamily="18" charset="0"/>
              </a:rPr>
              <a:t>cuối</a:t>
            </a:r>
            <a:r>
              <a:rPr lang="en-US" sz="2000" dirty="0">
                <a:solidFill>
                  <a:srgbClr val="00B050"/>
                </a:solidFill>
                <a:latin typeface="+mn-lt"/>
                <a:ea typeface="Times New Roman" panose="02020603050405020304" pitchFamily="18" charset="0"/>
              </a:rPr>
              <a:t> </a:t>
            </a:r>
            <a:r>
              <a:rPr lang="en-US" sz="2000" dirty="0" err="1">
                <a:solidFill>
                  <a:srgbClr val="00B050"/>
                </a:solidFill>
                <a:latin typeface="+mn-lt"/>
                <a:ea typeface="Times New Roman" panose="02020603050405020304" pitchFamily="18" charset="0"/>
              </a:rPr>
              <a:t>đoạn</a:t>
            </a:r>
            <a:r>
              <a:rPr lang="en-US" sz="2000" dirty="0">
                <a:solidFill>
                  <a:srgbClr val="00B050"/>
                </a:solidFill>
                <a:latin typeface="+mn-lt"/>
                <a:ea typeface="Times New Roman" panose="02020603050405020304" pitchFamily="18" charset="0"/>
              </a:rPr>
              <a:t>: </a:t>
            </a:r>
          </a:p>
          <a:p>
            <a:pPr marL="342900" lvl="0" indent="-342900">
              <a:buFont typeface="Wingdings" panose="05000000000000000000" pitchFamily="2" charset="2"/>
              <a:buChar char=""/>
            </a:pPr>
            <a:r>
              <a:rPr lang="en-US" sz="2000" dirty="0" err="1">
                <a:solidFill>
                  <a:srgbClr val="FF0000"/>
                </a:solidFill>
                <a:latin typeface="+mn-lt"/>
                <a:ea typeface="Times New Roman" panose="02020603050405020304" pitchFamily="18" charset="0"/>
              </a:rPr>
              <a:t>Nhắc</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lại</a:t>
            </a:r>
            <a:r>
              <a:rPr lang="en-US" sz="2000" dirty="0">
                <a:solidFill>
                  <a:srgbClr val="FF0000"/>
                </a:solidFill>
                <a:latin typeface="+mn-lt"/>
                <a:ea typeface="Times New Roman" panose="02020603050405020304" pitchFamily="18" charset="0"/>
              </a:rPr>
              <a:t> ý </a:t>
            </a:r>
            <a:r>
              <a:rPr lang="en-US" sz="2000" dirty="0" err="1">
                <a:solidFill>
                  <a:srgbClr val="FF0000"/>
                </a:solidFill>
                <a:latin typeface="+mn-lt"/>
                <a:ea typeface="Times New Roman" panose="02020603050405020304" pitchFamily="18" charset="0"/>
              </a:rPr>
              <a:t>câu</a:t>
            </a:r>
            <a:r>
              <a:rPr lang="en-US" sz="2000" dirty="0">
                <a:solidFill>
                  <a:srgbClr val="FF0000"/>
                </a:solidFill>
                <a:latin typeface="+mn-lt"/>
                <a:ea typeface="Times New Roman" panose="02020603050405020304" pitchFamily="18" charset="0"/>
              </a:rPr>
              <a:t> CĐ </a:t>
            </a:r>
            <a:r>
              <a:rPr lang="en-US" sz="2000" dirty="0" err="1">
                <a:solidFill>
                  <a:srgbClr val="FF0000"/>
                </a:solidFill>
                <a:latin typeface="+mn-lt"/>
                <a:ea typeface="Times New Roman" panose="02020603050405020304" pitchFamily="18" charset="0"/>
              </a:rPr>
              <a:t>đầu</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đoạn</a:t>
            </a:r>
            <a:r>
              <a:rPr lang="en-US" sz="2000" dirty="0">
                <a:solidFill>
                  <a:srgbClr val="FF0000"/>
                </a:solidFill>
                <a:latin typeface="+mn-lt"/>
                <a:ea typeface="Times New Roman" panose="02020603050405020304" pitchFamily="18" charset="0"/>
              </a:rPr>
              <a:t> + </a:t>
            </a:r>
            <a:r>
              <a:rPr lang="en-US" sz="2000" dirty="0" err="1">
                <a:solidFill>
                  <a:srgbClr val="FF0000"/>
                </a:solidFill>
                <a:latin typeface="+mn-lt"/>
                <a:ea typeface="Times New Roman" panose="02020603050405020304" pitchFamily="18" charset="0"/>
              </a:rPr>
              <a:t>từ</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đánh</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giá</a:t>
            </a:r>
            <a:r>
              <a:rPr lang="en-US" sz="2000" dirty="0">
                <a:solidFill>
                  <a:srgbClr val="FF0000"/>
                </a:solidFill>
                <a:latin typeface="+mn-lt"/>
                <a:ea typeface="Times New Roman" panose="02020603050405020304" pitchFamily="18" charset="0"/>
              </a:rPr>
              <a:t>/</a:t>
            </a:r>
            <a:r>
              <a:rPr lang="en-US" sz="2000" dirty="0" err="1">
                <a:solidFill>
                  <a:srgbClr val="FF0000"/>
                </a:solidFill>
                <a:latin typeface="+mn-lt"/>
                <a:ea typeface="Times New Roman" panose="02020603050405020304" pitchFamily="18" charset="0"/>
              </a:rPr>
              <a:t>bộc</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lộ</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cảm</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xúc</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của</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bản</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thân</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về</a:t>
            </a:r>
            <a:r>
              <a:rPr lang="en-US" sz="2000" dirty="0">
                <a:solidFill>
                  <a:srgbClr val="FF0000"/>
                </a:solidFill>
                <a:latin typeface="+mn-lt"/>
                <a:ea typeface="Times New Roman" panose="02020603050405020304" pitchFamily="18" charset="0"/>
              </a:rPr>
              <a:t> ý </a:t>
            </a:r>
            <a:r>
              <a:rPr lang="en-US" sz="2000" dirty="0" err="1">
                <a:solidFill>
                  <a:srgbClr val="FF0000"/>
                </a:solidFill>
                <a:latin typeface="+mn-lt"/>
                <a:ea typeface="Times New Roman" panose="02020603050405020304" pitchFamily="18" charset="0"/>
              </a:rPr>
              <a:t>chủ</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đề</a:t>
            </a:r>
            <a:endParaRPr lang="en-US" sz="2000" dirty="0">
              <a:solidFill>
                <a:srgbClr val="FF0000"/>
              </a:solidFill>
              <a:latin typeface="+mn-lt"/>
              <a:ea typeface="Times New Roman" panose="02020603050405020304" pitchFamily="18" charset="0"/>
            </a:endParaRPr>
          </a:p>
          <a:p>
            <a:r>
              <a:rPr lang="en-US" sz="2000" dirty="0">
                <a:latin typeface="+mn-lt"/>
                <a:ea typeface="Times New Roman" panose="02020603050405020304" pitchFamily="18" charset="0"/>
              </a:rPr>
              <a:t>      =&gt; VD:</a:t>
            </a:r>
          </a:p>
          <a:p>
            <a:pPr marL="342900" lvl="0" indent="-342900">
              <a:buFont typeface="Wingdings" panose="05000000000000000000" pitchFamily="2" charset="2"/>
              <a:buChar char=""/>
            </a:pPr>
            <a:r>
              <a:rPr lang="en-US" sz="2000" b="1" dirty="0" err="1">
                <a:solidFill>
                  <a:srgbClr val="00B0F0"/>
                </a:solidFill>
                <a:latin typeface="+mn-lt"/>
                <a:ea typeface="Times New Roman" panose="02020603050405020304" pitchFamily="18" charset="0"/>
              </a:rPr>
              <a:t>Câu</a:t>
            </a:r>
            <a:r>
              <a:rPr lang="en-US" sz="2000" b="1" dirty="0">
                <a:solidFill>
                  <a:srgbClr val="00B0F0"/>
                </a:solidFill>
                <a:latin typeface="+mn-lt"/>
                <a:ea typeface="Times New Roman" panose="02020603050405020304" pitchFamily="18" charset="0"/>
              </a:rPr>
              <a:t> CĐ </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Khổ</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đầu</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bài</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thơ</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Đồng</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chí</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của</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Chính</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Hữu</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đã</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giúp</a:t>
            </a:r>
            <a:r>
              <a:rPr lang="en-US" sz="2000" dirty="0">
                <a:solidFill>
                  <a:srgbClr val="00B0F0"/>
                </a:solidFill>
                <a:latin typeface="+mn-lt"/>
                <a:ea typeface="Times New Roman" panose="02020603050405020304" pitchFamily="18" charset="0"/>
              </a:rPr>
              <a:t> ta </a:t>
            </a:r>
            <a:r>
              <a:rPr lang="en-US" sz="2000" dirty="0" err="1">
                <a:solidFill>
                  <a:srgbClr val="00B0F0"/>
                </a:solidFill>
                <a:latin typeface="+mn-lt"/>
                <a:ea typeface="Times New Roman" panose="02020603050405020304" pitchFamily="18" charset="0"/>
              </a:rPr>
              <a:t>hiểu</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được</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những</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cơ</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sở</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hình</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thành</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tình</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đồng</a:t>
            </a:r>
            <a:r>
              <a:rPr lang="en-US" sz="2000" dirty="0">
                <a:solidFill>
                  <a:srgbClr val="00B0F0"/>
                </a:solidFill>
                <a:latin typeface="+mn-lt"/>
                <a:ea typeface="Times New Roman" panose="02020603050405020304" pitchFamily="18" charset="0"/>
              </a:rPr>
              <a:t> </a:t>
            </a:r>
            <a:r>
              <a:rPr lang="en-US" sz="2000" dirty="0" err="1">
                <a:solidFill>
                  <a:srgbClr val="00B0F0"/>
                </a:solidFill>
                <a:latin typeface="+mn-lt"/>
                <a:ea typeface="Times New Roman" panose="02020603050405020304" pitchFamily="18" charset="0"/>
              </a:rPr>
              <a:t>chí</a:t>
            </a:r>
            <a:r>
              <a:rPr lang="en-US" sz="2000" dirty="0">
                <a:solidFill>
                  <a:srgbClr val="00B0F0"/>
                </a:solidFill>
                <a:latin typeface="+mn-lt"/>
                <a:ea typeface="Times New Roman" panose="02020603050405020304" pitchFamily="18" charset="0"/>
              </a:rPr>
              <a:t>.</a:t>
            </a:r>
          </a:p>
          <a:p>
            <a:pPr marL="342900" lvl="0" indent="-342900">
              <a:buFont typeface="Wingdings" panose="05000000000000000000" pitchFamily="2" charset="2"/>
              <a:buChar char=""/>
            </a:pPr>
            <a:r>
              <a:rPr lang="en-US" sz="2000" b="1" dirty="0" err="1">
                <a:solidFill>
                  <a:srgbClr val="FF0000"/>
                </a:solidFill>
                <a:latin typeface="+mn-lt"/>
                <a:ea typeface="Times New Roman" panose="02020603050405020304" pitchFamily="18" charset="0"/>
              </a:rPr>
              <a:t>Câu</a:t>
            </a:r>
            <a:r>
              <a:rPr lang="en-US" sz="2000" b="1" dirty="0">
                <a:solidFill>
                  <a:srgbClr val="FF0000"/>
                </a:solidFill>
                <a:latin typeface="+mn-lt"/>
                <a:ea typeface="Times New Roman" panose="02020603050405020304" pitchFamily="18" charset="0"/>
              </a:rPr>
              <a:t> </a:t>
            </a:r>
            <a:r>
              <a:rPr lang="en-US" sz="2000" b="1" dirty="0" err="1">
                <a:solidFill>
                  <a:srgbClr val="FF0000"/>
                </a:solidFill>
                <a:latin typeface="+mn-lt"/>
                <a:ea typeface="Times New Roman" panose="02020603050405020304" pitchFamily="18" charset="0"/>
              </a:rPr>
              <a:t>kết</a:t>
            </a:r>
            <a:r>
              <a:rPr lang="en-US" sz="2000" b="1" dirty="0">
                <a:solidFill>
                  <a:srgbClr val="FF0000"/>
                </a:solidFill>
                <a:latin typeface="+mn-lt"/>
                <a:ea typeface="Times New Roman" panose="02020603050405020304" pitchFamily="18" charset="0"/>
              </a:rPr>
              <a:t>:</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Tóm</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lại</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tình</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đồng</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chí</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giữa</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những</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người</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nông</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dân</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mặc</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áo</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lính</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nảy</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sinh</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từ</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những</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duyên</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cớ</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căn</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nguyên</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giản</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dị</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mà</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đáng</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quý</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biết</a:t>
            </a:r>
            <a:r>
              <a:rPr lang="en-US" sz="2000" dirty="0">
                <a:solidFill>
                  <a:srgbClr val="FF0000"/>
                </a:solidFill>
                <a:latin typeface="+mn-lt"/>
                <a:ea typeface="Times New Roman" panose="02020603050405020304" pitchFamily="18" charset="0"/>
              </a:rPr>
              <a:t> </a:t>
            </a:r>
            <a:r>
              <a:rPr lang="en-US" sz="2000" dirty="0" err="1">
                <a:solidFill>
                  <a:srgbClr val="FF0000"/>
                </a:solidFill>
                <a:latin typeface="+mn-lt"/>
                <a:ea typeface="Times New Roman" panose="02020603050405020304" pitchFamily="18" charset="0"/>
              </a:rPr>
              <a:t>bao</a:t>
            </a:r>
            <a:r>
              <a:rPr lang="en-US" sz="2000" dirty="0">
                <a:solidFill>
                  <a:srgbClr val="FF0000"/>
                </a:solidFill>
                <a:latin typeface="+mn-lt"/>
                <a:ea typeface="Times New Roman" panose="02020603050405020304" pitchFamily="18" charset="0"/>
              </a:rPr>
              <a:t>!</a:t>
            </a:r>
          </a:p>
        </p:txBody>
      </p:sp>
    </p:spTree>
    <p:extLst>
      <p:ext uri="{BB962C8B-B14F-4D97-AF65-F5344CB8AC3E}">
        <p14:creationId xmlns:p14="http://schemas.microsoft.com/office/powerpoint/2010/main" xmlns="" val="1747629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8" name="Google Shape;168;p34"/>
          <p:cNvSpPr txBox="1">
            <a:spLocks noGrp="1"/>
          </p:cNvSpPr>
          <p:nvPr>
            <p:ph type="ctrTitle"/>
          </p:nvPr>
        </p:nvSpPr>
        <p:spPr>
          <a:xfrm>
            <a:off x="1461791" y="398419"/>
            <a:ext cx="6084932" cy="5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Mẹo viết đoạn t-p-h?</a:t>
            </a:r>
            <a:endParaRPr dirty="0"/>
          </a:p>
        </p:txBody>
      </p:sp>
      <p:sp>
        <p:nvSpPr>
          <p:cNvPr id="3" name="Rectangle 2"/>
          <p:cNvSpPr/>
          <p:nvPr/>
        </p:nvSpPr>
        <p:spPr>
          <a:xfrm>
            <a:off x="824635" y="978319"/>
            <a:ext cx="7557365" cy="3785652"/>
          </a:xfrm>
          <a:prstGeom prst="rect">
            <a:avLst/>
          </a:prstGeom>
        </p:spPr>
        <p:txBody>
          <a:bodyPr wrap="square">
            <a:spAutoFit/>
          </a:bodyPr>
          <a:lstStyle/>
          <a:p>
            <a:pPr marL="342900" lvl="0" indent="-342900">
              <a:buFont typeface="Wingdings" panose="05000000000000000000" pitchFamily="2" charset="2"/>
              <a:buChar char=""/>
            </a:pPr>
            <a:r>
              <a:rPr lang="en-US" sz="1600" b="1" dirty="0">
                <a:solidFill>
                  <a:srgbClr val="FF0000"/>
                </a:solidFill>
                <a:latin typeface="+mj-lt"/>
                <a:ea typeface="Times New Roman" panose="02020603050405020304" pitchFamily="18" charset="0"/>
              </a:rPr>
              <a:t>Ca </a:t>
            </a:r>
            <a:r>
              <a:rPr lang="en-US" sz="1600" b="1" dirty="0" err="1">
                <a:solidFill>
                  <a:srgbClr val="FF0000"/>
                </a:solidFill>
                <a:latin typeface="+mj-lt"/>
                <a:ea typeface="Times New Roman" panose="02020603050405020304" pitchFamily="18" charset="0"/>
              </a:rPr>
              <a:t>ngợi</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tài</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năng</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của</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tác</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giả</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nghệ</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thuật</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dùng</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từ</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đặc</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sắc</a:t>
            </a:r>
            <a:r>
              <a:rPr lang="en-US" sz="1600" b="1" dirty="0">
                <a:solidFill>
                  <a:srgbClr val="FF0000"/>
                </a:solidFill>
                <a:latin typeface="+mj-lt"/>
                <a:ea typeface="Times New Roman" panose="02020603050405020304" pitchFamily="18" charset="0"/>
              </a:rPr>
              <a:t>/</a:t>
            </a:r>
            <a:r>
              <a:rPr lang="en-US" sz="1600" b="1" dirty="0" err="1">
                <a:solidFill>
                  <a:srgbClr val="FF0000"/>
                </a:solidFill>
                <a:latin typeface="+mj-lt"/>
                <a:ea typeface="Times New Roman" panose="02020603050405020304" pitchFamily="18" charset="0"/>
              </a:rPr>
              <a:t>óc</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quan</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sát</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tinh</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tế</a:t>
            </a:r>
            <a:r>
              <a:rPr lang="en-US" sz="1600" b="1" dirty="0">
                <a:solidFill>
                  <a:srgbClr val="FF0000"/>
                </a:solidFill>
                <a:latin typeface="+mj-lt"/>
                <a:ea typeface="Times New Roman" panose="02020603050405020304" pitchFamily="18" charset="0"/>
              </a:rPr>
              <a:t>/</a:t>
            </a:r>
            <a:r>
              <a:rPr lang="en-US" sz="1600" b="1" dirty="0" err="1">
                <a:solidFill>
                  <a:srgbClr val="FF0000"/>
                </a:solidFill>
                <a:latin typeface="+mj-lt"/>
                <a:ea typeface="Times New Roman" panose="02020603050405020304" pitchFamily="18" charset="0"/>
              </a:rPr>
              <a:t>tình</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cảm</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chân</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thành</a:t>
            </a:r>
            <a:r>
              <a:rPr lang="en-US" sz="1600" b="1" dirty="0">
                <a:solidFill>
                  <a:srgbClr val="FF0000"/>
                </a:solidFill>
                <a:latin typeface="+mj-lt"/>
                <a:ea typeface="Times New Roman" panose="02020603050405020304" pitchFamily="18" charset="0"/>
              </a:rPr>
              <a:t>...) + ý </a:t>
            </a:r>
            <a:r>
              <a:rPr lang="en-US" sz="1600" b="1" dirty="0" err="1">
                <a:solidFill>
                  <a:srgbClr val="FF0000"/>
                </a:solidFill>
                <a:latin typeface="+mj-lt"/>
                <a:ea typeface="Times New Roman" panose="02020603050405020304" pitchFamily="18" charset="0"/>
              </a:rPr>
              <a:t>chủ</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đề</a:t>
            </a:r>
            <a:r>
              <a:rPr lang="en-US" sz="1600" b="1" dirty="0">
                <a:solidFill>
                  <a:srgbClr val="FF0000"/>
                </a:solidFill>
                <a:latin typeface="+mj-lt"/>
                <a:ea typeface="Times New Roman" panose="02020603050405020304" pitchFamily="18" charset="0"/>
              </a:rPr>
              <a:t> + </a:t>
            </a:r>
            <a:r>
              <a:rPr lang="en-US" sz="1600" b="1" dirty="0" err="1">
                <a:solidFill>
                  <a:srgbClr val="FF0000"/>
                </a:solidFill>
                <a:latin typeface="+mj-lt"/>
                <a:ea typeface="Times New Roman" panose="02020603050405020304" pitchFamily="18" charset="0"/>
              </a:rPr>
              <a:t>cảm</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xúc</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của</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bản</a:t>
            </a:r>
            <a:r>
              <a:rPr lang="en-US" sz="1600" b="1" dirty="0">
                <a:solidFill>
                  <a:srgbClr val="FF0000"/>
                </a:solidFill>
                <a:latin typeface="+mj-lt"/>
                <a:ea typeface="Times New Roman" panose="02020603050405020304" pitchFamily="18" charset="0"/>
              </a:rPr>
              <a:t> </a:t>
            </a:r>
            <a:r>
              <a:rPr lang="en-US" sz="1600" b="1" dirty="0" err="1">
                <a:solidFill>
                  <a:srgbClr val="FF0000"/>
                </a:solidFill>
                <a:latin typeface="+mj-lt"/>
                <a:ea typeface="Times New Roman" panose="02020603050405020304" pitchFamily="18" charset="0"/>
              </a:rPr>
              <a:t>thân</a:t>
            </a:r>
            <a:endParaRPr lang="en-US" sz="1600" b="1" dirty="0">
              <a:solidFill>
                <a:srgbClr val="FF0000"/>
              </a:solidFill>
              <a:latin typeface="+mj-lt"/>
              <a:ea typeface="Times New Roman" panose="02020603050405020304" pitchFamily="18" charset="0"/>
            </a:endParaRPr>
          </a:p>
          <a:p>
            <a:pPr marL="457200"/>
            <a:r>
              <a:rPr lang="en-US" sz="1600" b="1" dirty="0">
                <a:latin typeface="+mj-lt"/>
                <a:ea typeface="Times New Roman" panose="02020603050405020304" pitchFamily="18" charset="0"/>
              </a:rPr>
              <a:t>=&gt; VD:</a:t>
            </a:r>
          </a:p>
          <a:p>
            <a:pPr marL="342900" lvl="0" indent="-342900" algn="just">
              <a:buFont typeface="Wingdings" panose="05000000000000000000" pitchFamily="2" charset="2"/>
              <a:buChar char=""/>
            </a:pPr>
            <a:r>
              <a:rPr lang="en-US" sz="1600" b="1" dirty="0" err="1">
                <a:solidFill>
                  <a:srgbClr val="C00000"/>
                </a:solidFill>
                <a:latin typeface="+mj-lt"/>
                <a:ea typeface="Times New Roman" panose="02020603050405020304" pitchFamily="18" charset="0"/>
              </a:rPr>
              <a:t>Câu</a:t>
            </a:r>
            <a:r>
              <a:rPr lang="en-US" sz="1600" b="1" dirty="0">
                <a:solidFill>
                  <a:srgbClr val="C00000"/>
                </a:solidFill>
                <a:latin typeface="+mj-lt"/>
                <a:ea typeface="Times New Roman" panose="02020603050405020304" pitchFamily="18" charset="0"/>
              </a:rPr>
              <a:t> CĐ: </a:t>
            </a:r>
            <a:r>
              <a:rPr lang="en-US" sz="1600" b="1" dirty="0" err="1">
                <a:solidFill>
                  <a:srgbClr val="C00000"/>
                </a:solidFill>
                <a:latin typeface="+mj-lt"/>
                <a:ea typeface="Times New Roman" panose="02020603050405020304" pitchFamily="18" charset="0"/>
              </a:rPr>
              <a:t>Khổ</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hai</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bài</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thơ</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Đồng</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chí</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của</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Chính</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Hữu</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đã</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cho</a:t>
            </a:r>
            <a:r>
              <a:rPr lang="en-US" sz="1600" b="1" dirty="0">
                <a:solidFill>
                  <a:srgbClr val="C00000"/>
                </a:solidFill>
                <a:latin typeface="+mj-lt"/>
                <a:ea typeface="Times New Roman" panose="02020603050405020304" pitchFamily="18" charset="0"/>
              </a:rPr>
              <a:t> ta </a:t>
            </a:r>
            <a:r>
              <a:rPr lang="en-US" sz="1600" b="1" dirty="0" err="1">
                <a:solidFill>
                  <a:srgbClr val="C00000"/>
                </a:solidFill>
                <a:latin typeface="+mj-lt"/>
                <a:ea typeface="Times New Roman" panose="02020603050405020304" pitchFamily="18" charset="0"/>
              </a:rPr>
              <a:t>hiểu</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được</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những</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cơ</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sở</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hình</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thành</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tình</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đồng</a:t>
            </a:r>
            <a:r>
              <a:rPr lang="en-US" sz="1600" b="1" dirty="0">
                <a:solidFill>
                  <a:srgbClr val="C00000"/>
                </a:solidFill>
                <a:latin typeface="+mj-lt"/>
                <a:ea typeface="Times New Roman" panose="02020603050405020304" pitchFamily="18" charset="0"/>
              </a:rPr>
              <a:t> </a:t>
            </a:r>
            <a:r>
              <a:rPr lang="en-US" sz="1600" b="1" dirty="0" err="1">
                <a:solidFill>
                  <a:srgbClr val="C00000"/>
                </a:solidFill>
                <a:latin typeface="+mj-lt"/>
                <a:ea typeface="Times New Roman" panose="02020603050405020304" pitchFamily="18" charset="0"/>
              </a:rPr>
              <a:t>chí</a:t>
            </a:r>
            <a:endParaRPr lang="en-US" sz="1600" b="1" dirty="0">
              <a:solidFill>
                <a:srgbClr val="C00000"/>
              </a:solidFill>
              <a:latin typeface="+mj-lt"/>
              <a:ea typeface="Times New Roman" panose="02020603050405020304" pitchFamily="18" charset="0"/>
            </a:endParaRPr>
          </a:p>
          <a:p>
            <a:pPr marL="342900" lvl="0" indent="-342900" algn="just">
              <a:buFont typeface="Wingdings" panose="05000000000000000000" pitchFamily="2" charset="2"/>
              <a:buChar char=""/>
            </a:pPr>
            <a:r>
              <a:rPr lang="en-US" sz="1600" b="1" dirty="0" err="1">
                <a:latin typeface="+mj-lt"/>
                <a:ea typeface="Times New Roman" panose="02020603050405020304" pitchFamily="18" charset="0"/>
              </a:rPr>
              <a:t>Câu</a:t>
            </a:r>
            <a:r>
              <a:rPr lang="en-US" sz="1600" b="1" dirty="0">
                <a:latin typeface="+mj-lt"/>
                <a:ea typeface="Times New Roman" panose="02020603050405020304" pitchFamily="18" charset="0"/>
              </a:rPr>
              <a:t> </a:t>
            </a:r>
            <a:r>
              <a:rPr lang="en-US" sz="1600" b="1" dirty="0" err="1">
                <a:latin typeface="+mj-lt"/>
                <a:ea typeface="Times New Roman" panose="02020603050405020304" pitchFamily="18" charset="0"/>
              </a:rPr>
              <a:t>kết</a:t>
            </a:r>
            <a:r>
              <a:rPr lang="en-US" sz="1600" b="1" dirty="0">
                <a:latin typeface="+mj-lt"/>
                <a:ea typeface="Times New Roman" panose="02020603050405020304" pitchFamily="18" charset="0"/>
              </a:rPr>
              <a:t>: </a:t>
            </a:r>
          </a:p>
          <a:p>
            <a:pPr marL="342900" lvl="0" indent="-342900" algn="just">
              <a:buFont typeface="Symbol" panose="05050102010706020507" pitchFamily="18" charset="2"/>
              <a:buChar char=""/>
            </a:pPr>
            <a:r>
              <a:rPr lang="en-US" sz="1600" b="1" dirty="0" err="1">
                <a:solidFill>
                  <a:srgbClr val="92D050"/>
                </a:solidFill>
                <a:latin typeface="+mj-lt"/>
                <a:ea typeface="Times New Roman" panose="02020603050405020304" pitchFamily="18" charset="0"/>
              </a:rPr>
              <a:t>Tóm</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lại</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nhờ</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những</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hiểu</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biết</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sâu</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sắc</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và</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cách</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diễn</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đạt</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giản</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dị</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dễ</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hiểu</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của</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Tố</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Hữu</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cơ</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sở</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hình</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thành</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của</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tình</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đồng</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chí</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đã</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được</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ông</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thể</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hiện</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thật</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rõ</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nét</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và</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chân</a:t>
            </a:r>
            <a:r>
              <a:rPr lang="en-US" sz="1600" b="1" dirty="0">
                <a:solidFill>
                  <a:srgbClr val="92D050"/>
                </a:solidFill>
                <a:latin typeface="+mj-lt"/>
                <a:ea typeface="Times New Roman" panose="02020603050405020304" pitchFamily="18" charset="0"/>
              </a:rPr>
              <a:t> </a:t>
            </a:r>
            <a:r>
              <a:rPr lang="en-US" sz="1600" b="1" dirty="0" err="1">
                <a:solidFill>
                  <a:srgbClr val="92D050"/>
                </a:solidFill>
                <a:latin typeface="+mj-lt"/>
                <a:ea typeface="Times New Roman" panose="02020603050405020304" pitchFamily="18" charset="0"/>
              </a:rPr>
              <a:t>thực</a:t>
            </a:r>
            <a:endParaRPr lang="en-US" sz="1600" b="1" dirty="0">
              <a:solidFill>
                <a:srgbClr val="92D050"/>
              </a:solidFill>
              <a:latin typeface="+mj-lt"/>
              <a:ea typeface="Times New Roman" panose="02020603050405020304" pitchFamily="18" charset="0"/>
            </a:endParaRPr>
          </a:p>
          <a:p>
            <a:pPr marL="342900" lvl="0" indent="-342900" algn="just">
              <a:buFont typeface="Symbol" panose="05050102010706020507" pitchFamily="18" charset="2"/>
              <a:buChar char=""/>
            </a:pPr>
            <a:r>
              <a:rPr lang="en-US" sz="1600" b="1" dirty="0" err="1">
                <a:solidFill>
                  <a:srgbClr val="7030A0"/>
                </a:solidFill>
                <a:latin typeface="+mj-lt"/>
                <a:ea typeface="Times New Roman" panose="02020603050405020304" pitchFamily="18" charset="0"/>
              </a:rPr>
              <a:t>Phải</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nói</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rằng</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Chính</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Hữu</a:t>
            </a:r>
            <a:r>
              <a:rPr lang="en-US" sz="1600" b="1" dirty="0">
                <a:solidFill>
                  <a:srgbClr val="7030A0"/>
                </a:solidFill>
                <a:latin typeface="+mj-lt"/>
                <a:ea typeface="Times New Roman" panose="02020603050405020304" pitchFamily="18" charset="0"/>
              </a:rPr>
              <a:t> am </a:t>
            </a:r>
            <a:r>
              <a:rPr lang="en-US" sz="1600" b="1" dirty="0" err="1">
                <a:solidFill>
                  <a:srgbClr val="7030A0"/>
                </a:solidFill>
                <a:latin typeface="+mj-lt"/>
                <a:ea typeface="Times New Roman" panose="02020603050405020304" pitchFamily="18" charset="0"/>
              </a:rPr>
              <a:t>hiểu</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về</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cuộc</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đời</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người</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lính</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và</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cuộc</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kháng</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chiến</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chống</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Pháp</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thật</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nhiều</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thì</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ông</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mới</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có</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thể</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viết</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được</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những</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câu</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thơ</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cảm</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động</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và</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chân</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thực</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đến</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như</a:t>
            </a:r>
            <a:r>
              <a:rPr lang="en-US" sz="1600" b="1" dirty="0">
                <a:solidFill>
                  <a:srgbClr val="7030A0"/>
                </a:solidFill>
                <a:latin typeface="+mj-lt"/>
                <a:ea typeface="Times New Roman" panose="02020603050405020304" pitchFamily="18" charset="0"/>
              </a:rPr>
              <a:t> </a:t>
            </a:r>
            <a:r>
              <a:rPr lang="en-US" sz="1600" b="1" dirty="0" err="1">
                <a:solidFill>
                  <a:srgbClr val="7030A0"/>
                </a:solidFill>
                <a:latin typeface="+mj-lt"/>
                <a:ea typeface="Times New Roman" panose="02020603050405020304" pitchFamily="18" charset="0"/>
              </a:rPr>
              <a:t>vậy</a:t>
            </a:r>
            <a:r>
              <a:rPr lang="en-US" sz="1600" b="1" dirty="0">
                <a:solidFill>
                  <a:srgbClr val="7030A0"/>
                </a:solidFill>
                <a:latin typeface="+mj-lt"/>
                <a:ea typeface="Times New Roman" panose="02020603050405020304" pitchFamily="18" charset="0"/>
              </a:rPr>
              <a:t>. </a:t>
            </a:r>
          </a:p>
          <a:p>
            <a:pPr marL="342900" lvl="0" indent="-342900" algn="just">
              <a:buFont typeface="Symbol" panose="05050102010706020507" pitchFamily="18" charset="2"/>
              <a:buChar char=""/>
            </a:pPr>
            <a:r>
              <a:rPr lang="en-US" sz="1600" b="1" dirty="0" err="1">
                <a:solidFill>
                  <a:srgbClr val="0070C0"/>
                </a:solidFill>
                <a:latin typeface="+mj-lt"/>
                <a:ea typeface="Times New Roman" panose="02020603050405020304" pitchFamily="18" charset="0"/>
              </a:rPr>
              <a:t>Tóm</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lại</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nhờ</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nghệ</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thuật</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đối</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lập</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ẩn</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dụ</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và</a:t>
            </a:r>
            <a:r>
              <a:rPr lang="en-US" sz="1600" b="1" dirty="0">
                <a:solidFill>
                  <a:srgbClr val="0070C0"/>
                </a:solidFill>
                <a:latin typeface="+mj-lt"/>
                <a:ea typeface="Times New Roman" panose="02020603050405020304" pitchFamily="18" charset="0"/>
              </a:rPr>
              <a:t> </a:t>
            </a:r>
            <a:r>
              <a:rPr lang="en-US" sz="1600" b="1" dirty="0" err="1">
                <a:solidFill>
                  <a:srgbClr val="0070C0"/>
                </a:solidFill>
                <a:ea typeface="Times New Roman" panose="02020603050405020304" pitchFamily="18" charset="0"/>
              </a:rPr>
              <a:t>cách</a:t>
            </a:r>
            <a:r>
              <a:rPr lang="en-US" sz="1600" b="1" dirty="0">
                <a:solidFill>
                  <a:srgbClr val="0070C0"/>
                </a:solidFill>
                <a:ea typeface="Times New Roman" panose="02020603050405020304" pitchFamily="18" charset="0"/>
              </a:rPr>
              <a:t> </a:t>
            </a:r>
            <a:r>
              <a:rPr lang="en-US" sz="1600" b="1" dirty="0" err="1">
                <a:solidFill>
                  <a:srgbClr val="0070C0"/>
                </a:solidFill>
                <a:ea typeface="Times New Roman" panose="02020603050405020304" pitchFamily="18" charset="0"/>
              </a:rPr>
              <a:t>tái</a:t>
            </a:r>
            <a:r>
              <a:rPr lang="en-US" sz="1600" b="1" dirty="0">
                <a:solidFill>
                  <a:srgbClr val="0070C0"/>
                </a:solidFill>
                <a:ea typeface="Times New Roman" panose="02020603050405020304" pitchFamily="18" charset="0"/>
              </a:rPr>
              <a:t> </a:t>
            </a:r>
            <a:r>
              <a:rPr lang="en-US" sz="1600" b="1" dirty="0" err="1">
                <a:solidFill>
                  <a:srgbClr val="0070C0"/>
                </a:solidFill>
                <a:ea typeface="Times New Roman" panose="02020603050405020304" pitchFamily="18" charset="0"/>
              </a:rPr>
              <a:t>hiện</a:t>
            </a:r>
            <a:r>
              <a:rPr lang="en-US" sz="1600" b="1" dirty="0">
                <a:solidFill>
                  <a:srgbClr val="0070C0"/>
                </a:solidFill>
                <a:ea typeface="Times New Roman" panose="02020603050405020304" pitchFamily="18" charset="0"/>
              </a:rPr>
              <a:t> </a:t>
            </a:r>
            <a:r>
              <a:rPr lang="en-US" sz="1600" b="1" dirty="0" err="1">
                <a:solidFill>
                  <a:srgbClr val="0070C0"/>
                </a:solidFill>
                <a:ea typeface="Times New Roman" panose="02020603050405020304" pitchFamily="18" charset="0"/>
              </a:rPr>
              <a:t>rất</a:t>
            </a:r>
            <a:r>
              <a:rPr lang="en-US" sz="1600" b="1" dirty="0">
                <a:solidFill>
                  <a:srgbClr val="0070C0"/>
                </a:solidFill>
                <a:ea typeface="Times New Roman" panose="02020603050405020304" pitchFamily="18" charset="0"/>
              </a:rPr>
              <a:t> </a:t>
            </a:r>
            <a:r>
              <a:rPr lang="en-US" sz="1600" b="1" dirty="0" err="1">
                <a:solidFill>
                  <a:srgbClr val="0070C0"/>
                </a:solidFill>
                <a:ea typeface="Times New Roman" panose="02020603050405020304" pitchFamily="18" charset="0"/>
              </a:rPr>
              <a:t>chân</a:t>
            </a:r>
            <a:r>
              <a:rPr lang="en-US" sz="1600" b="1" dirty="0">
                <a:solidFill>
                  <a:srgbClr val="0070C0"/>
                </a:solidFill>
                <a:ea typeface="Times New Roman" panose="02020603050405020304" pitchFamily="18" charset="0"/>
              </a:rPr>
              <a:t> </a:t>
            </a:r>
            <a:r>
              <a:rPr lang="en-US" sz="1600" b="1" dirty="0" err="1">
                <a:solidFill>
                  <a:srgbClr val="0070C0"/>
                </a:solidFill>
                <a:ea typeface="Times New Roman" panose="02020603050405020304" pitchFamily="18" charset="0"/>
              </a:rPr>
              <a:t>thực</a:t>
            </a:r>
            <a:r>
              <a:rPr lang="en-US" sz="1600" b="1" dirty="0">
                <a:solidFill>
                  <a:srgbClr val="0070C0"/>
                </a:solidFill>
                <a:ea typeface="Times New Roman" panose="02020603050405020304" pitchFamily="18" charset="0"/>
              </a:rPr>
              <a:t>, </a:t>
            </a:r>
            <a:r>
              <a:rPr lang="en-US" sz="1600" b="1" dirty="0" err="1">
                <a:solidFill>
                  <a:srgbClr val="0070C0"/>
                </a:solidFill>
                <a:latin typeface="+mj-lt"/>
                <a:ea typeface="Times New Roman" panose="02020603050405020304" pitchFamily="18" charset="0"/>
              </a:rPr>
              <a:t>Chính</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Hữu</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đã</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giúp</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người</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đọc</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hiểu</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thật</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rõ</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về</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cơ</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sở</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hình</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thành</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tình</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đồng</a:t>
            </a:r>
            <a:r>
              <a:rPr lang="en-US" sz="1600" b="1" dirty="0">
                <a:solidFill>
                  <a:srgbClr val="0070C0"/>
                </a:solidFill>
                <a:latin typeface="+mj-lt"/>
                <a:ea typeface="Times New Roman" panose="02020603050405020304" pitchFamily="18" charset="0"/>
              </a:rPr>
              <a:t> </a:t>
            </a:r>
            <a:r>
              <a:rPr lang="en-US" sz="1600" b="1" dirty="0" err="1">
                <a:solidFill>
                  <a:srgbClr val="0070C0"/>
                </a:solidFill>
                <a:latin typeface="+mj-lt"/>
                <a:ea typeface="Times New Roman" panose="02020603050405020304" pitchFamily="18" charset="0"/>
              </a:rPr>
              <a:t>chí</a:t>
            </a:r>
            <a:r>
              <a:rPr lang="en-US" sz="1600" b="1" dirty="0">
                <a:solidFill>
                  <a:srgbClr val="0070C0"/>
                </a:solidFill>
                <a:latin typeface="+mj-lt"/>
                <a:ea typeface="Times New Roman" panose="02020603050405020304" pitchFamily="18" charset="0"/>
              </a:rPr>
              <a:t>.</a:t>
            </a:r>
            <a:endParaRPr lang="en-US" sz="1600" b="1" dirty="0">
              <a:solidFill>
                <a:srgbClr val="0070C0"/>
              </a:solidFill>
              <a:effectLst/>
              <a:latin typeface="+mj-lt"/>
              <a:ea typeface="Times New Roman" panose="02020603050405020304" pitchFamily="18" charset="0"/>
            </a:endParaRPr>
          </a:p>
        </p:txBody>
      </p:sp>
    </p:spTree>
    <p:extLst>
      <p:ext uri="{BB962C8B-B14F-4D97-AF65-F5344CB8AC3E}">
        <p14:creationId xmlns:p14="http://schemas.microsoft.com/office/powerpoint/2010/main" xmlns="" val="2343693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4"/>
          <p:cNvSpPr txBox="1">
            <a:spLocks noGrp="1"/>
          </p:cNvSpPr>
          <p:nvPr>
            <p:ph type="subTitle" idx="3"/>
          </p:nvPr>
        </p:nvSpPr>
        <p:spPr>
          <a:xfrm>
            <a:off x="4896826" y="1912975"/>
            <a:ext cx="674700" cy="706200"/>
          </a:xfrm>
          <a:prstGeom prst="rect">
            <a:avLst/>
          </a:prstGeom>
        </p:spPr>
        <p:txBody>
          <a:bodyPr spcFirstLastPara="1" wrap="square" lIns="91425" tIns="182875" rIns="91425" bIns="0" anchor="ctr" anchorCtr="0">
            <a:noAutofit/>
          </a:bodyPr>
          <a:lstStyle/>
          <a:p>
            <a:pPr marL="0" lvl="0" indent="0" algn="r" rtl="0">
              <a:spcBef>
                <a:spcPts val="0"/>
              </a:spcBef>
              <a:spcAft>
                <a:spcPts val="1600"/>
              </a:spcAft>
              <a:buNone/>
            </a:pPr>
            <a:r>
              <a:rPr lang="en"/>
              <a:t>02</a:t>
            </a:r>
            <a:endParaRPr/>
          </a:p>
        </p:txBody>
      </p:sp>
      <p:sp>
        <p:nvSpPr>
          <p:cNvPr id="167" name="Google Shape;167;p34"/>
          <p:cNvSpPr txBox="1">
            <a:spLocks noGrp="1"/>
          </p:cNvSpPr>
          <p:nvPr>
            <p:ph type="subTitle" idx="4"/>
          </p:nvPr>
        </p:nvSpPr>
        <p:spPr>
          <a:xfrm>
            <a:off x="5724075" y="1912975"/>
            <a:ext cx="2349000" cy="706200"/>
          </a:xfrm>
          <a:prstGeom prst="rect">
            <a:avLst/>
          </a:prstGeom>
        </p:spPr>
        <p:txBody>
          <a:bodyPr spcFirstLastPara="1" wrap="square" lIns="91425" tIns="182875" rIns="91425" bIns="0" anchor="ctr" anchorCtr="0">
            <a:noAutofit/>
          </a:bodyPr>
          <a:lstStyle/>
          <a:p>
            <a:pPr marL="0" lvl="0" indent="0" algn="l" rtl="0">
              <a:spcBef>
                <a:spcPts val="0"/>
              </a:spcBef>
              <a:spcAft>
                <a:spcPts val="1600"/>
              </a:spcAft>
              <a:buNone/>
            </a:pPr>
            <a:r>
              <a:rPr lang="en" sz="1800" dirty="0"/>
              <a:t>Trừ câu ghép, </a:t>
            </a:r>
            <a:r>
              <a:rPr lang="en" sz="1800" b="1" u="sng" dirty="0">
                <a:solidFill>
                  <a:srgbClr val="FF0000"/>
                </a:solidFill>
              </a:rPr>
              <a:t>các câu còn lại viết câu đơn </a:t>
            </a:r>
            <a:r>
              <a:rPr lang="en" sz="1800" dirty="0"/>
              <a:t>và viết thật </a:t>
            </a:r>
            <a:r>
              <a:rPr lang="en" sz="1800" b="1" u="sng" dirty="0">
                <a:solidFill>
                  <a:srgbClr val="FF0000"/>
                </a:solidFill>
              </a:rPr>
              <a:t>ngắn gọn</a:t>
            </a:r>
            <a:r>
              <a:rPr lang="en" sz="1800" dirty="0">
                <a:solidFill>
                  <a:srgbClr val="FF0000"/>
                </a:solidFill>
              </a:rPr>
              <a:t>.</a:t>
            </a:r>
            <a:endParaRPr sz="1800" dirty="0">
              <a:solidFill>
                <a:srgbClr val="FF0000"/>
              </a:solidFill>
            </a:endParaRPr>
          </a:p>
        </p:txBody>
      </p:sp>
      <p:sp>
        <p:nvSpPr>
          <p:cNvPr id="168" name="Google Shape;168;p34"/>
          <p:cNvSpPr txBox="1">
            <a:spLocks noGrp="1"/>
          </p:cNvSpPr>
          <p:nvPr>
            <p:ph type="ctrTitle"/>
          </p:nvPr>
        </p:nvSpPr>
        <p:spPr>
          <a:xfrm>
            <a:off x="1029903" y="591597"/>
            <a:ext cx="7315200" cy="5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dirty="0"/>
              <a:t>Các lỗi thường mắc KHI SỬ DỤNG KIẾN THỨC Tiếng việt TRONG ĐOẠN VĂN</a:t>
            </a:r>
            <a:endParaRPr sz="2600" dirty="0"/>
          </a:p>
        </p:txBody>
      </p:sp>
      <p:sp>
        <p:nvSpPr>
          <p:cNvPr id="169" name="Google Shape;169;p34"/>
          <p:cNvSpPr txBox="1">
            <a:spLocks noGrp="1"/>
          </p:cNvSpPr>
          <p:nvPr>
            <p:ph type="subTitle" idx="1"/>
          </p:nvPr>
        </p:nvSpPr>
        <p:spPr>
          <a:xfrm>
            <a:off x="4977145" y="3571925"/>
            <a:ext cx="674700" cy="706200"/>
          </a:xfrm>
          <a:prstGeom prst="rect">
            <a:avLst/>
          </a:prstGeom>
        </p:spPr>
        <p:txBody>
          <a:bodyPr spcFirstLastPara="1" wrap="square" lIns="91425" tIns="182875" rIns="91425" bIns="0" anchor="ctr" anchorCtr="0">
            <a:noAutofit/>
          </a:bodyPr>
          <a:lstStyle/>
          <a:p>
            <a:pPr marL="0" lvl="0" indent="0" algn="r" rtl="0">
              <a:spcBef>
                <a:spcPts val="0"/>
              </a:spcBef>
              <a:spcAft>
                <a:spcPts val="1600"/>
              </a:spcAft>
              <a:buNone/>
            </a:pPr>
            <a:r>
              <a:rPr lang="en" dirty="0"/>
              <a:t>04</a:t>
            </a:r>
            <a:endParaRPr dirty="0"/>
          </a:p>
        </p:txBody>
      </p:sp>
      <p:sp>
        <p:nvSpPr>
          <p:cNvPr id="170" name="Google Shape;170;p34"/>
          <p:cNvSpPr txBox="1">
            <a:spLocks noGrp="1"/>
          </p:cNvSpPr>
          <p:nvPr>
            <p:ph type="subTitle" idx="2"/>
          </p:nvPr>
        </p:nvSpPr>
        <p:spPr>
          <a:xfrm>
            <a:off x="5724075" y="3571925"/>
            <a:ext cx="2349000" cy="706200"/>
          </a:xfrm>
          <a:prstGeom prst="rect">
            <a:avLst/>
          </a:prstGeom>
        </p:spPr>
        <p:txBody>
          <a:bodyPr spcFirstLastPara="1" wrap="square" lIns="91425" tIns="182875" rIns="91425" bIns="0" anchor="ctr" anchorCtr="0">
            <a:noAutofit/>
          </a:bodyPr>
          <a:lstStyle/>
          <a:p>
            <a:pPr marL="0" lvl="0" indent="0" algn="l" rtl="0">
              <a:spcBef>
                <a:spcPts val="0"/>
              </a:spcBef>
              <a:spcAft>
                <a:spcPts val="1600"/>
              </a:spcAft>
              <a:buNone/>
            </a:pPr>
            <a:r>
              <a:rPr lang="en-US" sz="1800" dirty="0" err="1"/>
              <a:t>Nhầm</a:t>
            </a:r>
            <a:r>
              <a:rPr lang="en-US" sz="1800" dirty="0"/>
              <a:t> </a:t>
            </a:r>
            <a:r>
              <a:rPr lang="en-US" sz="1800" dirty="0" err="1"/>
              <a:t>lẫn</a:t>
            </a:r>
            <a:r>
              <a:rPr lang="en-US" sz="1800" dirty="0"/>
              <a:t> </a:t>
            </a:r>
            <a:r>
              <a:rPr lang="en-US" sz="1800" dirty="0" err="1"/>
              <a:t>kiến</a:t>
            </a:r>
            <a:r>
              <a:rPr lang="en-US" sz="1800" dirty="0"/>
              <a:t> </a:t>
            </a:r>
            <a:r>
              <a:rPr lang="en-US" sz="1800" dirty="0" err="1"/>
              <a:t>thức</a:t>
            </a:r>
            <a:endParaRPr lang="en-US" sz="1800" dirty="0"/>
          </a:p>
          <a:p>
            <a:pPr marL="0" lvl="0" indent="0" algn="l" rtl="0">
              <a:spcBef>
                <a:spcPts val="0"/>
              </a:spcBef>
              <a:spcAft>
                <a:spcPts val="1600"/>
              </a:spcAft>
              <a:buNone/>
            </a:pPr>
            <a:r>
              <a:rPr lang="en-US" sz="1800" b="1" dirty="0">
                <a:solidFill>
                  <a:srgbClr val="FF0000"/>
                </a:solidFill>
              </a:rPr>
              <a:t>=&gt; </a:t>
            </a:r>
            <a:r>
              <a:rPr lang="en-US" sz="1800" b="1" dirty="0" err="1">
                <a:solidFill>
                  <a:srgbClr val="FF0000"/>
                </a:solidFill>
              </a:rPr>
              <a:t>Học</a:t>
            </a:r>
            <a:r>
              <a:rPr lang="en-US" sz="1800" b="1" dirty="0">
                <a:solidFill>
                  <a:srgbClr val="FF0000"/>
                </a:solidFill>
              </a:rPr>
              <a:t> </a:t>
            </a:r>
            <a:r>
              <a:rPr lang="en-US" sz="1800" b="1" dirty="0" err="1">
                <a:solidFill>
                  <a:srgbClr val="FF0000"/>
                </a:solidFill>
              </a:rPr>
              <a:t>kĩ</a:t>
            </a:r>
            <a:endParaRPr sz="1800" b="1" dirty="0">
              <a:solidFill>
                <a:srgbClr val="FF0000"/>
              </a:solidFill>
            </a:endParaRPr>
          </a:p>
        </p:txBody>
      </p:sp>
      <p:sp>
        <p:nvSpPr>
          <p:cNvPr id="171" name="Google Shape;171;p34"/>
          <p:cNvSpPr txBox="1">
            <a:spLocks noGrp="1"/>
          </p:cNvSpPr>
          <p:nvPr>
            <p:ph type="subTitle" idx="5"/>
          </p:nvPr>
        </p:nvSpPr>
        <p:spPr>
          <a:xfrm>
            <a:off x="1060725" y="3693845"/>
            <a:ext cx="674700" cy="706200"/>
          </a:xfrm>
          <a:prstGeom prst="rect">
            <a:avLst/>
          </a:prstGeom>
        </p:spPr>
        <p:txBody>
          <a:bodyPr spcFirstLastPara="1" wrap="square" lIns="91425" tIns="182875" rIns="91425" bIns="0" anchor="ctr" anchorCtr="0">
            <a:noAutofit/>
          </a:bodyPr>
          <a:lstStyle/>
          <a:p>
            <a:pPr marL="0" lvl="0" indent="0" algn="r" rtl="0">
              <a:spcBef>
                <a:spcPts val="0"/>
              </a:spcBef>
              <a:spcAft>
                <a:spcPts val="1600"/>
              </a:spcAft>
              <a:buNone/>
            </a:pPr>
            <a:r>
              <a:rPr lang="en" dirty="0"/>
              <a:t>03</a:t>
            </a:r>
            <a:endParaRPr dirty="0"/>
          </a:p>
        </p:txBody>
      </p:sp>
      <p:sp>
        <p:nvSpPr>
          <p:cNvPr id="173" name="Google Shape;173;p34"/>
          <p:cNvSpPr txBox="1">
            <a:spLocks noGrp="1"/>
          </p:cNvSpPr>
          <p:nvPr>
            <p:ph type="subTitle" idx="7"/>
          </p:nvPr>
        </p:nvSpPr>
        <p:spPr>
          <a:xfrm>
            <a:off x="1060725" y="1912975"/>
            <a:ext cx="674700" cy="706200"/>
          </a:xfrm>
          <a:prstGeom prst="rect">
            <a:avLst/>
          </a:prstGeom>
        </p:spPr>
        <p:txBody>
          <a:bodyPr spcFirstLastPara="1" wrap="square" lIns="91425" tIns="182875" rIns="91425" bIns="0" anchor="ctr" anchorCtr="0">
            <a:noAutofit/>
          </a:bodyPr>
          <a:lstStyle/>
          <a:p>
            <a:pPr marL="0" lvl="0" indent="0" algn="r" rtl="0">
              <a:spcBef>
                <a:spcPts val="0"/>
              </a:spcBef>
              <a:spcAft>
                <a:spcPts val="1600"/>
              </a:spcAft>
              <a:buNone/>
            </a:pPr>
            <a:r>
              <a:rPr lang="en"/>
              <a:t>01</a:t>
            </a:r>
            <a:endParaRPr/>
          </a:p>
        </p:txBody>
      </p:sp>
      <p:sp>
        <p:nvSpPr>
          <p:cNvPr id="174" name="Google Shape;174;p34"/>
          <p:cNvSpPr txBox="1">
            <a:spLocks noGrp="1"/>
          </p:cNvSpPr>
          <p:nvPr>
            <p:ph type="subTitle" idx="8"/>
          </p:nvPr>
        </p:nvSpPr>
        <p:spPr>
          <a:xfrm>
            <a:off x="1804086" y="1912975"/>
            <a:ext cx="2854411" cy="706200"/>
          </a:xfrm>
          <a:prstGeom prst="rect">
            <a:avLst/>
          </a:prstGeom>
        </p:spPr>
        <p:txBody>
          <a:bodyPr spcFirstLastPara="1" wrap="square" lIns="91425" tIns="182875" rIns="91425" bIns="0" anchor="ctr" anchorCtr="0">
            <a:noAutofit/>
          </a:bodyPr>
          <a:lstStyle/>
          <a:p>
            <a:pPr marL="0" lvl="0" indent="0" algn="just" rtl="0">
              <a:spcBef>
                <a:spcPts val="0"/>
              </a:spcBef>
              <a:buNone/>
            </a:pPr>
            <a:r>
              <a:rPr lang="en" sz="1800" dirty="0"/>
              <a:t>Không có ý thức đưa TV vào trong đoạn văn. </a:t>
            </a:r>
            <a:r>
              <a:rPr lang="en-US" sz="1800" dirty="0"/>
              <a:t>L</a:t>
            </a:r>
            <a:r>
              <a:rPr lang="en" sz="1800" dirty="0"/>
              <a:t>àm xong mới bắt đầu tìm (ăn may), không có mới bổ sung ra bên lề</a:t>
            </a:r>
          </a:p>
          <a:p>
            <a:pPr marL="0" lvl="0" indent="0" algn="just" rtl="0">
              <a:spcBef>
                <a:spcPts val="0"/>
              </a:spcBef>
              <a:buNone/>
            </a:pPr>
            <a:r>
              <a:rPr lang="en" sz="1800" b="1" dirty="0">
                <a:solidFill>
                  <a:srgbClr val="FF0000"/>
                </a:solidFill>
              </a:rPr>
              <a:t>=&gt; Viết ra nháp =&gt; Đưa yêu cầu Tiếng Việt vào phần đầu đoạn</a:t>
            </a:r>
            <a:endParaRPr sz="1800" b="1" dirty="0">
              <a:solidFill>
                <a:srgbClr val="FF0000"/>
              </a:solidFill>
            </a:endParaRPr>
          </a:p>
        </p:txBody>
      </p:sp>
      <p:sp>
        <p:nvSpPr>
          <p:cNvPr id="2" name="Subtitle 1"/>
          <p:cNvSpPr>
            <a:spLocks noGrp="1"/>
          </p:cNvSpPr>
          <p:nvPr>
            <p:ph type="subTitle" idx="6"/>
          </p:nvPr>
        </p:nvSpPr>
        <p:spPr>
          <a:xfrm>
            <a:off x="1641407" y="3775930"/>
            <a:ext cx="3017090" cy="706200"/>
          </a:xfrm>
        </p:spPr>
        <p:txBody>
          <a:bodyPr/>
          <a:lstStyle/>
          <a:p>
            <a:pPr algn="ctr"/>
            <a:r>
              <a:rPr lang="en-US" sz="1800" dirty="0" err="1"/>
              <a:t>Làm</a:t>
            </a:r>
            <a:r>
              <a:rPr lang="en-US" sz="1800" dirty="0"/>
              <a:t> </a:t>
            </a:r>
            <a:r>
              <a:rPr lang="en-US" sz="1800" dirty="0" err="1"/>
              <a:t>Tiếng</a:t>
            </a:r>
            <a:r>
              <a:rPr lang="en-US" sz="1800" dirty="0"/>
              <a:t> </a:t>
            </a:r>
            <a:r>
              <a:rPr lang="en-US" sz="1800" dirty="0" err="1"/>
              <a:t>Việt</a:t>
            </a:r>
            <a:r>
              <a:rPr lang="en-US" sz="1800" dirty="0"/>
              <a:t> </a:t>
            </a:r>
            <a:r>
              <a:rPr lang="en-US" sz="1800" dirty="0" err="1"/>
              <a:t>nhưng</a:t>
            </a:r>
            <a:r>
              <a:rPr lang="en-US" sz="1800" dirty="0"/>
              <a:t> </a:t>
            </a:r>
            <a:r>
              <a:rPr lang="en-US" sz="1800" dirty="0" err="1"/>
              <a:t>quên</a:t>
            </a:r>
            <a:r>
              <a:rPr lang="en-US" sz="1800" dirty="0"/>
              <a:t> </a:t>
            </a:r>
            <a:r>
              <a:rPr lang="en-US" sz="1800" dirty="0" err="1"/>
              <a:t>gạch</a:t>
            </a:r>
            <a:r>
              <a:rPr lang="en-US" sz="1800" dirty="0"/>
              <a:t> </a:t>
            </a:r>
            <a:r>
              <a:rPr lang="en-US" sz="1800" dirty="0" err="1"/>
              <a:t>chân</a:t>
            </a:r>
            <a:r>
              <a:rPr lang="en-US" sz="1800" dirty="0"/>
              <a:t>, </a:t>
            </a:r>
            <a:r>
              <a:rPr lang="en-US" sz="1800" dirty="0" err="1"/>
              <a:t>chú</a:t>
            </a:r>
            <a:r>
              <a:rPr lang="en-US" sz="1800" dirty="0"/>
              <a:t> </a:t>
            </a:r>
            <a:r>
              <a:rPr lang="en-US" sz="1800" dirty="0" err="1"/>
              <a:t>thích</a:t>
            </a:r>
            <a:endParaRPr lang="en-US" sz="1800" dirty="0"/>
          </a:p>
          <a:p>
            <a:pPr algn="ctr"/>
            <a:r>
              <a:rPr lang="en-US" sz="1800" b="1" dirty="0">
                <a:solidFill>
                  <a:srgbClr val="FF0000"/>
                </a:solidFill>
              </a:rPr>
              <a:t>=&gt; </a:t>
            </a:r>
            <a:r>
              <a:rPr lang="en-US" sz="1800" b="1" dirty="0" err="1">
                <a:solidFill>
                  <a:srgbClr val="FF0000"/>
                </a:solidFill>
              </a:rPr>
              <a:t>Soát</a:t>
            </a:r>
            <a:r>
              <a:rPr lang="en-US" sz="1800" b="1" dirty="0">
                <a:solidFill>
                  <a:srgbClr val="FF0000"/>
                </a:solidFill>
              </a:rPr>
              <a:t> </a:t>
            </a:r>
            <a:r>
              <a:rPr lang="en-US" sz="1800" b="1" dirty="0" err="1">
                <a:solidFill>
                  <a:srgbClr val="FF0000"/>
                </a:solidFill>
              </a:rPr>
              <a:t>lỗi</a:t>
            </a:r>
            <a:r>
              <a:rPr lang="en-US" sz="1800" b="1" dirty="0">
                <a:solidFill>
                  <a:srgbClr val="FF0000"/>
                </a:solidFill>
              </a:rPr>
              <a:t> </a:t>
            </a:r>
            <a:r>
              <a:rPr lang="en-US" sz="1800" b="1" dirty="0" err="1">
                <a:solidFill>
                  <a:srgbClr val="FF0000"/>
                </a:solidFill>
              </a:rPr>
              <a:t>thật</a:t>
            </a:r>
            <a:r>
              <a:rPr lang="en-US" sz="1800" b="1" dirty="0">
                <a:solidFill>
                  <a:srgbClr val="FF0000"/>
                </a:solidFill>
              </a:rPr>
              <a:t> </a:t>
            </a:r>
            <a:r>
              <a:rPr lang="en-US" sz="1800" b="1" dirty="0" err="1">
                <a:solidFill>
                  <a:srgbClr val="FF0000"/>
                </a:solidFill>
              </a:rPr>
              <a:t>kĩ</a:t>
            </a:r>
            <a:endParaRPr lang="en-US" sz="1800" b="1" dirty="0">
              <a:solidFill>
                <a:srgbClr val="FF0000"/>
              </a:solidFill>
            </a:endParaRPr>
          </a:p>
        </p:txBody>
      </p:sp>
    </p:spTree>
    <p:extLst>
      <p:ext uri="{BB962C8B-B14F-4D97-AF65-F5344CB8AC3E}">
        <p14:creationId xmlns:p14="http://schemas.microsoft.com/office/powerpoint/2010/main" xmlns="" val="165874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35"/>
          <p:cNvSpPr txBox="1">
            <a:spLocks noGrp="1"/>
          </p:cNvSpPr>
          <p:nvPr>
            <p:ph type="title"/>
          </p:nvPr>
        </p:nvSpPr>
        <p:spPr>
          <a:xfrm>
            <a:off x="1242060" y="3530075"/>
            <a:ext cx="6499860" cy="93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HƯỚNG DẪN CÁCH VIẾT ĐOẠN VĂN</a:t>
            </a:r>
            <a:endParaRPr dirty="0">
              <a:solidFill>
                <a:schemeClr val="accent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9"/>
          <p:cNvSpPr txBox="1">
            <a:spLocks noGrp="1"/>
          </p:cNvSpPr>
          <p:nvPr>
            <p:ph type="ctrTitle"/>
          </p:nvPr>
        </p:nvSpPr>
        <p:spPr>
          <a:xfrm>
            <a:off x="1356862" y="773349"/>
            <a:ext cx="6151755" cy="661481"/>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mn-lt"/>
              </a:rPr>
              <a:t>VIẾT ĐOẠN VỀ MỘT TÁC PHẨM TRUYỆN</a:t>
            </a:r>
            <a:endParaRPr sz="2400" dirty="0">
              <a:latin typeface="+mn-lt"/>
            </a:endParaRPr>
          </a:p>
        </p:txBody>
      </p:sp>
      <p:sp>
        <p:nvSpPr>
          <p:cNvPr id="5" name="Google Shape;130;p29"/>
          <p:cNvSpPr txBox="1">
            <a:spLocks/>
          </p:cNvSpPr>
          <p:nvPr/>
        </p:nvSpPr>
        <p:spPr>
          <a:xfrm>
            <a:off x="5821680" y="1991337"/>
            <a:ext cx="2201696" cy="789963"/>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chemeClr val="tx2">
                    <a:lumMod val="20000"/>
                    <a:lumOff val="80000"/>
                  </a:schemeClr>
                </a:solidFill>
                <a:latin typeface="+mn-lt"/>
              </a:rPr>
              <a:t>II. GIỚI THIỆU (THUYẾT MINH)</a:t>
            </a:r>
          </a:p>
        </p:txBody>
      </p:sp>
      <p:sp>
        <p:nvSpPr>
          <p:cNvPr id="6" name="Google Shape;130;p29"/>
          <p:cNvSpPr txBox="1">
            <a:spLocks/>
          </p:cNvSpPr>
          <p:nvPr/>
        </p:nvSpPr>
        <p:spPr>
          <a:xfrm>
            <a:off x="1749571" y="1981635"/>
            <a:ext cx="2052223" cy="794091"/>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FFFF00"/>
                </a:solidFill>
                <a:latin typeface="+mn-lt"/>
              </a:rPr>
              <a:t>I. PHÂN TÍCH NHÂN VẬT</a:t>
            </a:r>
          </a:p>
        </p:txBody>
      </p:sp>
      <p:sp>
        <p:nvSpPr>
          <p:cNvPr id="7" name="Google Shape;130;p29"/>
          <p:cNvSpPr txBox="1">
            <a:spLocks/>
          </p:cNvSpPr>
          <p:nvPr/>
        </p:nvSpPr>
        <p:spPr>
          <a:xfrm>
            <a:off x="300911" y="3351323"/>
            <a:ext cx="1512649" cy="664417"/>
          </a:xfrm>
          <a:prstGeom prst="rect">
            <a:avLst/>
          </a:prstGeom>
          <a:solidFill>
            <a:srgbClr val="FFC000"/>
          </a:solidFill>
          <a:ln>
            <a:solidFill>
              <a:srgbClr val="FFC000"/>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600" dirty="0">
                <a:solidFill>
                  <a:schemeClr val="tx1">
                    <a:lumMod val="10000"/>
                  </a:schemeClr>
                </a:solidFill>
                <a:latin typeface="+mn-lt"/>
              </a:rPr>
              <a:t>1. TRONG CẢ TÁC PHẨM</a:t>
            </a:r>
          </a:p>
        </p:txBody>
      </p:sp>
      <p:sp>
        <p:nvSpPr>
          <p:cNvPr id="9" name="Google Shape;130;p29"/>
          <p:cNvSpPr txBox="1">
            <a:spLocks/>
          </p:cNvSpPr>
          <p:nvPr/>
        </p:nvSpPr>
        <p:spPr>
          <a:xfrm>
            <a:off x="1953936" y="3348966"/>
            <a:ext cx="1655515" cy="664416"/>
          </a:xfrm>
          <a:prstGeom prst="rect">
            <a:avLst/>
          </a:prstGeom>
          <a:solidFill>
            <a:srgbClr val="FFC000"/>
          </a:solidFill>
          <a:ln>
            <a:solidFill>
              <a:srgbClr val="FFC000"/>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600" dirty="0">
                <a:solidFill>
                  <a:schemeClr val="tx1">
                    <a:lumMod val="10000"/>
                  </a:schemeClr>
                </a:solidFill>
                <a:latin typeface="+mn-lt"/>
              </a:rPr>
              <a:t>2. TRONG MỘT ĐOẠN TRÍCH</a:t>
            </a:r>
          </a:p>
        </p:txBody>
      </p:sp>
      <p:cxnSp>
        <p:nvCxnSpPr>
          <p:cNvPr id="4" name="Straight Arrow Connector 3"/>
          <p:cNvCxnSpPr/>
          <p:nvPr/>
        </p:nvCxnSpPr>
        <p:spPr>
          <a:xfrm flipH="1">
            <a:off x="2703462" y="1337976"/>
            <a:ext cx="2364585" cy="62857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30" idx="2"/>
            <a:endCxn id="5" idx="0"/>
          </p:cNvCxnSpPr>
          <p:nvPr/>
        </p:nvCxnSpPr>
        <p:spPr>
          <a:xfrm>
            <a:off x="4432740" y="1434830"/>
            <a:ext cx="2489788" cy="55650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7" idx="0"/>
          </p:cNvCxnSpPr>
          <p:nvPr/>
        </p:nvCxnSpPr>
        <p:spPr>
          <a:xfrm flipH="1">
            <a:off x="1057236" y="2775726"/>
            <a:ext cx="1718447" cy="57559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9" idx="0"/>
          </p:cNvCxnSpPr>
          <p:nvPr/>
        </p:nvCxnSpPr>
        <p:spPr>
          <a:xfrm>
            <a:off x="2775683" y="2775726"/>
            <a:ext cx="6011" cy="57324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75683" y="2775726"/>
            <a:ext cx="1763049" cy="56217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130;p29"/>
          <p:cNvSpPr txBox="1">
            <a:spLocks/>
          </p:cNvSpPr>
          <p:nvPr/>
        </p:nvSpPr>
        <p:spPr>
          <a:xfrm>
            <a:off x="3733346" y="3348966"/>
            <a:ext cx="1655515" cy="664416"/>
          </a:xfrm>
          <a:prstGeom prst="rect">
            <a:avLst/>
          </a:prstGeom>
          <a:solidFill>
            <a:srgbClr val="FFC000"/>
          </a:solidFill>
          <a:ln>
            <a:solidFill>
              <a:srgbClr val="FFC000"/>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600" dirty="0">
                <a:solidFill>
                  <a:schemeClr val="tx1">
                    <a:lumMod val="10000"/>
                  </a:schemeClr>
                </a:solidFill>
                <a:latin typeface="+mn-lt"/>
              </a:rPr>
              <a:t>3. MỘT ĐẶC ĐIỂM</a:t>
            </a:r>
          </a:p>
        </p:txBody>
      </p:sp>
      <p:sp>
        <p:nvSpPr>
          <p:cNvPr id="24" name="Google Shape;130;p29"/>
          <p:cNvSpPr txBox="1">
            <a:spLocks/>
          </p:cNvSpPr>
          <p:nvPr/>
        </p:nvSpPr>
        <p:spPr>
          <a:xfrm>
            <a:off x="5564844" y="3337902"/>
            <a:ext cx="1655515" cy="664416"/>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600" dirty="0">
                <a:solidFill>
                  <a:schemeClr val="tx1">
                    <a:lumMod val="10000"/>
                  </a:schemeClr>
                </a:solidFill>
                <a:latin typeface="+mn-lt"/>
              </a:rPr>
              <a:t>1. TÁC PHẨM</a:t>
            </a:r>
          </a:p>
        </p:txBody>
      </p:sp>
      <p:sp>
        <p:nvSpPr>
          <p:cNvPr id="25" name="Google Shape;130;p29"/>
          <p:cNvSpPr txBox="1">
            <a:spLocks/>
          </p:cNvSpPr>
          <p:nvPr/>
        </p:nvSpPr>
        <p:spPr>
          <a:xfrm>
            <a:off x="7344254" y="3337902"/>
            <a:ext cx="1655515" cy="664416"/>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600" dirty="0">
                <a:solidFill>
                  <a:schemeClr val="tx1">
                    <a:lumMod val="10000"/>
                  </a:schemeClr>
                </a:solidFill>
                <a:latin typeface="+mn-lt"/>
              </a:rPr>
              <a:t>2. NHÂN VẬT</a:t>
            </a:r>
          </a:p>
        </p:txBody>
      </p:sp>
      <p:cxnSp>
        <p:nvCxnSpPr>
          <p:cNvPr id="38" name="Straight Arrow Connector 37"/>
          <p:cNvCxnSpPr/>
          <p:nvPr/>
        </p:nvCxnSpPr>
        <p:spPr>
          <a:xfrm flipH="1">
            <a:off x="6257179" y="2790650"/>
            <a:ext cx="702018" cy="54725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959195" y="2790650"/>
            <a:ext cx="1081139" cy="54725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99422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a:spLocks noGrp="1"/>
          </p:cNvSpPr>
          <p:nvPr>
            <p:ph type="subTitle" idx="7"/>
          </p:nvPr>
        </p:nvSpPr>
        <p:spPr>
          <a:xfrm>
            <a:off x="997165" y="2100497"/>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dirty="0"/>
              <a:t>04.</a:t>
            </a:r>
            <a:endParaRPr dirty="0"/>
          </a:p>
        </p:txBody>
      </p:sp>
      <p:sp>
        <p:nvSpPr>
          <p:cNvPr id="198" name="Google Shape;198;p37"/>
          <p:cNvSpPr txBox="1">
            <a:spLocks noGrp="1"/>
          </p:cNvSpPr>
          <p:nvPr>
            <p:ph type="subTitle" idx="8"/>
          </p:nvPr>
        </p:nvSpPr>
        <p:spPr>
          <a:xfrm>
            <a:off x="3467275" y="2100497"/>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dirty="0"/>
              <a:t>05.</a:t>
            </a:r>
            <a:endParaRPr dirty="0"/>
          </a:p>
        </p:txBody>
      </p:sp>
      <p:sp>
        <p:nvSpPr>
          <p:cNvPr id="199" name="Google Shape;199;p37"/>
          <p:cNvSpPr txBox="1">
            <a:spLocks noGrp="1"/>
          </p:cNvSpPr>
          <p:nvPr>
            <p:ph type="subTitle" idx="9"/>
          </p:nvPr>
        </p:nvSpPr>
        <p:spPr>
          <a:xfrm>
            <a:off x="5947115" y="2237809"/>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06.</a:t>
            </a:r>
            <a:endParaRPr/>
          </a:p>
        </p:txBody>
      </p:sp>
      <p:sp>
        <p:nvSpPr>
          <p:cNvPr id="200" name="Google Shape;200;p37"/>
          <p:cNvSpPr txBox="1">
            <a:spLocks noGrp="1"/>
          </p:cNvSpPr>
          <p:nvPr>
            <p:ph type="subTitle" idx="13"/>
          </p:nvPr>
        </p:nvSpPr>
        <p:spPr>
          <a:xfrm>
            <a:off x="516930" y="1012152"/>
            <a:ext cx="2199895" cy="770882"/>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01.</a:t>
            </a:r>
            <a:endParaRPr/>
          </a:p>
        </p:txBody>
      </p:sp>
      <p:sp>
        <p:nvSpPr>
          <p:cNvPr id="201" name="Google Shape;201;p37"/>
          <p:cNvSpPr txBox="1">
            <a:spLocks noGrp="1"/>
          </p:cNvSpPr>
          <p:nvPr>
            <p:ph type="subTitle" idx="14"/>
          </p:nvPr>
        </p:nvSpPr>
        <p:spPr>
          <a:xfrm>
            <a:off x="2987040" y="1012152"/>
            <a:ext cx="2199895" cy="770882"/>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02.</a:t>
            </a:r>
            <a:endParaRPr/>
          </a:p>
        </p:txBody>
      </p:sp>
      <p:sp>
        <p:nvSpPr>
          <p:cNvPr id="202" name="Google Shape;202;p37"/>
          <p:cNvSpPr txBox="1">
            <a:spLocks noGrp="1"/>
          </p:cNvSpPr>
          <p:nvPr>
            <p:ph type="subTitle" idx="15"/>
          </p:nvPr>
        </p:nvSpPr>
        <p:spPr>
          <a:xfrm>
            <a:off x="5947115" y="1012235"/>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03.</a:t>
            </a:r>
            <a:endParaRPr/>
          </a:p>
        </p:txBody>
      </p:sp>
      <p:sp>
        <p:nvSpPr>
          <p:cNvPr id="203" name="Google Shape;203;p37"/>
          <p:cNvSpPr txBox="1">
            <a:spLocks noGrp="1"/>
          </p:cNvSpPr>
          <p:nvPr>
            <p:ph type="subTitle" idx="1"/>
          </p:nvPr>
        </p:nvSpPr>
        <p:spPr>
          <a:xfrm>
            <a:off x="997165" y="2524667"/>
            <a:ext cx="215400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Phân phối thời gian không đều: ý viết kĩ, ý viết nông</a:t>
            </a:r>
            <a:endParaRPr b="1" dirty="0"/>
          </a:p>
        </p:txBody>
      </p:sp>
      <p:sp>
        <p:nvSpPr>
          <p:cNvPr id="204" name="Google Shape;204;p37"/>
          <p:cNvSpPr txBox="1">
            <a:spLocks noGrp="1"/>
          </p:cNvSpPr>
          <p:nvPr>
            <p:ph type="subTitle" idx="2"/>
          </p:nvPr>
        </p:nvSpPr>
        <p:spPr>
          <a:xfrm>
            <a:off x="3467275" y="2524667"/>
            <a:ext cx="247984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Bài có luận điểm, luận cứ nhưng không biết kết hợp dẫn chứng trực tiếp và gián tiếp, bịa dẫn chứng</a:t>
            </a:r>
            <a:endParaRPr b="1" dirty="0"/>
          </a:p>
        </p:txBody>
      </p:sp>
      <p:sp>
        <p:nvSpPr>
          <p:cNvPr id="205" name="Google Shape;205;p37"/>
          <p:cNvSpPr txBox="1">
            <a:spLocks noGrp="1"/>
          </p:cNvSpPr>
          <p:nvPr>
            <p:ph type="subTitle" idx="3"/>
          </p:nvPr>
        </p:nvSpPr>
        <p:spPr>
          <a:xfrm>
            <a:off x="5947115" y="2661979"/>
            <a:ext cx="215400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Sau khi phân tích nội dung, không tổng kết nghệ thuật</a:t>
            </a:r>
            <a:endParaRPr b="1" dirty="0"/>
          </a:p>
        </p:txBody>
      </p:sp>
      <p:sp>
        <p:nvSpPr>
          <p:cNvPr id="206" name="Google Shape;206;p37"/>
          <p:cNvSpPr txBox="1">
            <a:spLocks noGrp="1"/>
          </p:cNvSpPr>
          <p:nvPr>
            <p:ph type="subTitle" idx="4"/>
          </p:nvPr>
        </p:nvSpPr>
        <p:spPr>
          <a:xfrm>
            <a:off x="516930" y="1436239"/>
            <a:ext cx="2199895" cy="770882"/>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US" b="1" dirty="0"/>
              <a:t>C</a:t>
            </a:r>
            <a:r>
              <a:rPr lang="en" b="1" dirty="0"/>
              <a:t>hỉ đơn thuần tóm tắt văn bản</a:t>
            </a:r>
            <a:endParaRPr b="1" dirty="0"/>
          </a:p>
        </p:txBody>
      </p:sp>
      <p:sp>
        <p:nvSpPr>
          <p:cNvPr id="207" name="Google Shape;207;p37"/>
          <p:cNvSpPr txBox="1">
            <a:spLocks noGrp="1"/>
          </p:cNvSpPr>
          <p:nvPr>
            <p:ph type="subTitle" idx="5"/>
          </p:nvPr>
        </p:nvSpPr>
        <p:spPr>
          <a:xfrm>
            <a:off x="2802930" y="1436239"/>
            <a:ext cx="2384005"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Thiếu ý (do học không kĩ)</a:t>
            </a:r>
            <a:endParaRPr b="1" dirty="0"/>
          </a:p>
        </p:txBody>
      </p:sp>
      <p:sp>
        <p:nvSpPr>
          <p:cNvPr id="208" name="Google Shape;208;p37"/>
          <p:cNvSpPr txBox="1">
            <a:spLocks noGrp="1"/>
          </p:cNvSpPr>
          <p:nvPr>
            <p:ph type="subTitle" idx="6"/>
          </p:nvPr>
        </p:nvSpPr>
        <p:spPr>
          <a:xfrm>
            <a:off x="5371045" y="1345697"/>
            <a:ext cx="310896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Không nhận diện được dạng bài, phạm vi cần phân tích; không hướng vào chủ đề đã cho</a:t>
            </a:r>
            <a:endParaRPr b="1" dirty="0"/>
          </a:p>
        </p:txBody>
      </p:sp>
      <p:sp>
        <p:nvSpPr>
          <p:cNvPr id="209" name="Google Shape;209;p37"/>
          <p:cNvSpPr txBox="1">
            <a:spLocks noGrp="1"/>
          </p:cNvSpPr>
          <p:nvPr>
            <p:ph type="ctrTitle"/>
          </p:nvPr>
        </p:nvSpPr>
        <p:spPr>
          <a:xfrm>
            <a:off x="1142925" y="597775"/>
            <a:ext cx="6858000" cy="5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Các lỗi thường gặp khi viết đoạn phân tích truyện</a:t>
            </a:r>
            <a:endParaRPr dirty="0"/>
          </a:p>
        </p:txBody>
      </p:sp>
    </p:spTree>
    <p:extLst>
      <p:ext uri="{BB962C8B-B14F-4D97-AF65-F5344CB8AC3E}">
        <p14:creationId xmlns:p14="http://schemas.microsoft.com/office/powerpoint/2010/main" xmlns="" val="3842145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9"/>
          <p:cNvSpPr txBox="1">
            <a:spLocks noGrp="1"/>
          </p:cNvSpPr>
          <p:nvPr>
            <p:ph type="ctrTitle"/>
          </p:nvPr>
        </p:nvSpPr>
        <p:spPr>
          <a:xfrm>
            <a:off x="1379722" y="785013"/>
            <a:ext cx="6151755" cy="661481"/>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mn-lt"/>
              </a:rPr>
              <a:t>VIẾT ĐOẠN VỀ MỘT TÁC PHẨM THƠ</a:t>
            </a:r>
            <a:endParaRPr sz="2400" dirty="0">
              <a:latin typeface="+mn-lt"/>
            </a:endParaRPr>
          </a:p>
        </p:txBody>
      </p:sp>
      <p:sp>
        <p:nvSpPr>
          <p:cNvPr id="6" name="Google Shape;130;p29"/>
          <p:cNvSpPr txBox="1">
            <a:spLocks/>
          </p:cNvSpPr>
          <p:nvPr/>
        </p:nvSpPr>
        <p:spPr>
          <a:xfrm>
            <a:off x="948419" y="2294272"/>
            <a:ext cx="1703341" cy="1119922"/>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FFFF00"/>
                </a:solidFill>
                <a:latin typeface="+mn-lt"/>
              </a:rPr>
              <a:t>I. PHÂN TÍCH CẢ BÀI THƠ</a:t>
            </a:r>
          </a:p>
        </p:txBody>
      </p:sp>
      <p:cxnSp>
        <p:nvCxnSpPr>
          <p:cNvPr id="4" name="Straight Arrow Connector 3"/>
          <p:cNvCxnSpPr>
            <a:endCxn id="6" idx="0"/>
          </p:cNvCxnSpPr>
          <p:nvPr/>
        </p:nvCxnSpPr>
        <p:spPr>
          <a:xfrm flipH="1">
            <a:off x="1800090" y="1435298"/>
            <a:ext cx="2810010" cy="85897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18" idx="0"/>
          </p:cNvCxnSpPr>
          <p:nvPr/>
        </p:nvCxnSpPr>
        <p:spPr>
          <a:xfrm>
            <a:off x="4556760" y="1456119"/>
            <a:ext cx="2797030" cy="81890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Google Shape;130;p29"/>
          <p:cNvSpPr txBox="1">
            <a:spLocks/>
          </p:cNvSpPr>
          <p:nvPr/>
        </p:nvSpPr>
        <p:spPr>
          <a:xfrm>
            <a:off x="6294120" y="2275023"/>
            <a:ext cx="2119339" cy="1139172"/>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FFFF00"/>
                </a:solidFill>
                <a:latin typeface="+mn-lt"/>
              </a:rPr>
              <a:t>I. PHÂN TÍCH MỘT KHÍA CẠNH</a:t>
            </a:r>
          </a:p>
        </p:txBody>
      </p:sp>
      <p:sp>
        <p:nvSpPr>
          <p:cNvPr id="19" name="Google Shape;130;p29"/>
          <p:cNvSpPr txBox="1">
            <a:spLocks/>
          </p:cNvSpPr>
          <p:nvPr/>
        </p:nvSpPr>
        <p:spPr>
          <a:xfrm>
            <a:off x="3702009" y="2286686"/>
            <a:ext cx="1661421" cy="1127508"/>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FFFF00"/>
                </a:solidFill>
                <a:latin typeface="+mn-lt"/>
              </a:rPr>
              <a:t>I. PHÂN TÍCH MỘT KHỔ THƠ</a:t>
            </a:r>
          </a:p>
        </p:txBody>
      </p:sp>
      <p:cxnSp>
        <p:nvCxnSpPr>
          <p:cNvPr id="21" name="Straight Arrow Connector 20"/>
          <p:cNvCxnSpPr/>
          <p:nvPr/>
        </p:nvCxnSpPr>
        <p:spPr>
          <a:xfrm>
            <a:off x="4556760" y="1446494"/>
            <a:ext cx="0" cy="82852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46948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a:spLocks noGrp="1"/>
          </p:cNvSpPr>
          <p:nvPr>
            <p:ph type="subTitle" idx="7"/>
          </p:nvPr>
        </p:nvSpPr>
        <p:spPr>
          <a:xfrm>
            <a:off x="997165" y="2237809"/>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dirty="0"/>
              <a:t>04.</a:t>
            </a:r>
            <a:endParaRPr dirty="0"/>
          </a:p>
        </p:txBody>
      </p:sp>
      <p:sp>
        <p:nvSpPr>
          <p:cNvPr id="198" name="Google Shape;198;p37"/>
          <p:cNvSpPr txBox="1">
            <a:spLocks noGrp="1"/>
          </p:cNvSpPr>
          <p:nvPr>
            <p:ph type="subTitle" idx="8"/>
          </p:nvPr>
        </p:nvSpPr>
        <p:spPr>
          <a:xfrm>
            <a:off x="3467275" y="2237809"/>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05.</a:t>
            </a:r>
            <a:endParaRPr/>
          </a:p>
        </p:txBody>
      </p:sp>
      <p:sp>
        <p:nvSpPr>
          <p:cNvPr id="199" name="Google Shape;199;p37"/>
          <p:cNvSpPr txBox="1">
            <a:spLocks noGrp="1"/>
          </p:cNvSpPr>
          <p:nvPr>
            <p:ph type="subTitle" idx="9"/>
          </p:nvPr>
        </p:nvSpPr>
        <p:spPr>
          <a:xfrm>
            <a:off x="5947115" y="2237809"/>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06.</a:t>
            </a:r>
            <a:endParaRPr/>
          </a:p>
        </p:txBody>
      </p:sp>
      <p:sp>
        <p:nvSpPr>
          <p:cNvPr id="200" name="Google Shape;200;p37"/>
          <p:cNvSpPr txBox="1">
            <a:spLocks noGrp="1"/>
          </p:cNvSpPr>
          <p:nvPr>
            <p:ph type="subTitle" idx="13"/>
          </p:nvPr>
        </p:nvSpPr>
        <p:spPr>
          <a:xfrm>
            <a:off x="997165" y="1012235"/>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01.</a:t>
            </a:r>
            <a:endParaRPr/>
          </a:p>
        </p:txBody>
      </p:sp>
      <p:sp>
        <p:nvSpPr>
          <p:cNvPr id="201" name="Google Shape;201;p37"/>
          <p:cNvSpPr txBox="1">
            <a:spLocks noGrp="1"/>
          </p:cNvSpPr>
          <p:nvPr>
            <p:ph type="subTitle" idx="14"/>
          </p:nvPr>
        </p:nvSpPr>
        <p:spPr>
          <a:xfrm>
            <a:off x="3467275" y="1012235"/>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dirty="0"/>
              <a:t>02.</a:t>
            </a:r>
            <a:endParaRPr dirty="0"/>
          </a:p>
        </p:txBody>
      </p:sp>
      <p:sp>
        <p:nvSpPr>
          <p:cNvPr id="202" name="Google Shape;202;p37"/>
          <p:cNvSpPr txBox="1">
            <a:spLocks noGrp="1"/>
          </p:cNvSpPr>
          <p:nvPr>
            <p:ph type="subTitle" idx="15"/>
          </p:nvPr>
        </p:nvSpPr>
        <p:spPr>
          <a:xfrm>
            <a:off x="5947115" y="1012235"/>
            <a:ext cx="2154000" cy="754800"/>
          </a:xfrm>
          <a:prstGeom prst="rect">
            <a:avLst/>
          </a:prstGeom>
        </p:spPr>
        <p:txBody>
          <a:bodyPr spcFirstLastPara="1" wrap="square" lIns="91425" tIns="91425" rIns="91425" bIns="0" anchor="b" anchorCtr="0">
            <a:noAutofit/>
          </a:bodyPr>
          <a:lstStyle/>
          <a:p>
            <a:pPr marL="0" lvl="0" indent="0" algn="ctr" rtl="0">
              <a:spcBef>
                <a:spcPts val="0"/>
              </a:spcBef>
              <a:spcAft>
                <a:spcPts val="1600"/>
              </a:spcAft>
              <a:buNone/>
            </a:pPr>
            <a:r>
              <a:rPr lang="en"/>
              <a:t>03.</a:t>
            </a:r>
            <a:endParaRPr/>
          </a:p>
        </p:txBody>
      </p:sp>
      <p:sp>
        <p:nvSpPr>
          <p:cNvPr id="203" name="Google Shape;203;p37"/>
          <p:cNvSpPr txBox="1">
            <a:spLocks noGrp="1"/>
          </p:cNvSpPr>
          <p:nvPr>
            <p:ph type="subTitle" idx="1"/>
          </p:nvPr>
        </p:nvSpPr>
        <p:spPr>
          <a:xfrm>
            <a:off x="997165" y="2661979"/>
            <a:ext cx="215400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Phân phối thời gian không đều: ý viết kĩ, ý viết nông</a:t>
            </a:r>
            <a:endParaRPr b="1" dirty="0"/>
          </a:p>
        </p:txBody>
      </p:sp>
      <p:sp>
        <p:nvSpPr>
          <p:cNvPr id="204" name="Google Shape;204;p37"/>
          <p:cNvSpPr txBox="1">
            <a:spLocks noGrp="1"/>
          </p:cNvSpPr>
          <p:nvPr>
            <p:ph type="subTitle" idx="2"/>
          </p:nvPr>
        </p:nvSpPr>
        <p:spPr>
          <a:xfrm>
            <a:off x="3467275" y="2661979"/>
            <a:ext cx="215400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Bài có luận điểm, luận cứ nhưng thiếu các dẫn chứng đi kèm</a:t>
            </a:r>
            <a:endParaRPr b="1" dirty="0"/>
          </a:p>
        </p:txBody>
      </p:sp>
      <p:sp>
        <p:nvSpPr>
          <p:cNvPr id="205" name="Google Shape;205;p37"/>
          <p:cNvSpPr txBox="1">
            <a:spLocks noGrp="1"/>
          </p:cNvSpPr>
          <p:nvPr>
            <p:ph type="subTitle" idx="3"/>
          </p:nvPr>
        </p:nvSpPr>
        <p:spPr>
          <a:xfrm>
            <a:off x="5734282" y="2566135"/>
            <a:ext cx="2579665"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Chỉ phân tích nội dung, không phân tích nghệ thuật; không chỉ ra được cảm xúc của tác giả</a:t>
            </a:r>
            <a:endParaRPr b="1" dirty="0"/>
          </a:p>
        </p:txBody>
      </p:sp>
      <p:sp>
        <p:nvSpPr>
          <p:cNvPr id="206" name="Google Shape;206;p37"/>
          <p:cNvSpPr txBox="1">
            <a:spLocks noGrp="1"/>
          </p:cNvSpPr>
          <p:nvPr>
            <p:ph type="subTitle" idx="4"/>
          </p:nvPr>
        </p:nvSpPr>
        <p:spPr>
          <a:xfrm>
            <a:off x="997165" y="1436322"/>
            <a:ext cx="215400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US" b="1" dirty="0"/>
              <a:t>C</a:t>
            </a:r>
            <a:r>
              <a:rPr lang="en" b="1" dirty="0"/>
              <a:t>hỉ đơn thuần diễn xuôi văn bản</a:t>
            </a:r>
            <a:endParaRPr b="1" dirty="0"/>
          </a:p>
        </p:txBody>
      </p:sp>
      <p:sp>
        <p:nvSpPr>
          <p:cNvPr id="207" name="Google Shape;207;p37"/>
          <p:cNvSpPr txBox="1">
            <a:spLocks noGrp="1"/>
          </p:cNvSpPr>
          <p:nvPr>
            <p:ph type="subTitle" idx="5"/>
          </p:nvPr>
        </p:nvSpPr>
        <p:spPr>
          <a:xfrm>
            <a:off x="3291840" y="1521053"/>
            <a:ext cx="2329435"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Thiếu ý (do học không kĩ)</a:t>
            </a:r>
            <a:endParaRPr b="1" dirty="0"/>
          </a:p>
        </p:txBody>
      </p:sp>
      <p:sp>
        <p:nvSpPr>
          <p:cNvPr id="208" name="Google Shape;208;p37"/>
          <p:cNvSpPr txBox="1">
            <a:spLocks noGrp="1"/>
          </p:cNvSpPr>
          <p:nvPr>
            <p:ph type="subTitle" idx="6"/>
          </p:nvPr>
        </p:nvSpPr>
        <p:spPr>
          <a:xfrm>
            <a:off x="5937385" y="1330342"/>
            <a:ext cx="2154000" cy="754800"/>
          </a:xfrm>
          <a:prstGeom prst="rect">
            <a:avLst/>
          </a:prstGeom>
        </p:spPr>
        <p:txBody>
          <a:bodyPr spcFirstLastPara="1" wrap="square" lIns="91425" tIns="162000" rIns="91425" bIns="0" anchor="t" anchorCtr="0">
            <a:noAutofit/>
          </a:bodyPr>
          <a:lstStyle/>
          <a:p>
            <a:pPr marL="0" lvl="0" indent="0" algn="ctr" rtl="0">
              <a:spcBef>
                <a:spcPts val="0"/>
              </a:spcBef>
              <a:spcAft>
                <a:spcPts val="1600"/>
              </a:spcAft>
              <a:buNone/>
            </a:pPr>
            <a:r>
              <a:rPr lang="en" b="1" dirty="0"/>
              <a:t>Không nhận diện được dạng bài, phạm vi cần phân tích</a:t>
            </a:r>
            <a:endParaRPr b="1" dirty="0"/>
          </a:p>
        </p:txBody>
      </p:sp>
      <p:sp>
        <p:nvSpPr>
          <p:cNvPr id="209" name="Google Shape;209;p37"/>
          <p:cNvSpPr txBox="1">
            <a:spLocks noGrp="1"/>
          </p:cNvSpPr>
          <p:nvPr>
            <p:ph type="ctrTitle"/>
          </p:nvPr>
        </p:nvSpPr>
        <p:spPr>
          <a:xfrm>
            <a:off x="1142925" y="597775"/>
            <a:ext cx="6858000" cy="5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Các lỗi thường gặp khi viết đoạn phân tích thơ</a:t>
            </a:r>
            <a:endParaRPr dirty="0"/>
          </a:p>
        </p:txBody>
      </p:sp>
      <p:sp>
        <p:nvSpPr>
          <p:cNvPr id="15" name="Google Shape;199;p37"/>
          <p:cNvSpPr txBox="1">
            <a:spLocks/>
          </p:cNvSpPr>
          <p:nvPr/>
        </p:nvSpPr>
        <p:spPr>
          <a:xfrm>
            <a:off x="1313275" y="3840949"/>
            <a:ext cx="2154000" cy="754800"/>
          </a:xfrm>
          <a:prstGeom prst="rect">
            <a:avLst/>
          </a:prstGeom>
          <a:noFill/>
          <a:ln>
            <a:noFill/>
          </a:ln>
        </p:spPr>
        <p:txBody>
          <a:bodyPr spcFirstLastPara="1" wrap="square" lIns="91425" tIns="91425"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1pPr>
            <a:lvl2pPr marL="914400" marR="0" lvl="1" indent="-317500" algn="ctr" rtl="0">
              <a:lnSpc>
                <a:spcPct val="100000"/>
              </a:lnSpc>
              <a:spcBef>
                <a:spcPts val="160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2pPr>
            <a:lvl3pPr marL="1371600" marR="0" lvl="2" indent="-317500" algn="ctr" rtl="0">
              <a:lnSpc>
                <a:spcPct val="100000"/>
              </a:lnSpc>
              <a:spcBef>
                <a:spcPts val="160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3pPr>
            <a:lvl4pPr marL="1828800" marR="0" lvl="3" indent="-317500" algn="ctr" rtl="0">
              <a:lnSpc>
                <a:spcPct val="100000"/>
              </a:lnSpc>
              <a:spcBef>
                <a:spcPts val="160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4pPr>
            <a:lvl5pPr marL="2286000" marR="0" lvl="4" indent="-317500" algn="ctr" rtl="0">
              <a:lnSpc>
                <a:spcPct val="100000"/>
              </a:lnSpc>
              <a:spcBef>
                <a:spcPts val="160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5pPr>
            <a:lvl6pPr marL="2743200" marR="0" lvl="5" indent="-317500" algn="ctr" rtl="0">
              <a:lnSpc>
                <a:spcPct val="100000"/>
              </a:lnSpc>
              <a:spcBef>
                <a:spcPts val="160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6pPr>
            <a:lvl7pPr marL="3200400" marR="0" lvl="6" indent="-317500" algn="ctr" rtl="0">
              <a:lnSpc>
                <a:spcPct val="100000"/>
              </a:lnSpc>
              <a:spcBef>
                <a:spcPts val="160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7pPr>
            <a:lvl8pPr marL="3657600" marR="0" lvl="7" indent="-317500" algn="ctr" rtl="0">
              <a:lnSpc>
                <a:spcPct val="100000"/>
              </a:lnSpc>
              <a:spcBef>
                <a:spcPts val="1600"/>
              </a:spcBef>
              <a:spcAft>
                <a:spcPts val="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8pPr>
            <a:lvl9pPr marL="4114800" marR="0" lvl="8" indent="-317500" algn="ctr" rtl="0">
              <a:lnSpc>
                <a:spcPct val="100000"/>
              </a:lnSpc>
              <a:spcBef>
                <a:spcPts val="1600"/>
              </a:spcBef>
              <a:spcAft>
                <a:spcPts val="1600"/>
              </a:spcAft>
              <a:buClr>
                <a:schemeClr val="lt1"/>
              </a:buClr>
              <a:buSzPts val="1400"/>
              <a:buFont typeface="Didact Gothic"/>
              <a:buNone/>
              <a:defRPr sz="3000" b="1" i="0" u="none" strike="noStrike" cap="none">
                <a:solidFill>
                  <a:schemeClr val="accent6"/>
                </a:solidFill>
                <a:latin typeface="Amatic SC"/>
                <a:ea typeface="Amatic SC"/>
                <a:cs typeface="Amatic SC"/>
                <a:sym typeface="Amatic SC"/>
              </a:defRPr>
            </a:lvl9pPr>
          </a:lstStyle>
          <a:p>
            <a:pPr marL="0" indent="0">
              <a:spcAft>
                <a:spcPts val="1600"/>
              </a:spcAft>
            </a:pPr>
            <a:r>
              <a:rPr lang="en" dirty="0"/>
              <a:t>07.</a:t>
            </a:r>
          </a:p>
        </p:txBody>
      </p:sp>
      <p:sp>
        <p:nvSpPr>
          <p:cNvPr id="16" name="Google Shape;205;p37"/>
          <p:cNvSpPr txBox="1">
            <a:spLocks/>
          </p:cNvSpPr>
          <p:nvPr/>
        </p:nvSpPr>
        <p:spPr>
          <a:xfrm>
            <a:off x="2545080" y="3784652"/>
            <a:ext cx="5318685" cy="754800"/>
          </a:xfrm>
          <a:prstGeom prst="rect">
            <a:avLst/>
          </a:prstGeom>
          <a:noFill/>
          <a:ln>
            <a:noFill/>
          </a:ln>
        </p:spPr>
        <p:txBody>
          <a:bodyPr spcFirstLastPara="1" wrap="square" lIns="91425" tIns="162000" rIns="91425" bIns="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1pPr>
            <a:lvl2pPr marL="914400" marR="0" lvl="1" indent="-317500" algn="ctr" rtl="0">
              <a:lnSpc>
                <a:spcPct val="100000"/>
              </a:lnSpc>
              <a:spcBef>
                <a:spcPts val="160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2pPr>
            <a:lvl3pPr marL="1371600" marR="0" lvl="2" indent="-317500" algn="ctr" rtl="0">
              <a:lnSpc>
                <a:spcPct val="100000"/>
              </a:lnSpc>
              <a:spcBef>
                <a:spcPts val="160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3pPr>
            <a:lvl4pPr marL="1828800" marR="0" lvl="3" indent="-317500" algn="ctr" rtl="0">
              <a:lnSpc>
                <a:spcPct val="100000"/>
              </a:lnSpc>
              <a:spcBef>
                <a:spcPts val="160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4pPr>
            <a:lvl5pPr marL="2286000" marR="0" lvl="4" indent="-317500" algn="ctr" rtl="0">
              <a:lnSpc>
                <a:spcPct val="100000"/>
              </a:lnSpc>
              <a:spcBef>
                <a:spcPts val="160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5pPr>
            <a:lvl6pPr marL="2743200" marR="0" lvl="5" indent="-317500" algn="ctr" rtl="0">
              <a:lnSpc>
                <a:spcPct val="100000"/>
              </a:lnSpc>
              <a:spcBef>
                <a:spcPts val="160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6pPr>
            <a:lvl7pPr marL="3200400" marR="0" lvl="6" indent="-317500" algn="ctr" rtl="0">
              <a:lnSpc>
                <a:spcPct val="100000"/>
              </a:lnSpc>
              <a:spcBef>
                <a:spcPts val="160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7pPr>
            <a:lvl8pPr marL="3657600" marR="0" lvl="7" indent="-317500" algn="ctr" rtl="0">
              <a:lnSpc>
                <a:spcPct val="100000"/>
              </a:lnSpc>
              <a:spcBef>
                <a:spcPts val="1600"/>
              </a:spcBef>
              <a:spcAft>
                <a:spcPts val="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8pPr>
            <a:lvl9pPr marL="4114800" marR="0" lvl="8" indent="-317500" algn="ctr" rtl="0">
              <a:lnSpc>
                <a:spcPct val="100000"/>
              </a:lnSpc>
              <a:spcBef>
                <a:spcPts val="1600"/>
              </a:spcBef>
              <a:spcAft>
                <a:spcPts val="1600"/>
              </a:spcAft>
              <a:buClr>
                <a:schemeClr val="lt1"/>
              </a:buClr>
              <a:buSzPts val="1400"/>
              <a:buFont typeface="Didact Gothic"/>
              <a:buNone/>
              <a:defRPr sz="1600" b="0" i="0" u="none" strike="noStrike" cap="none">
                <a:solidFill>
                  <a:schemeClr val="lt1"/>
                </a:solidFill>
                <a:latin typeface="Didact Gothic"/>
                <a:ea typeface="Didact Gothic"/>
                <a:cs typeface="Didact Gothic"/>
                <a:sym typeface="Didact Gothic"/>
              </a:defRPr>
            </a:lvl9pPr>
          </a:lstStyle>
          <a:p>
            <a:pPr marL="0" indent="0">
              <a:spcAft>
                <a:spcPts val="1600"/>
              </a:spcAft>
            </a:pPr>
            <a:r>
              <a:rPr lang="en-US" b="1" dirty="0">
                <a:solidFill>
                  <a:srgbClr val="FF0000"/>
                </a:solidFill>
              </a:rPr>
              <a:t>Sau </a:t>
            </a:r>
            <a:r>
              <a:rPr lang="en-US" b="1" dirty="0" err="1">
                <a:solidFill>
                  <a:srgbClr val="FF0000"/>
                </a:solidFill>
              </a:rPr>
              <a:t>khi</a:t>
            </a:r>
            <a:r>
              <a:rPr lang="en-US" b="1" dirty="0">
                <a:solidFill>
                  <a:srgbClr val="FF0000"/>
                </a:solidFill>
              </a:rPr>
              <a:t> </a:t>
            </a:r>
            <a:r>
              <a:rPr lang="en-US" b="1" dirty="0" err="1">
                <a:solidFill>
                  <a:srgbClr val="FF0000"/>
                </a:solidFill>
              </a:rPr>
              <a:t>trích</a:t>
            </a:r>
            <a:r>
              <a:rPr lang="en-US" b="1" dirty="0">
                <a:solidFill>
                  <a:srgbClr val="FF0000"/>
                </a:solidFill>
              </a:rPr>
              <a:t> </a:t>
            </a:r>
            <a:r>
              <a:rPr lang="en-US" b="1" dirty="0" err="1">
                <a:solidFill>
                  <a:srgbClr val="FF0000"/>
                </a:solidFill>
              </a:rPr>
              <a:t>thơ</a:t>
            </a:r>
            <a:r>
              <a:rPr lang="en-US" b="1" dirty="0">
                <a:solidFill>
                  <a:srgbClr val="FF0000"/>
                </a:solidFill>
              </a:rPr>
              <a:t> -&gt; </a:t>
            </a:r>
            <a:r>
              <a:rPr lang="en-US" b="1" dirty="0" err="1">
                <a:solidFill>
                  <a:srgbClr val="FF0000"/>
                </a:solidFill>
              </a:rPr>
              <a:t>xuống</a:t>
            </a:r>
            <a:r>
              <a:rPr lang="en-US" b="1" dirty="0">
                <a:solidFill>
                  <a:srgbClr val="FF0000"/>
                </a:solidFill>
              </a:rPr>
              <a:t> </a:t>
            </a:r>
            <a:r>
              <a:rPr lang="en-US" b="1" dirty="0" err="1">
                <a:solidFill>
                  <a:srgbClr val="FF0000"/>
                </a:solidFill>
              </a:rPr>
              <a:t>dòng</a:t>
            </a:r>
            <a:r>
              <a:rPr lang="en-US" b="1" dirty="0">
                <a:solidFill>
                  <a:srgbClr val="FF0000"/>
                </a:solidFill>
              </a:rPr>
              <a:t> </a:t>
            </a:r>
            <a:r>
              <a:rPr lang="en-US" b="1" dirty="0" err="1">
                <a:solidFill>
                  <a:srgbClr val="FF0000"/>
                </a:solidFill>
              </a:rPr>
              <a:t>lùi</a:t>
            </a:r>
            <a:r>
              <a:rPr lang="en-US" b="1" dirty="0">
                <a:solidFill>
                  <a:srgbClr val="FF0000"/>
                </a:solidFill>
              </a:rPr>
              <a:t> </a:t>
            </a:r>
            <a:r>
              <a:rPr lang="en-US" b="1" dirty="0" err="1">
                <a:solidFill>
                  <a:srgbClr val="FF0000"/>
                </a:solidFill>
              </a:rPr>
              <a:t>đầu</a:t>
            </a:r>
            <a:r>
              <a:rPr lang="en-US" b="1" dirty="0">
                <a:solidFill>
                  <a:srgbClr val="FF0000"/>
                </a:solidFill>
              </a:rPr>
              <a:t> </a:t>
            </a:r>
            <a:r>
              <a:rPr lang="en-US" b="1" dirty="0" err="1">
                <a:solidFill>
                  <a:srgbClr val="FF0000"/>
                </a:solidFill>
              </a:rPr>
              <a:t>dòng</a:t>
            </a:r>
            <a:r>
              <a:rPr lang="en-US" b="1" dirty="0">
                <a:solidFill>
                  <a:srgbClr val="FF0000"/>
                </a:solidFill>
              </a:rPr>
              <a:t>; </a:t>
            </a:r>
            <a:r>
              <a:rPr lang="en-US" b="1" dirty="0" err="1">
                <a:solidFill>
                  <a:srgbClr val="FF0000"/>
                </a:solidFill>
              </a:rPr>
              <a:t>thiếu</a:t>
            </a:r>
            <a:r>
              <a:rPr lang="en-US" b="1" dirty="0">
                <a:solidFill>
                  <a:srgbClr val="FF0000"/>
                </a:solidFill>
              </a:rPr>
              <a:t> </a:t>
            </a:r>
            <a:r>
              <a:rPr lang="en-US" b="1" dirty="0" err="1">
                <a:solidFill>
                  <a:srgbClr val="FF0000"/>
                </a:solidFill>
              </a:rPr>
              <a:t>các</a:t>
            </a:r>
            <a:r>
              <a:rPr lang="en-US" b="1" dirty="0">
                <a:solidFill>
                  <a:srgbClr val="FF0000"/>
                </a:solidFill>
              </a:rPr>
              <a:t> </a:t>
            </a:r>
            <a:r>
              <a:rPr lang="en-US" b="1" dirty="0" err="1">
                <a:solidFill>
                  <a:srgbClr val="FF0000"/>
                </a:solidFill>
              </a:rPr>
              <a:t>từ</a:t>
            </a:r>
            <a:r>
              <a:rPr lang="en-US" b="1" dirty="0">
                <a:solidFill>
                  <a:srgbClr val="FF0000"/>
                </a:solidFill>
              </a:rPr>
              <a:t> </a:t>
            </a:r>
            <a:r>
              <a:rPr lang="en-US" b="1" dirty="0" err="1">
                <a:solidFill>
                  <a:srgbClr val="FF0000"/>
                </a:solidFill>
              </a:rPr>
              <a:t>ngữ</a:t>
            </a:r>
            <a:r>
              <a:rPr lang="en-US" b="1" dirty="0">
                <a:solidFill>
                  <a:srgbClr val="FF0000"/>
                </a:solidFill>
              </a:rPr>
              <a:t> </a:t>
            </a:r>
            <a:r>
              <a:rPr lang="en-US" b="1" dirty="0" err="1">
                <a:solidFill>
                  <a:srgbClr val="FF0000"/>
                </a:solidFill>
              </a:rPr>
              <a:t>tạo</a:t>
            </a:r>
            <a:r>
              <a:rPr lang="en-US" b="1" dirty="0">
                <a:solidFill>
                  <a:srgbClr val="FF0000"/>
                </a:solidFill>
              </a:rPr>
              <a:t> </a:t>
            </a:r>
            <a:r>
              <a:rPr lang="en-US" b="1" dirty="0" err="1">
                <a:solidFill>
                  <a:srgbClr val="FF0000"/>
                </a:solidFill>
              </a:rPr>
              <a:t>tính</a:t>
            </a:r>
            <a:r>
              <a:rPr lang="en-US" b="1" dirty="0">
                <a:solidFill>
                  <a:srgbClr val="FF0000"/>
                </a:solidFill>
              </a:rPr>
              <a:t> </a:t>
            </a:r>
            <a:r>
              <a:rPr lang="en-US" b="1" dirty="0" err="1">
                <a:solidFill>
                  <a:srgbClr val="FF0000"/>
                </a:solidFill>
              </a:rPr>
              <a:t>liên</a:t>
            </a:r>
            <a:r>
              <a:rPr lang="en-US" b="1" dirty="0">
                <a:solidFill>
                  <a:srgbClr val="FF0000"/>
                </a:solidFill>
              </a:rPr>
              <a:t> </a:t>
            </a:r>
            <a:r>
              <a:rPr lang="en-US" b="1" dirty="0" err="1">
                <a:solidFill>
                  <a:srgbClr val="FF0000"/>
                </a:solidFill>
              </a:rPr>
              <a:t>kết</a:t>
            </a:r>
            <a:r>
              <a:rPr lang="en-US" b="1" dirty="0">
                <a:solidFill>
                  <a:srgbClr val="FF0000"/>
                </a:solidFill>
              </a:rPr>
              <a:t> =&gt; </a:t>
            </a:r>
            <a:r>
              <a:rPr lang="en-US" b="1" dirty="0" err="1">
                <a:solidFill>
                  <a:srgbClr val="FF0000"/>
                </a:solidFill>
              </a:rPr>
              <a:t>Lỗi</a:t>
            </a:r>
            <a:r>
              <a:rPr lang="en-US" b="1" dirty="0">
                <a:solidFill>
                  <a:srgbClr val="FF0000"/>
                </a:solidFill>
              </a:rPr>
              <a:t> </a:t>
            </a:r>
            <a:r>
              <a:rPr lang="en-US" b="1" dirty="0" err="1">
                <a:solidFill>
                  <a:srgbClr val="FF0000"/>
                </a:solidFill>
              </a:rPr>
              <a:t>về</a:t>
            </a:r>
            <a:r>
              <a:rPr lang="en-US" b="1" dirty="0">
                <a:solidFill>
                  <a:srgbClr val="FF0000"/>
                </a:solidFill>
              </a:rPr>
              <a:t> </a:t>
            </a:r>
            <a:r>
              <a:rPr lang="en-US" b="1" dirty="0" err="1">
                <a:solidFill>
                  <a:srgbClr val="FF0000"/>
                </a:solidFill>
              </a:rPr>
              <a:t>hình</a:t>
            </a:r>
            <a:r>
              <a:rPr lang="en-US" b="1" dirty="0">
                <a:solidFill>
                  <a:srgbClr val="FF0000"/>
                </a:solidFill>
              </a:rPr>
              <a:t> </a:t>
            </a:r>
            <a:r>
              <a:rPr lang="en-US" b="1" dirty="0" err="1">
                <a:solidFill>
                  <a:srgbClr val="FF0000"/>
                </a:solidFill>
              </a:rPr>
              <a:t>thức</a:t>
            </a:r>
            <a:endParaRPr lang="en-US" b="1" dirty="0">
              <a:solidFill>
                <a:srgbClr val="FF0000"/>
              </a:solidFill>
            </a:endParaRPr>
          </a:p>
        </p:txBody>
      </p:sp>
    </p:spTree>
    <p:extLst>
      <p:ext uri="{BB962C8B-B14F-4D97-AF65-F5344CB8AC3E}">
        <p14:creationId xmlns:p14="http://schemas.microsoft.com/office/powerpoint/2010/main" xmlns="" val="168485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36"/>
          <p:cNvSpPr txBox="1">
            <a:spLocks noGrp="1"/>
          </p:cNvSpPr>
          <p:nvPr>
            <p:ph type="subTitle" idx="1"/>
          </p:nvPr>
        </p:nvSpPr>
        <p:spPr>
          <a:xfrm>
            <a:off x="4309351" y="1648164"/>
            <a:ext cx="4365092" cy="1095600"/>
          </a:xfrm>
          <a:prstGeom prst="rect">
            <a:avLst/>
          </a:prstGeom>
        </p:spPr>
        <p:txBody>
          <a:bodyPr spcFirstLastPara="1" wrap="square" lIns="91425" tIns="91425" rIns="91425" bIns="91425" anchor="t" anchorCtr="0">
            <a:noAutofit/>
          </a:bodyPr>
          <a:lstStyle/>
          <a:p>
            <a:pPr marL="285750" lvl="0" indent="-285750" algn="l" rtl="0">
              <a:spcBef>
                <a:spcPts val="0"/>
              </a:spcBef>
              <a:buFontTx/>
              <a:buChar char="-"/>
            </a:pPr>
            <a:r>
              <a:rPr lang="en" b="1" dirty="0"/>
              <a:t>Đặc điểm của truyện: </a:t>
            </a:r>
            <a:r>
              <a:rPr lang="en-US" b="1" dirty="0" err="1"/>
              <a:t>có</a:t>
            </a:r>
            <a:r>
              <a:rPr lang="en-US" b="1" dirty="0"/>
              <a:t> </a:t>
            </a:r>
            <a:r>
              <a:rPr lang="en-US" b="1" dirty="0" err="1"/>
              <a:t>cốt</a:t>
            </a:r>
            <a:r>
              <a:rPr lang="en-US" b="1" dirty="0"/>
              <a:t> </a:t>
            </a:r>
            <a:r>
              <a:rPr lang="en-US" b="1" dirty="0" err="1"/>
              <a:t>truyện</a:t>
            </a:r>
            <a:r>
              <a:rPr lang="en-US" b="1" dirty="0"/>
              <a:t>, </a:t>
            </a:r>
            <a:r>
              <a:rPr lang="en-US" b="1" dirty="0" err="1"/>
              <a:t>có</a:t>
            </a:r>
            <a:r>
              <a:rPr lang="en-US" b="1" dirty="0"/>
              <a:t> </a:t>
            </a:r>
            <a:r>
              <a:rPr lang="en-US" b="1" dirty="0" err="1"/>
              <a:t>nhân</a:t>
            </a:r>
            <a:r>
              <a:rPr lang="en-US" b="1" dirty="0"/>
              <a:t> </a:t>
            </a:r>
            <a:r>
              <a:rPr lang="en-US" b="1" dirty="0" err="1"/>
              <a:t>vật</a:t>
            </a:r>
            <a:r>
              <a:rPr lang="en-US" b="1" dirty="0"/>
              <a:t> (</a:t>
            </a:r>
            <a:r>
              <a:rPr lang="en-US" b="1" dirty="0" err="1"/>
              <a:t>nhân</a:t>
            </a:r>
            <a:r>
              <a:rPr lang="en-US" b="1" dirty="0"/>
              <a:t> </a:t>
            </a:r>
            <a:r>
              <a:rPr lang="en-US" b="1" dirty="0" err="1"/>
              <a:t>vật</a:t>
            </a:r>
            <a:r>
              <a:rPr lang="en-US" b="1" dirty="0"/>
              <a:t> </a:t>
            </a:r>
            <a:r>
              <a:rPr lang="en-US" b="1" dirty="0" err="1"/>
              <a:t>hành</a:t>
            </a:r>
            <a:r>
              <a:rPr lang="en-US" b="1" dirty="0"/>
              <a:t> </a:t>
            </a:r>
            <a:r>
              <a:rPr lang="en-US" b="1" dirty="0" err="1"/>
              <a:t>động</a:t>
            </a:r>
            <a:r>
              <a:rPr lang="en-US" b="1" dirty="0"/>
              <a:t> </a:t>
            </a:r>
            <a:r>
              <a:rPr lang="en-US" b="1" dirty="0" err="1"/>
              <a:t>và</a:t>
            </a:r>
            <a:r>
              <a:rPr lang="en-US" b="1" dirty="0"/>
              <a:t> </a:t>
            </a:r>
            <a:r>
              <a:rPr lang="en-US" b="1" dirty="0" err="1"/>
              <a:t>nhân</a:t>
            </a:r>
            <a:r>
              <a:rPr lang="en-US" b="1" dirty="0"/>
              <a:t> </a:t>
            </a:r>
            <a:r>
              <a:rPr lang="en-US" b="1" dirty="0" err="1"/>
              <a:t>vật</a:t>
            </a:r>
            <a:r>
              <a:rPr lang="en-US" b="1" dirty="0"/>
              <a:t> </a:t>
            </a:r>
            <a:r>
              <a:rPr lang="en-US" b="1" dirty="0" err="1"/>
              <a:t>tâm</a:t>
            </a:r>
            <a:r>
              <a:rPr lang="en-US" b="1" dirty="0"/>
              <a:t> </a:t>
            </a:r>
            <a:r>
              <a:rPr lang="en-US" b="1" dirty="0" err="1"/>
              <a:t>lí</a:t>
            </a:r>
            <a:r>
              <a:rPr lang="en-US" b="1" dirty="0"/>
              <a:t>)</a:t>
            </a:r>
          </a:p>
          <a:p>
            <a:pPr marL="285750" lvl="0" indent="-285750" algn="l" rtl="0">
              <a:spcBef>
                <a:spcPts val="0"/>
              </a:spcBef>
              <a:buFontTx/>
              <a:buChar char="-"/>
            </a:pPr>
            <a:r>
              <a:rPr lang="en-US" b="1" dirty="0" err="1"/>
              <a:t>Khi</a:t>
            </a:r>
            <a:r>
              <a:rPr lang="en-US" b="1" dirty="0"/>
              <a:t> </a:t>
            </a:r>
            <a:r>
              <a:rPr lang="en-US" b="1" dirty="0" err="1"/>
              <a:t>phân</a:t>
            </a:r>
            <a:r>
              <a:rPr lang="en-US" b="1" dirty="0"/>
              <a:t> </a:t>
            </a:r>
            <a:r>
              <a:rPr lang="en-US" b="1" dirty="0" err="1"/>
              <a:t>tích</a:t>
            </a:r>
            <a:r>
              <a:rPr lang="en-US" b="1" dirty="0"/>
              <a:t>, </a:t>
            </a:r>
            <a:r>
              <a:rPr lang="en-US" b="1" dirty="0" err="1"/>
              <a:t>cần</a:t>
            </a:r>
            <a:r>
              <a:rPr lang="en-US" b="1" dirty="0"/>
              <a:t> </a:t>
            </a:r>
            <a:r>
              <a:rPr lang="en-US" b="1" dirty="0" err="1"/>
              <a:t>chú</a:t>
            </a:r>
            <a:r>
              <a:rPr lang="en-US" b="1" dirty="0"/>
              <a:t> ý:</a:t>
            </a:r>
          </a:p>
          <a:p>
            <a:pPr marL="285750" lvl="0" indent="-285750" algn="l" rtl="0">
              <a:spcBef>
                <a:spcPts val="0"/>
              </a:spcBef>
              <a:buFont typeface="Wingdings" panose="05000000000000000000" pitchFamily="2" charset="2"/>
              <a:buChar char="ü"/>
            </a:pPr>
            <a:r>
              <a:rPr lang="en-US" b="1" dirty="0" err="1"/>
              <a:t>Tình</a:t>
            </a:r>
            <a:r>
              <a:rPr lang="en-US" b="1" dirty="0"/>
              <a:t> </a:t>
            </a:r>
            <a:r>
              <a:rPr lang="en-US" b="1" dirty="0" err="1"/>
              <a:t>huống</a:t>
            </a:r>
            <a:r>
              <a:rPr lang="en-US" b="1" dirty="0"/>
              <a:t> </a:t>
            </a:r>
            <a:r>
              <a:rPr lang="en-US" b="1" dirty="0" err="1"/>
              <a:t>truyện</a:t>
            </a:r>
            <a:endParaRPr lang="en-US" b="1" dirty="0"/>
          </a:p>
          <a:p>
            <a:pPr marL="285750" lvl="0" indent="-285750" algn="l" rtl="0">
              <a:spcBef>
                <a:spcPts val="0"/>
              </a:spcBef>
              <a:buFont typeface="Wingdings" panose="05000000000000000000" pitchFamily="2" charset="2"/>
              <a:buChar char="ü"/>
            </a:pPr>
            <a:r>
              <a:rPr lang="en-US" b="1" dirty="0" err="1"/>
              <a:t>Ngôi</a:t>
            </a:r>
            <a:r>
              <a:rPr lang="en-US" b="1" dirty="0"/>
              <a:t> </a:t>
            </a:r>
            <a:r>
              <a:rPr lang="en-US" b="1" dirty="0" err="1"/>
              <a:t>kể</a:t>
            </a:r>
            <a:endParaRPr lang="en-US" b="1" dirty="0"/>
          </a:p>
          <a:p>
            <a:pPr marL="285750" lvl="0" indent="-285750" algn="l" rtl="0">
              <a:spcBef>
                <a:spcPts val="0"/>
              </a:spcBef>
              <a:buFont typeface="Wingdings" panose="05000000000000000000" pitchFamily="2" charset="2"/>
              <a:buChar char="ü"/>
            </a:pPr>
            <a:r>
              <a:rPr lang="en-US" b="1" dirty="0" err="1"/>
              <a:t>Vai</a:t>
            </a:r>
            <a:r>
              <a:rPr lang="en-US" b="1" dirty="0"/>
              <a:t> </a:t>
            </a:r>
            <a:r>
              <a:rPr lang="en-US" b="1" dirty="0" err="1"/>
              <a:t>kể</a:t>
            </a:r>
            <a:endParaRPr lang="en-US" b="1" dirty="0"/>
          </a:p>
          <a:p>
            <a:pPr marL="285750" lvl="0" indent="-285750" algn="l" rtl="0">
              <a:spcBef>
                <a:spcPts val="0"/>
              </a:spcBef>
              <a:buFont typeface="Wingdings" panose="05000000000000000000" pitchFamily="2" charset="2"/>
              <a:buChar char="ü"/>
            </a:pPr>
            <a:r>
              <a:rPr lang="en-US" b="1" dirty="0" err="1"/>
              <a:t>Ngôn</a:t>
            </a:r>
            <a:r>
              <a:rPr lang="en-US" b="1" dirty="0"/>
              <a:t> </a:t>
            </a:r>
            <a:r>
              <a:rPr lang="en-US" b="1" dirty="0" err="1"/>
              <a:t>ngữ</a:t>
            </a:r>
            <a:r>
              <a:rPr lang="en-US" b="1" dirty="0"/>
              <a:t> </a:t>
            </a:r>
            <a:r>
              <a:rPr lang="en-US" b="1" dirty="0" err="1"/>
              <a:t>kể</a:t>
            </a:r>
            <a:endParaRPr lang="en-US" b="1" dirty="0"/>
          </a:p>
          <a:p>
            <a:pPr marL="285750" lvl="0" indent="-285750" algn="l" rtl="0">
              <a:spcBef>
                <a:spcPts val="0"/>
              </a:spcBef>
              <a:buFont typeface="Wingdings" panose="05000000000000000000" pitchFamily="2" charset="2"/>
              <a:buChar char="ü"/>
            </a:pPr>
            <a:r>
              <a:rPr lang="en-US" b="1" dirty="0"/>
              <a:t>NT </a:t>
            </a:r>
            <a:r>
              <a:rPr lang="en-US" b="1" dirty="0" err="1"/>
              <a:t>xây</a:t>
            </a:r>
            <a:r>
              <a:rPr lang="en-US" b="1" dirty="0"/>
              <a:t> </a:t>
            </a:r>
            <a:r>
              <a:rPr lang="en-US" b="1" dirty="0" err="1"/>
              <a:t>dựng</a:t>
            </a:r>
            <a:r>
              <a:rPr lang="en-US" b="1" dirty="0"/>
              <a:t> </a:t>
            </a:r>
            <a:r>
              <a:rPr lang="en-US" b="1" dirty="0" err="1"/>
              <a:t>và</a:t>
            </a:r>
            <a:r>
              <a:rPr lang="en-US" b="1" dirty="0"/>
              <a:t> </a:t>
            </a:r>
            <a:r>
              <a:rPr lang="en-US" b="1" dirty="0" err="1"/>
              <a:t>khắc</a:t>
            </a:r>
            <a:r>
              <a:rPr lang="en-US" b="1" dirty="0"/>
              <a:t> </a:t>
            </a:r>
            <a:r>
              <a:rPr lang="en-US" b="1" dirty="0" err="1"/>
              <a:t>họa</a:t>
            </a:r>
            <a:r>
              <a:rPr lang="en-US" b="1" dirty="0"/>
              <a:t> </a:t>
            </a:r>
            <a:r>
              <a:rPr lang="en-US" b="1" dirty="0" err="1"/>
              <a:t>tính</a:t>
            </a:r>
            <a:r>
              <a:rPr lang="en-US" b="1" dirty="0"/>
              <a:t> </a:t>
            </a:r>
            <a:r>
              <a:rPr lang="en-US" b="1" dirty="0" err="1"/>
              <a:t>cách</a:t>
            </a:r>
            <a:r>
              <a:rPr lang="en-US" b="1" dirty="0"/>
              <a:t> </a:t>
            </a:r>
            <a:r>
              <a:rPr lang="en-US" b="1" dirty="0" err="1"/>
              <a:t>nhân</a:t>
            </a:r>
            <a:r>
              <a:rPr lang="en-US" b="1" dirty="0"/>
              <a:t> </a:t>
            </a:r>
            <a:r>
              <a:rPr lang="en-US" b="1" dirty="0" err="1"/>
              <a:t>vật</a:t>
            </a:r>
            <a:endParaRPr lang="en-US" b="1" dirty="0"/>
          </a:p>
          <a:p>
            <a:pPr marL="285750" lvl="0" indent="-285750" algn="l" rtl="0">
              <a:spcBef>
                <a:spcPts val="0"/>
              </a:spcBef>
              <a:buFont typeface="Wingdings" panose="05000000000000000000" pitchFamily="2" charset="2"/>
              <a:buChar char="ü"/>
            </a:pPr>
            <a:r>
              <a:rPr lang="en-US" b="1" dirty="0"/>
              <a:t>NT </a:t>
            </a:r>
            <a:r>
              <a:rPr lang="en-US" b="1" dirty="0" err="1"/>
              <a:t>miêu</a:t>
            </a:r>
            <a:r>
              <a:rPr lang="en-US" b="1" dirty="0"/>
              <a:t> </a:t>
            </a:r>
            <a:r>
              <a:rPr lang="en-US" b="1" dirty="0" err="1"/>
              <a:t>tả</a:t>
            </a:r>
            <a:r>
              <a:rPr lang="en-US" b="1" dirty="0"/>
              <a:t> </a:t>
            </a:r>
            <a:r>
              <a:rPr lang="en-US" b="1" dirty="0" err="1"/>
              <a:t>tâm</a:t>
            </a:r>
            <a:r>
              <a:rPr lang="en-US" b="1" dirty="0"/>
              <a:t> </a:t>
            </a:r>
            <a:r>
              <a:rPr lang="en-US" b="1" dirty="0" err="1"/>
              <a:t>lí</a:t>
            </a:r>
            <a:r>
              <a:rPr lang="en-US" b="1" dirty="0"/>
              <a:t> </a:t>
            </a:r>
            <a:r>
              <a:rPr lang="en-US" b="1" dirty="0" err="1"/>
              <a:t>nhân</a:t>
            </a:r>
            <a:r>
              <a:rPr lang="en-US" b="1" dirty="0"/>
              <a:t> </a:t>
            </a:r>
            <a:r>
              <a:rPr lang="en-US" b="1" dirty="0" err="1"/>
              <a:t>vật</a:t>
            </a:r>
            <a:endParaRPr lang="en-US" b="1" dirty="0"/>
          </a:p>
          <a:p>
            <a:pPr marL="0" lvl="0" indent="0" algn="l" rtl="0">
              <a:spcBef>
                <a:spcPts val="0"/>
              </a:spcBef>
            </a:pPr>
            <a:r>
              <a:rPr lang="en-US" b="1" dirty="0">
                <a:solidFill>
                  <a:srgbClr val="FF0000"/>
                </a:solidFill>
              </a:rPr>
              <a:t>=&gt; </a:t>
            </a:r>
            <a:r>
              <a:rPr lang="en-US" b="1" dirty="0" err="1">
                <a:solidFill>
                  <a:srgbClr val="FF0000"/>
                </a:solidFill>
              </a:rPr>
              <a:t>Khi</a:t>
            </a:r>
            <a:r>
              <a:rPr lang="en-US" b="1" dirty="0">
                <a:solidFill>
                  <a:srgbClr val="FF0000"/>
                </a:solidFill>
              </a:rPr>
              <a:t> </a:t>
            </a:r>
            <a:r>
              <a:rPr lang="en-US" b="1" dirty="0" err="1">
                <a:solidFill>
                  <a:srgbClr val="FF0000"/>
                </a:solidFill>
              </a:rPr>
              <a:t>phân</a:t>
            </a:r>
            <a:r>
              <a:rPr lang="en-US" b="1" dirty="0">
                <a:solidFill>
                  <a:srgbClr val="FF0000"/>
                </a:solidFill>
              </a:rPr>
              <a:t> </a:t>
            </a:r>
            <a:r>
              <a:rPr lang="en-US" b="1" dirty="0" err="1">
                <a:solidFill>
                  <a:srgbClr val="FF0000"/>
                </a:solidFill>
              </a:rPr>
              <a:t>tích</a:t>
            </a:r>
            <a:r>
              <a:rPr lang="en-US" b="1" dirty="0">
                <a:solidFill>
                  <a:srgbClr val="FF0000"/>
                </a:solidFill>
              </a:rPr>
              <a:t> </a:t>
            </a:r>
            <a:r>
              <a:rPr lang="en-US" b="1" dirty="0" err="1">
                <a:solidFill>
                  <a:srgbClr val="FF0000"/>
                </a:solidFill>
              </a:rPr>
              <a:t>truyện</a:t>
            </a:r>
            <a:r>
              <a:rPr lang="en-US" b="1" dirty="0">
                <a:solidFill>
                  <a:srgbClr val="FF0000"/>
                </a:solidFill>
              </a:rPr>
              <a:t> </a:t>
            </a:r>
            <a:r>
              <a:rPr lang="en-US" b="1" dirty="0" err="1">
                <a:solidFill>
                  <a:srgbClr val="FF0000"/>
                </a:solidFill>
              </a:rPr>
              <a:t>cần</a:t>
            </a:r>
            <a:r>
              <a:rPr lang="en-US" b="1" dirty="0">
                <a:solidFill>
                  <a:srgbClr val="FF0000"/>
                </a:solidFill>
              </a:rPr>
              <a:t> </a:t>
            </a:r>
            <a:r>
              <a:rPr lang="en-US" b="1" dirty="0" err="1">
                <a:solidFill>
                  <a:srgbClr val="FF0000"/>
                </a:solidFill>
              </a:rPr>
              <a:t>phân</a:t>
            </a:r>
            <a:r>
              <a:rPr lang="en-US" b="1" dirty="0">
                <a:solidFill>
                  <a:srgbClr val="FF0000"/>
                </a:solidFill>
              </a:rPr>
              <a:t> </a:t>
            </a:r>
            <a:r>
              <a:rPr lang="en-US" b="1" dirty="0" err="1">
                <a:solidFill>
                  <a:srgbClr val="FF0000"/>
                </a:solidFill>
              </a:rPr>
              <a:t>tích</a:t>
            </a:r>
            <a:r>
              <a:rPr lang="en-US" b="1" dirty="0">
                <a:solidFill>
                  <a:srgbClr val="FF0000"/>
                </a:solidFill>
              </a:rPr>
              <a:t> </a:t>
            </a:r>
            <a:r>
              <a:rPr lang="en-US" b="1" dirty="0" err="1">
                <a:solidFill>
                  <a:srgbClr val="FF0000"/>
                </a:solidFill>
              </a:rPr>
              <a:t>nội</a:t>
            </a:r>
            <a:r>
              <a:rPr lang="en-US" b="1" dirty="0">
                <a:solidFill>
                  <a:srgbClr val="FF0000"/>
                </a:solidFill>
              </a:rPr>
              <a:t> dung, </a:t>
            </a:r>
            <a:r>
              <a:rPr lang="en-US" b="1" dirty="0" err="1">
                <a:solidFill>
                  <a:srgbClr val="FF0000"/>
                </a:solidFill>
              </a:rPr>
              <a:t>sau</a:t>
            </a:r>
            <a:r>
              <a:rPr lang="en-US" b="1" dirty="0">
                <a:solidFill>
                  <a:srgbClr val="FF0000"/>
                </a:solidFill>
              </a:rPr>
              <a:t> </a:t>
            </a:r>
            <a:r>
              <a:rPr lang="en-US" b="1" dirty="0" err="1">
                <a:solidFill>
                  <a:srgbClr val="FF0000"/>
                </a:solidFill>
              </a:rPr>
              <a:t>đó</a:t>
            </a:r>
            <a:r>
              <a:rPr lang="en-US" b="1" dirty="0">
                <a:solidFill>
                  <a:srgbClr val="FF0000"/>
                </a:solidFill>
              </a:rPr>
              <a:t> </a:t>
            </a:r>
            <a:r>
              <a:rPr lang="en-US" b="1" dirty="0" err="1">
                <a:solidFill>
                  <a:srgbClr val="FF0000"/>
                </a:solidFill>
              </a:rPr>
              <a:t>đưa</a:t>
            </a:r>
            <a:r>
              <a:rPr lang="en-US" b="1" dirty="0">
                <a:solidFill>
                  <a:srgbClr val="FF0000"/>
                </a:solidFill>
              </a:rPr>
              <a:t> </a:t>
            </a:r>
            <a:r>
              <a:rPr lang="en-US" b="1" dirty="0" err="1">
                <a:solidFill>
                  <a:srgbClr val="FF0000"/>
                </a:solidFill>
              </a:rPr>
              <a:t>ra</a:t>
            </a:r>
            <a:r>
              <a:rPr lang="en-US" b="1" dirty="0">
                <a:solidFill>
                  <a:srgbClr val="FF0000"/>
                </a:solidFill>
              </a:rPr>
              <a:t> </a:t>
            </a:r>
            <a:r>
              <a:rPr lang="en-US" b="1" dirty="0" err="1">
                <a:solidFill>
                  <a:srgbClr val="FF0000"/>
                </a:solidFill>
              </a:rPr>
              <a:t>những</a:t>
            </a:r>
            <a:r>
              <a:rPr lang="en-US" b="1" dirty="0">
                <a:solidFill>
                  <a:srgbClr val="FF0000"/>
                </a:solidFill>
              </a:rPr>
              <a:t> </a:t>
            </a:r>
            <a:r>
              <a:rPr lang="en-US" b="1" dirty="0" err="1">
                <a:solidFill>
                  <a:srgbClr val="FF0000"/>
                </a:solidFill>
              </a:rPr>
              <a:t>nhận</a:t>
            </a:r>
            <a:r>
              <a:rPr lang="en-US" b="1" dirty="0">
                <a:solidFill>
                  <a:srgbClr val="FF0000"/>
                </a:solidFill>
              </a:rPr>
              <a:t> </a:t>
            </a:r>
            <a:r>
              <a:rPr lang="en-US" b="1" dirty="0" err="1">
                <a:solidFill>
                  <a:srgbClr val="FF0000"/>
                </a:solidFill>
              </a:rPr>
              <a:t>xét</a:t>
            </a:r>
            <a:r>
              <a:rPr lang="en-US" b="1" dirty="0">
                <a:solidFill>
                  <a:srgbClr val="FF0000"/>
                </a:solidFill>
              </a:rPr>
              <a:t>, </a:t>
            </a:r>
            <a:r>
              <a:rPr lang="en-US" b="1" dirty="0" err="1">
                <a:solidFill>
                  <a:srgbClr val="FF0000"/>
                </a:solidFill>
              </a:rPr>
              <a:t>đánh</a:t>
            </a:r>
            <a:r>
              <a:rPr lang="en-US" b="1" dirty="0">
                <a:solidFill>
                  <a:srgbClr val="FF0000"/>
                </a:solidFill>
              </a:rPr>
              <a:t> </a:t>
            </a:r>
            <a:r>
              <a:rPr lang="en-US" b="1" dirty="0" err="1">
                <a:solidFill>
                  <a:srgbClr val="FF0000"/>
                </a:solidFill>
              </a:rPr>
              <a:t>giá</a:t>
            </a:r>
            <a:r>
              <a:rPr lang="en-US" b="1" dirty="0">
                <a:solidFill>
                  <a:srgbClr val="FF0000"/>
                </a:solidFill>
              </a:rPr>
              <a:t> </a:t>
            </a:r>
            <a:r>
              <a:rPr lang="en-US" b="1" dirty="0" err="1">
                <a:solidFill>
                  <a:srgbClr val="FF0000"/>
                </a:solidFill>
              </a:rPr>
              <a:t>về</a:t>
            </a:r>
            <a:r>
              <a:rPr lang="en-US" b="1" dirty="0">
                <a:solidFill>
                  <a:srgbClr val="FF0000"/>
                </a:solidFill>
              </a:rPr>
              <a:t> NT</a:t>
            </a:r>
          </a:p>
          <a:p>
            <a:pPr marL="285750" lvl="0" indent="-285750" algn="ctr" rtl="0">
              <a:spcBef>
                <a:spcPts val="0"/>
              </a:spcBef>
              <a:spcAft>
                <a:spcPts val="1600"/>
              </a:spcAft>
              <a:buFontTx/>
              <a:buChar char="-"/>
            </a:pPr>
            <a:endParaRPr dirty="0"/>
          </a:p>
        </p:txBody>
      </p:sp>
      <p:sp>
        <p:nvSpPr>
          <p:cNvPr id="185" name="Google Shape;185;p36"/>
          <p:cNvSpPr txBox="1">
            <a:spLocks noGrp="1"/>
          </p:cNvSpPr>
          <p:nvPr>
            <p:ph type="ctrTitle"/>
          </p:nvPr>
        </p:nvSpPr>
        <p:spPr>
          <a:xfrm>
            <a:off x="1792500" y="597775"/>
            <a:ext cx="5559000" cy="579900"/>
          </a:xfrm>
          <a:prstGeom prst="rect">
            <a:avLst/>
          </a:prstGeom>
        </p:spPr>
        <p:txBody>
          <a:bodyPr spcFirstLastPara="1" wrap="square" lIns="91425" tIns="91425" rIns="91425" bIns="91425" anchor="t" anchorCtr="0">
            <a:noAutofit/>
          </a:bodyPr>
          <a:lstStyle/>
          <a:p>
            <a:pPr lvl="0"/>
            <a:r>
              <a:rPr lang="en-US" sz="3600" u="sng" dirty="0">
                <a:solidFill>
                  <a:srgbClr val="FF0000"/>
                </a:solidFill>
              </a:rPr>
              <a:t>Đ</a:t>
            </a:r>
            <a:r>
              <a:rPr lang="en" sz="3600" u="sng" dirty="0">
                <a:solidFill>
                  <a:srgbClr val="FF0000"/>
                </a:solidFill>
              </a:rPr>
              <a:t>ặc trưng thể loại</a:t>
            </a:r>
            <a:endParaRPr u="sng" dirty="0">
              <a:solidFill>
                <a:srgbClr val="FF0000"/>
              </a:solidFill>
            </a:endParaRPr>
          </a:p>
        </p:txBody>
      </p:sp>
      <p:sp>
        <p:nvSpPr>
          <p:cNvPr id="186" name="Google Shape;186;p36"/>
          <p:cNvSpPr txBox="1">
            <a:spLocks noGrp="1"/>
          </p:cNvSpPr>
          <p:nvPr>
            <p:ph type="subTitle" idx="4"/>
          </p:nvPr>
        </p:nvSpPr>
        <p:spPr>
          <a:xfrm>
            <a:off x="1077451" y="1372521"/>
            <a:ext cx="3231900" cy="361800"/>
          </a:xfrm>
          <a:prstGeom prst="rect">
            <a:avLst/>
          </a:prstGeom>
        </p:spPr>
        <p:txBody>
          <a:bodyPr spcFirstLastPara="1" wrap="square" lIns="91425" tIns="0" rIns="91425" bIns="0" anchor="t" anchorCtr="0">
            <a:noAutofit/>
          </a:bodyPr>
          <a:lstStyle/>
          <a:p>
            <a:pPr marL="0" lvl="0" indent="0" algn="ctr" rtl="0">
              <a:spcBef>
                <a:spcPts val="0"/>
              </a:spcBef>
              <a:spcAft>
                <a:spcPts val="1600"/>
              </a:spcAft>
              <a:buNone/>
            </a:pPr>
            <a:r>
              <a:rPr lang="en" dirty="0"/>
              <a:t>Thơ.</a:t>
            </a:r>
            <a:endParaRPr dirty="0">
              <a:solidFill>
                <a:schemeClr val="lt1"/>
              </a:solidFill>
            </a:endParaRPr>
          </a:p>
        </p:txBody>
      </p:sp>
      <p:sp>
        <p:nvSpPr>
          <p:cNvPr id="187" name="Google Shape;187;p36"/>
          <p:cNvSpPr txBox="1">
            <a:spLocks noGrp="1"/>
          </p:cNvSpPr>
          <p:nvPr>
            <p:ph type="subTitle" idx="3"/>
          </p:nvPr>
        </p:nvSpPr>
        <p:spPr>
          <a:xfrm>
            <a:off x="4834651" y="1372533"/>
            <a:ext cx="3231900" cy="361800"/>
          </a:xfrm>
          <a:prstGeom prst="rect">
            <a:avLst/>
          </a:prstGeom>
        </p:spPr>
        <p:txBody>
          <a:bodyPr spcFirstLastPara="1" wrap="square" lIns="91425" tIns="0" rIns="91425" bIns="0" anchor="t" anchorCtr="0">
            <a:noAutofit/>
          </a:bodyPr>
          <a:lstStyle/>
          <a:p>
            <a:pPr marL="0" lvl="0" indent="0" algn="ctr" rtl="0">
              <a:spcBef>
                <a:spcPts val="0"/>
              </a:spcBef>
              <a:spcAft>
                <a:spcPts val="1600"/>
              </a:spcAft>
              <a:buNone/>
            </a:pPr>
            <a:r>
              <a:rPr lang="en" dirty="0"/>
              <a:t>Truyện</a:t>
            </a:r>
            <a:endParaRPr dirty="0">
              <a:solidFill>
                <a:schemeClr val="lt1"/>
              </a:solidFill>
            </a:endParaRPr>
          </a:p>
        </p:txBody>
      </p:sp>
      <p:sp>
        <p:nvSpPr>
          <p:cNvPr id="188" name="Google Shape;188;p36"/>
          <p:cNvSpPr txBox="1">
            <a:spLocks noGrp="1"/>
          </p:cNvSpPr>
          <p:nvPr>
            <p:ph type="subTitle" idx="2"/>
          </p:nvPr>
        </p:nvSpPr>
        <p:spPr>
          <a:xfrm>
            <a:off x="741406" y="1659903"/>
            <a:ext cx="3460666" cy="2272017"/>
          </a:xfrm>
          <a:prstGeom prst="rect">
            <a:avLst/>
          </a:prstGeom>
        </p:spPr>
        <p:txBody>
          <a:bodyPr spcFirstLastPara="1" wrap="square" lIns="91425" tIns="91425" rIns="91425" bIns="91425" anchor="t" anchorCtr="0">
            <a:noAutofit/>
          </a:bodyPr>
          <a:lstStyle/>
          <a:p>
            <a:pPr marL="285750" lvl="0" indent="-285750" algn="l" rtl="0">
              <a:spcBef>
                <a:spcPts val="0"/>
              </a:spcBef>
              <a:buFontTx/>
              <a:buChar char="-"/>
            </a:pPr>
            <a:r>
              <a:rPr lang="en" b="1" dirty="0"/>
              <a:t>Đặc điểm cơ bản của thơ: lời ít, ý nhiều -&gt; hàm súc, tinh luyện</a:t>
            </a:r>
          </a:p>
          <a:p>
            <a:pPr marL="285750" lvl="0" indent="-285750" algn="l" rtl="0">
              <a:spcBef>
                <a:spcPts val="0"/>
              </a:spcBef>
              <a:buFontTx/>
              <a:buChar char="-"/>
            </a:pPr>
            <a:r>
              <a:rPr lang="en" b="1" dirty="0"/>
              <a:t>Khi phân tích, cần chú ý:</a:t>
            </a:r>
          </a:p>
          <a:p>
            <a:pPr marL="285750" lvl="0" indent="-285750" algn="l" rtl="0">
              <a:spcBef>
                <a:spcPts val="0"/>
              </a:spcBef>
              <a:buFont typeface="Wingdings" panose="05000000000000000000" pitchFamily="2" charset="2"/>
              <a:buChar char="ü"/>
            </a:pPr>
            <a:r>
              <a:rPr lang="en" b="1" dirty="0"/>
              <a:t>Thể thơ</a:t>
            </a:r>
          </a:p>
          <a:p>
            <a:pPr marL="285750" lvl="0" indent="-285750" algn="l" rtl="0">
              <a:spcBef>
                <a:spcPts val="0"/>
              </a:spcBef>
              <a:buFont typeface="Wingdings" panose="05000000000000000000" pitchFamily="2" charset="2"/>
              <a:buChar char="ü"/>
            </a:pPr>
            <a:r>
              <a:rPr lang="en" b="1" dirty="0"/>
              <a:t>Ngôn ngữ</a:t>
            </a:r>
          </a:p>
          <a:p>
            <a:pPr marL="285750" lvl="0" indent="-285750" algn="l" rtl="0">
              <a:spcBef>
                <a:spcPts val="0"/>
              </a:spcBef>
              <a:buFont typeface="Wingdings" panose="05000000000000000000" pitchFamily="2" charset="2"/>
              <a:buChar char="ü"/>
            </a:pPr>
            <a:r>
              <a:rPr lang="en" b="1" dirty="0"/>
              <a:t>Hình ảnh</a:t>
            </a:r>
          </a:p>
          <a:p>
            <a:pPr marL="285750" lvl="0" indent="-285750" algn="l" rtl="0">
              <a:spcBef>
                <a:spcPts val="0"/>
              </a:spcBef>
              <a:buFont typeface="Wingdings" panose="05000000000000000000" pitchFamily="2" charset="2"/>
              <a:buChar char="ü"/>
            </a:pPr>
            <a:r>
              <a:rPr lang="en" b="1" dirty="0"/>
              <a:t>Giọng điệu</a:t>
            </a:r>
          </a:p>
          <a:p>
            <a:pPr marL="285750" lvl="0" indent="-285750" algn="l" rtl="0">
              <a:spcBef>
                <a:spcPts val="0"/>
              </a:spcBef>
              <a:buFont typeface="Wingdings" panose="05000000000000000000" pitchFamily="2" charset="2"/>
              <a:buChar char="ü"/>
            </a:pPr>
            <a:r>
              <a:rPr lang="en" b="1" dirty="0">
                <a:solidFill>
                  <a:srgbClr val="002060"/>
                </a:solidFill>
              </a:rPr>
              <a:t>Biện pháp tu từ</a:t>
            </a:r>
          </a:p>
          <a:p>
            <a:pPr marL="0" lvl="0" indent="0" algn="l" rtl="0">
              <a:spcBef>
                <a:spcPts val="0"/>
              </a:spcBef>
            </a:pPr>
            <a:endParaRPr lang="en" b="1" dirty="0"/>
          </a:p>
          <a:p>
            <a:pPr marL="0" lvl="0" indent="0" algn="l" rtl="0">
              <a:spcBef>
                <a:spcPts val="0"/>
              </a:spcBef>
            </a:pPr>
            <a:r>
              <a:rPr lang="en" b="1" dirty="0">
                <a:solidFill>
                  <a:srgbClr val="FF0000"/>
                </a:solidFill>
              </a:rPr>
              <a:t>=&gt; Khi phân tích thơ cần phân tích nghệ thuật để làm sáng tỏ nội dung</a:t>
            </a:r>
            <a:endParaRPr b="1" dirty="0">
              <a:solidFill>
                <a:srgbClr val="FF0000"/>
              </a:solidFill>
            </a:endParaRPr>
          </a:p>
        </p:txBody>
      </p:sp>
      <p:sp>
        <p:nvSpPr>
          <p:cNvPr id="189" name="Google Shape;189;p36"/>
          <p:cNvSpPr/>
          <p:nvPr/>
        </p:nvSpPr>
        <p:spPr>
          <a:xfrm rot="-9900218" flipH="1">
            <a:off x="2509558" y="997770"/>
            <a:ext cx="367569" cy="368123"/>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noFill/>
          <a:ln w="19050"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6"/>
          <p:cNvSpPr/>
          <p:nvPr/>
        </p:nvSpPr>
        <p:spPr>
          <a:xfrm rot="-9899967" flipH="1">
            <a:off x="2552650" y="1026484"/>
            <a:ext cx="281387" cy="281818"/>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6"/>
          <p:cNvSpPr/>
          <p:nvPr/>
        </p:nvSpPr>
        <p:spPr>
          <a:xfrm rot="-9900218" flipH="1">
            <a:off x="6266758" y="990531"/>
            <a:ext cx="367569" cy="368123"/>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noFill/>
          <a:ln w="19050"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6"/>
          <p:cNvSpPr/>
          <p:nvPr/>
        </p:nvSpPr>
        <p:spPr>
          <a:xfrm rot="-9899967" flipH="1">
            <a:off x="6309850" y="1026484"/>
            <a:ext cx="281387" cy="281818"/>
          </a:xfrm>
          <a:custGeom>
            <a:avLst/>
            <a:gdLst/>
            <a:ahLst/>
            <a:cxnLst/>
            <a:rect l="l" t="t" r="r" b="b"/>
            <a:pathLst>
              <a:path w="47915" h="42686" extrusionOk="0">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 name="Straight Connector 2"/>
          <p:cNvCxnSpPr/>
          <p:nvPr/>
        </p:nvCxnSpPr>
        <p:spPr>
          <a:xfrm>
            <a:off x="4202072" y="1272746"/>
            <a:ext cx="0" cy="3225113"/>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3532275"/>
              </p:ext>
            </p:extLst>
          </p:nvPr>
        </p:nvGraphicFramePr>
        <p:xfrm>
          <a:off x="342898" y="0"/>
          <a:ext cx="8549642" cy="5083794"/>
        </p:xfrm>
        <a:graphic>
          <a:graphicData uri="http://schemas.openxmlformats.org/drawingml/2006/table">
            <a:tbl>
              <a:tblPr firstRow="1" firstCol="1" lastRow="1" lastCol="1" bandRow="1" bandCol="1">
                <a:tableStyleId>{AC3ADCCA-880A-47D4-B01A-190B76DC8C38}</a:tableStyleId>
              </a:tblPr>
              <a:tblGrid>
                <a:gridCol w="1092379">
                  <a:extLst>
                    <a:ext uri="{9D8B030D-6E8A-4147-A177-3AD203B41FA5}">
                      <a16:colId xmlns:a16="http://schemas.microsoft.com/office/drawing/2014/main" xmlns="" val="3649779324"/>
                    </a:ext>
                  </a:extLst>
                </a:gridCol>
                <a:gridCol w="4192152">
                  <a:extLst>
                    <a:ext uri="{9D8B030D-6E8A-4147-A177-3AD203B41FA5}">
                      <a16:colId xmlns:a16="http://schemas.microsoft.com/office/drawing/2014/main" xmlns="" val="4285521729"/>
                    </a:ext>
                  </a:extLst>
                </a:gridCol>
                <a:gridCol w="3265111">
                  <a:extLst>
                    <a:ext uri="{9D8B030D-6E8A-4147-A177-3AD203B41FA5}">
                      <a16:colId xmlns:a16="http://schemas.microsoft.com/office/drawing/2014/main" xmlns="" val="91908273"/>
                    </a:ext>
                  </a:extLst>
                </a:gridCol>
              </a:tblGrid>
              <a:tr h="389874">
                <a:tc>
                  <a:txBody>
                    <a:bodyPr/>
                    <a:lstStyle/>
                    <a:p>
                      <a:pPr algn="ctr">
                        <a:spcAft>
                          <a:spcPts val="0"/>
                        </a:spcAft>
                      </a:pPr>
                      <a:r>
                        <a:rPr lang="en-US" sz="1400" b="1" dirty="0" err="1">
                          <a:effectLst/>
                        </a:rPr>
                        <a:t>Các</a:t>
                      </a:r>
                      <a:r>
                        <a:rPr lang="en-US" sz="1400" b="1" dirty="0">
                          <a:effectLst/>
                        </a:rPr>
                        <a:t> </a:t>
                      </a:r>
                      <a:r>
                        <a:rPr lang="en-US" sz="1400" b="1" dirty="0" err="1">
                          <a:effectLst/>
                        </a:rPr>
                        <a:t>bước</a:t>
                      </a: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rgbClr val="FFC000"/>
                    </a:solidFill>
                  </a:tcPr>
                </a:tc>
                <a:tc>
                  <a:txBody>
                    <a:bodyPr/>
                    <a:lstStyle/>
                    <a:p>
                      <a:pPr algn="ctr">
                        <a:spcAft>
                          <a:spcPts val="0"/>
                        </a:spcAft>
                      </a:pPr>
                      <a:r>
                        <a:rPr lang="en-US" sz="1400" b="1" dirty="0">
                          <a:effectLst/>
                        </a:rPr>
                        <a:t>ĐOẠN VĂN PHÂN TÍCH THƠ</a:t>
                      </a: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chemeClr val="accent3">
                        <a:lumMod val="40000"/>
                        <a:lumOff val="60000"/>
                      </a:schemeClr>
                    </a:solidFill>
                  </a:tcPr>
                </a:tc>
                <a:tc>
                  <a:txBody>
                    <a:bodyPr/>
                    <a:lstStyle/>
                    <a:p>
                      <a:pPr algn="ctr">
                        <a:spcAft>
                          <a:spcPts val="0"/>
                        </a:spcAft>
                      </a:pPr>
                      <a:r>
                        <a:rPr lang="en-US" sz="1400" b="1" dirty="0">
                          <a:effectLst/>
                        </a:rPr>
                        <a:t>ĐOẠN VĂN PHÂN TÍCH TRUYỆN</a:t>
                      </a: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chemeClr val="accent4">
                        <a:lumMod val="60000"/>
                        <a:lumOff val="40000"/>
                      </a:schemeClr>
                    </a:solidFill>
                  </a:tcPr>
                </a:tc>
                <a:extLst>
                  <a:ext uri="{0D108BD9-81ED-4DB2-BD59-A6C34878D82A}">
                    <a16:rowId xmlns:a16="http://schemas.microsoft.com/office/drawing/2014/main" xmlns="" val="3520147837"/>
                  </a:ext>
                </a:extLst>
              </a:tr>
              <a:tr h="2534175">
                <a:tc>
                  <a:txBody>
                    <a:bodyPr/>
                    <a:lstStyle/>
                    <a:p>
                      <a:pPr algn="ctr">
                        <a:spcAft>
                          <a:spcPts val="0"/>
                        </a:spcAft>
                      </a:pPr>
                      <a:r>
                        <a:rPr lang="en-US" sz="1400" b="1" dirty="0" err="1">
                          <a:effectLst/>
                        </a:rPr>
                        <a:t>Bước</a:t>
                      </a:r>
                      <a:r>
                        <a:rPr lang="en-US" sz="1400" b="1" dirty="0">
                          <a:effectLst/>
                        </a:rPr>
                        <a:t> 1: LẬP DÀN Ý (</a:t>
                      </a:r>
                      <a:r>
                        <a:rPr lang="en-US" sz="1400" b="1" dirty="0" err="1">
                          <a:effectLst/>
                        </a:rPr>
                        <a:t>ra</a:t>
                      </a:r>
                      <a:r>
                        <a:rPr lang="en-US" sz="1400" b="1" dirty="0">
                          <a:effectLst/>
                        </a:rPr>
                        <a:t> </a:t>
                      </a:r>
                      <a:r>
                        <a:rPr lang="en-US" sz="1400" b="1" dirty="0" err="1">
                          <a:effectLst/>
                        </a:rPr>
                        <a:t>nháp</a:t>
                      </a:r>
                      <a:r>
                        <a:rPr lang="en-US" sz="1400" b="1" dirty="0">
                          <a:effectLst/>
                        </a:rPr>
                        <a:t>)</a:t>
                      </a:r>
                      <a:endParaRPr lang="en-US" sz="1400" b="1" dirty="0">
                        <a:effectLst/>
                        <a:latin typeface="Times New Roman" panose="02020603050405020304" pitchFamily="18" charset="0"/>
                        <a:ea typeface="Times New Roman" panose="02020603050405020304" pitchFamily="18" charset="0"/>
                      </a:endParaRPr>
                    </a:p>
                  </a:txBody>
                  <a:tcPr marL="47369" marR="47369" marT="0" marB="0" anchor="ctr">
                    <a:solidFill>
                      <a:srgbClr val="FFC000"/>
                    </a:solidFill>
                  </a:tcPr>
                </a:tc>
                <a:tc>
                  <a:txBody>
                    <a:bodyPr/>
                    <a:lstStyle/>
                    <a:p>
                      <a:pPr>
                        <a:spcAft>
                          <a:spcPts val="0"/>
                        </a:spcAft>
                      </a:pPr>
                      <a:r>
                        <a:rPr lang="en-US" sz="1400" b="1" dirty="0">
                          <a:effectLst/>
                        </a:rPr>
                        <a:t>- </a:t>
                      </a:r>
                      <a:r>
                        <a:rPr lang="en-US" sz="1400" b="1" u="sng" dirty="0" err="1">
                          <a:effectLst/>
                        </a:rPr>
                        <a:t>Chép</a:t>
                      </a:r>
                      <a:r>
                        <a:rPr lang="en-US" sz="1400" b="1" dirty="0">
                          <a:effectLst/>
                        </a:rPr>
                        <a:t> </a:t>
                      </a:r>
                      <a:r>
                        <a:rPr lang="en-US" sz="1400" b="1" dirty="0" err="1">
                          <a:effectLst/>
                        </a:rPr>
                        <a:t>khổ</a:t>
                      </a:r>
                      <a:r>
                        <a:rPr lang="en-US" sz="1400" b="1" dirty="0">
                          <a:effectLst/>
                        </a:rPr>
                        <a:t> </a:t>
                      </a:r>
                      <a:r>
                        <a:rPr lang="en-US" sz="1400" b="1" u="sng" dirty="0" err="1">
                          <a:effectLst/>
                        </a:rPr>
                        <a:t>thơ</a:t>
                      </a:r>
                      <a:endParaRPr lang="en-US" sz="1400" b="1" dirty="0">
                        <a:effectLst/>
                      </a:endParaRPr>
                    </a:p>
                    <a:p>
                      <a:pPr>
                        <a:spcAft>
                          <a:spcPts val="0"/>
                        </a:spcAft>
                      </a:pPr>
                      <a:r>
                        <a:rPr lang="en-US" sz="1400" b="1" dirty="0">
                          <a:effectLst/>
                        </a:rPr>
                        <a:t>- </a:t>
                      </a:r>
                      <a:r>
                        <a:rPr lang="en-US" sz="1400" b="1" u="sng" dirty="0" err="1">
                          <a:effectLst/>
                        </a:rPr>
                        <a:t>Gạch</a:t>
                      </a:r>
                      <a:r>
                        <a:rPr lang="en-US" sz="1400" b="1" u="sng" dirty="0">
                          <a:effectLst/>
                        </a:rPr>
                        <a:t> </a:t>
                      </a:r>
                      <a:r>
                        <a:rPr lang="en-US" sz="1400" b="1" u="sng" dirty="0" err="1">
                          <a:effectLst/>
                        </a:rPr>
                        <a:t>chân</a:t>
                      </a:r>
                      <a:r>
                        <a:rPr lang="en-US" sz="1400" b="1" dirty="0">
                          <a:effectLst/>
                        </a:rPr>
                        <a:t> </a:t>
                      </a:r>
                      <a:r>
                        <a:rPr lang="en-US" sz="1400" b="1" dirty="0" err="1">
                          <a:effectLst/>
                        </a:rPr>
                        <a:t>từ</a:t>
                      </a:r>
                      <a:r>
                        <a:rPr lang="en-US" sz="1400" b="1" dirty="0">
                          <a:effectLst/>
                        </a:rPr>
                        <a:t> </a:t>
                      </a:r>
                      <a:r>
                        <a:rPr lang="en-US" sz="1400" b="1" dirty="0" err="1">
                          <a:effectLst/>
                        </a:rPr>
                        <a:t>ngữ</a:t>
                      </a:r>
                      <a:r>
                        <a:rPr lang="en-US" sz="1400" b="1" dirty="0">
                          <a:effectLst/>
                        </a:rPr>
                        <a:t> </a:t>
                      </a:r>
                      <a:r>
                        <a:rPr lang="en-US" sz="1400" b="1" dirty="0" err="1">
                          <a:effectLst/>
                        </a:rPr>
                        <a:t>quan</a:t>
                      </a:r>
                      <a:r>
                        <a:rPr lang="en-US" sz="1400" b="1" dirty="0">
                          <a:effectLst/>
                        </a:rPr>
                        <a:t> </a:t>
                      </a:r>
                      <a:r>
                        <a:rPr lang="en-US" sz="1400" b="1" dirty="0" err="1">
                          <a:effectLst/>
                        </a:rPr>
                        <a:t>trọng</a:t>
                      </a:r>
                      <a:endParaRPr lang="en-US" sz="1400" b="1" dirty="0">
                        <a:effectLst/>
                      </a:endParaRPr>
                    </a:p>
                    <a:p>
                      <a:pPr>
                        <a:spcAft>
                          <a:spcPts val="0"/>
                        </a:spcAft>
                      </a:pPr>
                      <a:r>
                        <a:rPr lang="en-US" sz="1400" b="1" dirty="0">
                          <a:effectLst/>
                        </a:rPr>
                        <a:t>- </a:t>
                      </a:r>
                      <a:r>
                        <a:rPr lang="en-US" sz="1400" b="1" u="sng" dirty="0" err="1">
                          <a:effectLst/>
                        </a:rPr>
                        <a:t>Viết</a:t>
                      </a:r>
                      <a:r>
                        <a:rPr lang="en-US" sz="1400" b="1" u="sng" dirty="0">
                          <a:effectLst/>
                        </a:rPr>
                        <a:t> </a:t>
                      </a:r>
                      <a:r>
                        <a:rPr lang="en-US" sz="1400" b="1" u="sng" dirty="0" err="1">
                          <a:effectLst/>
                        </a:rPr>
                        <a:t>câu</a:t>
                      </a:r>
                      <a:r>
                        <a:rPr lang="en-US" sz="1400" b="1" u="sng" dirty="0">
                          <a:effectLst/>
                        </a:rPr>
                        <a:t> </a:t>
                      </a:r>
                      <a:r>
                        <a:rPr lang="en-US" sz="1400" b="1" u="sng" dirty="0" err="1">
                          <a:effectLst/>
                        </a:rPr>
                        <a:t>chủ</a:t>
                      </a:r>
                      <a:r>
                        <a:rPr lang="en-US" sz="1400" b="1" u="sng" dirty="0">
                          <a:effectLst/>
                        </a:rPr>
                        <a:t> </a:t>
                      </a:r>
                      <a:r>
                        <a:rPr lang="en-US" sz="1400" b="1" u="sng" dirty="0" err="1">
                          <a:effectLst/>
                        </a:rPr>
                        <a:t>đề</a:t>
                      </a:r>
                      <a:endParaRPr lang="en-US" sz="1400" b="1" dirty="0">
                        <a:effectLst/>
                      </a:endParaRPr>
                    </a:p>
                    <a:p>
                      <a:pPr>
                        <a:spcAft>
                          <a:spcPts val="0"/>
                        </a:spcAft>
                      </a:pPr>
                      <a:r>
                        <a:rPr lang="en-US" sz="1400" b="1" dirty="0">
                          <a:effectLst/>
                        </a:rPr>
                        <a:t>- </a:t>
                      </a:r>
                      <a:r>
                        <a:rPr lang="en-US" sz="1400" b="1" dirty="0" err="1">
                          <a:effectLst/>
                        </a:rPr>
                        <a:t>Chỉ</a:t>
                      </a:r>
                      <a:r>
                        <a:rPr lang="en-US" sz="1400" b="1" dirty="0">
                          <a:effectLst/>
                        </a:rPr>
                        <a:t> </a:t>
                      </a:r>
                      <a:r>
                        <a:rPr lang="en-US" sz="1400" b="1" dirty="0" err="1">
                          <a:effectLst/>
                        </a:rPr>
                        <a:t>ra</a:t>
                      </a:r>
                      <a:r>
                        <a:rPr lang="en-US" sz="1400" b="1" dirty="0">
                          <a:effectLst/>
                        </a:rPr>
                        <a:t> </a:t>
                      </a:r>
                      <a:r>
                        <a:rPr lang="en-US" sz="1400" b="1" dirty="0" err="1">
                          <a:effectLst/>
                        </a:rPr>
                        <a:t>những</a:t>
                      </a:r>
                      <a:r>
                        <a:rPr lang="en-US" sz="1400" b="1" dirty="0">
                          <a:effectLst/>
                        </a:rPr>
                        <a:t> </a:t>
                      </a:r>
                      <a:r>
                        <a:rPr lang="en-US" sz="1400" b="1" u="sng" dirty="0" err="1">
                          <a:effectLst/>
                        </a:rPr>
                        <a:t>đặc</a:t>
                      </a:r>
                      <a:r>
                        <a:rPr lang="en-US" sz="1400" b="1" u="sng" dirty="0">
                          <a:effectLst/>
                        </a:rPr>
                        <a:t> </a:t>
                      </a:r>
                      <a:r>
                        <a:rPr lang="en-US" sz="1400" b="1" u="sng" dirty="0" err="1">
                          <a:effectLst/>
                        </a:rPr>
                        <a:t>sắc</a:t>
                      </a:r>
                      <a:r>
                        <a:rPr lang="en-US" sz="1400" b="1" u="sng" dirty="0">
                          <a:effectLst/>
                        </a:rPr>
                        <a:t> </a:t>
                      </a:r>
                      <a:r>
                        <a:rPr lang="en-US" sz="1400" b="1" u="sng" dirty="0" err="1">
                          <a:effectLst/>
                        </a:rPr>
                        <a:t>nghệ</a:t>
                      </a:r>
                      <a:r>
                        <a:rPr lang="en-US" sz="1400" b="1" u="sng" dirty="0">
                          <a:effectLst/>
                        </a:rPr>
                        <a:t> </a:t>
                      </a:r>
                      <a:r>
                        <a:rPr lang="en-US" sz="1400" b="1" u="sng" dirty="0" err="1">
                          <a:effectLst/>
                        </a:rPr>
                        <a:t>thuật</a:t>
                      </a:r>
                      <a:r>
                        <a:rPr lang="en-US" sz="1400" b="1" dirty="0">
                          <a:effectLst/>
                        </a:rPr>
                        <a:t> </a:t>
                      </a:r>
                      <a:r>
                        <a:rPr lang="en-US" sz="1400" b="1" dirty="0" err="1">
                          <a:effectLst/>
                        </a:rPr>
                        <a:t>của</a:t>
                      </a:r>
                      <a:r>
                        <a:rPr lang="en-US" sz="1400" b="1" dirty="0">
                          <a:effectLst/>
                        </a:rPr>
                        <a:t> </a:t>
                      </a:r>
                      <a:r>
                        <a:rPr lang="en-US" sz="1400" b="1" dirty="0" err="1">
                          <a:effectLst/>
                        </a:rPr>
                        <a:t>khổ</a:t>
                      </a:r>
                      <a:r>
                        <a:rPr lang="en-US" sz="1400" b="1" dirty="0">
                          <a:effectLst/>
                        </a:rPr>
                        <a:t> </a:t>
                      </a:r>
                      <a:r>
                        <a:rPr lang="en-US" sz="1400" b="1" dirty="0" err="1">
                          <a:effectLst/>
                        </a:rPr>
                        <a:t>thơ</a:t>
                      </a:r>
                      <a:r>
                        <a:rPr lang="en-US" sz="1400" b="1" dirty="0">
                          <a:effectLst/>
                        </a:rPr>
                        <a:t>:</a:t>
                      </a:r>
                    </a:p>
                    <a:p>
                      <a:pPr marL="342900" lvl="0" indent="-342900">
                        <a:spcAft>
                          <a:spcPts val="0"/>
                        </a:spcAft>
                        <a:buFont typeface="Wingdings" panose="05000000000000000000" pitchFamily="2" charset="2"/>
                        <a:buChar char=""/>
                      </a:pPr>
                      <a:r>
                        <a:rPr lang="en-US" sz="1400" b="1" dirty="0" err="1">
                          <a:effectLst/>
                        </a:rPr>
                        <a:t>biện</a:t>
                      </a:r>
                      <a:r>
                        <a:rPr lang="en-US" sz="1400" b="1" dirty="0">
                          <a:effectLst/>
                        </a:rPr>
                        <a:t> </a:t>
                      </a:r>
                      <a:r>
                        <a:rPr lang="en-US" sz="1400" b="1" dirty="0" err="1">
                          <a:effectLst/>
                        </a:rPr>
                        <a:t>pháp</a:t>
                      </a:r>
                      <a:r>
                        <a:rPr lang="en-US" sz="1400" b="1" dirty="0">
                          <a:effectLst/>
                        </a:rPr>
                        <a:t> </a:t>
                      </a:r>
                      <a:r>
                        <a:rPr lang="en-US" sz="1400" b="1" dirty="0" err="1">
                          <a:effectLst/>
                        </a:rPr>
                        <a:t>tu</a:t>
                      </a:r>
                      <a:r>
                        <a:rPr lang="en-US" sz="1400" b="1" dirty="0">
                          <a:effectLst/>
                        </a:rPr>
                        <a:t> </a:t>
                      </a:r>
                      <a:r>
                        <a:rPr lang="en-US" sz="1400" b="1" dirty="0" err="1">
                          <a:effectLst/>
                        </a:rPr>
                        <a:t>từ</a:t>
                      </a:r>
                      <a:r>
                        <a:rPr lang="en-US" sz="1400" b="1" dirty="0">
                          <a:effectLst/>
                        </a:rPr>
                        <a:t> (</a:t>
                      </a:r>
                      <a:r>
                        <a:rPr lang="en-US" sz="1400" b="1" dirty="0" err="1">
                          <a:effectLst/>
                        </a:rPr>
                        <a:t>gọi</a:t>
                      </a:r>
                      <a:r>
                        <a:rPr lang="en-US" sz="1400" b="1" dirty="0">
                          <a:effectLst/>
                        </a:rPr>
                        <a:t> </a:t>
                      </a:r>
                      <a:r>
                        <a:rPr lang="en-US" sz="1400" b="1" dirty="0" err="1">
                          <a:effectLst/>
                        </a:rPr>
                        <a:t>tên</a:t>
                      </a:r>
                      <a:r>
                        <a:rPr lang="en-US" sz="1400" b="1" dirty="0">
                          <a:effectLst/>
                        </a:rPr>
                        <a:t>, </a:t>
                      </a:r>
                      <a:r>
                        <a:rPr lang="en-US" sz="1400" b="1" dirty="0" err="1">
                          <a:effectLst/>
                        </a:rPr>
                        <a:t>chỉ</a:t>
                      </a:r>
                      <a:r>
                        <a:rPr lang="en-US" sz="1400" b="1" dirty="0">
                          <a:effectLst/>
                        </a:rPr>
                        <a:t> </a:t>
                      </a:r>
                      <a:r>
                        <a:rPr lang="en-US" sz="1400" b="1" dirty="0" err="1">
                          <a:effectLst/>
                        </a:rPr>
                        <a:t>rõ</a:t>
                      </a:r>
                      <a:r>
                        <a:rPr lang="en-US" sz="1400" b="1" dirty="0">
                          <a:effectLst/>
                        </a:rPr>
                        <a:t>)</a:t>
                      </a:r>
                    </a:p>
                    <a:p>
                      <a:pPr marL="342900" lvl="0" indent="-342900">
                        <a:spcAft>
                          <a:spcPts val="0"/>
                        </a:spcAft>
                        <a:buFont typeface="Wingdings" panose="05000000000000000000" pitchFamily="2" charset="2"/>
                        <a:buChar char=""/>
                      </a:pPr>
                      <a:r>
                        <a:rPr lang="en-US" sz="1400" b="1" dirty="0" err="1">
                          <a:effectLst/>
                        </a:rPr>
                        <a:t>từ</a:t>
                      </a:r>
                      <a:r>
                        <a:rPr lang="en-US" sz="1400" b="1" dirty="0">
                          <a:effectLst/>
                        </a:rPr>
                        <a:t> </a:t>
                      </a:r>
                      <a:r>
                        <a:rPr lang="en-US" sz="1400" b="1" dirty="0" err="1">
                          <a:effectLst/>
                        </a:rPr>
                        <a:t>ngữ</a:t>
                      </a:r>
                      <a:r>
                        <a:rPr lang="en-US" sz="1400" b="1" dirty="0">
                          <a:effectLst/>
                        </a:rPr>
                        <a:t> </a:t>
                      </a:r>
                      <a:r>
                        <a:rPr lang="en-US" sz="1400" b="1" dirty="0" err="1">
                          <a:effectLst/>
                        </a:rPr>
                        <a:t>độc</a:t>
                      </a:r>
                      <a:r>
                        <a:rPr lang="en-US" sz="1400" b="1" dirty="0">
                          <a:effectLst/>
                        </a:rPr>
                        <a:t> </a:t>
                      </a:r>
                      <a:r>
                        <a:rPr lang="en-US" sz="1400" b="1" dirty="0" err="1">
                          <a:effectLst/>
                        </a:rPr>
                        <a:t>đáo</a:t>
                      </a:r>
                      <a:endParaRPr lang="en-US" sz="1400" b="1" dirty="0">
                        <a:effectLst/>
                      </a:endParaRPr>
                    </a:p>
                    <a:p>
                      <a:pPr marL="342900" lvl="0" indent="-342900">
                        <a:spcAft>
                          <a:spcPts val="0"/>
                        </a:spcAft>
                        <a:buFont typeface="Wingdings" panose="05000000000000000000" pitchFamily="2" charset="2"/>
                        <a:buChar char=""/>
                      </a:pPr>
                      <a:r>
                        <a:rPr lang="en-US" sz="1400" b="1" dirty="0" err="1">
                          <a:effectLst/>
                        </a:rPr>
                        <a:t>giọng</a:t>
                      </a:r>
                      <a:r>
                        <a:rPr lang="en-US" sz="1400" b="1" dirty="0">
                          <a:effectLst/>
                        </a:rPr>
                        <a:t> </a:t>
                      </a:r>
                      <a:r>
                        <a:rPr lang="en-US" sz="1400" b="1" dirty="0" err="1">
                          <a:effectLst/>
                        </a:rPr>
                        <a:t>điệu</a:t>
                      </a:r>
                      <a:r>
                        <a:rPr lang="en-US" sz="1400" b="1" dirty="0">
                          <a:effectLst/>
                        </a:rPr>
                        <a:t>…</a:t>
                      </a:r>
                    </a:p>
                    <a:p>
                      <a:pPr>
                        <a:spcAft>
                          <a:spcPts val="0"/>
                        </a:spcAft>
                      </a:pPr>
                      <a:r>
                        <a:rPr lang="en-US" sz="1400" b="1" dirty="0">
                          <a:effectLst/>
                        </a:rPr>
                        <a:t>-&gt; </a:t>
                      </a:r>
                      <a:r>
                        <a:rPr lang="en-US" sz="1400" b="1" dirty="0" err="1">
                          <a:effectLst/>
                        </a:rPr>
                        <a:t>Thấy</a:t>
                      </a:r>
                      <a:r>
                        <a:rPr lang="en-US" sz="1400" b="1" dirty="0">
                          <a:effectLst/>
                        </a:rPr>
                        <a:t> </a:t>
                      </a:r>
                      <a:r>
                        <a:rPr lang="en-US" sz="1400" b="1" dirty="0" err="1">
                          <a:effectLst/>
                        </a:rPr>
                        <a:t>được</a:t>
                      </a:r>
                      <a:r>
                        <a:rPr lang="en-US" sz="1400" b="1" dirty="0">
                          <a:effectLst/>
                        </a:rPr>
                        <a:t>/ </a:t>
                      </a:r>
                      <a:r>
                        <a:rPr lang="en-US" sz="1400" b="1" u="sng" dirty="0" err="1">
                          <a:effectLst/>
                        </a:rPr>
                        <a:t>hình</a:t>
                      </a:r>
                      <a:r>
                        <a:rPr lang="en-US" sz="1400" b="1" u="sng" dirty="0">
                          <a:effectLst/>
                        </a:rPr>
                        <a:t> dung</a:t>
                      </a:r>
                      <a:r>
                        <a:rPr lang="en-US" sz="1400" b="1" dirty="0">
                          <a:effectLst/>
                        </a:rPr>
                        <a:t>/ </a:t>
                      </a:r>
                      <a:r>
                        <a:rPr lang="en-US" sz="1400" b="1" u="sng" dirty="0" err="1">
                          <a:effectLst/>
                        </a:rPr>
                        <a:t>hiểu</a:t>
                      </a:r>
                      <a:r>
                        <a:rPr lang="en-US" sz="1400" b="1" dirty="0">
                          <a:effectLst/>
                        </a:rPr>
                        <a:t>/ </a:t>
                      </a:r>
                      <a:r>
                        <a:rPr lang="en-US" sz="1400" b="1" u="sng" dirty="0" err="1">
                          <a:effectLst/>
                        </a:rPr>
                        <a:t>cảm</a:t>
                      </a:r>
                      <a:r>
                        <a:rPr lang="en-US" sz="1400" b="1" u="sng" dirty="0">
                          <a:effectLst/>
                        </a:rPr>
                        <a:t> </a:t>
                      </a:r>
                      <a:r>
                        <a:rPr lang="en-US" sz="1400" b="1" u="sng" dirty="0" err="1">
                          <a:effectLst/>
                        </a:rPr>
                        <a:t>nhận</a:t>
                      </a:r>
                      <a:r>
                        <a:rPr lang="en-US" sz="1400" b="1" dirty="0">
                          <a:effectLst/>
                        </a:rPr>
                        <a:t> </a:t>
                      </a:r>
                      <a:r>
                        <a:rPr lang="en-US" sz="1400" b="1" dirty="0" err="1">
                          <a:effectLst/>
                        </a:rPr>
                        <a:t>được</a:t>
                      </a:r>
                      <a:r>
                        <a:rPr lang="en-US" sz="1400" b="1" dirty="0">
                          <a:effectLst/>
                        </a:rPr>
                        <a:t> </a:t>
                      </a:r>
                      <a:r>
                        <a:rPr lang="en-US" sz="1400" b="1" dirty="0" err="1">
                          <a:effectLst/>
                        </a:rPr>
                        <a:t>điều</a:t>
                      </a:r>
                      <a:r>
                        <a:rPr lang="en-US" sz="1400" b="1" dirty="0">
                          <a:effectLst/>
                        </a:rPr>
                        <a:t> </a:t>
                      </a:r>
                      <a:r>
                        <a:rPr lang="en-US" sz="1400" b="1" dirty="0" err="1">
                          <a:effectLst/>
                        </a:rPr>
                        <a:t>gì</a:t>
                      </a:r>
                      <a:r>
                        <a:rPr lang="en-US" sz="1400" b="1" dirty="0">
                          <a:effectLst/>
                        </a:rPr>
                        <a:t> </a:t>
                      </a:r>
                      <a:r>
                        <a:rPr lang="en-US" sz="1400" b="1" dirty="0" err="1">
                          <a:effectLst/>
                        </a:rPr>
                        <a:t>về</a:t>
                      </a:r>
                      <a:r>
                        <a:rPr lang="en-US" sz="1400" b="1" dirty="0">
                          <a:effectLst/>
                        </a:rPr>
                        <a:t> </a:t>
                      </a:r>
                      <a:r>
                        <a:rPr lang="en-US" sz="1400" b="1" dirty="0" err="1">
                          <a:effectLst/>
                        </a:rPr>
                        <a:t>câu</a:t>
                      </a:r>
                      <a:r>
                        <a:rPr lang="en-US" sz="1400" b="1" dirty="0">
                          <a:effectLst/>
                        </a:rPr>
                        <a:t> </a:t>
                      </a:r>
                      <a:r>
                        <a:rPr lang="en-US" sz="1400" b="1" dirty="0" err="1">
                          <a:effectLst/>
                        </a:rPr>
                        <a:t>thơ</a:t>
                      </a:r>
                      <a:r>
                        <a:rPr lang="en-US" sz="1400" b="1" dirty="0">
                          <a:effectLst/>
                        </a:rPr>
                        <a:t> / </a:t>
                      </a:r>
                      <a:r>
                        <a:rPr lang="en-US" sz="1400" b="1" dirty="0" err="1">
                          <a:effectLst/>
                        </a:rPr>
                        <a:t>hình</a:t>
                      </a:r>
                      <a:r>
                        <a:rPr lang="en-US" sz="1400" b="1" dirty="0">
                          <a:effectLst/>
                        </a:rPr>
                        <a:t> </a:t>
                      </a:r>
                      <a:r>
                        <a:rPr lang="en-US" sz="1400" b="1" dirty="0" err="1">
                          <a:effectLst/>
                        </a:rPr>
                        <a:t>ảnh</a:t>
                      </a:r>
                      <a:r>
                        <a:rPr lang="en-US" sz="1400" b="1" dirty="0">
                          <a:effectLst/>
                        </a:rPr>
                        <a:t> </a:t>
                      </a:r>
                      <a:r>
                        <a:rPr lang="en-US" sz="1400" b="1" dirty="0" err="1">
                          <a:effectLst/>
                        </a:rPr>
                        <a:t>thơ</a:t>
                      </a:r>
                      <a:r>
                        <a:rPr lang="en-US" sz="1400" b="1" dirty="0">
                          <a:effectLst/>
                        </a:rPr>
                        <a:t>.</a:t>
                      </a:r>
                    </a:p>
                    <a:p>
                      <a:pPr>
                        <a:spcAft>
                          <a:spcPts val="0"/>
                        </a:spcAft>
                      </a:pPr>
                      <a:r>
                        <a:rPr lang="en-US" sz="1400" b="1" dirty="0">
                          <a:effectLst/>
                        </a:rPr>
                        <a:t>- </a:t>
                      </a:r>
                      <a:r>
                        <a:rPr lang="en-US" sz="1400" b="1" u="sng" dirty="0" err="1">
                          <a:effectLst/>
                        </a:rPr>
                        <a:t>Dự</a:t>
                      </a:r>
                      <a:r>
                        <a:rPr lang="en-US" sz="1400" b="1" u="sng" dirty="0">
                          <a:effectLst/>
                        </a:rPr>
                        <a:t> </a:t>
                      </a:r>
                      <a:r>
                        <a:rPr lang="en-US" sz="1400" b="1" u="sng" dirty="0" err="1">
                          <a:effectLst/>
                        </a:rPr>
                        <a:t>kiến</a:t>
                      </a:r>
                      <a:r>
                        <a:rPr lang="en-US" sz="1400" b="1" dirty="0">
                          <a:effectLst/>
                        </a:rPr>
                        <a:t> </a:t>
                      </a:r>
                      <a:r>
                        <a:rPr lang="en-US" sz="1400" b="1" dirty="0" err="1">
                          <a:effectLst/>
                        </a:rPr>
                        <a:t>sử</a:t>
                      </a:r>
                      <a:r>
                        <a:rPr lang="en-US" sz="1400" b="1" dirty="0">
                          <a:effectLst/>
                        </a:rPr>
                        <a:t> </a:t>
                      </a:r>
                      <a:r>
                        <a:rPr lang="en-US" sz="1400" b="1" dirty="0" err="1">
                          <a:effectLst/>
                        </a:rPr>
                        <a:t>dụng</a:t>
                      </a:r>
                      <a:r>
                        <a:rPr lang="en-US" sz="1400" b="1" dirty="0">
                          <a:effectLst/>
                        </a:rPr>
                        <a:t>: </a:t>
                      </a:r>
                    </a:p>
                    <a:p>
                      <a:pPr marL="342900" lvl="0" indent="-342900">
                        <a:spcAft>
                          <a:spcPts val="0"/>
                        </a:spcAft>
                        <a:buFont typeface="Wingdings" panose="05000000000000000000" pitchFamily="2" charset="2"/>
                        <a:buChar char=""/>
                      </a:pPr>
                      <a:r>
                        <a:rPr lang="en-US" sz="1400" b="1" u="sng" dirty="0" err="1">
                          <a:effectLst/>
                        </a:rPr>
                        <a:t>phép</a:t>
                      </a:r>
                      <a:r>
                        <a:rPr lang="en-US" sz="1400" b="1" u="sng" dirty="0">
                          <a:effectLst/>
                        </a:rPr>
                        <a:t> </a:t>
                      </a:r>
                      <a:r>
                        <a:rPr lang="en-US" sz="1400" b="1" u="sng" dirty="0" err="1">
                          <a:effectLst/>
                        </a:rPr>
                        <a:t>liên</a:t>
                      </a:r>
                      <a:r>
                        <a:rPr lang="en-US" sz="1400" b="1" u="sng" dirty="0">
                          <a:effectLst/>
                        </a:rPr>
                        <a:t> </a:t>
                      </a:r>
                      <a:r>
                        <a:rPr lang="en-US" sz="1400" b="1" u="sng" dirty="0" err="1">
                          <a:effectLst/>
                        </a:rPr>
                        <a:t>kết</a:t>
                      </a:r>
                      <a:endParaRPr lang="en-US" sz="1400" b="1" dirty="0">
                        <a:effectLst/>
                      </a:endParaRPr>
                    </a:p>
                    <a:p>
                      <a:pPr marL="342900" lvl="0" indent="-342900">
                        <a:spcAft>
                          <a:spcPts val="0"/>
                        </a:spcAft>
                        <a:buFont typeface="Wingdings" panose="05000000000000000000" pitchFamily="2" charset="2"/>
                        <a:buChar char=""/>
                      </a:pPr>
                      <a:r>
                        <a:rPr lang="en-US" sz="1400" b="1" u="sng" dirty="0" err="1">
                          <a:effectLst/>
                        </a:rPr>
                        <a:t>kiểu</a:t>
                      </a:r>
                      <a:r>
                        <a:rPr lang="en-US" sz="1400" b="1" u="sng" dirty="0">
                          <a:effectLst/>
                        </a:rPr>
                        <a:t> </a:t>
                      </a:r>
                      <a:r>
                        <a:rPr lang="en-US" sz="1400" b="1" u="sng" dirty="0" err="1">
                          <a:effectLst/>
                        </a:rPr>
                        <a:t>câu</a:t>
                      </a:r>
                      <a:r>
                        <a:rPr lang="en-US" sz="1400" b="1" dirty="0">
                          <a:effectLst/>
                        </a:rPr>
                        <a:t> / </a:t>
                      </a:r>
                      <a:r>
                        <a:rPr lang="en-US" sz="1400" b="1" u="sng" dirty="0" err="1">
                          <a:effectLst/>
                        </a:rPr>
                        <a:t>thành</a:t>
                      </a:r>
                      <a:r>
                        <a:rPr lang="en-US" sz="1400" b="1" u="sng" dirty="0">
                          <a:effectLst/>
                        </a:rPr>
                        <a:t> </a:t>
                      </a:r>
                      <a:r>
                        <a:rPr lang="en-US" sz="1400" b="1" u="sng" dirty="0" err="1">
                          <a:effectLst/>
                        </a:rPr>
                        <a:t>phần</a:t>
                      </a:r>
                      <a:r>
                        <a:rPr lang="en-US" sz="1400" b="1" u="sng" dirty="0">
                          <a:effectLst/>
                        </a:rPr>
                        <a:t> </a:t>
                      </a:r>
                      <a:r>
                        <a:rPr lang="en-US" sz="1400" b="1" u="sng" dirty="0" err="1">
                          <a:effectLst/>
                        </a:rPr>
                        <a:t>câu</a:t>
                      </a: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chemeClr val="accent3">
                        <a:lumMod val="40000"/>
                        <a:lumOff val="60000"/>
                      </a:schemeClr>
                    </a:solidFill>
                  </a:tcPr>
                </a:tc>
                <a:tc>
                  <a:txBody>
                    <a:bodyPr/>
                    <a:lstStyle/>
                    <a:p>
                      <a:pPr>
                        <a:spcAft>
                          <a:spcPts val="0"/>
                        </a:spcAft>
                      </a:pPr>
                      <a:r>
                        <a:rPr lang="en-US" sz="1400" b="1" dirty="0">
                          <a:effectLst/>
                        </a:rPr>
                        <a:t>- </a:t>
                      </a:r>
                      <a:r>
                        <a:rPr lang="en-US" sz="1400" b="1" dirty="0" err="1">
                          <a:effectLst/>
                        </a:rPr>
                        <a:t>Viết</a:t>
                      </a:r>
                      <a:r>
                        <a:rPr lang="en-US" sz="1400" b="1" dirty="0">
                          <a:effectLst/>
                        </a:rPr>
                        <a:t> </a:t>
                      </a:r>
                      <a:r>
                        <a:rPr lang="en-US" sz="1400" b="1" dirty="0" err="1">
                          <a:effectLst/>
                        </a:rPr>
                        <a:t>câu</a:t>
                      </a:r>
                      <a:r>
                        <a:rPr lang="en-US" sz="1400" b="1" dirty="0">
                          <a:effectLst/>
                        </a:rPr>
                        <a:t> </a:t>
                      </a:r>
                      <a:r>
                        <a:rPr lang="en-US" sz="1400" b="1" dirty="0" err="1">
                          <a:effectLst/>
                        </a:rPr>
                        <a:t>chủ</a:t>
                      </a:r>
                      <a:r>
                        <a:rPr lang="en-US" sz="1400" b="1" dirty="0">
                          <a:effectLst/>
                        </a:rPr>
                        <a:t> </a:t>
                      </a:r>
                      <a:r>
                        <a:rPr lang="en-US" sz="1400" b="1" dirty="0" err="1">
                          <a:effectLst/>
                        </a:rPr>
                        <a:t>đề</a:t>
                      </a:r>
                      <a:endParaRPr lang="en-US" sz="1400" b="1" dirty="0">
                        <a:effectLst/>
                      </a:endParaRPr>
                    </a:p>
                    <a:p>
                      <a:pPr>
                        <a:spcAft>
                          <a:spcPts val="0"/>
                        </a:spcAft>
                      </a:pPr>
                      <a:r>
                        <a:rPr lang="en-US" sz="1400" b="1" dirty="0">
                          <a:effectLst/>
                        </a:rPr>
                        <a:t>- </a:t>
                      </a:r>
                      <a:r>
                        <a:rPr lang="en-US" sz="1400" b="1" dirty="0" err="1">
                          <a:effectLst/>
                        </a:rPr>
                        <a:t>Liệt</a:t>
                      </a:r>
                      <a:r>
                        <a:rPr lang="en-US" sz="1400" b="1" dirty="0">
                          <a:effectLst/>
                        </a:rPr>
                        <a:t> </a:t>
                      </a:r>
                      <a:r>
                        <a:rPr lang="en-US" sz="1400" b="1" dirty="0" err="1">
                          <a:effectLst/>
                        </a:rPr>
                        <a:t>kê</a:t>
                      </a:r>
                      <a:r>
                        <a:rPr lang="en-US" sz="1400" b="1" dirty="0">
                          <a:effectLst/>
                        </a:rPr>
                        <a:t> </a:t>
                      </a:r>
                      <a:r>
                        <a:rPr lang="en-US" sz="1400" b="1" dirty="0" err="1">
                          <a:effectLst/>
                        </a:rPr>
                        <a:t>các</a:t>
                      </a:r>
                      <a:r>
                        <a:rPr lang="en-US" sz="1400" b="1" dirty="0">
                          <a:effectLst/>
                        </a:rPr>
                        <a:t> </a:t>
                      </a:r>
                      <a:r>
                        <a:rPr lang="en-US" sz="1400" b="1" dirty="0" err="1">
                          <a:effectLst/>
                        </a:rPr>
                        <a:t>lí</a:t>
                      </a:r>
                      <a:r>
                        <a:rPr lang="en-US" sz="1400" b="1" dirty="0">
                          <a:effectLst/>
                        </a:rPr>
                        <a:t> </a:t>
                      </a:r>
                      <a:r>
                        <a:rPr lang="en-US" sz="1400" b="1" dirty="0" err="1">
                          <a:effectLst/>
                        </a:rPr>
                        <a:t>lẽ</a:t>
                      </a:r>
                      <a:r>
                        <a:rPr lang="en-US" sz="1400" b="1" dirty="0">
                          <a:effectLst/>
                        </a:rPr>
                        <a:t>, </a:t>
                      </a:r>
                      <a:r>
                        <a:rPr lang="en-US" sz="1400" b="1" u="sng" dirty="0" err="1">
                          <a:effectLst/>
                        </a:rPr>
                        <a:t>dẫn</a:t>
                      </a:r>
                      <a:r>
                        <a:rPr lang="en-US" sz="1400" b="1" u="sng" dirty="0">
                          <a:effectLst/>
                        </a:rPr>
                        <a:t> </a:t>
                      </a:r>
                      <a:r>
                        <a:rPr lang="en-US" sz="1400" b="1" u="sng" dirty="0" err="1">
                          <a:effectLst/>
                        </a:rPr>
                        <a:t>chứng</a:t>
                      </a:r>
                      <a:r>
                        <a:rPr lang="en-US" sz="1400" b="1" dirty="0">
                          <a:effectLst/>
                        </a:rPr>
                        <a:t>.</a:t>
                      </a:r>
                    </a:p>
                    <a:p>
                      <a:pPr marL="342900" lvl="0" indent="-342900">
                        <a:spcAft>
                          <a:spcPts val="0"/>
                        </a:spcAft>
                        <a:buFont typeface="Wingdings" panose="05000000000000000000" pitchFamily="2" charset="2"/>
                        <a:buChar char=""/>
                      </a:pPr>
                      <a:r>
                        <a:rPr lang="en-US" sz="1400" b="1" dirty="0">
                          <a:effectLst/>
                        </a:rPr>
                        <a:t>chi </a:t>
                      </a:r>
                      <a:r>
                        <a:rPr lang="en-US" sz="1400" b="1" dirty="0" err="1">
                          <a:effectLst/>
                        </a:rPr>
                        <a:t>tiết</a:t>
                      </a:r>
                      <a:endParaRPr lang="en-US" sz="1400" b="1" dirty="0">
                        <a:effectLst/>
                      </a:endParaRPr>
                    </a:p>
                    <a:p>
                      <a:pPr marL="342900" lvl="0" indent="-342900">
                        <a:spcAft>
                          <a:spcPts val="0"/>
                        </a:spcAft>
                        <a:buFont typeface="Wingdings" panose="05000000000000000000" pitchFamily="2" charset="2"/>
                        <a:buChar char=""/>
                      </a:pPr>
                      <a:r>
                        <a:rPr lang="en-US" sz="1400" b="1" dirty="0" err="1">
                          <a:effectLst/>
                        </a:rPr>
                        <a:t>lời</a:t>
                      </a:r>
                      <a:r>
                        <a:rPr lang="en-US" sz="1400" b="1" dirty="0">
                          <a:effectLst/>
                        </a:rPr>
                        <a:t> </a:t>
                      </a:r>
                      <a:r>
                        <a:rPr lang="en-US" sz="1400" b="1" dirty="0" err="1">
                          <a:effectLst/>
                        </a:rPr>
                        <a:t>nói</a:t>
                      </a:r>
                      <a:endParaRPr lang="en-US" sz="1400" b="1" dirty="0">
                        <a:effectLst/>
                      </a:endParaRPr>
                    </a:p>
                    <a:p>
                      <a:pPr marL="342900" lvl="0" indent="-342900">
                        <a:spcAft>
                          <a:spcPts val="0"/>
                        </a:spcAft>
                        <a:buFont typeface="Wingdings" panose="05000000000000000000" pitchFamily="2" charset="2"/>
                        <a:buChar char=""/>
                      </a:pPr>
                      <a:r>
                        <a:rPr lang="en-US" sz="1400" b="1" dirty="0" err="1">
                          <a:effectLst/>
                        </a:rPr>
                        <a:t>hành</a:t>
                      </a:r>
                      <a:r>
                        <a:rPr lang="en-US" sz="1400" b="1" dirty="0">
                          <a:effectLst/>
                        </a:rPr>
                        <a:t> </a:t>
                      </a:r>
                      <a:r>
                        <a:rPr lang="en-US" sz="1400" b="1" dirty="0" err="1">
                          <a:effectLst/>
                        </a:rPr>
                        <a:t>động</a:t>
                      </a:r>
                      <a:endParaRPr lang="en-US" sz="1400" b="1" dirty="0">
                        <a:effectLst/>
                      </a:endParaRPr>
                    </a:p>
                    <a:p>
                      <a:pPr marL="342900" lvl="0" indent="-342900">
                        <a:spcAft>
                          <a:spcPts val="0"/>
                        </a:spcAft>
                        <a:buFont typeface="Wingdings" panose="05000000000000000000" pitchFamily="2" charset="2"/>
                        <a:buChar char=""/>
                      </a:pPr>
                      <a:r>
                        <a:rPr lang="en-US" sz="1400" b="1" dirty="0" err="1">
                          <a:effectLst/>
                        </a:rPr>
                        <a:t>tâm</a:t>
                      </a:r>
                      <a:r>
                        <a:rPr lang="en-US" sz="1400" b="1" dirty="0">
                          <a:effectLst/>
                        </a:rPr>
                        <a:t> </a:t>
                      </a:r>
                      <a:r>
                        <a:rPr lang="en-US" sz="1400" b="1" dirty="0" err="1">
                          <a:effectLst/>
                        </a:rPr>
                        <a:t>trạng</a:t>
                      </a:r>
                      <a:endParaRPr lang="en-US" sz="1400" b="1" dirty="0">
                        <a:effectLst/>
                      </a:endParaRPr>
                    </a:p>
                    <a:p>
                      <a:pPr>
                        <a:spcAft>
                          <a:spcPts val="0"/>
                        </a:spcAft>
                      </a:pPr>
                      <a:r>
                        <a:rPr lang="en-US" sz="1400" b="1" dirty="0">
                          <a:effectLst/>
                        </a:rPr>
                        <a:t>-&gt; </a:t>
                      </a:r>
                      <a:r>
                        <a:rPr lang="en-US" sz="1400" b="1" dirty="0" err="1">
                          <a:effectLst/>
                        </a:rPr>
                        <a:t>rút</a:t>
                      </a:r>
                      <a:r>
                        <a:rPr lang="en-US" sz="1400" b="1" dirty="0">
                          <a:effectLst/>
                        </a:rPr>
                        <a:t> </a:t>
                      </a:r>
                      <a:r>
                        <a:rPr lang="en-US" sz="1400" b="1" dirty="0" err="1">
                          <a:effectLst/>
                        </a:rPr>
                        <a:t>ra</a:t>
                      </a:r>
                      <a:r>
                        <a:rPr lang="en-US" sz="1400" b="1" dirty="0">
                          <a:effectLst/>
                        </a:rPr>
                        <a:t> </a:t>
                      </a:r>
                      <a:r>
                        <a:rPr lang="en-US" sz="1400" b="1" u="sng" dirty="0" err="1">
                          <a:effectLst/>
                        </a:rPr>
                        <a:t>nhận</a:t>
                      </a:r>
                      <a:r>
                        <a:rPr lang="en-US" sz="1400" b="1" u="sng" dirty="0">
                          <a:effectLst/>
                        </a:rPr>
                        <a:t> </a:t>
                      </a:r>
                      <a:r>
                        <a:rPr lang="en-US" sz="1400" b="1" u="sng" dirty="0" err="1">
                          <a:effectLst/>
                        </a:rPr>
                        <a:t>xét</a:t>
                      </a:r>
                      <a:r>
                        <a:rPr lang="en-US" sz="1400" b="1" u="sng" dirty="0">
                          <a:effectLst/>
                        </a:rPr>
                        <a:t>, ý </a:t>
                      </a:r>
                      <a:r>
                        <a:rPr lang="en-US" sz="1400" b="1" u="sng" dirty="0" err="1">
                          <a:effectLst/>
                        </a:rPr>
                        <a:t>nghĩa</a:t>
                      </a:r>
                      <a:r>
                        <a:rPr lang="en-US" sz="1400" b="1" u="sng" dirty="0">
                          <a:effectLst/>
                        </a:rPr>
                        <a:t> </a:t>
                      </a:r>
                      <a:r>
                        <a:rPr lang="en-US" sz="1400" b="1" u="sng" dirty="0" err="1">
                          <a:effectLst/>
                        </a:rPr>
                        <a:t>của</a:t>
                      </a:r>
                      <a:r>
                        <a:rPr lang="en-US" sz="1400" b="1" u="sng" dirty="0">
                          <a:effectLst/>
                        </a:rPr>
                        <a:t> </a:t>
                      </a:r>
                      <a:r>
                        <a:rPr lang="en-US" sz="1400" b="1" u="sng" dirty="0" err="1">
                          <a:effectLst/>
                        </a:rPr>
                        <a:t>dẫn</a:t>
                      </a:r>
                      <a:r>
                        <a:rPr lang="en-US" sz="1400" b="1" u="sng" dirty="0">
                          <a:effectLst/>
                        </a:rPr>
                        <a:t> </a:t>
                      </a:r>
                      <a:r>
                        <a:rPr lang="en-US" sz="1400" b="1" u="sng" dirty="0" err="1">
                          <a:effectLst/>
                        </a:rPr>
                        <a:t>chứng</a:t>
                      </a:r>
                      <a:r>
                        <a:rPr lang="en-US" sz="1400" b="1" dirty="0">
                          <a:effectLst/>
                        </a:rPr>
                        <a:t> (</a:t>
                      </a:r>
                      <a:r>
                        <a:rPr lang="en-US" sz="1400" b="1" dirty="0" err="1">
                          <a:effectLst/>
                        </a:rPr>
                        <a:t>làm</a:t>
                      </a:r>
                      <a:r>
                        <a:rPr lang="en-US" sz="1400" b="1" dirty="0">
                          <a:effectLst/>
                        </a:rPr>
                        <a:t> </a:t>
                      </a:r>
                      <a:r>
                        <a:rPr lang="en-US" sz="1400" b="1" dirty="0" err="1">
                          <a:effectLst/>
                        </a:rPr>
                        <a:t>rõ</a:t>
                      </a:r>
                      <a:r>
                        <a:rPr lang="en-US" sz="1400" b="1" dirty="0">
                          <a:effectLst/>
                        </a:rPr>
                        <a:t> </a:t>
                      </a:r>
                      <a:r>
                        <a:rPr lang="en-US" sz="1400" b="1" dirty="0" err="1">
                          <a:effectLst/>
                        </a:rPr>
                        <a:t>cho</a:t>
                      </a:r>
                      <a:r>
                        <a:rPr lang="en-US" sz="1400" b="1" dirty="0">
                          <a:effectLst/>
                        </a:rPr>
                        <a:t> </a:t>
                      </a:r>
                      <a:r>
                        <a:rPr lang="en-US" sz="1400" b="1" dirty="0" err="1">
                          <a:effectLst/>
                        </a:rPr>
                        <a:t>chủ</a:t>
                      </a:r>
                      <a:r>
                        <a:rPr lang="en-US" sz="1400" b="1" dirty="0">
                          <a:effectLst/>
                        </a:rPr>
                        <a:t> </a:t>
                      </a:r>
                      <a:r>
                        <a:rPr lang="en-US" sz="1400" b="1" dirty="0" err="1">
                          <a:effectLst/>
                        </a:rPr>
                        <a:t>đề</a:t>
                      </a:r>
                      <a:r>
                        <a:rPr lang="en-US" sz="1400" b="1" dirty="0">
                          <a:effectLst/>
                        </a:rPr>
                        <a:t> </a:t>
                      </a:r>
                      <a:r>
                        <a:rPr lang="en-US" sz="1400" b="1" dirty="0" err="1">
                          <a:effectLst/>
                        </a:rPr>
                        <a:t>đoạn</a:t>
                      </a:r>
                      <a:r>
                        <a:rPr lang="en-US" sz="1400" b="1" dirty="0">
                          <a:effectLst/>
                        </a:rPr>
                        <a:t>)</a:t>
                      </a:r>
                    </a:p>
                    <a:p>
                      <a:pPr>
                        <a:spcAft>
                          <a:spcPts val="0"/>
                        </a:spcAft>
                      </a:pPr>
                      <a:r>
                        <a:rPr lang="en-US" sz="1400" b="1" dirty="0">
                          <a:effectLst/>
                        </a:rPr>
                        <a:t> </a:t>
                      </a:r>
                    </a:p>
                    <a:p>
                      <a:pPr>
                        <a:spcAft>
                          <a:spcPts val="0"/>
                        </a:spcAft>
                      </a:pPr>
                      <a:r>
                        <a:rPr lang="en-US" sz="1400" b="1" dirty="0">
                          <a:effectLst/>
                        </a:rPr>
                        <a:t> - </a:t>
                      </a:r>
                      <a:r>
                        <a:rPr lang="en-US" sz="1400" b="1" u="sng" dirty="0" err="1">
                          <a:effectLst/>
                        </a:rPr>
                        <a:t>Dự</a:t>
                      </a:r>
                      <a:r>
                        <a:rPr lang="en-US" sz="1400" b="1" u="sng" dirty="0">
                          <a:effectLst/>
                        </a:rPr>
                        <a:t> </a:t>
                      </a:r>
                      <a:r>
                        <a:rPr lang="en-US" sz="1400" b="1" u="sng" dirty="0" err="1">
                          <a:effectLst/>
                        </a:rPr>
                        <a:t>kiến</a:t>
                      </a:r>
                      <a:r>
                        <a:rPr lang="en-US" sz="1400" b="1" dirty="0">
                          <a:effectLst/>
                        </a:rPr>
                        <a:t> </a:t>
                      </a:r>
                      <a:r>
                        <a:rPr lang="en-US" sz="1400" b="1" dirty="0" err="1">
                          <a:effectLst/>
                        </a:rPr>
                        <a:t>sử</a:t>
                      </a:r>
                      <a:r>
                        <a:rPr lang="en-US" sz="1400" b="1" dirty="0">
                          <a:effectLst/>
                        </a:rPr>
                        <a:t> </a:t>
                      </a:r>
                      <a:r>
                        <a:rPr lang="en-US" sz="1400" b="1" dirty="0" err="1">
                          <a:effectLst/>
                        </a:rPr>
                        <a:t>dụng</a:t>
                      </a:r>
                      <a:r>
                        <a:rPr lang="en-US" sz="1400" b="1" dirty="0">
                          <a:effectLst/>
                        </a:rPr>
                        <a:t>: </a:t>
                      </a:r>
                    </a:p>
                    <a:p>
                      <a:pPr marL="342900" lvl="0" indent="-342900">
                        <a:spcAft>
                          <a:spcPts val="0"/>
                        </a:spcAft>
                        <a:buFont typeface="Wingdings" panose="05000000000000000000" pitchFamily="2" charset="2"/>
                        <a:buChar char=""/>
                      </a:pPr>
                      <a:r>
                        <a:rPr lang="en-US" sz="1400" b="1" u="sng" dirty="0" err="1">
                          <a:effectLst/>
                        </a:rPr>
                        <a:t>phép</a:t>
                      </a:r>
                      <a:r>
                        <a:rPr lang="en-US" sz="1400" b="1" u="sng" dirty="0">
                          <a:effectLst/>
                        </a:rPr>
                        <a:t> </a:t>
                      </a:r>
                      <a:r>
                        <a:rPr lang="en-US" sz="1400" b="1" u="sng" dirty="0" err="1">
                          <a:effectLst/>
                        </a:rPr>
                        <a:t>liên</a:t>
                      </a:r>
                      <a:r>
                        <a:rPr lang="en-US" sz="1400" b="1" u="sng" dirty="0">
                          <a:effectLst/>
                        </a:rPr>
                        <a:t> </a:t>
                      </a:r>
                      <a:r>
                        <a:rPr lang="en-US" sz="1400" b="1" u="sng" dirty="0" err="1">
                          <a:effectLst/>
                        </a:rPr>
                        <a:t>kết</a:t>
                      </a:r>
                      <a:endParaRPr lang="en-US" sz="1400" b="1" dirty="0">
                        <a:effectLst/>
                      </a:endParaRPr>
                    </a:p>
                    <a:p>
                      <a:pPr marL="342900" lvl="0" indent="-342900">
                        <a:spcAft>
                          <a:spcPts val="0"/>
                        </a:spcAft>
                        <a:buFont typeface="Wingdings" panose="05000000000000000000" pitchFamily="2" charset="2"/>
                        <a:buChar char=""/>
                      </a:pPr>
                      <a:r>
                        <a:rPr lang="en-US" sz="1400" b="1" u="sng" dirty="0" err="1">
                          <a:effectLst/>
                        </a:rPr>
                        <a:t>kiểu</a:t>
                      </a:r>
                      <a:r>
                        <a:rPr lang="en-US" sz="1400" b="1" u="sng" dirty="0">
                          <a:effectLst/>
                        </a:rPr>
                        <a:t> </a:t>
                      </a:r>
                      <a:r>
                        <a:rPr lang="en-US" sz="1400" b="1" u="sng" dirty="0" err="1">
                          <a:effectLst/>
                        </a:rPr>
                        <a:t>câu</a:t>
                      </a:r>
                      <a:r>
                        <a:rPr lang="en-US" sz="1400" b="1" dirty="0">
                          <a:effectLst/>
                        </a:rPr>
                        <a:t> / </a:t>
                      </a:r>
                      <a:r>
                        <a:rPr lang="en-US" sz="1400" b="1" u="sng" dirty="0" err="1">
                          <a:effectLst/>
                        </a:rPr>
                        <a:t>thành</a:t>
                      </a:r>
                      <a:r>
                        <a:rPr lang="en-US" sz="1400" b="1" u="sng" dirty="0">
                          <a:effectLst/>
                        </a:rPr>
                        <a:t> </a:t>
                      </a:r>
                      <a:r>
                        <a:rPr lang="en-US" sz="1400" b="1" u="sng" dirty="0" err="1">
                          <a:effectLst/>
                        </a:rPr>
                        <a:t>phần</a:t>
                      </a:r>
                      <a:r>
                        <a:rPr lang="en-US" sz="1400" b="1" u="sng" dirty="0">
                          <a:effectLst/>
                        </a:rPr>
                        <a:t> </a:t>
                      </a:r>
                      <a:r>
                        <a:rPr lang="en-US" sz="1400" b="1" u="sng" dirty="0" err="1">
                          <a:effectLst/>
                        </a:rPr>
                        <a:t>câu</a:t>
                      </a:r>
                      <a:endParaRPr lang="en-US" sz="1400" b="1" u="sng" dirty="0">
                        <a:effectLst/>
                      </a:endParaRPr>
                    </a:p>
                    <a:p>
                      <a:pPr marL="0" lvl="0" indent="0">
                        <a:spcAft>
                          <a:spcPts val="0"/>
                        </a:spcAft>
                        <a:buFont typeface="Wingdings" panose="05000000000000000000" pitchFamily="2" charset="2"/>
                        <a:buNone/>
                      </a:pP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chemeClr val="accent4">
                        <a:lumMod val="60000"/>
                        <a:lumOff val="40000"/>
                      </a:schemeClr>
                    </a:solidFill>
                  </a:tcPr>
                </a:tc>
                <a:extLst>
                  <a:ext uri="{0D108BD9-81ED-4DB2-BD59-A6C34878D82A}">
                    <a16:rowId xmlns:a16="http://schemas.microsoft.com/office/drawing/2014/main" xmlns="" val="1802257678"/>
                  </a:ext>
                </a:extLst>
              </a:tr>
              <a:tr h="592632">
                <a:tc>
                  <a:txBody>
                    <a:bodyPr/>
                    <a:lstStyle/>
                    <a:p>
                      <a:pPr algn="ctr">
                        <a:spcAft>
                          <a:spcPts val="0"/>
                        </a:spcAft>
                      </a:pPr>
                      <a:r>
                        <a:rPr lang="en-US" sz="1400" b="1" dirty="0" err="1">
                          <a:effectLst/>
                        </a:rPr>
                        <a:t>Bước</a:t>
                      </a:r>
                      <a:r>
                        <a:rPr lang="en-US" sz="1400" b="1" dirty="0">
                          <a:effectLst/>
                        </a:rPr>
                        <a:t> 2</a:t>
                      </a:r>
                      <a:endParaRPr lang="en-US" sz="1400" b="1" dirty="0">
                        <a:effectLst/>
                        <a:latin typeface="Times New Roman" panose="02020603050405020304" pitchFamily="18" charset="0"/>
                        <a:ea typeface="Times New Roman" panose="02020603050405020304" pitchFamily="18" charset="0"/>
                      </a:endParaRPr>
                    </a:p>
                  </a:txBody>
                  <a:tcPr marL="47369" marR="47369" marT="0" marB="0" anchor="ctr">
                    <a:solidFill>
                      <a:srgbClr val="FFC000"/>
                    </a:solidFill>
                  </a:tcPr>
                </a:tc>
                <a:tc gridSpan="2">
                  <a:txBody>
                    <a:bodyPr/>
                    <a:lstStyle/>
                    <a:p>
                      <a:pPr>
                        <a:spcAft>
                          <a:spcPts val="0"/>
                        </a:spcAft>
                      </a:pPr>
                      <a:r>
                        <a:rPr lang="en-US" sz="1400" b="1" dirty="0">
                          <a:effectLst/>
                        </a:rPr>
                        <a:t>- </a:t>
                      </a:r>
                      <a:r>
                        <a:rPr lang="en-US" sz="1400" b="1" dirty="0" err="1">
                          <a:effectLst/>
                        </a:rPr>
                        <a:t>Dựa</a:t>
                      </a:r>
                      <a:r>
                        <a:rPr lang="en-US" sz="1400" b="1" dirty="0">
                          <a:effectLst/>
                        </a:rPr>
                        <a:t> </a:t>
                      </a:r>
                      <a:r>
                        <a:rPr lang="en-US" sz="1400" b="1" dirty="0" err="1">
                          <a:effectLst/>
                        </a:rPr>
                        <a:t>vào</a:t>
                      </a:r>
                      <a:r>
                        <a:rPr lang="en-US" sz="1400" b="1" dirty="0">
                          <a:effectLst/>
                        </a:rPr>
                        <a:t> </a:t>
                      </a:r>
                      <a:r>
                        <a:rPr lang="en-US" sz="1400" b="1" dirty="0" err="1">
                          <a:effectLst/>
                        </a:rPr>
                        <a:t>dàn</a:t>
                      </a:r>
                      <a:r>
                        <a:rPr lang="en-US" sz="1400" b="1" dirty="0">
                          <a:effectLst/>
                        </a:rPr>
                        <a:t> ý ở </a:t>
                      </a:r>
                      <a:r>
                        <a:rPr lang="en-US" sz="1400" b="1" dirty="0" err="1">
                          <a:effectLst/>
                        </a:rPr>
                        <a:t>nháp</a:t>
                      </a:r>
                      <a:r>
                        <a:rPr lang="en-US" sz="1400" b="1" dirty="0">
                          <a:effectLst/>
                        </a:rPr>
                        <a:t> -&gt; </a:t>
                      </a:r>
                      <a:r>
                        <a:rPr lang="en-US" sz="1400" b="1" u="sng" dirty="0" err="1">
                          <a:effectLst/>
                        </a:rPr>
                        <a:t>viết</a:t>
                      </a:r>
                      <a:r>
                        <a:rPr lang="en-US" sz="1400" b="1" u="sng" dirty="0">
                          <a:effectLst/>
                        </a:rPr>
                        <a:t> </a:t>
                      </a:r>
                      <a:r>
                        <a:rPr lang="en-US" sz="1400" b="1" u="sng" dirty="0" err="1">
                          <a:effectLst/>
                        </a:rPr>
                        <a:t>đoạn</a:t>
                      </a:r>
                      <a:r>
                        <a:rPr lang="en-US" sz="1400" b="1" u="sng" dirty="0">
                          <a:effectLst/>
                        </a:rPr>
                        <a:t> </a:t>
                      </a:r>
                      <a:r>
                        <a:rPr lang="en-US" sz="1400" b="1" u="sng" dirty="0" err="1">
                          <a:effectLst/>
                        </a:rPr>
                        <a:t>văn</a:t>
                      </a:r>
                      <a:r>
                        <a:rPr lang="en-US" sz="1400" b="1" u="sng" dirty="0">
                          <a:effectLst/>
                        </a:rPr>
                        <a:t> </a:t>
                      </a:r>
                      <a:r>
                        <a:rPr lang="en-US" sz="1400" b="1" u="sng" dirty="0" err="1">
                          <a:effectLst/>
                        </a:rPr>
                        <a:t>hoàn</a:t>
                      </a:r>
                      <a:r>
                        <a:rPr lang="en-US" sz="1400" b="1" u="sng" dirty="0">
                          <a:effectLst/>
                        </a:rPr>
                        <a:t> </a:t>
                      </a:r>
                      <a:r>
                        <a:rPr lang="en-US" sz="1400" b="1" u="sng" dirty="0" err="1">
                          <a:effectLst/>
                        </a:rPr>
                        <a:t>chỉnh</a:t>
                      </a:r>
                      <a:r>
                        <a:rPr lang="en-US" sz="1400" b="1" dirty="0">
                          <a:effectLst/>
                        </a:rPr>
                        <a:t> </a:t>
                      </a:r>
                      <a:r>
                        <a:rPr lang="en-US" sz="1400" b="1" dirty="0" err="1">
                          <a:effectLst/>
                        </a:rPr>
                        <a:t>vào</a:t>
                      </a:r>
                      <a:r>
                        <a:rPr lang="en-US" sz="1400" b="1" dirty="0">
                          <a:effectLst/>
                        </a:rPr>
                        <a:t> </a:t>
                      </a:r>
                      <a:r>
                        <a:rPr lang="en-US" sz="1400" b="1" dirty="0" err="1">
                          <a:effectLst/>
                        </a:rPr>
                        <a:t>giấy</a:t>
                      </a:r>
                      <a:r>
                        <a:rPr lang="en-US" sz="1400" b="1" dirty="0">
                          <a:effectLst/>
                        </a:rPr>
                        <a:t> </a:t>
                      </a:r>
                      <a:r>
                        <a:rPr lang="en-US" sz="1400" b="1" dirty="0" err="1">
                          <a:effectLst/>
                        </a:rPr>
                        <a:t>thi</a:t>
                      </a:r>
                      <a:r>
                        <a:rPr lang="en-US" sz="1400" b="1" dirty="0">
                          <a:effectLst/>
                        </a:rPr>
                        <a:t>, </a:t>
                      </a:r>
                      <a:r>
                        <a:rPr lang="en-US" sz="1400" b="1" dirty="0" err="1">
                          <a:effectLst/>
                        </a:rPr>
                        <a:t>chú</a:t>
                      </a:r>
                      <a:r>
                        <a:rPr lang="en-US" sz="1400" b="1" dirty="0">
                          <a:effectLst/>
                        </a:rPr>
                        <a:t> ý:</a:t>
                      </a:r>
                    </a:p>
                    <a:p>
                      <a:pPr marL="342900" lvl="0" indent="-342900">
                        <a:spcAft>
                          <a:spcPts val="0"/>
                        </a:spcAft>
                        <a:buFont typeface="Wingdings" panose="05000000000000000000" pitchFamily="2" charset="2"/>
                        <a:buChar char=""/>
                      </a:pPr>
                      <a:r>
                        <a:rPr lang="en-US" sz="1400" b="1" dirty="0" err="1">
                          <a:effectLst/>
                        </a:rPr>
                        <a:t>viết</a:t>
                      </a:r>
                      <a:r>
                        <a:rPr lang="en-US" sz="1400" b="1" dirty="0">
                          <a:effectLst/>
                        </a:rPr>
                        <a:t> </a:t>
                      </a:r>
                      <a:r>
                        <a:rPr lang="en-US" sz="1400" b="1" dirty="0" err="1">
                          <a:effectLst/>
                        </a:rPr>
                        <a:t>câu</a:t>
                      </a:r>
                      <a:r>
                        <a:rPr lang="en-US" sz="1400" b="1" dirty="0">
                          <a:effectLst/>
                        </a:rPr>
                        <a:t> </a:t>
                      </a:r>
                      <a:r>
                        <a:rPr lang="en-US" sz="1400" b="1" dirty="0" err="1">
                          <a:effectLst/>
                        </a:rPr>
                        <a:t>phải</a:t>
                      </a:r>
                      <a:r>
                        <a:rPr lang="en-US" sz="1400" b="1" dirty="0">
                          <a:effectLst/>
                        </a:rPr>
                        <a:t> </a:t>
                      </a:r>
                      <a:r>
                        <a:rPr lang="en-US" sz="1400" b="1" dirty="0" err="1">
                          <a:effectLst/>
                        </a:rPr>
                        <a:t>đủ</a:t>
                      </a:r>
                      <a:r>
                        <a:rPr lang="en-US" sz="1400" b="1" dirty="0">
                          <a:effectLst/>
                        </a:rPr>
                        <a:t> CN-VN</a:t>
                      </a:r>
                    </a:p>
                    <a:p>
                      <a:pPr marL="342900" lvl="0" indent="-342900">
                        <a:spcAft>
                          <a:spcPts val="0"/>
                        </a:spcAft>
                        <a:buFont typeface="Wingdings" panose="05000000000000000000" pitchFamily="2" charset="2"/>
                        <a:buChar char=""/>
                      </a:pPr>
                      <a:r>
                        <a:rPr lang="en-US" sz="1400" b="1" dirty="0" err="1">
                          <a:effectLst/>
                        </a:rPr>
                        <a:t>Liên</a:t>
                      </a:r>
                      <a:r>
                        <a:rPr lang="en-US" sz="1400" b="1" dirty="0">
                          <a:effectLst/>
                        </a:rPr>
                        <a:t> </a:t>
                      </a:r>
                      <a:r>
                        <a:rPr lang="en-US" sz="1400" b="1" dirty="0" err="1">
                          <a:effectLst/>
                        </a:rPr>
                        <a:t>kết</a:t>
                      </a:r>
                      <a:r>
                        <a:rPr lang="en-US" sz="1400" b="1" dirty="0">
                          <a:effectLst/>
                        </a:rPr>
                        <a:t> </a:t>
                      </a:r>
                      <a:r>
                        <a:rPr lang="en-US" sz="1400" b="1" dirty="0" err="1">
                          <a:effectLst/>
                        </a:rPr>
                        <a:t>đoạn</a:t>
                      </a:r>
                      <a:r>
                        <a:rPr lang="en-US" sz="1400" b="1" dirty="0">
                          <a:effectLst/>
                        </a:rPr>
                        <a:t> </a:t>
                      </a:r>
                      <a:r>
                        <a:rPr lang="en-US" sz="1400" b="1" dirty="0" err="1">
                          <a:effectLst/>
                        </a:rPr>
                        <a:t>bằng</a:t>
                      </a:r>
                      <a:r>
                        <a:rPr lang="en-US" sz="1400" b="1" dirty="0">
                          <a:effectLst/>
                        </a:rPr>
                        <a:t>: </a:t>
                      </a:r>
                      <a:r>
                        <a:rPr lang="en-US" sz="1400" b="1" dirty="0" err="1">
                          <a:effectLst/>
                        </a:rPr>
                        <a:t>các</a:t>
                      </a:r>
                      <a:r>
                        <a:rPr lang="en-US" sz="1400" b="1" dirty="0">
                          <a:effectLst/>
                        </a:rPr>
                        <a:t> </a:t>
                      </a:r>
                      <a:r>
                        <a:rPr lang="en-US" sz="1400" b="1" dirty="0" err="1">
                          <a:effectLst/>
                        </a:rPr>
                        <a:t>phép</a:t>
                      </a:r>
                      <a:r>
                        <a:rPr lang="en-US" sz="1400" b="1" dirty="0">
                          <a:effectLst/>
                        </a:rPr>
                        <a:t> </a:t>
                      </a:r>
                      <a:r>
                        <a:rPr lang="en-US" sz="1400" b="1" dirty="0" err="1">
                          <a:effectLst/>
                        </a:rPr>
                        <a:t>liên</a:t>
                      </a:r>
                      <a:r>
                        <a:rPr lang="en-US" sz="1400" b="1" dirty="0">
                          <a:effectLst/>
                        </a:rPr>
                        <a:t> </a:t>
                      </a:r>
                      <a:r>
                        <a:rPr lang="en-US" sz="1400" b="1" dirty="0" err="1">
                          <a:effectLst/>
                        </a:rPr>
                        <a:t>kết</a:t>
                      </a:r>
                      <a:r>
                        <a:rPr lang="en-US" sz="1400" b="1" dirty="0">
                          <a:effectLst/>
                        </a:rPr>
                        <a:t> + </a:t>
                      </a:r>
                      <a:r>
                        <a:rPr lang="en-US" sz="1400" b="1" dirty="0" err="1">
                          <a:effectLst/>
                        </a:rPr>
                        <a:t>câu</a:t>
                      </a:r>
                      <a:r>
                        <a:rPr lang="en-US" sz="1400" b="1" dirty="0">
                          <a:effectLst/>
                        </a:rPr>
                        <a:t> </a:t>
                      </a:r>
                      <a:r>
                        <a:rPr lang="en-US" sz="1400" b="1" dirty="0" err="1">
                          <a:effectLst/>
                        </a:rPr>
                        <a:t>chuyển</a:t>
                      </a:r>
                      <a:r>
                        <a:rPr lang="en-US" sz="1400" b="1" dirty="0">
                          <a:effectLst/>
                        </a:rPr>
                        <a:t> ý.</a:t>
                      </a: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2719875530"/>
                  </a:ext>
                </a:extLst>
              </a:tr>
              <a:tr h="194936">
                <a:tc>
                  <a:txBody>
                    <a:bodyPr/>
                    <a:lstStyle/>
                    <a:p>
                      <a:pPr algn="ctr">
                        <a:spcAft>
                          <a:spcPts val="0"/>
                        </a:spcAft>
                      </a:pPr>
                      <a:r>
                        <a:rPr lang="en-US" sz="1400" b="1" dirty="0" err="1">
                          <a:effectLst/>
                        </a:rPr>
                        <a:t>Bước</a:t>
                      </a:r>
                      <a:r>
                        <a:rPr lang="en-US" sz="1400" b="1" dirty="0">
                          <a:effectLst/>
                        </a:rPr>
                        <a:t> 3</a:t>
                      </a:r>
                      <a:endParaRPr lang="en-US" sz="1400" b="1" dirty="0">
                        <a:effectLst/>
                        <a:latin typeface="Times New Roman" panose="02020603050405020304" pitchFamily="18" charset="0"/>
                        <a:ea typeface="Times New Roman" panose="02020603050405020304" pitchFamily="18" charset="0"/>
                      </a:endParaRPr>
                    </a:p>
                  </a:txBody>
                  <a:tcPr marL="47369" marR="47369" marT="0" marB="0" anchor="ctr">
                    <a:solidFill>
                      <a:srgbClr val="FFC000"/>
                    </a:solidFill>
                  </a:tcPr>
                </a:tc>
                <a:tc gridSpan="2">
                  <a:txBody>
                    <a:bodyPr/>
                    <a:lstStyle/>
                    <a:p>
                      <a:pPr>
                        <a:spcAft>
                          <a:spcPts val="0"/>
                        </a:spcAft>
                      </a:pPr>
                      <a:r>
                        <a:rPr lang="en-US" sz="1400" b="1" dirty="0">
                          <a:effectLst/>
                        </a:rPr>
                        <a:t>- </a:t>
                      </a:r>
                      <a:r>
                        <a:rPr lang="en-US" sz="1400" b="1" dirty="0" err="1">
                          <a:effectLst/>
                        </a:rPr>
                        <a:t>Gạch</a:t>
                      </a:r>
                      <a:r>
                        <a:rPr lang="en-US" sz="1400" b="1" dirty="0">
                          <a:effectLst/>
                        </a:rPr>
                        <a:t> </a:t>
                      </a:r>
                      <a:r>
                        <a:rPr lang="en-US" sz="1400" b="1" dirty="0" err="1">
                          <a:effectLst/>
                        </a:rPr>
                        <a:t>chân</a:t>
                      </a:r>
                      <a:r>
                        <a:rPr lang="en-US" sz="1400" b="1" dirty="0">
                          <a:effectLst/>
                        </a:rPr>
                        <a:t> + </a:t>
                      </a:r>
                      <a:r>
                        <a:rPr lang="en-US" sz="1400" b="1" u="sng" dirty="0" err="1">
                          <a:effectLst/>
                        </a:rPr>
                        <a:t>chú</a:t>
                      </a:r>
                      <a:r>
                        <a:rPr lang="en-US" sz="1400" b="1" u="sng" dirty="0">
                          <a:effectLst/>
                        </a:rPr>
                        <a:t> </a:t>
                      </a:r>
                      <a:r>
                        <a:rPr lang="en-US" sz="1400" b="1" u="sng" dirty="0" err="1">
                          <a:effectLst/>
                        </a:rPr>
                        <a:t>thích</a:t>
                      </a:r>
                      <a:r>
                        <a:rPr lang="en-US" sz="1400" b="1" dirty="0">
                          <a:effectLst/>
                        </a:rPr>
                        <a:t> </a:t>
                      </a:r>
                      <a:r>
                        <a:rPr lang="en-US" sz="1400" b="1" dirty="0" err="1">
                          <a:effectLst/>
                        </a:rPr>
                        <a:t>các</a:t>
                      </a:r>
                      <a:r>
                        <a:rPr lang="en-US" sz="1400" b="1" dirty="0">
                          <a:effectLst/>
                        </a:rPr>
                        <a:t> </a:t>
                      </a:r>
                      <a:r>
                        <a:rPr lang="en-US" sz="1400" b="1" dirty="0" err="1">
                          <a:effectLst/>
                        </a:rPr>
                        <a:t>kiến</a:t>
                      </a:r>
                      <a:r>
                        <a:rPr lang="en-US" sz="1400" b="1" dirty="0">
                          <a:effectLst/>
                        </a:rPr>
                        <a:t> </a:t>
                      </a:r>
                      <a:r>
                        <a:rPr lang="en-US" sz="1400" b="1" dirty="0" err="1">
                          <a:effectLst/>
                        </a:rPr>
                        <a:t>thức</a:t>
                      </a:r>
                      <a:r>
                        <a:rPr lang="en-US" sz="1400" b="1" dirty="0">
                          <a:effectLst/>
                        </a:rPr>
                        <a:t> </a:t>
                      </a:r>
                      <a:r>
                        <a:rPr lang="en-US" sz="1400" b="1" dirty="0" err="1">
                          <a:effectLst/>
                        </a:rPr>
                        <a:t>tiếng</a:t>
                      </a:r>
                      <a:r>
                        <a:rPr lang="en-US" sz="1400" b="1" dirty="0">
                          <a:effectLst/>
                        </a:rPr>
                        <a:t> </a:t>
                      </a:r>
                      <a:r>
                        <a:rPr lang="en-US" sz="1400" b="1" dirty="0" err="1">
                          <a:effectLst/>
                        </a:rPr>
                        <a:t>việt</a:t>
                      </a:r>
                      <a:r>
                        <a:rPr lang="en-US" sz="1400" b="1" dirty="0">
                          <a:effectLst/>
                        </a:rPr>
                        <a:t> (</a:t>
                      </a:r>
                      <a:r>
                        <a:rPr lang="en-US" sz="1400" b="1" dirty="0" err="1">
                          <a:effectLst/>
                        </a:rPr>
                        <a:t>bằng</a:t>
                      </a:r>
                      <a:r>
                        <a:rPr lang="en-US" sz="1400" b="1" dirty="0">
                          <a:effectLst/>
                        </a:rPr>
                        <a:t> </a:t>
                      </a:r>
                      <a:r>
                        <a:rPr lang="en-US" sz="1400" b="1" dirty="0" err="1">
                          <a:effectLst/>
                        </a:rPr>
                        <a:t>kí</a:t>
                      </a:r>
                      <a:r>
                        <a:rPr lang="en-US" sz="1400" b="1" dirty="0">
                          <a:effectLst/>
                        </a:rPr>
                        <a:t> </a:t>
                      </a:r>
                      <a:r>
                        <a:rPr lang="en-US" sz="1400" b="1" dirty="0" err="1">
                          <a:effectLst/>
                        </a:rPr>
                        <a:t>hiệu</a:t>
                      </a:r>
                      <a:r>
                        <a:rPr lang="en-US" sz="1400" b="1" dirty="0">
                          <a:effectLst/>
                        </a:rPr>
                        <a:t> )</a:t>
                      </a: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chemeClr val="tx1">
                        <a:lumMod val="90000"/>
                      </a:schemeClr>
                    </a:solidFill>
                  </a:tcPr>
                </a:tc>
                <a:tc hMerge="1">
                  <a:txBody>
                    <a:bodyPr/>
                    <a:lstStyle/>
                    <a:p>
                      <a:endParaRPr lang="en-US"/>
                    </a:p>
                  </a:txBody>
                  <a:tcPr/>
                </a:tc>
                <a:extLst>
                  <a:ext uri="{0D108BD9-81ED-4DB2-BD59-A6C34878D82A}">
                    <a16:rowId xmlns:a16="http://schemas.microsoft.com/office/drawing/2014/main" xmlns="" val="1637217732"/>
                  </a:ext>
                </a:extLst>
              </a:tr>
              <a:tr h="974683">
                <a:tc>
                  <a:txBody>
                    <a:bodyPr/>
                    <a:lstStyle/>
                    <a:p>
                      <a:pPr algn="ctr">
                        <a:spcAft>
                          <a:spcPts val="0"/>
                        </a:spcAft>
                      </a:pPr>
                      <a:r>
                        <a:rPr lang="en-US" sz="1400" b="1" dirty="0" err="1">
                          <a:effectLst/>
                        </a:rPr>
                        <a:t>Bước</a:t>
                      </a:r>
                      <a:r>
                        <a:rPr lang="en-US" sz="1400" b="1" dirty="0">
                          <a:effectLst/>
                        </a:rPr>
                        <a:t> 4</a:t>
                      </a:r>
                      <a:endParaRPr lang="en-US" sz="1400" b="1" dirty="0">
                        <a:effectLst/>
                        <a:latin typeface="Times New Roman" panose="02020603050405020304" pitchFamily="18" charset="0"/>
                        <a:ea typeface="Times New Roman" panose="02020603050405020304" pitchFamily="18" charset="0"/>
                      </a:endParaRPr>
                    </a:p>
                  </a:txBody>
                  <a:tcPr marL="47369" marR="47369" marT="0" marB="0" anchor="ctr">
                    <a:solidFill>
                      <a:srgbClr val="FFC000"/>
                    </a:solidFill>
                  </a:tcPr>
                </a:tc>
                <a:tc gridSpan="2">
                  <a:txBody>
                    <a:bodyPr/>
                    <a:lstStyle/>
                    <a:p>
                      <a:pPr>
                        <a:spcAft>
                          <a:spcPts val="0"/>
                        </a:spcAft>
                      </a:pPr>
                      <a:r>
                        <a:rPr lang="en-US" sz="1400" b="1" dirty="0">
                          <a:effectLst/>
                        </a:rPr>
                        <a:t>- </a:t>
                      </a:r>
                      <a:r>
                        <a:rPr lang="en-US" sz="1400" b="1" u="sng" dirty="0" err="1">
                          <a:effectLst/>
                        </a:rPr>
                        <a:t>Đọc</a:t>
                      </a:r>
                      <a:r>
                        <a:rPr lang="en-US" sz="1400" b="1" u="sng" dirty="0">
                          <a:effectLst/>
                        </a:rPr>
                        <a:t> </a:t>
                      </a:r>
                      <a:r>
                        <a:rPr lang="en-US" sz="1400" b="1" u="sng" dirty="0" err="1">
                          <a:effectLst/>
                        </a:rPr>
                        <a:t>lại</a:t>
                      </a:r>
                      <a:r>
                        <a:rPr lang="en-US" sz="1400" b="1" dirty="0">
                          <a:effectLst/>
                        </a:rPr>
                        <a:t> </a:t>
                      </a:r>
                      <a:r>
                        <a:rPr lang="en-US" sz="1400" b="1" dirty="0" err="1">
                          <a:effectLst/>
                        </a:rPr>
                        <a:t>đoạn</a:t>
                      </a:r>
                      <a:r>
                        <a:rPr lang="en-US" sz="1400" b="1" dirty="0">
                          <a:effectLst/>
                        </a:rPr>
                        <a:t> </a:t>
                      </a:r>
                      <a:r>
                        <a:rPr lang="en-US" sz="1400" b="1" dirty="0" err="1">
                          <a:effectLst/>
                        </a:rPr>
                        <a:t>để</a:t>
                      </a:r>
                      <a:r>
                        <a:rPr lang="en-US" sz="1400" b="1" dirty="0">
                          <a:effectLst/>
                        </a:rPr>
                        <a:t> </a:t>
                      </a:r>
                      <a:r>
                        <a:rPr lang="en-US" sz="1400" b="1" u="sng" dirty="0" err="1">
                          <a:effectLst/>
                        </a:rPr>
                        <a:t>kiểm</a:t>
                      </a:r>
                      <a:r>
                        <a:rPr lang="en-US" sz="1400" b="1" u="sng" dirty="0">
                          <a:effectLst/>
                        </a:rPr>
                        <a:t> </a:t>
                      </a:r>
                      <a:r>
                        <a:rPr lang="en-US" sz="1400" b="1" u="sng" dirty="0" err="1">
                          <a:effectLst/>
                        </a:rPr>
                        <a:t>tra</a:t>
                      </a:r>
                      <a:r>
                        <a:rPr lang="en-US" sz="1400" b="1" dirty="0">
                          <a:effectLst/>
                        </a:rPr>
                        <a:t>: </a:t>
                      </a:r>
                    </a:p>
                    <a:p>
                      <a:pPr marL="342900" lvl="0" indent="-342900">
                        <a:spcAft>
                          <a:spcPts val="0"/>
                        </a:spcAft>
                        <a:buFont typeface="Wingdings" panose="05000000000000000000" pitchFamily="2" charset="2"/>
                        <a:buChar char=""/>
                      </a:pPr>
                      <a:r>
                        <a:rPr lang="en-US" sz="1400" b="1" dirty="0" err="1">
                          <a:effectLst/>
                        </a:rPr>
                        <a:t>Số</a:t>
                      </a:r>
                      <a:r>
                        <a:rPr lang="en-US" sz="1400" b="1" dirty="0">
                          <a:effectLst/>
                        </a:rPr>
                        <a:t> </a:t>
                      </a:r>
                      <a:r>
                        <a:rPr lang="en-US" sz="1400" b="1" dirty="0" err="1">
                          <a:effectLst/>
                        </a:rPr>
                        <a:t>câu</a:t>
                      </a:r>
                      <a:endParaRPr lang="en-US" sz="1400" b="1" dirty="0">
                        <a:effectLst/>
                      </a:endParaRPr>
                    </a:p>
                    <a:p>
                      <a:pPr marL="342900" lvl="0" indent="-342900">
                        <a:spcAft>
                          <a:spcPts val="0"/>
                        </a:spcAft>
                        <a:buFont typeface="Wingdings" panose="05000000000000000000" pitchFamily="2" charset="2"/>
                        <a:buChar char=""/>
                      </a:pPr>
                      <a:r>
                        <a:rPr lang="en-US" sz="1400" b="1" dirty="0" err="1">
                          <a:effectLst/>
                        </a:rPr>
                        <a:t>kiến</a:t>
                      </a:r>
                      <a:r>
                        <a:rPr lang="en-US" sz="1400" b="1" dirty="0">
                          <a:effectLst/>
                        </a:rPr>
                        <a:t> </a:t>
                      </a:r>
                      <a:r>
                        <a:rPr lang="en-US" sz="1400" b="1" dirty="0" err="1">
                          <a:effectLst/>
                        </a:rPr>
                        <a:t>thức</a:t>
                      </a:r>
                      <a:r>
                        <a:rPr lang="en-US" sz="1400" b="1" dirty="0">
                          <a:effectLst/>
                        </a:rPr>
                        <a:t> </a:t>
                      </a:r>
                      <a:r>
                        <a:rPr lang="en-US" sz="1400" b="1" dirty="0" err="1">
                          <a:effectLst/>
                        </a:rPr>
                        <a:t>tiếng</a:t>
                      </a:r>
                      <a:r>
                        <a:rPr lang="en-US" sz="1400" b="1" dirty="0">
                          <a:effectLst/>
                        </a:rPr>
                        <a:t> </a:t>
                      </a:r>
                      <a:r>
                        <a:rPr lang="en-US" sz="1400" b="1" dirty="0" err="1">
                          <a:effectLst/>
                        </a:rPr>
                        <a:t>việt</a:t>
                      </a:r>
                      <a:endParaRPr lang="en-US" sz="1400" b="1" dirty="0">
                        <a:effectLst/>
                      </a:endParaRPr>
                    </a:p>
                    <a:p>
                      <a:pPr marL="342900" lvl="0" indent="-342900">
                        <a:spcAft>
                          <a:spcPts val="0"/>
                        </a:spcAft>
                        <a:buFont typeface="Wingdings" panose="05000000000000000000" pitchFamily="2" charset="2"/>
                        <a:buChar char=""/>
                      </a:pPr>
                      <a:r>
                        <a:rPr lang="en-US" sz="1400" b="1" dirty="0" err="1">
                          <a:effectLst/>
                        </a:rPr>
                        <a:t>kiểu</a:t>
                      </a:r>
                      <a:r>
                        <a:rPr lang="en-US" sz="1400" b="1" dirty="0">
                          <a:effectLst/>
                        </a:rPr>
                        <a:t> </a:t>
                      </a:r>
                      <a:r>
                        <a:rPr lang="en-US" sz="1400" b="1" dirty="0" err="1">
                          <a:effectLst/>
                        </a:rPr>
                        <a:t>trình</a:t>
                      </a:r>
                      <a:r>
                        <a:rPr lang="en-US" sz="1400" b="1" dirty="0">
                          <a:effectLst/>
                        </a:rPr>
                        <a:t> </a:t>
                      </a:r>
                      <a:r>
                        <a:rPr lang="en-US" sz="1400" b="1" dirty="0" err="1">
                          <a:effectLst/>
                        </a:rPr>
                        <a:t>bày</a:t>
                      </a:r>
                      <a:r>
                        <a:rPr lang="en-US" sz="1400" b="1" dirty="0">
                          <a:effectLst/>
                        </a:rPr>
                        <a:t> </a:t>
                      </a:r>
                      <a:r>
                        <a:rPr lang="en-US" sz="1400" b="1" dirty="0" err="1">
                          <a:effectLst/>
                        </a:rPr>
                        <a:t>đoạn</a:t>
                      </a:r>
                      <a:r>
                        <a:rPr lang="en-US" sz="1400" b="1" dirty="0">
                          <a:effectLst/>
                        </a:rPr>
                        <a:t> (DD- QN- T-P-H)</a:t>
                      </a:r>
                    </a:p>
                    <a:p>
                      <a:pPr marL="342900" lvl="0" indent="-342900">
                        <a:spcAft>
                          <a:spcPts val="0"/>
                        </a:spcAft>
                        <a:buFont typeface="Wingdings" panose="05000000000000000000" pitchFamily="2" charset="2"/>
                        <a:buChar char=""/>
                      </a:pPr>
                      <a:r>
                        <a:rPr lang="en-US" sz="1400" b="1" dirty="0" err="1">
                          <a:effectLst/>
                        </a:rPr>
                        <a:t>Ngữ</a:t>
                      </a:r>
                      <a:r>
                        <a:rPr lang="en-US" sz="1400" b="1" dirty="0">
                          <a:effectLst/>
                        </a:rPr>
                        <a:t> </a:t>
                      </a:r>
                      <a:r>
                        <a:rPr lang="en-US" sz="1400" b="1" dirty="0" err="1">
                          <a:effectLst/>
                        </a:rPr>
                        <a:t>pháp</a:t>
                      </a:r>
                      <a:r>
                        <a:rPr lang="en-US" sz="1400" b="1" dirty="0">
                          <a:effectLst/>
                        </a:rPr>
                        <a:t>, </a:t>
                      </a:r>
                      <a:r>
                        <a:rPr lang="en-US" sz="1400" b="1" dirty="0" err="1">
                          <a:effectLst/>
                        </a:rPr>
                        <a:t>chính</a:t>
                      </a:r>
                      <a:r>
                        <a:rPr lang="en-US" sz="1400" b="1" dirty="0">
                          <a:effectLst/>
                        </a:rPr>
                        <a:t> </a:t>
                      </a:r>
                      <a:r>
                        <a:rPr lang="en-US" sz="1400" b="1" dirty="0" err="1">
                          <a:effectLst/>
                        </a:rPr>
                        <a:t>tả</a:t>
                      </a:r>
                      <a:r>
                        <a:rPr lang="en-US" sz="1400" b="1" dirty="0">
                          <a:effectLst/>
                        </a:rPr>
                        <a:t>, </a:t>
                      </a:r>
                      <a:r>
                        <a:rPr lang="en-US" sz="1400" b="1" dirty="0" err="1">
                          <a:effectLst/>
                        </a:rPr>
                        <a:t>diễn</a:t>
                      </a:r>
                      <a:r>
                        <a:rPr lang="en-US" sz="1400" b="1" dirty="0">
                          <a:effectLst/>
                        </a:rPr>
                        <a:t> </a:t>
                      </a:r>
                      <a:r>
                        <a:rPr lang="en-US" sz="1400" b="1" dirty="0" err="1">
                          <a:effectLst/>
                        </a:rPr>
                        <a:t>đạt</a:t>
                      </a:r>
                      <a:r>
                        <a:rPr lang="en-US" sz="1400" b="1" dirty="0">
                          <a:effectLst/>
                        </a:rPr>
                        <a:t>, </a:t>
                      </a:r>
                      <a:r>
                        <a:rPr lang="en-US" sz="1400" b="1" dirty="0" err="1">
                          <a:effectLst/>
                        </a:rPr>
                        <a:t>gạch</a:t>
                      </a:r>
                      <a:r>
                        <a:rPr lang="en-US" sz="1400" b="1" dirty="0">
                          <a:effectLst/>
                        </a:rPr>
                        <a:t> </a:t>
                      </a:r>
                      <a:r>
                        <a:rPr lang="en-US" sz="1400" b="1" dirty="0" err="1">
                          <a:effectLst/>
                        </a:rPr>
                        <a:t>chân</a:t>
                      </a:r>
                      <a:r>
                        <a:rPr lang="en-US" sz="1400" b="1" dirty="0">
                          <a:effectLst/>
                        </a:rPr>
                        <a:t>, </a:t>
                      </a:r>
                      <a:r>
                        <a:rPr lang="en-US" sz="1400" b="1" dirty="0" err="1">
                          <a:effectLst/>
                        </a:rPr>
                        <a:t>chú</a:t>
                      </a:r>
                      <a:r>
                        <a:rPr lang="en-US" sz="1400" b="1" dirty="0">
                          <a:effectLst/>
                        </a:rPr>
                        <a:t> </a:t>
                      </a:r>
                      <a:r>
                        <a:rPr lang="en-US" sz="1400" b="1" dirty="0" err="1">
                          <a:effectLst/>
                        </a:rPr>
                        <a:t>thích</a:t>
                      </a:r>
                      <a:r>
                        <a:rPr lang="en-US" sz="1400" b="1" dirty="0">
                          <a:effectLst/>
                        </a:rPr>
                        <a:t>.</a:t>
                      </a:r>
                      <a:endParaRPr lang="en-US" sz="1400" b="1" dirty="0">
                        <a:effectLst/>
                        <a:latin typeface="Times New Roman" panose="02020603050405020304" pitchFamily="18" charset="0"/>
                        <a:ea typeface="Times New Roman" panose="02020603050405020304" pitchFamily="18" charset="0"/>
                      </a:endParaRPr>
                    </a:p>
                  </a:txBody>
                  <a:tcPr marL="47369" marR="47369" marT="0" marB="0">
                    <a:solidFill>
                      <a:srgbClr val="00B0F0"/>
                    </a:solidFill>
                  </a:tcPr>
                </a:tc>
                <a:tc hMerge="1">
                  <a:txBody>
                    <a:bodyPr/>
                    <a:lstStyle/>
                    <a:p>
                      <a:endParaRPr lang="en-US"/>
                    </a:p>
                  </a:txBody>
                  <a:tcPr/>
                </a:tc>
                <a:extLst>
                  <a:ext uri="{0D108BD9-81ED-4DB2-BD59-A6C34878D82A}">
                    <a16:rowId xmlns:a16="http://schemas.microsoft.com/office/drawing/2014/main" xmlns="" val="2924855373"/>
                  </a:ext>
                </a:extLst>
              </a:tr>
            </a:tbl>
          </a:graphicData>
        </a:graphic>
      </p:graphicFrame>
    </p:spTree>
    <p:extLst>
      <p:ext uri="{BB962C8B-B14F-4D97-AF65-F5344CB8AC3E}">
        <p14:creationId xmlns:p14="http://schemas.microsoft.com/office/powerpoint/2010/main" xmlns="" val="380467507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1405" y="986043"/>
            <a:ext cx="3731741" cy="519300"/>
          </a:xfrm>
        </p:spPr>
        <p:txBody>
          <a:bodyPr/>
          <a:lstStyle/>
          <a:p>
            <a:r>
              <a:rPr lang="en-US" sz="2400" dirty="0">
                <a:solidFill>
                  <a:srgbClr val="FF0000"/>
                </a:solidFill>
              </a:rPr>
              <a:t>1. </a:t>
            </a:r>
            <a:r>
              <a:rPr lang="en-US" sz="2400" dirty="0" err="1">
                <a:solidFill>
                  <a:srgbClr val="FF0000"/>
                </a:solidFill>
              </a:rPr>
              <a:t>người</a:t>
            </a:r>
            <a:r>
              <a:rPr lang="en-US" sz="2400" dirty="0">
                <a:solidFill>
                  <a:srgbClr val="FF0000"/>
                </a:solidFill>
              </a:rPr>
              <a:t> </a:t>
            </a:r>
            <a:r>
              <a:rPr lang="en-US" sz="2400" dirty="0" err="1">
                <a:solidFill>
                  <a:srgbClr val="FF0000"/>
                </a:solidFill>
              </a:rPr>
              <a:t>lính</a:t>
            </a:r>
            <a:r>
              <a:rPr lang="en-US" sz="2400" dirty="0">
                <a:solidFill>
                  <a:srgbClr val="FF0000"/>
                </a:solidFill>
              </a:rPr>
              <a:t> &amp; </a:t>
            </a:r>
            <a:r>
              <a:rPr lang="en-US" sz="2400" dirty="0" err="1">
                <a:solidFill>
                  <a:srgbClr val="FF0000"/>
                </a:solidFill>
              </a:rPr>
              <a:t>chiến</a:t>
            </a:r>
            <a:r>
              <a:rPr lang="en-US" sz="2400" dirty="0">
                <a:solidFill>
                  <a:srgbClr val="FF0000"/>
                </a:solidFill>
              </a:rPr>
              <a:t> </a:t>
            </a:r>
            <a:r>
              <a:rPr lang="en-US" sz="2400" dirty="0" err="1">
                <a:solidFill>
                  <a:srgbClr val="FF0000"/>
                </a:solidFill>
              </a:rPr>
              <a:t>tranh</a:t>
            </a:r>
            <a:endParaRPr lang="en-US" sz="2400" dirty="0">
              <a:solidFill>
                <a:srgbClr val="FF0000"/>
              </a:solidFill>
            </a:endParaRPr>
          </a:p>
        </p:txBody>
      </p:sp>
      <p:sp>
        <p:nvSpPr>
          <p:cNvPr id="3" name="Subtitle 2"/>
          <p:cNvSpPr>
            <a:spLocks noGrp="1"/>
          </p:cNvSpPr>
          <p:nvPr>
            <p:ph type="subTitle" idx="1"/>
          </p:nvPr>
        </p:nvSpPr>
        <p:spPr>
          <a:xfrm flipH="1">
            <a:off x="1203674" y="1411868"/>
            <a:ext cx="3201509" cy="435300"/>
          </a:xfrm>
        </p:spPr>
        <p:txBody>
          <a:bodyPr/>
          <a:lstStyle/>
          <a:p>
            <a:pPr algn="l">
              <a:buFontTx/>
              <a:buChar char="-"/>
            </a:pPr>
            <a:r>
              <a:rPr lang="en-US" sz="1800" b="1" dirty="0" err="1">
                <a:solidFill>
                  <a:srgbClr val="FF0000"/>
                </a:solidFill>
              </a:rPr>
              <a:t>Đồng</a:t>
            </a:r>
            <a:r>
              <a:rPr lang="en-US" sz="1800" b="1" dirty="0">
                <a:solidFill>
                  <a:srgbClr val="FF0000"/>
                </a:solidFill>
              </a:rPr>
              <a:t> </a:t>
            </a:r>
            <a:r>
              <a:rPr lang="en-US" sz="1800" b="1" dirty="0" err="1">
                <a:solidFill>
                  <a:srgbClr val="FF0000"/>
                </a:solidFill>
              </a:rPr>
              <a:t>chí</a:t>
            </a:r>
            <a:endParaRPr lang="en-US" sz="1800" b="1" dirty="0">
              <a:solidFill>
                <a:srgbClr val="FF0000"/>
              </a:solidFill>
            </a:endParaRPr>
          </a:p>
          <a:p>
            <a:pPr algn="l">
              <a:buFontTx/>
              <a:buChar char="-"/>
            </a:pPr>
            <a:r>
              <a:rPr lang="en-US" sz="1800" b="1" dirty="0" err="1">
                <a:solidFill>
                  <a:srgbClr val="FF0000"/>
                </a:solidFill>
              </a:rPr>
              <a:t>Bài</a:t>
            </a:r>
            <a:r>
              <a:rPr lang="en-US" sz="1800" b="1" dirty="0">
                <a:solidFill>
                  <a:srgbClr val="FF0000"/>
                </a:solidFill>
              </a:rPr>
              <a:t> </a:t>
            </a:r>
            <a:r>
              <a:rPr lang="en-US" sz="1800" b="1" dirty="0" err="1">
                <a:solidFill>
                  <a:srgbClr val="FF0000"/>
                </a:solidFill>
              </a:rPr>
              <a:t>thơ</a:t>
            </a:r>
            <a:r>
              <a:rPr lang="en-US" sz="1800" b="1" dirty="0">
                <a:solidFill>
                  <a:srgbClr val="FF0000"/>
                </a:solidFill>
              </a:rPr>
              <a:t> </a:t>
            </a:r>
            <a:r>
              <a:rPr lang="en-US" sz="1800" b="1" dirty="0" err="1">
                <a:solidFill>
                  <a:srgbClr val="FF0000"/>
                </a:solidFill>
              </a:rPr>
              <a:t>về</a:t>
            </a:r>
            <a:r>
              <a:rPr lang="en-US" sz="1800" b="1" dirty="0">
                <a:solidFill>
                  <a:srgbClr val="FF0000"/>
                </a:solidFill>
              </a:rPr>
              <a:t> </a:t>
            </a:r>
            <a:r>
              <a:rPr lang="en-US" sz="1800" b="1" dirty="0" err="1">
                <a:solidFill>
                  <a:srgbClr val="FF0000"/>
                </a:solidFill>
              </a:rPr>
              <a:t>tiểu</a:t>
            </a:r>
            <a:r>
              <a:rPr lang="en-US" sz="1800" b="1" dirty="0">
                <a:solidFill>
                  <a:srgbClr val="FF0000"/>
                </a:solidFill>
              </a:rPr>
              <a:t> </a:t>
            </a:r>
            <a:r>
              <a:rPr lang="en-US" sz="1800" b="1" dirty="0" err="1">
                <a:solidFill>
                  <a:srgbClr val="FF0000"/>
                </a:solidFill>
              </a:rPr>
              <a:t>đội</a:t>
            </a:r>
            <a:r>
              <a:rPr lang="en-US" sz="1800" b="1" dirty="0">
                <a:solidFill>
                  <a:srgbClr val="FF0000"/>
                </a:solidFill>
              </a:rPr>
              <a:t> </a:t>
            </a:r>
            <a:r>
              <a:rPr lang="en-US" sz="1800" b="1" dirty="0" err="1">
                <a:solidFill>
                  <a:srgbClr val="FF0000"/>
                </a:solidFill>
              </a:rPr>
              <a:t>xe</a:t>
            </a:r>
            <a:r>
              <a:rPr lang="en-US" sz="1800" b="1" dirty="0">
                <a:solidFill>
                  <a:srgbClr val="FF0000"/>
                </a:solidFill>
              </a:rPr>
              <a:t> </a:t>
            </a:r>
            <a:r>
              <a:rPr lang="en-US" sz="1800" b="1" dirty="0" err="1">
                <a:solidFill>
                  <a:srgbClr val="FF0000"/>
                </a:solidFill>
              </a:rPr>
              <a:t>không</a:t>
            </a:r>
            <a:r>
              <a:rPr lang="en-US" sz="1800" b="1" dirty="0">
                <a:solidFill>
                  <a:srgbClr val="FF0000"/>
                </a:solidFill>
              </a:rPr>
              <a:t> </a:t>
            </a:r>
            <a:r>
              <a:rPr lang="en-US" sz="1800" b="1" dirty="0" err="1">
                <a:solidFill>
                  <a:srgbClr val="FF0000"/>
                </a:solidFill>
              </a:rPr>
              <a:t>kính</a:t>
            </a:r>
            <a:endParaRPr lang="en-US" sz="1800" b="1" dirty="0">
              <a:solidFill>
                <a:srgbClr val="FF0000"/>
              </a:solidFill>
            </a:endParaRPr>
          </a:p>
          <a:p>
            <a:pPr algn="l">
              <a:buFontTx/>
              <a:buChar char="-"/>
            </a:pPr>
            <a:r>
              <a:rPr lang="en-US" sz="1800" b="1" dirty="0" err="1">
                <a:solidFill>
                  <a:srgbClr val="FF0000"/>
                </a:solidFill>
              </a:rPr>
              <a:t>Ánh</a:t>
            </a:r>
            <a:r>
              <a:rPr lang="en-US" sz="1800" b="1" dirty="0">
                <a:solidFill>
                  <a:srgbClr val="FF0000"/>
                </a:solidFill>
              </a:rPr>
              <a:t> </a:t>
            </a:r>
            <a:r>
              <a:rPr lang="en-US" sz="1800" b="1" dirty="0" err="1">
                <a:solidFill>
                  <a:srgbClr val="FF0000"/>
                </a:solidFill>
              </a:rPr>
              <a:t>trăng</a:t>
            </a:r>
            <a:endParaRPr lang="en-US" sz="1800" b="1" dirty="0">
              <a:solidFill>
                <a:srgbClr val="FF0000"/>
              </a:solidFill>
            </a:endParaRPr>
          </a:p>
          <a:p>
            <a:pPr algn="l">
              <a:buFontTx/>
              <a:buChar char="-"/>
            </a:pPr>
            <a:r>
              <a:rPr lang="en-US" sz="1800" b="1" dirty="0" err="1">
                <a:solidFill>
                  <a:srgbClr val="FF0000"/>
                </a:solidFill>
              </a:rPr>
              <a:t>Những</a:t>
            </a:r>
            <a:r>
              <a:rPr lang="en-US" sz="1800" b="1" dirty="0">
                <a:solidFill>
                  <a:srgbClr val="FF0000"/>
                </a:solidFill>
              </a:rPr>
              <a:t> </a:t>
            </a:r>
            <a:r>
              <a:rPr lang="en-US" sz="1800" b="1" dirty="0" err="1">
                <a:solidFill>
                  <a:srgbClr val="FF0000"/>
                </a:solidFill>
              </a:rPr>
              <a:t>ngôi</a:t>
            </a:r>
            <a:r>
              <a:rPr lang="en-US" sz="1800" b="1" dirty="0">
                <a:solidFill>
                  <a:srgbClr val="FF0000"/>
                </a:solidFill>
              </a:rPr>
              <a:t> </a:t>
            </a:r>
            <a:r>
              <a:rPr lang="en-US" sz="1800" b="1" dirty="0" err="1">
                <a:solidFill>
                  <a:srgbClr val="FF0000"/>
                </a:solidFill>
              </a:rPr>
              <a:t>sao</a:t>
            </a:r>
            <a:r>
              <a:rPr lang="en-US" sz="1800" b="1" dirty="0">
                <a:solidFill>
                  <a:srgbClr val="FF0000"/>
                </a:solidFill>
              </a:rPr>
              <a:t> </a:t>
            </a:r>
            <a:r>
              <a:rPr lang="en-US" sz="1800" b="1" dirty="0" err="1">
                <a:solidFill>
                  <a:srgbClr val="FF0000"/>
                </a:solidFill>
              </a:rPr>
              <a:t>xa</a:t>
            </a:r>
            <a:r>
              <a:rPr lang="en-US" sz="1800" b="1" dirty="0">
                <a:solidFill>
                  <a:srgbClr val="FF0000"/>
                </a:solidFill>
              </a:rPr>
              <a:t> </a:t>
            </a:r>
            <a:r>
              <a:rPr lang="en-US" sz="1800" b="1" dirty="0" err="1">
                <a:solidFill>
                  <a:srgbClr val="FF0000"/>
                </a:solidFill>
              </a:rPr>
              <a:t>xôi</a:t>
            </a:r>
            <a:endParaRPr lang="en-US" sz="1800" b="1" dirty="0">
              <a:solidFill>
                <a:srgbClr val="FF0000"/>
              </a:solidFill>
            </a:endParaRPr>
          </a:p>
        </p:txBody>
      </p:sp>
      <p:sp>
        <p:nvSpPr>
          <p:cNvPr id="10" name="Chevron 29"/>
          <p:cNvSpPr/>
          <p:nvPr/>
        </p:nvSpPr>
        <p:spPr bwMode="auto">
          <a:xfrm>
            <a:off x="1286944" y="548918"/>
            <a:ext cx="6037881" cy="407194"/>
          </a:xfrm>
          <a:prstGeom prst="chevron">
            <a:avLst>
              <a:gd name="adj" fmla="val 34040"/>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base">
              <a:buNone/>
            </a:pPr>
            <a:r>
              <a:rPr lang="en-US" altLang="zh-CN" sz="2250" b="1" dirty="0" err="1">
                <a:solidFill>
                  <a:schemeClr val="bg1"/>
                </a:solidFill>
                <a:latin typeface="Arial" panose="020B0604020202020204" pitchFamily="34" charset="0"/>
                <a:sym typeface="+mn-ea"/>
              </a:rPr>
              <a:t>Hệ</a:t>
            </a:r>
            <a:r>
              <a:rPr lang="en-US" altLang="zh-CN" sz="2250" b="1" dirty="0">
                <a:solidFill>
                  <a:schemeClr val="bg1"/>
                </a:solidFill>
                <a:latin typeface="Arial" panose="020B0604020202020204" pitchFamily="34" charset="0"/>
                <a:sym typeface="+mn-ea"/>
              </a:rPr>
              <a:t> </a:t>
            </a:r>
            <a:r>
              <a:rPr lang="en-US" altLang="zh-CN" sz="2250" b="1" dirty="0" err="1">
                <a:solidFill>
                  <a:schemeClr val="bg1"/>
                </a:solidFill>
                <a:latin typeface="Arial" panose="020B0604020202020204" pitchFamily="34" charset="0"/>
                <a:sym typeface="+mn-ea"/>
              </a:rPr>
              <a:t>thống</a:t>
            </a:r>
            <a:r>
              <a:rPr lang="en-US" altLang="zh-CN" sz="2250" b="1" dirty="0">
                <a:solidFill>
                  <a:schemeClr val="bg1"/>
                </a:solidFill>
                <a:latin typeface="Arial" panose="020B0604020202020204" pitchFamily="34" charset="0"/>
                <a:sym typeface="+mn-ea"/>
              </a:rPr>
              <a:t> </a:t>
            </a:r>
            <a:r>
              <a:rPr lang="en-US" altLang="zh-CN" sz="2250" b="1" dirty="0" err="1">
                <a:solidFill>
                  <a:schemeClr val="bg1"/>
                </a:solidFill>
                <a:latin typeface="Arial" panose="020B0604020202020204" pitchFamily="34" charset="0"/>
                <a:sym typeface="+mn-ea"/>
              </a:rPr>
              <a:t>tác</a:t>
            </a:r>
            <a:r>
              <a:rPr lang="en-US" altLang="zh-CN" sz="2250" b="1" dirty="0">
                <a:solidFill>
                  <a:schemeClr val="bg1"/>
                </a:solidFill>
                <a:latin typeface="Arial" panose="020B0604020202020204" pitchFamily="34" charset="0"/>
                <a:sym typeface="+mn-ea"/>
              </a:rPr>
              <a:t> </a:t>
            </a:r>
            <a:r>
              <a:rPr lang="en-US" altLang="zh-CN" sz="2250" b="1" dirty="0" err="1">
                <a:solidFill>
                  <a:schemeClr val="bg1"/>
                </a:solidFill>
                <a:latin typeface="Arial" panose="020B0604020202020204" pitchFamily="34" charset="0"/>
                <a:sym typeface="+mn-ea"/>
              </a:rPr>
              <a:t>phẩm</a:t>
            </a:r>
            <a:r>
              <a:rPr lang="en-US" altLang="zh-CN" sz="2250" b="1" dirty="0">
                <a:solidFill>
                  <a:schemeClr val="bg1"/>
                </a:solidFill>
                <a:latin typeface="Arial" panose="020B0604020202020204" pitchFamily="34" charset="0"/>
                <a:sym typeface="+mn-ea"/>
              </a:rPr>
              <a:t> </a:t>
            </a:r>
            <a:r>
              <a:rPr lang="en-US" altLang="zh-CN" sz="2250" b="1" dirty="0" err="1">
                <a:solidFill>
                  <a:schemeClr val="bg1"/>
                </a:solidFill>
                <a:latin typeface="Arial" panose="020B0604020202020204" pitchFamily="34" charset="0"/>
                <a:sym typeface="+mn-ea"/>
              </a:rPr>
              <a:t>theo</a:t>
            </a:r>
            <a:r>
              <a:rPr lang="en-US" altLang="zh-CN" sz="2250" b="1" dirty="0">
                <a:solidFill>
                  <a:schemeClr val="bg1"/>
                </a:solidFill>
                <a:latin typeface="Arial" panose="020B0604020202020204" pitchFamily="34" charset="0"/>
                <a:sym typeface="+mn-ea"/>
              </a:rPr>
              <a:t> </a:t>
            </a:r>
            <a:r>
              <a:rPr lang="en-US" altLang="zh-CN" sz="2250" b="1" dirty="0" err="1">
                <a:solidFill>
                  <a:schemeClr val="bg1"/>
                </a:solidFill>
                <a:latin typeface="Arial" panose="020B0604020202020204" pitchFamily="34" charset="0"/>
                <a:sym typeface="+mn-ea"/>
              </a:rPr>
              <a:t>đề</a:t>
            </a:r>
            <a:r>
              <a:rPr lang="en-US" altLang="zh-CN" sz="2250" b="1" dirty="0">
                <a:solidFill>
                  <a:schemeClr val="bg1"/>
                </a:solidFill>
                <a:latin typeface="Arial" panose="020B0604020202020204" pitchFamily="34" charset="0"/>
                <a:sym typeface="+mn-ea"/>
              </a:rPr>
              <a:t> </a:t>
            </a:r>
            <a:r>
              <a:rPr lang="en-US" altLang="zh-CN" sz="2250" b="1" dirty="0" err="1">
                <a:solidFill>
                  <a:schemeClr val="bg1"/>
                </a:solidFill>
                <a:latin typeface="Arial" panose="020B0604020202020204" pitchFamily="34" charset="0"/>
                <a:sym typeface="+mn-ea"/>
              </a:rPr>
              <a:t>tài</a:t>
            </a:r>
            <a:endParaRPr lang="en-US" altLang="zh-CN" sz="2250" b="1" noProof="1">
              <a:solidFill>
                <a:schemeClr val="bg1"/>
              </a:solidFill>
              <a:effectLst>
                <a:outerShdw blurRad="38100" dist="38100" dir="2700000">
                  <a:srgbClr val="000000"/>
                </a:outerShdw>
              </a:effectLst>
              <a:latin typeface="Arial" panose="020B0604020202020204" pitchFamily="34" charset="0"/>
              <a:ea typeface="Times New Roman" panose="02020603050405020304" pitchFamily="18" charset="0"/>
              <a:sym typeface="+mn-ea"/>
            </a:endParaRPr>
          </a:p>
        </p:txBody>
      </p:sp>
      <p:sp>
        <p:nvSpPr>
          <p:cNvPr id="11" name="Title 1"/>
          <p:cNvSpPr>
            <a:spLocks noGrp="1"/>
          </p:cNvSpPr>
          <p:nvPr>
            <p:ph type="ctrTitle"/>
          </p:nvPr>
        </p:nvSpPr>
        <p:spPr>
          <a:xfrm>
            <a:off x="4405183" y="986043"/>
            <a:ext cx="3731741" cy="519300"/>
          </a:xfrm>
        </p:spPr>
        <p:txBody>
          <a:bodyPr/>
          <a:lstStyle/>
          <a:p>
            <a:r>
              <a:rPr lang="en-US" sz="2400" dirty="0">
                <a:solidFill>
                  <a:srgbClr val="00B050"/>
                </a:solidFill>
              </a:rPr>
              <a:t>2. </a:t>
            </a:r>
            <a:r>
              <a:rPr lang="en-US" sz="2400" dirty="0" err="1">
                <a:solidFill>
                  <a:srgbClr val="00B050"/>
                </a:solidFill>
              </a:rPr>
              <a:t>Tình</a:t>
            </a:r>
            <a:r>
              <a:rPr lang="en-US" sz="2400" dirty="0">
                <a:solidFill>
                  <a:srgbClr val="00B050"/>
                </a:solidFill>
              </a:rPr>
              <a:t> </a:t>
            </a:r>
            <a:r>
              <a:rPr lang="en-US" sz="2400" dirty="0" err="1">
                <a:solidFill>
                  <a:srgbClr val="00B050"/>
                </a:solidFill>
              </a:rPr>
              <a:t>cảm</a:t>
            </a:r>
            <a:r>
              <a:rPr lang="en-US" sz="2400" dirty="0">
                <a:solidFill>
                  <a:srgbClr val="00B050"/>
                </a:solidFill>
              </a:rPr>
              <a:t> </a:t>
            </a:r>
            <a:r>
              <a:rPr lang="en-US" sz="2400" dirty="0" err="1">
                <a:solidFill>
                  <a:srgbClr val="00B050"/>
                </a:solidFill>
              </a:rPr>
              <a:t>gia</a:t>
            </a:r>
            <a:r>
              <a:rPr lang="en-US" sz="2400" dirty="0">
                <a:solidFill>
                  <a:srgbClr val="00B050"/>
                </a:solidFill>
              </a:rPr>
              <a:t> </a:t>
            </a:r>
            <a:r>
              <a:rPr lang="en-US" sz="2400" dirty="0" err="1">
                <a:solidFill>
                  <a:srgbClr val="00B050"/>
                </a:solidFill>
              </a:rPr>
              <a:t>đình</a:t>
            </a:r>
            <a:endParaRPr lang="en-US" sz="2400" dirty="0">
              <a:solidFill>
                <a:srgbClr val="00B050"/>
              </a:solidFill>
            </a:endParaRPr>
          </a:p>
        </p:txBody>
      </p:sp>
      <p:sp>
        <p:nvSpPr>
          <p:cNvPr id="12" name="Subtitle 2"/>
          <p:cNvSpPr>
            <a:spLocks noGrp="1"/>
          </p:cNvSpPr>
          <p:nvPr>
            <p:ph type="subTitle" idx="1"/>
          </p:nvPr>
        </p:nvSpPr>
        <p:spPr>
          <a:xfrm flipH="1">
            <a:off x="5211379" y="1355073"/>
            <a:ext cx="3201509" cy="758424"/>
          </a:xfrm>
        </p:spPr>
        <p:txBody>
          <a:bodyPr/>
          <a:lstStyle/>
          <a:p>
            <a:pPr algn="l">
              <a:buFontTx/>
              <a:buChar char="-"/>
            </a:pPr>
            <a:r>
              <a:rPr lang="en-US" sz="1800" b="1" dirty="0" err="1">
                <a:solidFill>
                  <a:srgbClr val="00B050"/>
                </a:solidFill>
              </a:rPr>
              <a:t>Bếp</a:t>
            </a:r>
            <a:r>
              <a:rPr lang="en-US" sz="1800" b="1" dirty="0">
                <a:solidFill>
                  <a:srgbClr val="00B050"/>
                </a:solidFill>
              </a:rPr>
              <a:t> </a:t>
            </a:r>
            <a:r>
              <a:rPr lang="en-US" sz="1800" b="1" dirty="0" err="1">
                <a:solidFill>
                  <a:srgbClr val="00B050"/>
                </a:solidFill>
              </a:rPr>
              <a:t>lửa</a:t>
            </a:r>
            <a:endParaRPr lang="en-US" sz="1800" b="1" dirty="0">
              <a:solidFill>
                <a:srgbClr val="00B050"/>
              </a:solidFill>
            </a:endParaRPr>
          </a:p>
          <a:p>
            <a:pPr algn="l">
              <a:buFontTx/>
              <a:buChar char="-"/>
            </a:pPr>
            <a:r>
              <a:rPr lang="en-US" sz="1800" b="1" dirty="0" err="1">
                <a:solidFill>
                  <a:srgbClr val="00B050"/>
                </a:solidFill>
              </a:rPr>
              <a:t>Chiếc</a:t>
            </a:r>
            <a:r>
              <a:rPr lang="en-US" sz="1800" b="1" dirty="0">
                <a:solidFill>
                  <a:srgbClr val="00B050"/>
                </a:solidFill>
              </a:rPr>
              <a:t> </a:t>
            </a:r>
            <a:r>
              <a:rPr lang="en-US" sz="1800" b="1" dirty="0" err="1">
                <a:solidFill>
                  <a:srgbClr val="00B050"/>
                </a:solidFill>
              </a:rPr>
              <a:t>lược</a:t>
            </a:r>
            <a:r>
              <a:rPr lang="en-US" sz="1800" b="1" dirty="0">
                <a:solidFill>
                  <a:srgbClr val="00B050"/>
                </a:solidFill>
              </a:rPr>
              <a:t> </a:t>
            </a:r>
            <a:r>
              <a:rPr lang="en-US" sz="1800" b="1" dirty="0" err="1">
                <a:solidFill>
                  <a:srgbClr val="00B050"/>
                </a:solidFill>
              </a:rPr>
              <a:t>ngà</a:t>
            </a:r>
            <a:endParaRPr lang="en-US" sz="1800" b="1" dirty="0">
              <a:solidFill>
                <a:srgbClr val="00B050"/>
              </a:solidFill>
            </a:endParaRPr>
          </a:p>
          <a:p>
            <a:pPr algn="l">
              <a:buFontTx/>
              <a:buChar char="-"/>
            </a:pPr>
            <a:r>
              <a:rPr lang="en-US" sz="1800" b="1" dirty="0" err="1">
                <a:solidFill>
                  <a:srgbClr val="00B050"/>
                </a:solidFill>
              </a:rPr>
              <a:t>Nói</a:t>
            </a:r>
            <a:r>
              <a:rPr lang="en-US" sz="1800" b="1" dirty="0">
                <a:solidFill>
                  <a:srgbClr val="00B050"/>
                </a:solidFill>
              </a:rPr>
              <a:t> </a:t>
            </a:r>
            <a:r>
              <a:rPr lang="en-US" sz="1800" b="1" dirty="0" err="1">
                <a:solidFill>
                  <a:srgbClr val="00B050"/>
                </a:solidFill>
              </a:rPr>
              <a:t>với</a:t>
            </a:r>
            <a:r>
              <a:rPr lang="en-US" sz="1800" b="1" dirty="0">
                <a:solidFill>
                  <a:srgbClr val="00B050"/>
                </a:solidFill>
              </a:rPr>
              <a:t> con</a:t>
            </a:r>
          </a:p>
        </p:txBody>
      </p:sp>
      <p:sp>
        <p:nvSpPr>
          <p:cNvPr id="13" name="Title 1"/>
          <p:cNvSpPr>
            <a:spLocks noGrp="1"/>
          </p:cNvSpPr>
          <p:nvPr>
            <p:ph type="ctrTitle"/>
          </p:nvPr>
        </p:nvSpPr>
        <p:spPr>
          <a:xfrm>
            <a:off x="565183" y="3286098"/>
            <a:ext cx="3731741" cy="519300"/>
          </a:xfrm>
        </p:spPr>
        <p:txBody>
          <a:bodyPr/>
          <a:lstStyle/>
          <a:p>
            <a:r>
              <a:rPr lang="en-US" sz="2400" dirty="0">
                <a:solidFill>
                  <a:srgbClr val="0070C0"/>
                </a:solidFill>
              </a:rPr>
              <a:t>3. Lao </a:t>
            </a:r>
            <a:r>
              <a:rPr lang="en-US" sz="2400" dirty="0" err="1">
                <a:solidFill>
                  <a:srgbClr val="0070C0"/>
                </a:solidFill>
              </a:rPr>
              <a:t>động</a:t>
            </a:r>
            <a:r>
              <a:rPr lang="en-US" sz="2400" dirty="0">
                <a:solidFill>
                  <a:srgbClr val="0070C0"/>
                </a:solidFill>
              </a:rPr>
              <a:t> </a:t>
            </a:r>
            <a:r>
              <a:rPr lang="en-US" sz="2400" dirty="0" err="1">
                <a:solidFill>
                  <a:srgbClr val="0070C0"/>
                </a:solidFill>
              </a:rPr>
              <a:t>cống</a:t>
            </a:r>
            <a:r>
              <a:rPr lang="en-US" sz="2400" dirty="0">
                <a:solidFill>
                  <a:srgbClr val="0070C0"/>
                </a:solidFill>
              </a:rPr>
              <a:t> </a:t>
            </a:r>
            <a:r>
              <a:rPr lang="en-US" sz="2400" dirty="0" err="1">
                <a:solidFill>
                  <a:srgbClr val="0070C0"/>
                </a:solidFill>
              </a:rPr>
              <a:t>hiến</a:t>
            </a:r>
            <a:endParaRPr lang="en-US" sz="2400" dirty="0">
              <a:solidFill>
                <a:srgbClr val="0070C0"/>
              </a:solidFill>
            </a:endParaRPr>
          </a:p>
        </p:txBody>
      </p:sp>
      <p:sp>
        <p:nvSpPr>
          <p:cNvPr id="14" name="Subtitle 2"/>
          <p:cNvSpPr>
            <a:spLocks noGrp="1"/>
          </p:cNvSpPr>
          <p:nvPr>
            <p:ph type="subTitle" idx="1"/>
          </p:nvPr>
        </p:nvSpPr>
        <p:spPr>
          <a:xfrm flipH="1">
            <a:off x="1027452" y="3711923"/>
            <a:ext cx="3201509" cy="435300"/>
          </a:xfrm>
        </p:spPr>
        <p:txBody>
          <a:bodyPr/>
          <a:lstStyle/>
          <a:p>
            <a:pPr algn="l">
              <a:buFontTx/>
              <a:buChar char="-"/>
            </a:pPr>
            <a:r>
              <a:rPr lang="en-US" sz="1800" b="1" dirty="0" err="1">
                <a:solidFill>
                  <a:srgbClr val="0070C0"/>
                </a:solidFill>
              </a:rPr>
              <a:t>Mùa</a:t>
            </a:r>
            <a:r>
              <a:rPr lang="en-US" sz="1800" b="1" dirty="0">
                <a:solidFill>
                  <a:srgbClr val="0070C0"/>
                </a:solidFill>
              </a:rPr>
              <a:t> </a:t>
            </a:r>
            <a:r>
              <a:rPr lang="en-US" sz="1800" b="1" dirty="0" err="1">
                <a:solidFill>
                  <a:srgbClr val="0070C0"/>
                </a:solidFill>
              </a:rPr>
              <a:t>xuân</a:t>
            </a:r>
            <a:r>
              <a:rPr lang="en-US" sz="1800" b="1" dirty="0">
                <a:solidFill>
                  <a:srgbClr val="0070C0"/>
                </a:solidFill>
              </a:rPr>
              <a:t> </a:t>
            </a:r>
            <a:r>
              <a:rPr lang="en-US" sz="1800" b="1" dirty="0" err="1">
                <a:solidFill>
                  <a:srgbClr val="0070C0"/>
                </a:solidFill>
              </a:rPr>
              <a:t>nho</a:t>
            </a:r>
            <a:r>
              <a:rPr lang="en-US" sz="1800" b="1" dirty="0">
                <a:solidFill>
                  <a:srgbClr val="0070C0"/>
                </a:solidFill>
              </a:rPr>
              <a:t> </a:t>
            </a:r>
            <a:r>
              <a:rPr lang="en-US" sz="1800" b="1" dirty="0" err="1">
                <a:solidFill>
                  <a:srgbClr val="0070C0"/>
                </a:solidFill>
              </a:rPr>
              <a:t>nhỏ</a:t>
            </a:r>
            <a:endParaRPr lang="en-US" sz="1800" b="1" dirty="0">
              <a:solidFill>
                <a:srgbClr val="0070C0"/>
              </a:solidFill>
            </a:endParaRPr>
          </a:p>
          <a:p>
            <a:pPr algn="l">
              <a:buFontTx/>
              <a:buChar char="-"/>
            </a:pPr>
            <a:r>
              <a:rPr lang="en-US" sz="1800" b="1" dirty="0" err="1">
                <a:solidFill>
                  <a:srgbClr val="0070C0"/>
                </a:solidFill>
              </a:rPr>
              <a:t>Đoàn</a:t>
            </a:r>
            <a:r>
              <a:rPr lang="en-US" sz="1800" b="1" dirty="0">
                <a:solidFill>
                  <a:srgbClr val="0070C0"/>
                </a:solidFill>
              </a:rPr>
              <a:t> </a:t>
            </a:r>
            <a:r>
              <a:rPr lang="en-US" sz="1800" b="1" dirty="0" err="1">
                <a:solidFill>
                  <a:srgbClr val="0070C0"/>
                </a:solidFill>
              </a:rPr>
              <a:t>thuyền</a:t>
            </a:r>
            <a:r>
              <a:rPr lang="en-US" sz="1800" b="1" dirty="0">
                <a:solidFill>
                  <a:srgbClr val="0070C0"/>
                </a:solidFill>
              </a:rPr>
              <a:t> </a:t>
            </a:r>
            <a:r>
              <a:rPr lang="en-US" sz="1800" b="1" dirty="0" err="1">
                <a:solidFill>
                  <a:srgbClr val="0070C0"/>
                </a:solidFill>
              </a:rPr>
              <a:t>đánh</a:t>
            </a:r>
            <a:r>
              <a:rPr lang="en-US" sz="1800" b="1" dirty="0">
                <a:solidFill>
                  <a:srgbClr val="0070C0"/>
                </a:solidFill>
              </a:rPr>
              <a:t> </a:t>
            </a:r>
            <a:r>
              <a:rPr lang="en-US" sz="1800" b="1" dirty="0" err="1">
                <a:solidFill>
                  <a:srgbClr val="0070C0"/>
                </a:solidFill>
              </a:rPr>
              <a:t>cá</a:t>
            </a:r>
            <a:endParaRPr lang="en-US" sz="1800" b="1" dirty="0">
              <a:solidFill>
                <a:srgbClr val="0070C0"/>
              </a:solidFill>
            </a:endParaRPr>
          </a:p>
          <a:p>
            <a:pPr algn="l">
              <a:buFontTx/>
              <a:buChar char="-"/>
            </a:pPr>
            <a:r>
              <a:rPr lang="en-US" sz="1800" b="1" dirty="0" err="1">
                <a:solidFill>
                  <a:srgbClr val="0070C0"/>
                </a:solidFill>
              </a:rPr>
              <a:t>Lặng</a:t>
            </a:r>
            <a:r>
              <a:rPr lang="en-US" sz="1800" b="1" dirty="0">
                <a:solidFill>
                  <a:srgbClr val="0070C0"/>
                </a:solidFill>
              </a:rPr>
              <a:t> </a:t>
            </a:r>
            <a:r>
              <a:rPr lang="en-US" sz="1800" b="1" dirty="0" err="1">
                <a:solidFill>
                  <a:srgbClr val="0070C0"/>
                </a:solidFill>
              </a:rPr>
              <a:t>lẽ</a:t>
            </a:r>
            <a:r>
              <a:rPr lang="en-US" sz="1800" b="1" dirty="0">
                <a:solidFill>
                  <a:srgbClr val="0070C0"/>
                </a:solidFill>
              </a:rPr>
              <a:t> Sa Pa</a:t>
            </a:r>
          </a:p>
        </p:txBody>
      </p:sp>
      <p:sp>
        <p:nvSpPr>
          <p:cNvPr id="15" name="Title 1"/>
          <p:cNvSpPr>
            <a:spLocks noGrp="1"/>
          </p:cNvSpPr>
          <p:nvPr>
            <p:ph type="ctrTitle"/>
          </p:nvPr>
        </p:nvSpPr>
        <p:spPr>
          <a:xfrm>
            <a:off x="4681147" y="2916183"/>
            <a:ext cx="3731741" cy="519300"/>
          </a:xfrm>
        </p:spPr>
        <p:txBody>
          <a:bodyPr/>
          <a:lstStyle/>
          <a:p>
            <a:r>
              <a:rPr lang="en-US" sz="2400" dirty="0">
                <a:solidFill>
                  <a:schemeClr val="accent4">
                    <a:lumMod val="75000"/>
                  </a:schemeClr>
                </a:solidFill>
              </a:rPr>
              <a:t>4. </a:t>
            </a:r>
            <a:r>
              <a:rPr lang="en-US" sz="2400" dirty="0" err="1">
                <a:solidFill>
                  <a:schemeClr val="accent4">
                    <a:lumMod val="75000"/>
                  </a:schemeClr>
                </a:solidFill>
              </a:rPr>
              <a:t>Vẻ</a:t>
            </a:r>
            <a:r>
              <a:rPr lang="en-US" sz="2400" dirty="0">
                <a:solidFill>
                  <a:schemeClr val="accent4">
                    <a:lumMod val="75000"/>
                  </a:schemeClr>
                </a:solidFill>
              </a:rPr>
              <a:t> </a:t>
            </a:r>
            <a:r>
              <a:rPr lang="en-US" sz="2400" dirty="0" err="1">
                <a:solidFill>
                  <a:schemeClr val="accent4">
                    <a:lumMod val="75000"/>
                  </a:schemeClr>
                </a:solidFill>
              </a:rPr>
              <a:t>đẹp</a:t>
            </a:r>
            <a:r>
              <a:rPr lang="en-US" sz="2400" dirty="0">
                <a:solidFill>
                  <a:schemeClr val="accent4">
                    <a:lumMod val="75000"/>
                  </a:schemeClr>
                </a:solidFill>
              </a:rPr>
              <a:t> </a:t>
            </a:r>
            <a:r>
              <a:rPr lang="en-US" sz="2400" dirty="0" err="1">
                <a:solidFill>
                  <a:schemeClr val="accent4">
                    <a:lumMod val="75000"/>
                  </a:schemeClr>
                </a:solidFill>
              </a:rPr>
              <a:t>của</a:t>
            </a:r>
            <a:r>
              <a:rPr lang="en-US" sz="2400" dirty="0">
                <a:solidFill>
                  <a:schemeClr val="accent4">
                    <a:lumMod val="75000"/>
                  </a:schemeClr>
                </a:solidFill>
              </a:rPr>
              <a:t> </a:t>
            </a:r>
            <a:r>
              <a:rPr lang="en-US" sz="2400" dirty="0" err="1">
                <a:solidFill>
                  <a:schemeClr val="accent4">
                    <a:lumMod val="75000"/>
                  </a:schemeClr>
                </a:solidFill>
              </a:rPr>
              <a:t>thiên</a:t>
            </a:r>
            <a:r>
              <a:rPr lang="en-US" sz="2400" dirty="0">
                <a:solidFill>
                  <a:schemeClr val="accent4">
                    <a:lumMod val="75000"/>
                  </a:schemeClr>
                </a:solidFill>
              </a:rPr>
              <a:t> </a:t>
            </a:r>
            <a:r>
              <a:rPr lang="en-US" sz="2400" dirty="0" err="1">
                <a:solidFill>
                  <a:schemeClr val="accent4">
                    <a:lumMod val="75000"/>
                  </a:schemeClr>
                </a:solidFill>
              </a:rPr>
              <a:t>nhiên</a:t>
            </a:r>
            <a:r>
              <a:rPr lang="en-US" sz="2400" dirty="0">
                <a:solidFill>
                  <a:schemeClr val="accent4">
                    <a:lumMod val="75000"/>
                  </a:schemeClr>
                </a:solidFill>
              </a:rPr>
              <a:t>, </a:t>
            </a:r>
            <a:r>
              <a:rPr lang="en-US" sz="2400" dirty="0" err="1">
                <a:solidFill>
                  <a:schemeClr val="accent4">
                    <a:lumMod val="75000"/>
                  </a:schemeClr>
                </a:solidFill>
              </a:rPr>
              <a:t>đất</a:t>
            </a:r>
            <a:r>
              <a:rPr lang="en-US" sz="2400" dirty="0">
                <a:solidFill>
                  <a:schemeClr val="accent4">
                    <a:lumMod val="75000"/>
                  </a:schemeClr>
                </a:solidFill>
              </a:rPr>
              <a:t> </a:t>
            </a:r>
            <a:r>
              <a:rPr lang="en-US" sz="2400" dirty="0" err="1">
                <a:solidFill>
                  <a:schemeClr val="accent4">
                    <a:lumMod val="75000"/>
                  </a:schemeClr>
                </a:solidFill>
              </a:rPr>
              <a:t>nước</a:t>
            </a:r>
            <a:r>
              <a:rPr lang="en-US" sz="2400" dirty="0">
                <a:solidFill>
                  <a:schemeClr val="accent4">
                    <a:lumMod val="75000"/>
                  </a:schemeClr>
                </a:solidFill>
              </a:rPr>
              <a:t> </a:t>
            </a:r>
            <a:r>
              <a:rPr lang="en-US" sz="2400" dirty="0" err="1">
                <a:solidFill>
                  <a:schemeClr val="accent4">
                    <a:lumMod val="75000"/>
                  </a:schemeClr>
                </a:solidFill>
              </a:rPr>
              <a:t>và</a:t>
            </a:r>
            <a:r>
              <a:rPr lang="en-US" sz="2400" dirty="0">
                <a:solidFill>
                  <a:schemeClr val="accent4">
                    <a:lumMod val="75000"/>
                  </a:schemeClr>
                </a:solidFill>
              </a:rPr>
              <a:t> </a:t>
            </a:r>
            <a:r>
              <a:rPr lang="en-US" sz="2400" dirty="0" err="1">
                <a:solidFill>
                  <a:schemeClr val="accent4">
                    <a:lumMod val="75000"/>
                  </a:schemeClr>
                </a:solidFill>
              </a:rPr>
              <a:t>những</a:t>
            </a:r>
            <a:r>
              <a:rPr lang="en-US" sz="2400" dirty="0">
                <a:solidFill>
                  <a:schemeClr val="accent4">
                    <a:lumMod val="75000"/>
                  </a:schemeClr>
                </a:solidFill>
              </a:rPr>
              <a:t> </a:t>
            </a:r>
            <a:r>
              <a:rPr lang="en-US" sz="2400" dirty="0" err="1">
                <a:solidFill>
                  <a:schemeClr val="accent4">
                    <a:lumMod val="75000"/>
                  </a:schemeClr>
                </a:solidFill>
              </a:rPr>
              <a:t>suy</a:t>
            </a:r>
            <a:r>
              <a:rPr lang="en-US" sz="2400" dirty="0">
                <a:solidFill>
                  <a:schemeClr val="accent4">
                    <a:lumMod val="75000"/>
                  </a:schemeClr>
                </a:solidFill>
              </a:rPr>
              <a:t> </a:t>
            </a:r>
            <a:r>
              <a:rPr lang="en-US" sz="2400" dirty="0" err="1">
                <a:solidFill>
                  <a:schemeClr val="accent4">
                    <a:lumMod val="75000"/>
                  </a:schemeClr>
                </a:solidFill>
              </a:rPr>
              <a:t>tư</a:t>
            </a:r>
            <a:r>
              <a:rPr lang="en-US" sz="2400" dirty="0">
                <a:solidFill>
                  <a:schemeClr val="accent4">
                    <a:lumMod val="75000"/>
                  </a:schemeClr>
                </a:solidFill>
              </a:rPr>
              <a:t> </a:t>
            </a:r>
            <a:r>
              <a:rPr lang="en-US" sz="2400" dirty="0" err="1">
                <a:solidFill>
                  <a:schemeClr val="accent4">
                    <a:lumMod val="75000"/>
                  </a:schemeClr>
                </a:solidFill>
              </a:rPr>
              <a:t>của</a:t>
            </a:r>
            <a:r>
              <a:rPr lang="en-US" sz="2400" dirty="0">
                <a:solidFill>
                  <a:schemeClr val="accent4">
                    <a:lumMod val="75000"/>
                  </a:schemeClr>
                </a:solidFill>
              </a:rPr>
              <a:t> con </a:t>
            </a:r>
            <a:r>
              <a:rPr lang="en-US" sz="2400" dirty="0" err="1">
                <a:solidFill>
                  <a:schemeClr val="accent4">
                    <a:lumMod val="75000"/>
                  </a:schemeClr>
                </a:solidFill>
              </a:rPr>
              <a:t>người</a:t>
            </a:r>
            <a:endParaRPr lang="en-US" sz="2400" dirty="0">
              <a:solidFill>
                <a:schemeClr val="accent4">
                  <a:lumMod val="75000"/>
                </a:schemeClr>
              </a:solidFill>
            </a:endParaRPr>
          </a:p>
        </p:txBody>
      </p:sp>
      <p:sp>
        <p:nvSpPr>
          <p:cNvPr id="16" name="Title 1"/>
          <p:cNvSpPr>
            <a:spLocks noGrp="1"/>
          </p:cNvSpPr>
          <p:nvPr>
            <p:ph type="ctrTitle"/>
          </p:nvPr>
        </p:nvSpPr>
        <p:spPr>
          <a:xfrm>
            <a:off x="4405183" y="3880912"/>
            <a:ext cx="3731741" cy="519300"/>
          </a:xfrm>
        </p:spPr>
        <p:txBody>
          <a:bodyPr/>
          <a:lstStyle/>
          <a:p>
            <a:r>
              <a:rPr lang="en-US" sz="2400" dirty="0">
                <a:solidFill>
                  <a:srgbClr val="00B0F0"/>
                </a:solidFill>
              </a:rPr>
              <a:t>5. </a:t>
            </a:r>
            <a:r>
              <a:rPr lang="en-US" sz="2400" dirty="0" err="1">
                <a:solidFill>
                  <a:srgbClr val="00B0F0"/>
                </a:solidFill>
              </a:rPr>
              <a:t>Ngợi</a:t>
            </a:r>
            <a:r>
              <a:rPr lang="en-US" sz="2400" dirty="0">
                <a:solidFill>
                  <a:srgbClr val="00B0F0"/>
                </a:solidFill>
              </a:rPr>
              <a:t> ca </a:t>
            </a:r>
            <a:r>
              <a:rPr lang="en-US" sz="2400" dirty="0" err="1">
                <a:solidFill>
                  <a:srgbClr val="00B0F0"/>
                </a:solidFill>
              </a:rPr>
              <a:t>lãnh</a:t>
            </a:r>
            <a:r>
              <a:rPr lang="en-US" sz="2400" dirty="0">
                <a:solidFill>
                  <a:srgbClr val="00B0F0"/>
                </a:solidFill>
              </a:rPr>
              <a:t> </a:t>
            </a:r>
            <a:r>
              <a:rPr lang="en-US" sz="2400" dirty="0" err="1">
                <a:solidFill>
                  <a:srgbClr val="00B0F0"/>
                </a:solidFill>
              </a:rPr>
              <a:t>tụ</a:t>
            </a:r>
            <a:endParaRPr lang="en-US" sz="2400" dirty="0">
              <a:solidFill>
                <a:srgbClr val="00B0F0"/>
              </a:solidFill>
            </a:endParaRPr>
          </a:p>
        </p:txBody>
      </p:sp>
      <p:sp>
        <p:nvSpPr>
          <p:cNvPr id="17" name="Subtitle 2"/>
          <p:cNvSpPr>
            <a:spLocks noGrp="1"/>
          </p:cNvSpPr>
          <p:nvPr>
            <p:ph type="subTitle" idx="1"/>
          </p:nvPr>
        </p:nvSpPr>
        <p:spPr>
          <a:xfrm flipH="1">
            <a:off x="5211379" y="3321437"/>
            <a:ext cx="3201509" cy="435300"/>
          </a:xfrm>
        </p:spPr>
        <p:txBody>
          <a:bodyPr/>
          <a:lstStyle/>
          <a:p>
            <a:pPr marL="139700" indent="0"/>
            <a:r>
              <a:rPr lang="en-US" sz="1800" b="1" dirty="0">
                <a:solidFill>
                  <a:schemeClr val="accent4">
                    <a:lumMod val="75000"/>
                  </a:schemeClr>
                </a:solidFill>
              </a:rPr>
              <a:t>Sang </a:t>
            </a:r>
            <a:r>
              <a:rPr lang="en-US" sz="1800" b="1" dirty="0" err="1">
                <a:solidFill>
                  <a:schemeClr val="accent4">
                    <a:lumMod val="75000"/>
                  </a:schemeClr>
                </a:solidFill>
              </a:rPr>
              <a:t>thu</a:t>
            </a:r>
            <a:endParaRPr lang="en-US" sz="1800" b="1" dirty="0">
              <a:solidFill>
                <a:schemeClr val="accent4">
                  <a:lumMod val="75000"/>
                </a:schemeClr>
              </a:solidFill>
            </a:endParaRPr>
          </a:p>
        </p:txBody>
      </p:sp>
      <p:sp>
        <p:nvSpPr>
          <p:cNvPr id="18" name="Subtitle 2"/>
          <p:cNvSpPr>
            <a:spLocks noGrp="1"/>
          </p:cNvSpPr>
          <p:nvPr>
            <p:ph type="subTitle" idx="1"/>
          </p:nvPr>
        </p:nvSpPr>
        <p:spPr>
          <a:xfrm flipH="1">
            <a:off x="5177262" y="4224811"/>
            <a:ext cx="3201509" cy="435300"/>
          </a:xfrm>
        </p:spPr>
        <p:txBody>
          <a:bodyPr/>
          <a:lstStyle/>
          <a:p>
            <a:pPr marL="139700" indent="0" algn="l"/>
            <a:r>
              <a:rPr lang="en-US" sz="1800" b="1" dirty="0">
                <a:solidFill>
                  <a:srgbClr val="00B0F0"/>
                </a:solidFill>
              </a:rPr>
              <a:t>         </a:t>
            </a:r>
            <a:r>
              <a:rPr lang="en-US" sz="1800" b="1" dirty="0" err="1">
                <a:solidFill>
                  <a:srgbClr val="00B0F0"/>
                </a:solidFill>
              </a:rPr>
              <a:t>Viếng</a:t>
            </a:r>
            <a:r>
              <a:rPr lang="en-US" sz="1800" b="1" dirty="0">
                <a:solidFill>
                  <a:srgbClr val="00B0F0"/>
                </a:solidFill>
              </a:rPr>
              <a:t> </a:t>
            </a:r>
            <a:r>
              <a:rPr lang="en-US" sz="1800" b="1" dirty="0" err="1">
                <a:solidFill>
                  <a:srgbClr val="00B0F0"/>
                </a:solidFill>
              </a:rPr>
              <a:t>lăng</a:t>
            </a:r>
            <a:r>
              <a:rPr lang="en-US" sz="1800" b="1" dirty="0">
                <a:solidFill>
                  <a:srgbClr val="00B0F0"/>
                </a:solidFill>
              </a:rPr>
              <a:t> </a:t>
            </a:r>
            <a:r>
              <a:rPr lang="en-US" sz="1800" b="1" dirty="0" err="1">
                <a:solidFill>
                  <a:srgbClr val="00B0F0"/>
                </a:solidFill>
              </a:rPr>
              <a:t>Bác</a:t>
            </a:r>
            <a:endParaRPr lang="en-US" sz="1800" b="1" dirty="0">
              <a:solidFill>
                <a:srgbClr val="00B0F0"/>
              </a:solidFill>
            </a:endParaRPr>
          </a:p>
        </p:txBody>
      </p:sp>
    </p:spTree>
    <p:extLst>
      <p:ext uri="{BB962C8B-B14F-4D97-AF65-F5344CB8AC3E}">
        <p14:creationId xmlns:p14="http://schemas.microsoft.com/office/powerpoint/2010/main" xmlns="" val="348946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0027" y="275503"/>
            <a:ext cx="8724424" cy="4616648"/>
          </a:xfrm>
          <a:prstGeom prst="rect">
            <a:avLst/>
          </a:prstGeom>
          <a:noFill/>
          <a:ln w="9525">
            <a:noFill/>
          </a:ln>
        </p:spPr>
        <p:txBody>
          <a:bodyPr wrap="square">
            <a:spAutoFit/>
          </a:bodyPr>
          <a:lstStyle/>
          <a:p>
            <a:pPr algn="just"/>
            <a:r>
              <a:rPr lang="en-US" sz="2100" b="1" dirty="0" err="1">
                <a:solidFill>
                  <a:srgbClr val="0000CC"/>
                </a:solidFill>
                <a:latin typeface="Times New Roman" panose="02020603050405020304" pitchFamily="18" charset="0"/>
                <a:sym typeface="+mn-ea"/>
              </a:rPr>
              <a:t>Bài</a:t>
            </a:r>
            <a:r>
              <a:rPr lang="en-US" sz="2100" b="1" dirty="0">
                <a:solidFill>
                  <a:srgbClr val="0000CC"/>
                </a:solidFill>
                <a:latin typeface="Times New Roman" panose="02020603050405020304" pitchFamily="18" charset="0"/>
                <a:sym typeface="+mn-ea"/>
              </a:rPr>
              <a:t> </a:t>
            </a:r>
            <a:r>
              <a:rPr lang="en-US" sz="2100" b="1" dirty="0" err="1">
                <a:solidFill>
                  <a:srgbClr val="0000CC"/>
                </a:solidFill>
                <a:latin typeface="Times New Roman" panose="02020603050405020304" pitchFamily="18" charset="0"/>
                <a:sym typeface="+mn-ea"/>
              </a:rPr>
              <a:t>tập</a:t>
            </a:r>
            <a:r>
              <a:rPr lang="en-US" sz="2100" b="1" dirty="0">
                <a:solidFill>
                  <a:srgbClr val="0000CC"/>
                </a:solidFill>
                <a:latin typeface="Times New Roman" panose="02020603050405020304" pitchFamily="18" charset="0"/>
                <a:sym typeface="+mn-ea"/>
              </a:rPr>
              <a:t> 1: </a:t>
            </a:r>
            <a:r>
              <a:rPr lang="en-US" sz="2100" b="1" dirty="0" err="1">
                <a:latin typeface="Times New Roman" panose="02020603050405020304" pitchFamily="18" charset="0"/>
                <a:sym typeface="+mn-ea"/>
              </a:rPr>
              <a:t>Bài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thơ</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Bếp</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lửa</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của</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Bằng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Việt</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đã</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gợi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lại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những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kỉ</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niệm</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xúc</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động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về</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người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tình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cháu</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Trong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thơ</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có</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đoạn</a:t>
            </a:r>
            <a:r>
              <a:rPr lang="en-US" sz="2100" b="1" dirty="0">
                <a:latin typeface="Times New Roman" panose="02020603050405020304" pitchFamily="18" charset="0"/>
                <a:sym typeface="+mn-ea"/>
              </a:rPr>
              <a:t>:</a:t>
            </a:r>
            <a:endParaRPr lang="en-US" sz="2100" b="1" dirty="0">
              <a:latin typeface="Times New Roman" panose="02020603050405020304" pitchFamily="18" charset="0"/>
            </a:endParaRPr>
          </a:p>
          <a:p>
            <a:pPr indent="1753076" algn="just"/>
            <a:r>
              <a:rPr lang="en-US" sz="2100" b="1" i="1" dirty="0">
                <a:latin typeface="Times New Roman" panose="02020603050405020304" pitchFamily="18" charset="0"/>
                <a:sym typeface="+mn-ea"/>
              </a:rPr>
              <a:t>"</a:t>
            </a:r>
            <a:r>
              <a:rPr lang="en-US" sz="2100" b="1" i="1" dirty="0" err="1">
                <a:latin typeface="Times New Roman" panose="02020603050405020304" pitchFamily="18" charset="0"/>
                <a:sym typeface="+mn-ea"/>
              </a:rPr>
              <a:t>Mẹ</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cha </a:t>
            </a:r>
            <a:r>
              <a:rPr lang="en-US" sz="2100" b="1" i="1" dirty="0" err="1">
                <a:latin typeface="Times New Roman" panose="02020603050405020304" pitchFamily="18" charset="0"/>
                <a:sym typeface="+mn-ea"/>
              </a:rPr>
              <a:t>công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tác</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bận</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không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về</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ở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bảo</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nghe</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dạy</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làm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chăm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học</a:t>
            </a:r>
            <a:r>
              <a:rPr lang="en-US" sz="2100" b="1" i="1" dirty="0">
                <a:latin typeface="Times New Roman" panose="02020603050405020304" pitchFamily="18" charset="0"/>
                <a:sym typeface="+mn-ea"/>
              </a:rPr>
              <a:t>.</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Nhóm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bếp</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lửa</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nghĩ</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thương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khó</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nhọc</a:t>
            </a:r>
            <a:r>
              <a:rPr lang="en-US" sz="2100" b="1" i="1" dirty="0">
                <a:latin typeface="Times New Roman" panose="02020603050405020304" pitchFamily="18" charset="0"/>
                <a:sym typeface="+mn-ea"/>
              </a:rPr>
              <a:t>,</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Tu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hú</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ơi</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Chẳng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đến</a:t>
            </a:r>
            <a:r>
              <a:rPr lang="en-US" sz="2100" b="1" i="1" dirty="0">
                <a:latin typeface="Times New Roman" panose="02020603050405020304" pitchFamily="18" charset="0"/>
                <a:sym typeface="+mn-ea"/>
              </a:rPr>
              <a:t> ở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Kêu</a:t>
            </a:r>
            <a:r>
              <a:rPr lang="en-US" sz="2100" b="1" i="1" dirty="0">
                <a:latin typeface="Times New Roman" panose="02020603050405020304" pitchFamily="18" charset="0"/>
                <a:sym typeface="+mn-ea"/>
              </a:rPr>
              <a:t> chi </a:t>
            </a:r>
            <a:r>
              <a:rPr lang="en-US" sz="2100" b="1" i="1" dirty="0" err="1">
                <a:latin typeface="Times New Roman" panose="02020603050405020304" pitchFamily="18" charset="0"/>
                <a:sym typeface="+mn-ea"/>
              </a:rPr>
              <a:t>hoài</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trên</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những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cánh</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đồng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xa</a:t>
            </a:r>
            <a:r>
              <a:rPr lang="en-US" sz="2100" b="1" i="1" dirty="0">
                <a:latin typeface="Times New Roman" panose="02020603050405020304" pitchFamily="18" charset="0"/>
                <a:sym typeface="+mn-ea"/>
              </a:rPr>
              <a:t>?"</a:t>
            </a:r>
            <a:endParaRPr lang="en-US" sz="2100" b="1" i="1" dirty="0">
              <a:latin typeface="Times New Roman" panose="02020603050405020304" pitchFamily="18" charset="0"/>
            </a:endParaRPr>
          </a:p>
          <a:p>
            <a:pPr algn="just"/>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Trích</a:t>
            </a:r>
            <a:r>
              <a:rPr lang="en-US" sz="2100" b="1" dirty="0">
                <a:latin typeface="Times New Roman" panose="02020603050405020304" pitchFamily="18" charset="0"/>
                <a:sym typeface="+mn-ea"/>
              </a:rPr>
              <a:t> </a:t>
            </a:r>
            <a:r>
              <a:rPr lang="en-US" sz="2100" b="1" i="1" dirty="0" err="1">
                <a:latin typeface="Times New Roman" panose="02020603050405020304" pitchFamily="18" charset="0"/>
                <a:sym typeface="+mn-ea"/>
              </a:rPr>
              <a:t>Ngữ</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văn</a:t>
            </a:r>
            <a:r>
              <a:rPr lang="en-US" sz="2100" b="1" i="1" dirty="0">
                <a:latin typeface="Times New Roman" panose="02020603050405020304" pitchFamily="18" charset="0"/>
                <a:sym typeface="+mn-ea"/>
              </a:rPr>
              <a:t> 9</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tập</a:t>
            </a:r>
            <a:r>
              <a:rPr lang="en-US" sz="2100" b="1" dirty="0">
                <a:latin typeface="Times New Roman" panose="02020603050405020304" pitchFamily="18" charset="0"/>
                <a:sym typeface="+mn-ea"/>
              </a:rPr>
              <a:t> 1, NXB </a:t>
            </a:r>
            <a:r>
              <a:rPr lang="en-US" sz="2100" b="1" dirty="0" err="1">
                <a:latin typeface="Times New Roman" panose="02020603050405020304" pitchFamily="18" charset="0"/>
                <a:sym typeface="+mn-ea"/>
              </a:rPr>
              <a:t>Giáo</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dục</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Việt</a:t>
            </a:r>
            <a:r>
              <a:rPr lang="en-US" sz="2100" b="1" dirty="0">
                <a:latin typeface="Times New Roman" panose="02020603050405020304" pitchFamily="18" charset="0"/>
                <a:sym typeface="+mn-ea"/>
              </a:rPr>
              <a:t> Nam, 2017)</a:t>
            </a:r>
            <a:endParaRPr lang="en-US" sz="2100" b="1" dirty="0">
              <a:latin typeface="Times New Roman" panose="02020603050405020304" pitchFamily="18" charset="0"/>
            </a:endParaRPr>
          </a:p>
          <a:p>
            <a:pPr algn="just"/>
            <a:r>
              <a:rPr lang="en-US" sz="2100" b="1" dirty="0" err="1">
                <a:solidFill>
                  <a:srgbClr val="0000CC"/>
                </a:solidFill>
                <a:latin typeface="Times New Roman" panose="02020603050405020304" pitchFamily="18" charset="0"/>
                <a:sym typeface="+mn-ea"/>
              </a:rPr>
              <a:t>Câu</a:t>
            </a:r>
            <a:r>
              <a:rPr lang="en-US" sz="2100" b="1" dirty="0">
                <a:solidFill>
                  <a:srgbClr val="0000CC"/>
                </a:solidFill>
                <a:latin typeface="Times New Roman" panose="02020603050405020304" pitchFamily="18" charset="0"/>
                <a:sym typeface="+mn-ea"/>
              </a:rPr>
              <a:t> 5 (3,5 điểm).</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Bằng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một</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đoạn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văn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khoảng</a:t>
            </a:r>
            <a:r>
              <a:rPr lang="en-US" sz="2100" b="1" dirty="0">
                <a:latin typeface="Times New Roman" panose="02020603050405020304" pitchFamily="18" charset="0"/>
                <a:sym typeface="+mn-ea"/>
              </a:rPr>
              <a:t> 12 </a:t>
            </a:r>
            <a:r>
              <a:rPr lang="en-US" sz="2100" b="1" dirty="0" err="1">
                <a:latin typeface="Times New Roman" panose="02020603050405020304" pitchFamily="18" charset="0"/>
                <a:sym typeface="+mn-ea"/>
              </a:rPr>
              <a:t>câu</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theo</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phép</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lập</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luận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diễn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dịch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em</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hãy</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làm</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rõ</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hình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ảnh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người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tình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cảm</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của</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cháu</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với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qua </a:t>
            </a:r>
            <a:r>
              <a:rPr lang="en-US" sz="2100" b="1" dirty="0" err="1">
                <a:latin typeface="Times New Roman" panose="02020603050405020304" pitchFamily="18" charset="0"/>
                <a:sym typeface="+mn-ea"/>
              </a:rPr>
              <a:t>đoạn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thơ</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trên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Trong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đoạn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văn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có</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sử</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dụng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hợp</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lí</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một</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câu</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phủ</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định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một</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phép</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thế</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để</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liên</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kết</a:t>
            </a:r>
            <a:r>
              <a:rPr lang="en-US" sz="2100" b="1" dirty="0">
                <a:latin typeface="Times New Roman" panose="02020603050405020304" pitchFamily="18" charset="0"/>
                <a:sym typeface="+mn-ea"/>
              </a:rPr>
              <a:t>. (</a:t>
            </a:r>
            <a:r>
              <a:rPr lang="en-US" sz="2100" b="1" i="1" dirty="0" err="1">
                <a:latin typeface="Times New Roman" panose="02020603050405020304" pitchFamily="18" charset="0"/>
                <a:sym typeface="+mn-ea"/>
              </a:rPr>
              <a:t>Gạch</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chân</a:t>
            </a:r>
            <a:r>
              <a:rPr lang="vi-VN" altLang="en-US" sz="2100" b="1" i="1" dirty="0" err="1">
                <a:latin typeface="Times New Roman" panose="02020603050405020304" pitchFamily="18" charset="0"/>
                <a:sym typeface="+mn-ea"/>
              </a:rPr>
              <a:t>, </a:t>
            </a:r>
            <a:r>
              <a:rPr lang="en-US" sz="2100" b="1" i="1" dirty="0" err="1">
                <a:latin typeface="Times New Roman" panose="02020603050405020304" pitchFamily="18" charset="0"/>
                <a:sym typeface="+mn-ea"/>
              </a:rPr>
              <a:t>chú</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thích</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rõ</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câu phủ định</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và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phép</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thế)</a:t>
            </a:r>
            <a:endParaRPr lang="en-US" sz="2100" i="1" dirty="0">
              <a:latin typeface="Times New Roman" panose="02020603050405020304" pitchFamily="18" charset="0"/>
            </a:endParaRPr>
          </a:p>
        </p:txBody>
      </p:sp>
    </p:spTree>
    <p:extLst>
      <p:ext uri="{BB962C8B-B14F-4D97-AF65-F5344CB8AC3E}">
        <p14:creationId xmlns:p14="http://schemas.microsoft.com/office/powerpoint/2010/main" xmlns="" val="365267637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76" y="3608514"/>
            <a:ext cx="8709660" cy="1384995"/>
          </a:xfrm>
          <a:prstGeom prst="rect">
            <a:avLst/>
          </a:prstGeom>
        </p:spPr>
        <p:txBody>
          <a:bodyPr wrap="square">
            <a:spAutoFit/>
          </a:bodyPr>
          <a:lstStyle/>
          <a:p>
            <a:pPr algn="ctr" fontAlgn="auto">
              <a:lnSpc>
                <a:spcPct val="100000"/>
              </a:lnSpc>
            </a:pPr>
            <a:r>
              <a:rPr lang="en-US" sz="2100" b="1" u="sng" dirty="0" err="1">
                <a:solidFill>
                  <a:srgbClr val="0000CC"/>
                </a:solidFill>
                <a:latin typeface="Times New Roman" panose="02020603050405020304" pitchFamily="18" charset="0"/>
                <a:ea typeface="Times New Roman" panose="02020603050405020304" pitchFamily="18" charset="0"/>
              </a:rPr>
              <a:t>Yêu</a:t>
            </a:r>
            <a:r>
              <a:rPr lang="en-US" sz="2100" b="1" u="sng" dirty="0">
                <a:solidFill>
                  <a:srgbClr val="0000CC"/>
                </a:solidFill>
                <a:latin typeface="Times New Roman" panose="02020603050405020304" pitchFamily="18" charset="0"/>
                <a:ea typeface="Times New Roman" panose="02020603050405020304" pitchFamily="18" charset="0"/>
              </a:rPr>
              <a:t> </a:t>
            </a:r>
            <a:r>
              <a:rPr lang="en-US" sz="2100" b="1" u="sng" dirty="0" err="1">
                <a:solidFill>
                  <a:srgbClr val="0000CC"/>
                </a:solidFill>
                <a:latin typeface="Times New Roman" panose="02020603050405020304" pitchFamily="18" charset="0"/>
                <a:ea typeface="Times New Roman" panose="02020603050405020304" pitchFamily="18" charset="0"/>
              </a:rPr>
              <a:t>cầu</a:t>
            </a:r>
            <a:r>
              <a:rPr lang="en-US" sz="2100" b="1" u="sng" dirty="0">
                <a:solidFill>
                  <a:srgbClr val="0000CC"/>
                </a:solidFill>
                <a:latin typeface="Times New Roman" panose="02020603050405020304" pitchFamily="18" charset="0"/>
                <a:ea typeface="Times New Roman" panose="02020603050405020304" pitchFamily="18" charset="0"/>
              </a:rPr>
              <a:t>:</a:t>
            </a:r>
          </a:p>
          <a:p>
            <a:pPr algn="just" fontAlgn="auto">
              <a:lnSpc>
                <a:spcPct val="100000"/>
              </a:lnSpc>
            </a:pPr>
            <a:r>
              <a:rPr lang="vi-VN" sz="2100" b="1" dirty="0">
                <a:solidFill>
                  <a:srgbClr val="FF0000"/>
                </a:solidFill>
                <a:latin typeface="Times New Roman" panose="02020603050405020304" pitchFamily="18" charset="0"/>
                <a:ea typeface="Times New Roman" panose="02020603050405020304" pitchFamily="18" charset="0"/>
              </a:rPr>
              <a:t>- Hình thức:</a:t>
            </a:r>
            <a:r>
              <a:rPr lang="vi-VN" sz="2100" dirty="0">
                <a:latin typeface="Times New Roman" panose="02020603050405020304" pitchFamily="18" charset="0"/>
                <a:ea typeface="Times New Roman" panose="02020603050405020304" pitchFamily="18" charset="0"/>
              </a:rPr>
              <a:t> Đoạn văn </a:t>
            </a:r>
            <a:r>
              <a:rPr lang="en-US" sz="2100" dirty="0" err="1">
                <a:latin typeface="Times New Roman" panose="02020603050405020304" pitchFamily="18" charset="0"/>
                <a:ea typeface="Times New Roman" panose="02020603050405020304" pitchFamily="18" charset="0"/>
              </a:rPr>
              <a:t>diễn</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dịch</a:t>
            </a:r>
            <a:r>
              <a:rPr lang="en-US" sz="2100" dirty="0">
                <a:latin typeface="Times New Roman" panose="02020603050405020304" pitchFamily="18" charset="0"/>
                <a:ea typeface="Times New Roman" panose="02020603050405020304" pitchFamily="18" charset="0"/>
              </a:rPr>
              <a:t>, </a:t>
            </a:r>
            <a:r>
              <a:rPr lang="vi-VN" sz="2100" dirty="0">
                <a:latin typeface="Times New Roman" panose="02020603050405020304" pitchFamily="18" charset="0"/>
                <a:ea typeface="Times New Roman" panose="02020603050405020304" pitchFamily="18" charset="0"/>
              </a:rPr>
              <a:t>khoảng 12 câu</a:t>
            </a:r>
          </a:p>
          <a:p>
            <a:pPr algn="just" fontAlgn="auto">
              <a:lnSpc>
                <a:spcPct val="100000"/>
              </a:lnSpc>
            </a:pPr>
            <a:r>
              <a:rPr lang="vi-VN" sz="2100" b="1" dirty="0">
                <a:solidFill>
                  <a:srgbClr val="FF0000"/>
                </a:solidFill>
                <a:latin typeface="Times New Roman" panose="02020603050405020304" pitchFamily="18" charset="0"/>
                <a:ea typeface="Times New Roman" panose="02020603050405020304" pitchFamily="18" charset="0"/>
              </a:rPr>
              <a:t>- Kiến thức Tiếng Việt</a:t>
            </a:r>
            <a:r>
              <a:rPr lang="en-US" sz="2100" b="1" dirty="0">
                <a:solidFill>
                  <a:srgbClr val="FF0000"/>
                </a:solidFill>
                <a:latin typeface="Times New Roman" panose="02020603050405020304" pitchFamily="18" charset="0"/>
                <a:ea typeface="Times New Roman" panose="02020603050405020304" pitchFamily="18" charset="0"/>
              </a:rPr>
              <a:t>:</a:t>
            </a:r>
            <a:r>
              <a:rPr lang="en-US" sz="2100" dirty="0">
                <a:solidFill>
                  <a:srgbClr val="0000CC"/>
                </a:solidFill>
                <a:latin typeface="Times New Roman" panose="02020603050405020304" pitchFamily="18" charset="0"/>
                <a:ea typeface="Times New Roman" panose="02020603050405020304" pitchFamily="18" charset="0"/>
              </a:rPr>
              <a:t> </a:t>
            </a:r>
            <a:r>
              <a:rPr lang="vi-VN" sz="2100" dirty="0">
                <a:latin typeface="Times New Roman" panose="02020603050405020304" pitchFamily="18" charset="0"/>
                <a:ea typeface="Times New Roman" panose="02020603050405020304" pitchFamily="18" charset="0"/>
              </a:rPr>
              <a:t>Câu phủ định</a:t>
            </a:r>
            <a:r>
              <a:rPr lang="en-US" sz="2100" dirty="0">
                <a:latin typeface="Times New Roman" panose="02020603050405020304" pitchFamily="18" charset="0"/>
                <a:ea typeface="Times New Roman" panose="02020603050405020304" pitchFamily="18" charset="0"/>
              </a:rPr>
              <a:t>; </a:t>
            </a:r>
            <a:r>
              <a:rPr lang="vi-VN" sz="2100" dirty="0">
                <a:latin typeface="Times New Roman" panose="02020603050405020304" pitchFamily="18" charset="0"/>
                <a:ea typeface="Times New Roman" panose="02020603050405020304" pitchFamily="18" charset="0"/>
              </a:rPr>
              <a:t>Phép thế</a:t>
            </a:r>
          </a:p>
          <a:p>
            <a:pPr algn="just" fontAlgn="auto">
              <a:lnSpc>
                <a:spcPct val="100000"/>
              </a:lnSpc>
            </a:pPr>
            <a:r>
              <a:rPr lang="vi-VN" sz="2100" b="1" dirty="0">
                <a:solidFill>
                  <a:srgbClr val="FF0000"/>
                </a:solidFill>
                <a:latin typeface="Times New Roman" panose="02020603050405020304" pitchFamily="18" charset="0"/>
                <a:ea typeface="Times New Roman" panose="02020603050405020304" pitchFamily="18" charset="0"/>
              </a:rPr>
              <a:t>- Nội dung:</a:t>
            </a:r>
            <a:r>
              <a:rPr lang="vi-VN" sz="2100" dirty="0">
                <a:solidFill>
                  <a:srgbClr val="0000CC"/>
                </a:solidFill>
                <a:latin typeface="Times New Roman" panose="02020603050405020304" pitchFamily="18" charset="0"/>
                <a:ea typeface="Times New Roman" panose="02020603050405020304" pitchFamily="18" charset="0"/>
              </a:rPr>
              <a:t> </a:t>
            </a:r>
            <a:r>
              <a:rPr lang="vi-VN" sz="2100" b="1" i="1" dirty="0">
                <a:solidFill>
                  <a:srgbClr val="00B050"/>
                </a:solidFill>
                <a:ea typeface="Times New Roman" panose="02020603050405020304"/>
                <a:sym typeface="+mn-ea"/>
              </a:rPr>
              <a:t>hình ảnh người bà </a:t>
            </a:r>
            <a:r>
              <a:rPr lang="vi-VN" sz="2100" b="1" i="1" dirty="0">
                <a:ea typeface="Times New Roman" panose="02020603050405020304"/>
                <a:sym typeface="+mn-ea"/>
              </a:rPr>
              <a:t>và </a:t>
            </a:r>
            <a:r>
              <a:rPr lang="vi-VN" sz="2100" b="1" i="1" dirty="0">
                <a:solidFill>
                  <a:srgbClr val="00B0F0"/>
                </a:solidFill>
                <a:ea typeface="Times New Roman" panose="02020603050405020304"/>
                <a:sym typeface="+mn-ea"/>
              </a:rPr>
              <a:t>tình cảm của cháu với bà</a:t>
            </a:r>
            <a:endParaRPr lang="vi-VN" sz="2100" dirty="0">
              <a:solidFill>
                <a:srgbClr val="00B0F0"/>
              </a:solidFill>
              <a:latin typeface="Times New Roman" panose="02020603050405020304" pitchFamily="18" charset="0"/>
              <a:ea typeface="Times New Roman" panose="02020603050405020304" pitchFamily="18" charset="0"/>
            </a:endParaRPr>
          </a:p>
        </p:txBody>
      </p:sp>
      <p:sp>
        <p:nvSpPr>
          <p:cNvPr id="4" name="Text Box 99"/>
          <p:cNvSpPr txBox="1"/>
          <p:nvPr/>
        </p:nvSpPr>
        <p:spPr>
          <a:xfrm>
            <a:off x="82582" y="0"/>
            <a:ext cx="8724424" cy="3693319"/>
          </a:xfrm>
          <a:prstGeom prst="rect">
            <a:avLst/>
          </a:prstGeom>
          <a:noFill/>
          <a:ln w="9525">
            <a:noFill/>
          </a:ln>
        </p:spPr>
        <p:txBody>
          <a:bodyPr wrap="square">
            <a:spAutoFit/>
          </a:bodyPr>
          <a:lstStyle/>
          <a:p>
            <a:pPr algn="just"/>
            <a:r>
              <a:rPr lang="en-US" sz="1800" b="1" dirty="0" err="1">
                <a:solidFill>
                  <a:srgbClr val="0000CC"/>
                </a:solidFill>
                <a:latin typeface="Times New Roman" panose="02020603050405020304" pitchFamily="18" charset="0"/>
                <a:sym typeface="+mn-ea"/>
              </a:rPr>
              <a:t>Bài</a:t>
            </a:r>
            <a:r>
              <a:rPr lang="en-US" sz="1800" b="1" dirty="0">
                <a:solidFill>
                  <a:srgbClr val="0000CC"/>
                </a:solidFill>
                <a:latin typeface="Times New Roman" panose="02020603050405020304" pitchFamily="18" charset="0"/>
                <a:sym typeface="+mn-ea"/>
              </a:rPr>
              <a:t> </a:t>
            </a:r>
            <a:r>
              <a:rPr lang="en-US" sz="1800" b="1" dirty="0" err="1">
                <a:solidFill>
                  <a:srgbClr val="0000CC"/>
                </a:solidFill>
                <a:latin typeface="Times New Roman" panose="02020603050405020304" pitchFamily="18" charset="0"/>
                <a:sym typeface="+mn-ea"/>
              </a:rPr>
              <a:t>tập</a:t>
            </a:r>
            <a:r>
              <a:rPr lang="en-US" sz="1800" b="1" dirty="0">
                <a:solidFill>
                  <a:srgbClr val="0000CC"/>
                </a:solidFill>
                <a:latin typeface="Times New Roman" panose="02020603050405020304" pitchFamily="18" charset="0"/>
                <a:sym typeface="+mn-ea"/>
              </a:rPr>
              <a:t> 1: </a:t>
            </a:r>
            <a:r>
              <a:rPr lang="en-US" sz="1800" b="1" dirty="0" err="1">
                <a:latin typeface="Times New Roman" panose="02020603050405020304" pitchFamily="18" charset="0"/>
                <a:sym typeface="+mn-ea"/>
              </a:rPr>
              <a:t>Bài</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thơ</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Bếp</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lửa</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của</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Bằng</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Việt</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đã</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gợi</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lại</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những</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kỉ</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niệm</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xúc</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động</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về</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người</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bà</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và</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tình</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bà</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cháu</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Trong</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bài</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thơ</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có</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đoạn</a:t>
            </a:r>
            <a:r>
              <a:rPr lang="en-US" sz="1800" b="1" dirty="0">
                <a:latin typeface="Times New Roman" panose="02020603050405020304" pitchFamily="18" charset="0"/>
                <a:sym typeface="+mn-ea"/>
              </a:rPr>
              <a:t>:</a:t>
            </a:r>
            <a:endParaRPr lang="en-US" sz="1800" b="1" dirty="0">
              <a:latin typeface="Times New Roman" panose="02020603050405020304" pitchFamily="18" charset="0"/>
            </a:endParaRPr>
          </a:p>
          <a:p>
            <a:pPr indent="1753076" algn="just"/>
            <a:r>
              <a:rPr lang="en-US" sz="1800" b="1" i="1" dirty="0">
                <a:latin typeface="Times New Roman" panose="02020603050405020304" pitchFamily="18" charset="0"/>
                <a:sym typeface="+mn-ea"/>
              </a:rPr>
              <a:t>"</a:t>
            </a:r>
            <a:r>
              <a:rPr lang="en-US" sz="1800" b="1" i="1" dirty="0" err="1">
                <a:latin typeface="Times New Roman" panose="02020603050405020304" pitchFamily="18" charset="0"/>
                <a:sym typeface="+mn-ea"/>
              </a:rPr>
              <a:t>Mẹ</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cùng</a:t>
            </a:r>
            <a:r>
              <a:rPr lang="en-US" sz="1800" b="1" i="1" dirty="0">
                <a:latin typeface="Times New Roman" panose="02020603050405020304" pitchFamily="18" charset="0"/>
                <a:sym typeface="+mn-ea"/>
              </a:rPr>
              <a:t> cha </a:t>
            </a:r>
            <a:r>
              <a:rPr lang="en-US" sz="1800" b="1" i="1" dirty="0" err="1">
                <a:latin typeface="Times New Roman" panose="02020603050405020304" pitchFamily="18" charset="0"/>
                <a:sym typeface="+mn-ea"/>
              </a:rPr>
              <a:t>công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tác</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bận</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không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về</a:t>
            </a:r>
            <a:endParaRPr lang="en-US" sz="1800" b="1" i="1" dirty="0">
              <a:latin typeface="Times New Roman" panose="02020603050405020304" pitchFamily="18" charset="0"/>
            </a:endParaRPr>
          </a:p>
          <a:p>
            <a:pPr indent="1753076" algn="just"/>
            <a:r>
              <a:rPr lang="en-US" sz="1800" b="1" i="1" dirty="0" err="1">
                <a:latin typeface="Times New Roman" panose="02020603050405020304" pitchFamily="18" charset="0"/>
                <a:sym typeface="+mn-ea"/>
              </a:rPr>
              <a:t>Cháu</a:t>
            </a:r>
            <a:r>
              <a:rPr lang="en-US" sz="1800" b="1" i="1" dirty="0">
                <a:latin typeface="Times New Roman" panose="02020603050405020304" pitchFamily="18" charset="0"/>
                <a:sym typeface="+mn-ea"/>
              </a:rPr>
              <a:t> ở </a:t>
            </a:r>
            <a:r>
              <a:rPr lang="en-US" sz="1800" b="1" i="1" dirty="0" err="1">
                <a:latin typeface="Times New Roman" panose="02020603050405020304" pitchFamily="18" charset="0"/>
                <a:sym typeface="+mn-ea"/>
              </a:rPr>
              <a:t>cùng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bà</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bà</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bảo</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cháu</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nghe</a:t>
            </a:r>
            <a:endParaRPr lang="en-US" sz="1800" b="1" i="1" dirty="0">
              <a:latin typeface="Times New Roman" panose="02020603050405020304" pitchFamily="18" charset="0"/>
            </a:endParaRPr>
          </a:p>
          <a:p>
            <a:pPr indent="1753076" algn="just"/>
            <a:r>
              <a:rPr lang="en-US" sz="1800" b="1" i="1" dirty="0" err="1">
                <a:latin typeface="Times New Roman" panose="02020603050405020304" pitchFamily="18" charset="0"/>
                <a:sym typeface="+mn-ea"/>
              </a:rPr>
              <a:t>Bà</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dạy</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cháu</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làm</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bà</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chăm</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cháu</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học</a:t>
            </a:r>
            <a:r>
              <a:rPr lang="en-US" sz="1800" b="1" i="1" dirty="0">
                <a:latin typeface="Times New Roman" panose="02020603050405020304" pitchFamily="18" charset="0"/>
                <a:sym typeface="+mn-ea"/>
              </a:rPr>
              <a:t>.</a:t>
            </a:r>
            <a:endParaRPr lang="en-US" sz="1800" b="1" i="1" dirty="0">
              <a:latin typeface="Times New Roman" panose="02020603050405020304" pitchFamily="18" charset="0"/>
            </a:endParaRPr>
          </a:p>
          <a:p>
            <a:pPr indent="1753076" algn="just"/>
            <a:r>
              <a:rPr lang="en-US" sz="1800" b="1" i="1" dirty="0" err="1">
                <a:latin typeface="Times New Roman" panose="02020603050405020304" pitchFamily="18" charset="0"/>
                <a:sym typeface="+mn-ea"/>
              </a:rPr>
              <a:t>Nhóm</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bếp</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lửa</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nghĩ</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thương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bà</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khó</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nhọc</a:t>
            </a:r>
            <a:r>
              <a:rPr lang="en-US" sz="1800" b="1" i="1" dirty="0">
                <a:latin typeface="Times New Roman" panose="02020603050405020304" pitchFamily="18" charset="0"/>
                <a:sym typeface="+mn-ea"/>
              </a:rPr>
              <a:t>,</a:t>
            </a:r>
            <a:endParaRPr lang="en-US" sz="1800" b="1" i="1" dirty="0">
              <a:latin typeface="Times New Roman" panose="02020603050405020304" pitchFamily="18" charset="0"/>
            </a:endParaRPr>
          </a:p>
          <a:p>
            <a:pPr indent="1753076" algn="just"/>
            <a:r>
              <a:rPr lang="en-US" sz="1800" b="1" i="1" dirty="0" err="1">
                <a:latin typeface="Times New Roman" panose="02020603050405020304" pitchFamily="18" charset="0"/>
                <a:sym typeface="+mn-ea"/>
              </a:rPr>
              <a:t>Tu</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hú</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ơi</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Chẳng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đến</a:t>
            </a:r>
            <a:r>
              <a:rPr lang="en-US" sz="1800" b="1" i="1" dirty="0">
                <a:latin typeface="Times New Roman" panose="02020603050405020304" pitchFamily="18" charset="0"/>
                <a:sym typeface="+mn-ea"/>
              </a:rPr>
              <a:t> ở </a:t>
            </a:r>
            <a:r>
              <a:rPr lang="en-US" sz="1800" b="1" i="1" dirty="0" err="1">
                <a:latin typeface="Times New Roman" panose="02020603050405020304" pitchFamily="18" charset="0"/>
                <a:sym typeface="+mn-ea"/>
              </a:rPr>
              <a:t>cùng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bà</a:t>
            </a:r>
            <a:endParaRPr lang="en-US" sz="1800" b="1" i="1" dirty="0">
              <a:latin typeface="Times New Roman" panose="02020603050405020304" pitchFamily="18" charset="0"/>
            </a:endParaRPr>
          </a:p>
          <a:p>
            <a:pPr indent="1753076" algn="just"/>
            <a:r>
              <a:rPr lang="en-US" sz="1800" b="1" i="1" dirty="0" err="1">
                <a:latin typeface="Times New Roman" panose="02020603050405020304" pitchFamily="18" charset="0"/>
                <a:sym typeface="+mn-ea"/>
              </a:rPr>
              <a:t>Kêu</a:t>
            </a:r>
            <a:r>
              <a:rPr lang="en-US" sz="1800" b="1" i="1" dirty="0">
                <a:latin typeface="Times New Roman" panose="02020603050405020304" pitchFamily="18" charset="0"/>
                <a:sym typeface="+mn-ea"/>
              </a:rPr>
              <a:t> chi </a:t>
            </a:r>
            <a:r>
              <a:rPr lang="en-US" sz="1800" b="1" i="1" dirty="0" err="1">
                <a:latin typeface="Times New Roman" panose="02020603050405020304" pitchFamily="18" charset="0"/>
                <a:sym typeface="+mn-ea"/>
              </a:rPr>
              <a:t>hoài</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trên</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những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cánh</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đồng</a:t>
            </a:r>
            <a:r>
              <a:rPr lang="en-US" sz="1800" b="1" i="1" dirty="0">
                <a:latin typeface="Times New Roman" panose="02020603050405020304" pitchFamily="18" charset="0"/>
                <a:sym typeface="+mn-ea"/>
              </a:rPr>
              <a:t> </a:t>
            </a:r>
            <a:r>
              <a:rPr lang="en-US" sz="1800" b="1" i="1" dirty="0" err="1">
                <a:latin typeface="Times New Roman" panose="02020603050405020304" pitchFamily="18" charset="0"/>
                <a:sym typeface="+mn-ea"/>
              </a:rPr>
              <a:t>xa</a:t>
            </a:r>
            <a:r>
              <a:rPr lang="en-US" sz="1800" b="1" i="1" dirty="0">
                <a:latin typeface="Times New Roman" panose="02020603050405020304" pitchFamily="18" charset="0"/>
                <a:sym typeface="+mn-ea"/>
              </a:rPr>
              <a:t>?"</a:t>
            </a:r>
            <a:endParaRPr lang="en-US" sz="1800" b="1" i="1" dirty="0">
              <a:latin typeface="Times New Roman" panose="02020603050405020304" pitchFamily="18" charset="0"/>
            </a:endParaRPr>
          </a:p>
          <a:p>
            <a:pPr algn="just"/>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Trích</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Ngữ</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văn</a:t>
            </a:r>
            <a:r>
              <a:rPr lang="en-US" sz="1800" b="1" dirty="0">
                <a:latin typeface="Times New Roman" panose="02020603050405020304" pitchFamily="18" charset="0"/>
                <a:sym typeface="+mn-ea"/>
              </a:rPr>
              <a:t> 9, </a:t>
            </a:r>
            <a:r>
              <a:rPr lang="en-US" sz="1800" b="1" dirty="0" err="1">
                <a:latin typeface="Times New Roman" panose="02020603050405020304" pitchFamily="18" charset="0"/>
                <a:sym typeface="+mn-ea"/>
              </a:rPr>
              <a:t>tập</a:t>
            </a:r>
            <a:r>
              <a:rPr lang="en-US" sz="1800" b="1" dirty="0">
                <a:latin typeface="Times New Roman" panose="02020603050405020304" pitchFamily="18" charset="0"/>
                <a:sym typeface="+mn-ea"/>
              </a:rPr>
              <a:t> 1, NXB </a:t>
            </a:r>
            <a:r>
              <a:rPr lang="en-US" sz="1800" b="1" dirty="0" err="1">
                <a:latin typeface="Times New Roman" panose="02020603050405020304" pitchFamily="18" charset="0"/>
                <a:sym typeface="+mn-ea"/>
              </a:rPr>
              <a:t>Giáo</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dục</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Việt</a:t>
            </a:r>
            <a:r>
              <a:rPr lang="en-US" sz="1800" b="1" dirty="0">
                <a:latin typeface="Times New Roman" panose="02020603050405020304" pitchFamily="18" charset="0"/>
                <a:sym typeface="+mn-ea"/>
              </a:rPr>
              <a:t> Nam, 2017)</a:t>
            </a:r>
          </a:p>
          <a:p>
            <a:pPr algn="just"/>
            <a:endParaRPr lang="en-US" sz="1800" b="1" dirty="0">
              <a:latin typeface="Times New Roman" panose="02020603050405020304" pitchFamily="18" charset="0"/>
            </a:endParaRPr>
          </a:p>
          <a:p>
            <a:pPr algn="just"/>
            <a:r>
              <a:rPr lang="en-US" sz="1800" b="1" dirty="0" err="1">
                <a:solidFill>
                  <a:srgbClr val="0000CC"/>
                </a:solidFill>
                <a:latin typeface="Times New Roman" panose="02020603050405020304" pitchFamily="18" charset="0"/>
                <a:sym typeface="+mn-ea"/>
              </a:rPr>
              <a:t>Câu</a:t>
            </a:r>
            <a:r>
              <a:rPr lang="en-US" sz="1800" b="1" dirty="0">
                <a:solidFill>
                  <a:srgbClr val="0000CC"/>
                </a:solidFill>
                <a:latin typeface="Times New Roman" panose="02020603050405020304" pitchFamily="18" charset="0"/>
                <a:sym typeface="+mn-ea"/>
              </a:rPr>
              <a:t> 5:</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Bằng</a:t>
            </a:r>
            <a:r>
              <a:rPr lang="en-US" sz="1800" b="1" dirty="0">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một</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đoạn</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văn</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khoảng</a:t>
            </a:r>
            <a:r>
              <a:rPr lang="en-US" sz="1800" b="1" dirty="0">
                <a:latin typeface="Times New Roman" panose="02020603050405020304" pitchFamily="18" charset="0"/>
                <a:sym typeface="+mn-ea"/>
              </a:rPr>
              <a:t> </a:t>
            </a:r>
            <a:r>
              <a:rPr lang="en-US" sz="1800" b="1" dirty="0">
                <a:solidFill>
                  <a:srgbClr val="FF0000"/>
                </a:solidFill>
                <a:latin typeface="Times New Roman" panose="02020603050405020304" pitchFamily="18" charset="0"/>
                <a:sym typeface="+mn-ea"/>
              </a:rPr>
              <a:t>12 </a:t>
            </a:r>
            <a:r>
              <a:rPr lang="en-US" sz="1800" b="1" dirty="0" err="1">
                <a:solidFill>
                  <a:srgbClr val="FF0000"/>
                </a:solidFill>
                <a:latin typeface="Times New Roman" panose="02020603050405020304" pitchFamily="18" charset="0"/>
                <a:sym typeface="+mn-ea"/>
              </a:rPr>
              <a:t>câu</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theo</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phép</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lập</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luận</a:t>
            </a:r>
            <a:r>
              <a:rPr lang="en-US" sz="1800" b="1" dirty="0">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diễn</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dịch</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em</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hãy</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làm</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rõ</a:t>
            </a:r>
            <a:r>
              <a:rPr lang="en-US" sz="1800" b="1" dirty="0">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hình</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ảnh</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người</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bà</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và</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tình</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cảm</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của</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cháu</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với</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bà</a:t>
            </a:r>
            <a:r>
              <a:rPr lang="en-US" sz="1800" b="1" dirty="0">
                <a:solidFill>
                  <a:srgbClr val="FF0000"/>
                </a:solidFill>
                <a:latin typeface="Times New Roman" panose="02020603050405020304" pitchFamily="18" charset="0"/>
                <a:sym typeface="+mn-ea"/>
              </a:rPr>
              <a:t> qua </a:t>
            </a:r>
            <a:r>
              <a:rPr lang="en-US" sz="1800" b="1" dirty="0" err="1">
                <a:solidFill>
                  <a:srgbClr val="FF0000"/>
                </a:solidFill>
                <a:latin typeface="Times New Roman" panose="02020603050405020304" pitchFamily="18" charset="0"/>
                <a:sym typeface="+mn-ea"/>
              </a:rPr>
              <a:t>đoạn</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thơ</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trên</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Trong</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đoạn</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văn</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có</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sử</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dụng</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hợp</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lí</a:t>
            </a:r>
            <a:r>
              <a:rPr lang="en-US" sz="1800" b="1" dirty="0">
                <a:latin typeface="Times New Roman" panose="02020603050405020304" pitchFamily="18" charset="0"/>
                <a:sym typeface="+mn-ea"/>
              </a:rPr>
              <a:t> </a:t>
            </a:r>
            <a:r>
              <a:rPr lang="vi-VN" altLang="en-US" sz="1800" b="1" dirty="0">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một</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câu</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phủ</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định</a:t>
            </a:r>
            <a:r>
              <a:rPr lang="en-US" sz="1800" b="1" dirty="0">
                <a:latin typeface="Times New Roman" panose="02020603050405020304" pitchFamily="18" charset="0"/>
                <a:sym typeface="+mn-ea"/>
              </a:rPr>
              <a:t> </a:t>
            </a:r>
            <a:r>
              <a:rPr lang="en-US" sz="1800" b="1" dirty="0" err="1">
                <a:latin typeface="Times New Roman" panose="02020603050405020304" pitchFamily="18" charset="0"/>
                <a:sym typeface="+mn-ea"/>
              </a:rPr>
              <a:t>và</a:t>
            </a:r>
            <a:r>
              <a:rPr lang="en-US" sz="1800" b="1" dirty="0">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một</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phép</a:t>
            </a:r>
            <a:r>
              <a:rPr lang="en-US" sz="1800" b="1" dirty="0">
                <a:solidFill>
                  <a:srgbClr val="FF0000"/>
                </a:solidFill>
                <a:latin typeface="Times New Roman" panose="02020603050405020304" pitchFamily="18" charset="0"/>
                <a:sym typeface="+mn-ea"/>
              </a:rPr>
              <a:t> </a:t>
            </a:r>
            <a:r>
              <a:rPr lang="en-US" sz="1800" b="1" dirty="0" err="1">
                <a:solidFill>
                  <a:srgbClr val="FF0000"/>
                </a:solidFill>
                <a:latin typeface="Times New Roman" panose="02020603050405020304" pitchFamily="18" charset="0"/>
                <a:sym typeface="+mn-ea"/>
              </a:rPr>
              <a:t>thế</a:t>
            </a:r>
            <a:r>
              <a:rPr lang="en-US" sz="1800" b="1" dirty="0">
                <a:latin typeface="Times New Roman" panose="02020603050405020304" pitchFamily="18" charset="0"/>
                <a:sym typeface="+mn-ea"/>
              </a:rPr>
              <a:t> </a:t>
            </a:r>
            <a:endParaRPr lang="en-US" sz="1800" b="1" dirty="0">
              <a:latin typeface="Times New Roman" panose="02020603050405020304" pitchFamily="18" charset="0"/>
            </a:endParaRPr>
          </a:p>
        </p:txBody>
      </p:sp>
      <p:cxnSp>
        <p:nvCxnSpPr>
          <p:cNvPr id="3" name="Straight Connector 2"/>
          <p:cNvCxnSpPr/>
          <p:nvPr/>
        </p:nvCxnSpPr>
        <p:spPr>
          <a:xfrm>
            <a:off x="1483043" y="3032047"/>
            <a:ext cx="1338739"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V="1">
            <a:off x="3719512" y="3032047"/>
            <a:ext cx="669608" cy="762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6366510" y="3039904"/>
            <a:ext cx="761048"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183834" y="3321368"/>
            <a:ext cx="4679156"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4936807" y="3321368"/>
            <a:ext cx="1749743"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1714976" y="3608514"/>
            <a:ext cx="1749743"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3790950" y="3608514"/>
            <a:ext cx="1305878"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058297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par>
                                <p:cTn id="25" presetID="3"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par>
                                <p:cTn id="28" presetID="3" presetClass="entr" presetSubtype="1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0027" y="259504"/>
            <a:ext cx="8724424" cy="3000821"/>
          </a:xfrm>
          <a:prstGeom prst="rect">
            <a:avLst/>
          </a:prstGeom>
          <a:noFill/>
          <a:ln w="9525">
            <a:noFill/>
          </a:ln>
        </p:spPr>
        <p:txBody>
          <a:bodyPr wrap="square">
            <a:spAutoFit/>
          </a:bodyPr>
          <a:lstStyle/>
          <a:p>
            <a:pPr algn="just"/>
            <a:r>
              <a:rPr lang="en-US" sz="2100" b="1" dirty="0" err="1">
                <a:solidFill>
                  <a:srgbClr val="0000CC"/>
                </a:solidFill>
                <a:latin typeface="Times New Roman" panose="02020603050405020304" pitchFamily="18" charset="0"/>
                <a:sym typeface="+mn-ea"/>
              </a:rPr>
              <a:t>Bài</a:t>
            </a:r>
            <a:r>
              <a:rPr lang="en-US" sz="2100" b="1" dirty="0">
                <a:solidFill>
                  <a:srgbClr val="0000CC"/>
                </a:solidFill>
                <a:latin typeface="Times New Roman" panose="02020603050405020304" pitchFamily="18" charset="0"/>
                <a:sym typeface="+mn-ea"/>
              </a:rPr>
              <a:t> </a:t>
            </a:r>
            <a:r>
              <a:rPr lang="en-US" sz="2100" b="1" dirty="0" err="1">
                <a:solidFill>
                  <a:srgbClr val="0000CC"/>
                </a:solidFill>
                <a:latin typeface="Times New Roman" panose="02020603050405020304" pitchFamily="18" charset="0"/>
                <a:sym typeface="+mn-ea"/>
              </a:rPr>
              <a:t>tập</a:t>
            </a:r>
            <a:r>
              <a:rPr lang="en-US" sz="2100" b="1" dirty="0">
                <a:solidFill>
                  <a:srgbClr val="0000CC"/>
                </a:solidFill>
                <a:latin typeface="Times New Roman" panose="02020603050405020304" pitchFamily="18" charset="0"/>
                <a:sym typeface="+mn-ea"/>
              </a:rPr>
              <a:t> 1: </a:t>
            </a:r>
            <a:r>
              <a:rPr lang="en-US" sz="2100" b="1" dirty="0" err="1">
                <a:latin typeface="Times New Roman" panose="02020603050405020304" pitchFamily="18" charset="0"/>
                <a:sym typeface="+mn-ea"/>
              </a:rPr>
              <a:t>Bài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thơ</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Bếp</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lửa</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của</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Bằng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Việt</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đã</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gợi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lại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những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kỉ</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niệm</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xúc</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động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về</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người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tình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cháu</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Trong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thơ</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có</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đoạn</a:t>
            </a:r>
            <a:r>
              <a:rPr lang="en-US" sz="2100" b="1" dirty="0">
                <a:latin typeface="Times New Roman" panose="02020603050405020304" pitchFamily="18" charset="0"/>
                <a:sym typeface="+mn-ea"/>
              </a:rPr>
              <a:t>:</a:t>
            </a:r>
            <a:endParaRPr lang="en-US" sz="2100" b="1" dirty="0">
              <a:latin typeface="Times New Roman" panose="02020603050405020304" pitchFamily="18" charset="0"/>
            </a:endParaRPr>
          </a:p>
          <a:p>
            <a:pPr indent="1753076" algn="just"/>
            <a:r>
              <a:rPr lang="en-US" sz="2100" b="1" i="1" dirty="0">
                <a:latin typeface="Times New Roman" panose="02020603050405020304" pitchFamily="18" charset="0"/>
                <a:sym typeface="+mn-ea"/>
              </a:rPr>
              <a:t>"</a:t>
            </a:r>
            <a:r>
              <a:rPr lang="en-US" sz="2100" b="1" i="1" dirty="0" err="1">
                <a:latin typeface="Times New Roman" panose="02020603050405020304" pitchFamily="18" charset="0"/>
                <a:sym typeface="+mn-ea"/>
              </a:rPr>
              <a:t>Mẹ</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cha </a:t>
            </a:r>
            <a:r>
              <a:rPr lang="en-US" sz="2100" b="1" i="1" dirty="0" err="1">
                <a:latin typeface="Times New Roman" panose="02020603050405020304" pitchFamily="18" charset="0"/>
                <a:sym typeface="+mn-ea"/>
              </a:rPr>
              <a:t>công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tác</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bận</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không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về</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ở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bảo</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nghe</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dạy</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làm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chăm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học</a:t>
            </a:r>
            <a:r>
              <a:rPr lang="en-US" sz="2100" b="1" i="1" dirty="0">
                <a:latin typeface="Times New Roman" panose="02020603050405020304" pitchFamily="18" charset="0"/>
                <a:sym typeface="+mn-ea"/>
              </a:rPr>
              <a:t>.</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Nhóm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bếp</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lửa</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nghĩ</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thương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khó</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nhọc</a:t>
            </a:r>
            <a:r>
              <a:rPr lang="en-US" sz="2100" b="1" i="1" dirty="0">
                <a:latin typeface="Times New Roman" panose="02020603050405020304" pitchFamily="18" charset="0"/>
                <a:sym typeface="+mn-ea"/>
              </a:rPr>
              <a:t>,</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Tu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hú</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ơi</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Chẳng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đến</a:t>
            </a:r>
            <a:r>
              <a:rPr lang="en-US" sz="2100" b="1" i="1" dirty="0">
                <a:latin typeface="Times New Roman" panose="02020603050405020304" pitchFamily="18" charset="0"/>
                <a:sym typeface="+mn-ea"/>
              </a:rPr>
              <a:t> ở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Kêu</a:t>
            </a:r>
            <a:r>
              <a:rPr lang="en-US" sz="2100" b="1" i="1" dirty="0">
                <a:latin typeface="Times New Roman" panose="02020603050405020304" pitchFamily="18" charset="0"/>
                <a:sym typeface="+mn-ea"/>
              </a:rPr>
              <a:t> chi </a:t>
            </a:r>
            <a:r>
              <a:rPr lang="en-US" sz="2100" b="1" i="1" dirty="0" err="1">
                <a:latin typeface="Times New Roman" panose="02020603050405020304" pitchFamily="18" charset="0"/>
                <a:sym typeface="+mn-ea"/>
              </a:rPr>
              <a:t>hoài</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trên</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những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cánh</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đồng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xa</a:t>
            </a:r>
            <a:r>
              <a:rPr lang="en-US" sz="2100" b="1" i="1" dirty="0">
                <a:latin typeface="Times New Roman" panose="02020603050405020304" pitchFamily="18" charset="0"/>
                <a:sym typeface="+mn-ea"/>
              </a:rPr>
              <a:t>?"</a:t>
            </a:r>
            <a:endParaRPr lang="en-US" sz="2100" b="1" i="1" dirty="0">
              <a:latin typeface="Times New Roman" panose="02020603050405020304" pitchFamily="18" charset="0"/>
            </a:endParaRPr>
          </a:p>
          <a:p>
            <a:pPr algn="just"/>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Trích</a:t>
            </a:r>
            <a:r>
              <a:rPr lang="en-US" sz="2100" b="1" dirty="0">
                <a:latin typeface="Times New Roman" panose="02020603050405020304" pitchFamily="18" charset="0"/>
                <a:sym typeface="+mn-ea"/>
              </a:rPr>
              <a:t> </a:t>
            </a:r>
            <a:r>
              <a:rPr lang="en-US" sz="2100" b="1" i="1" dirty="0" err="1">
                <a:latin typeface="Times New Roman" panose="02020603050405020304" pitchFamily="18" charset="0"/>
                <a:sym typeface="+mn-ea"/>
              </a:rPr>
              <a:t>Ngữ</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văn</a:t>
            </a:r>
            <a:r>
              <a:rPr lang="en-US" sz="2100" b="1" i="1" dirty="0">
                <a:latin typeface="Times New Roman" panose="02020603050405020304" pitchFamily="18" charset="0"/>
                <a:sym typeface="+mn-ea"/>
              </a:rPr>
              <a:t> 9</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tập</a:t>
            </a:r>
            <a:r>
              <a:rPr lang="en-US" sz="2100" b="1" dirty="0">
                <a:latin typeface="Times New Roman" panose="02020603050405020304" pitchFamily="18" charset="0"/>
                <a:sym typeface="+mn-ea"/>
              </a:rPr>
              <a:t> 1, NXB </a:t>
            </a:r>
            <a:r>
              <a:rPr lang="en-US" sz="2100" b="1" dirty="0" err="1">
                <a:latin typeface="Times New Roman" panose="02020603050405020304" pitchFamily="18" charset="0"/>
                <a:sym typeface="+mn-ea"/>
              </a:rPr>
              <a:t>Giáo</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dục</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Việt</a:t>
            </a:r>
            <a:r>
              <a:rPr lang="en-US" sz="2100" b="1" dirty="0">
                <a:latin typeface="Times New Roman" panose="02020603050405020304" pitchFamily="18" charset="0"/>
                <a:sym typeface="+mn-ea"/>
              </a:rPr>
              <a:t> Nam, 2017)</a:t>
            </a:r>
            <a:endParaRPr lang="en-US" sz="2100" b="1" dirty="0">
              <a:latin typeface="Times New Roman" panose="02020603050405020304" pitchFamily="18" charset="0"/>
            </a:endParaRPr>
          </a:p>
        </p:txBody>
      </p:sp>
      <p:cxnSp>
        <p:nvCxnSpPr>
          <p:cNvPr id="3" name="Straight Connector 2"/>
          <p:cNvCxnSpPr/>
          <p:nvPr/>
        </p:nvCxnSpPr>
        <p:spPr>
          <a:xfrm>
            <a:off x="3985260" y="1569720"/>
            <a:ext cx="640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087880" y="1889760"/>
            <a:ext cx="640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084320" y="1889760"/>
            <a:ext cx="8763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505200" y="1303367"/>
            <a:ext cx="381000" cy="31172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09060" y="1280853"/>
            <a:ext cx="365760" cy="31865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96440" y="1600200"/>
            <a:ext cx="411480"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992880" y="1616133"/>
            <a:ext cx="365760" cy="31865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01540" y="1280160"/>
            <a:ext cx="624840" cy="33493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17770" y="1615440"/>
            <a:ext cx="617220"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73240" y="862876"/>
            <a:ext cx="2270760" cy="2246769"/>
          </a:xfrm>
          <a:prstGeom prst="rect">
            <a:avLst/>
          </a:prstGeom>
          <a:noFill/>
        </p:spPr>
        <p:txBody>
          <a:bodyPr wrap="square" rtlCol="0">
            <a:spAutoFit/>
          </a:bodyPr>
          <a:lstStyle/>
          <a:p>
            <a:r>
              <a:rPr lang="vi-VN" b="1" dirty="0">
                <a:solidFill>
                  <a:srgbClr val="0000CC"/>
                </a:solidFill>
                <a:latin typeface="Times New Roman" panose="02020603050405020304"/>
                <a:ea typeface="Times New Roman" panose="02020603050405020304"/>
              </a:rPr>
              <a:t>Phép liệt kê: Các từ ngữ như</a:t>
            </a:r>
            <a:r>
              <a:rPr lang="vi-VN" b="1" i="1" dirty="0">
                <a:solidFill>
                  <a:srgbClr val="0000CC"/>
                </a:solidFill>
                <a:latin typeface="Times New Roman" panose="02020603050405020304"/>
                <a:ea typeface="Times New Roman" panose="02020603050405020304"/>
              </a:rPr>
              <a:t> “bà bảo”, “bà dạy”, “bà chăm”</a:t>
            </a:r>
            <a:r>
              <a:rPr lang="en-US" b="1" i="1" dirty="0">
                <a:solidFill>
                  <a:srgbClr val="0000CC"/>
                </a:solidFill>
                <a:latin typeface="Times New Roman" panose="02020603050405020304"/>
                <a:ea typeface="Times New Roman" panose="02020603050405020304"/>
              </a:rPr>
              <a:t>-&gt;</a:t>
            </a:r>
            <a:r>
              <a:rPr lang="vi-VN" b="1" dirty="0">
                <a:solidFill>
                  <a:srgbClr val="0000CC"/>
                </a:solidFill>
                <a:latin typeface="Times New Roman" panose="02020603050405020304"/>
                <a:ea typeface="Times New Roman" panose="02020603050405020304"/>
              </a:rPr>
              <a:t> Tấm lòng đôn hậu, tình yêu thương bao la, sự chăm chút của bà.</a:t>
            </a:r>
            <a:endParaRPr lang="en-US" b="1" dirty="0">
              <a:solidFill>
                <a:srgbClr val="0000CC"/>
              </a:solidFill>
              <a:latin typeface="Times New Roman" panose="02020603050405020304"/>
              <a:ea typeface="Times New Roman" panose="02020603050405020304"/>
            </a:endParaRPr>
          </a:p>
          <a:p>
            <a:r>
              <a:rPr lang="vi-VN" b="1" dirty="0">
                <a:solidFill>
                  <a:srgbClr val="0000CC"/>
                </a:solidFill>
                <a:latin typeface="Times New Roman" panose="02020603050405020304"/>
                <a:ea typeface="Times New Roman" panose="02020603050405020304"/>
              </a:rPr>
              <a:t> -&gt; Bà là sự kết hợp cao quý của tình cha, nghĩa mẹ, công thầy, là chỗ dựa vững chắc cho con cháu.</a:t>
            </a:r>
          </a:p>
          <a:p>
            <a:endParaRPr lang="en-US" dirty="0"/>
          </a:p>
        </p:txBody>
      </p:sp>
      <p:sp>
        <p:nvSpPr>
          <p:cNvPr id="19" name="TextBox 18"/>
          <p:cNvSpPr txBox="1"/>
          <p:nvPr/>
        </p:nvSpPr>
        <p:spPr>
          <a:xfrm>
            <a:off x="61197" y="1373415"/>
            <a:ext cx="2000251" cy="1200329"/>
          </a:xfrm>
          <a:prstGeom prst="rect">
            <a:avLst/>
          </a:prstGeom>
          <a:noFill/>
        </p:spPr>
        <p:txBody>
          <a:bodyPr wrap="square" rtlCol="0">
            <a:spAutoFit/>
          </a:bodyPr>
          <a:lstStyle/>
          <a:p>
            <a:r>
              <a:rPr lang="vi-VN" sz="1800" b="1" dirty="0">
                <a:solidFill>
                  <a:srgbClr val="0000CC"/>
                </a:solidFill>
                <a:latin typeface="Times New Roman" panose="02020603050405020304"/>
                <a:ea typeface="Times New Roman" panose="02020603050405020304"/>
              </a:rPr>
              <a:t>Điệp ngữ </a:t>
            </a:r>
            <a:r>
              <a:rPr lang="vi-VN" sz="1800" b="1" i="1" dirty="0">
                <a:solidFill>
                  <a:srgbClr val="0000CC"/>
                </a:solidFill>
                <a:latin typeface="Times New Roman" panose="02020603050405020304"/>
                <a:ea typeface="Times New Roman" panose="02020603050405020304"/>
              </a:rPr>
              <a:t>“bà”, “cháu”</a:t>
            </a:r>
            <a:r>
              <a:rPr lang="vi-VN" sz="1800" b="1" dirty="0">
                <a:solidFill>
                  <a:srgbClr val="0000CC"/>
                </a:solidFill>
                <a:latin typeface="Times New Roman" panose="02020603050405020304"/>
                <a:ea typeface="Times New Roman" panose="02020603050405020304"/>
              </a:rPr>
              <a:t> -&gt; Tình</a:t>
            </a:r>
            <a:r>
              <a:rPr lang="en-US" sz="1800" b="1" dirty="0">
                <a:solidFill>
                  <a:srgbClr val="0000CC"/>
                </a:solidFill>
                <a:latin typeface="Times New Roman" panose="02020603050405020304"/>
                <a:ea typeface="Times New Roman" panose="02020603050405020304"/>
              </a:rPr>
              <a:t> </a:t>
            </a:r>
            <a:r>
              <a:rPr lang="en-US" sz="1800" b="1" dirty="0" err="1">
                <a:solidFill>
                  <a:srgbClr val="0000CC"/>
                </a:solidFill>
                <a:latin typeface="Times New Roman" panose="02020603050405020304"/>
                <a:ea typeface="Times New Roman" panose="02020603050405020304"/>
              </a:rPr>
              <a:t>cảm</a:t>
            </a:r>
            <a:r>
              <a:rPr lang="vi-VN" sz="1800" b="1" dirty="0">
                <a:solidFill>
                  <a:srgbClr val="0000CC"/>
                </a:solidFill>
                <a:latin typeface="Times New Roman" panose="02020603050405020304"/>
                <a:ea typeface="Times New Roman" panose="02020603050405020304"/>
              </a:rPr>
              <a:t> bà cháu quấn quýt, yêu thương</a:t>
            </a:r>
            <a:endParaRPr lang="en-US" sz="1800" dirty="0"/>
          </a:p>
        </p:txBody>
      </p:sp>
      <p:sp>
        <p:nvSpPr>
          <p:cNvPr id="20" name="Oval 19"/>
          <p:cNvSpPr/>
          <p:nvPr/>
        </p:nvSpPr>
        <p:spPr>
          <a:xfrm>
            <a:off x="2849880" y="1615440"/>
            <a:ext cx="617220"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18448" y="3602087"/>
            <a:ext cx="7684532" cy="1200329"/>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vi-VN" sz="2400" b="1" dirty="0">
                <a:solidFill>
                  <a:srgbClr val="FF0000"/>
                </a:solidFill>
                <a:latin typeface="+mj-lt"/>
                <a:ea typeface="Times New Roman" panose="02020603050405020304"/>
              </a:rPr>
              <a:t>=&gt;</a:t>
            </a:r>
            <a:r>
              <a:rPr lang="en-US" sz="2400" b="1" dirty="0">
                <a:solidFill>
                  <a:srgbClr val="FF0000"/>
                </a:solidFill>
                <a:latin typeface="+mj-lt"/>
                <a:ea typeface="Times New Roman" panose="02020603050405020304"/>
              </a:rPr>
              <a:t> </a:t>
            </a:r>
            <a:r>
              <a:rPr lang="en-US" sz="2400" b="1" dirty="0" err="1">
                <a:solidFill>
                  <a:srgbClr val="FF0000"/>
                </a:solidFill>
                <a:latin typeface="+mj-lt"/>
                <a:ea typeface="Times New Roman" panose="02020603050405020304"/>
              </a:rPr>
              <a:t>Hình</a:t>
            </a:r>
            <a:r>
              <a:rPr lang="en-US" sz="2400" b="1" dirty="0">
                <a:solidFill>
                  <a:srgbClr val="FF0000"/>
                </a:solidFill>
                <a:latin typeface="+mj-lt"/>
                <a:ea typeface="Times New Roman" panose="02020603050405020304"/>
              </a:rPr>
              <a:t> </a:t>
            </a:r>
            <a:r>
              <a:rPr lang="en-US" sz="2400" b="1" dirty="0" err="1">
                <a:solidFill>
                  <a:srgbClr val="FF0000"/>
                </a:solidFill>
                <a:latin typeface="+mj-lt"/>
                <a:ea typeface="Times New Roman" panose="02020603050405020304"/>
              </a:rPr>
              <a:t>ảnh</a:t>
            </a:r>
            <a:r>
              <a:rPr lang="en-US" sz="2400" b="1" dirty="0">
                <a:solidFill>
                  <a:srgbClr val="FF0000"/>
                </a:solidFill>
                <a:latin typeface="+mj-lt"/>
                <a:ea typeface="Times New Roman" panose="02020603050405020304"/>
              </a:rPr>
              <a:t> </a:t>
            </a:r>
            <a:r>
              <a:rPr lang="en-US" sz="2400" b="1" dirty="0" err="1">
                <a:solidFill>
                  <a:srgbClr val="FF0000"/>
                </a:solidFill>
                <a:latin typeface="+mj-lt"/>
                <a:ea typeface="Times New Roman" panose="02020603050405020304"/>
              </a:rPr>
              <a:t>người</a:t>
            </a:r>
            <a:r>
              <a:rPr lang="en-US" sz="2400" b="1" dirty="0">
                <a:solidFill>
                  <a:srgbClr val="FF0000"/>
                </a:solidFill>
                <a:latin typeface="+mj-lt"/>
                <a:ea typeface="Times New Roman" panose="02020603050405020304"/>
              </a:rPr>
              <a:t> </a:t>
            </a:r>
            <a:r>
              <a:rPr lang="en-US" sz="2400" b="1" dirty="0" err="1">
                <a:solidFill>
                  <a:srgbClr val="FF0000"/>
                </a:solidFill>
                <a:latin typeface="+mj-lt"/>
                <a:ea typeface="Times New Roman" panose="02020603050405020304"/>
              </a:rPr>
              <a:t>bà</a:t>
            </a:r>
            <a:r>
              <a:rPr lang="en-US" sz="2400" b="1" dirty="0">
                <a:solidFill>
                  <a:srgbClr val="FF0000"/>
                </a:solidFill>
                <a:latin typeface="+mj-lt"/>
                <a:ea typeface="Times New Roman" panose="02020603050405020304"/>
              </a:rPr>
              <a:t>:</a:t>
            </a:r>
            <a:r>
              <a:rPr lang="vi-VN" sz="2400" b="1" dirty="0">
                <a:solidFill>
                  <a:srgbClr val="FF0000"/>
                </a:solidFill>
                <a:latin typeface="+mj-lt"/>
                <a:ea typeface="Times New Roman" panose="02020603050405020304"/>
              </a:rPr>
              <a:t>  </a:t>
            </a:r>
            <a:r>
              <a:rPr lang="vi-VN" sz="2400" b="1" dirty="0">
                <a:solidFill>
                  <a:srgbClr val="0000CC"/>
                </a:solidFill>
                <a:latin typeface="+mj-lt"/>
                <a:ea typeface="Times New Roman" panose="02020603050405020304"/>
              </a:rPr>
              <a:t>Bà mang vẻ đẹp</a:t>
            </a:r>
            <a:r>
              <a:rPr lang="en-US" sz="2400" b="1" dirty="0">
                <a:solidFill>
                  <a:srgbClr val="0000CC"/>
                </a:solidFill>
                <a:latin typeface="+mj-lt"/>
                <a:ea typeface="Times New Roman" panose="02020603050405020304"/>
              </a:rPr>
              <a:t> </a:t>
            </a:r>
            <a:r>
              <a:rPr lang="vi-VN" sz="2400" b="1" dirty="0">
                <a:solidFill>
                  <a:srgbClr val="0000CC"/>
                </a:solidFill>
                <a:latin typeface="+mj-lt"/>
                <a:ea typeface="Times New Roman" panose="02020603050405020304"/>
              </a:rPr>
              <a:t>tiêu biểu của người phụ nữ Việt Nam</a:t>
            </a:r>
            <a:r>
              <a:rPr lang="vi-VN" altLang="vi-VN" sz="2400" b="1" dirty="0">
                <a:solidFill>
                  <a:srgbClr val="0000CC"/>
                </a:solidFill>
                <a:latin typeface="+mj-lt"/>
                <a:ea typeface="Times New Roman" panose="02020603050405020304"/>
              </a:rPr>
              <a:t>:</a:t>
            </a:r>
            <a:r>
              <a:rPr lang="vi-VN" sz="2400" b="1" dirty="0">
                <a:solidFill>
                  <a:srgbClr val="0000CC"/>
                </a:solidFill>
                <a:latin typeface="+mj-lt"/>
                <a:ea typeface="Times New Roman" panose="02020603050405020304"/>
                <a:sym typeface="+mn-ea"/>
              </a:rPr>
              <a:t> ấm áp, tần tảo, chịu thương chịu khó, nhẫn nại, giàu tình yêu thương, giàu đức hi sinh. </a:t>
            </a:r>
            <a:endParaRPr lang="vi-VN" sz="2400" b="1" dirty="0">
              <a:solidFill>
                <a:srgbClr val="0000CC"/>
              </a:solidFill>
              <a:latin typeface="+mj-lt"/>
              <a:ea typeface="Times New Roman" panose="02020603050405020304"/>
            </a:endParaRPr>
          </a:p>
        </p:txBody>
      </p:sp>
      <p:sp>
        <p:nvSpPr>
          <p:cNvPr id="22" name="Oval 21"/>
          <p:cNvSpPr/>
          <p:nvPr/>
        </p:nvSpPr>
        <p:spPr>
          <a:xfrm>
            <a:off x="1988820" y="1251293"/>
            <a:ext cx="739140" cy="34821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6959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0" grpId="0"/>
      <p:bldP spid="19" grpId="0"/>
      <p:bldP spid="20" grpId="0" animBg="1"/>
      <p:bldP spid="21"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13836" y="174884"/>
            <a:ext cx="8724424" cy="3323987"/>
          </a:xfrm>
          <a:prstGeom prst="rect">
            <a:avLst/>
          </a:prstGeom>
          <a:noFill/>
          <a:ln w="9525">
            <a:noFill/>
          </a:ln>
        </p:spPr>
        <p:txBody>
          <a:bodyPr wrap="square">
            <a:spAutoFit/>
          </a:bodyPr>
          <a:lstStyle/>
          <a:p>
            <a:pPr algn="just"/>
            <a:r>
              <a:rPr lang="en-US" sz="2100" b="1" dirty="0" err="1">
                <a:solidFill>
                  <a:srgbClr val="0000CC"/>
                </a:solidFill>
                <a:latin typeface="Times New Roman" panose="02020603050405020304" pitchFamily="18" charset="0"/>
                <a:sym typeface="+mn-ea"/>
              </a:rPr>
              <a:t>Bài</a:t>
            </a:r>
            <a:r>
              <a:rPr lang="en-US" sz="2100" b="1" dirty="0">
                <a:solidFill>
                  <a:srgbClr val="0000CC"/>
                </a:solidFill>
                <a:latin typeface="Times New Roman" panose="02020603050405020304" pitchFamily="18" charset="0"/>
                <a:sym typeface="+mn-ea"/>
              </a:rPr>
              <a:t> </a:t>
            </a:r>
            <a:r>
              <a:rPr lang="en-US" sz="2100" b="1" dirty="0" err="1">
                <a:solidFill>
                  <a:srgbClr val="0000CC"/>
                </a:solidFill>
                <a:latin typeface="Times New Roman" panose="02020603050405020304" pitchFamily="18" charset="0"/>
                <a:sym typeface="+mn-ea"/>
              </a:rPr>
              <a:t>tập</a:t>
            </a:r>
            <a:r>
              <a:rPr lang="en-US" sz="2100" b="1" dirty="0">
                <a:solidFill>
                  <a:srgbClr val="0000CC"/>
                </a:solidFill>
                <a:latin typeface="Times New Roman" panose="02020603050405020304" pitchFamily="18" charset="0"/>
                <a:sym typeface="+mn-ea"/>
              </a:rPr>
              <a:t> 1: </a:t>
            </a:r>
            <a:r>
              <a:rPr lang="en-US" sz="2100" b="1" dirty="0" err="1">
                <a:latin typeface="Times New Roman" panose="02020603050405020304" pitchFamily="18" charset="0"/>
                <a:sym typeface="+mn-ea"/>
              </a:rPr>
              <a:t>Bài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thơ</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Bếp</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lửa</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của</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Bằng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Việt</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đã</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gợi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lại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những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kỉ</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niệm</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xúc</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động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về</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người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và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tình</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cháu</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Trong</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bài</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thơ</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có</a:t>
            </a:r>
            <a:r>
              <a:rPr lang="en-US" sz="2100" b="1" dirty="0">
                <a:latin typeface="Times New Roman" panose="02020603050405020304" pitchFamily="18" charset="0"/>
                <a:sym typeface="+mn-ea"/>
              </a:rPr>
              <a:t> </a:t>
            </a:r>
            <a:r>
              <a:rPr lang="en-US" sz="2100" b="1" dirty="0" err="1">
                <a:latin typeface="Times New Roman" panose="02020603050405020304" pitchFamily="18" charset="0"/>
                <a:sym typeface="+mn-ea"/>
              </a:rPr>
              <a:t>đoạn</a:t>
            </a:r>
            <a:r>
              <a:rPr lang="en-US" sz="2100" b="1" dirty="0">
                <a:latin typeface="Times New Roman" panose="02020603050405020304" pitchFamily="18" charset="0"/>
                <a:sym typeface="+mn-ea"/>
              </a:rPr>
              <a:t>:</a:t>
            </a:r>
            <a:endParaRPr lang="en-US" sz="2100" b="1" dirty="0">
              <a:latin typeface="Times New Roman" panose="02020603050405020304" pitchFamily="18" charset="0"/>
            </a:endParaRPr>
          </a:p>
          <a:p>
            <a:pPr indent="1753076" algn="just"/>
            <a:r>
              <a:rPr lang="en-US" sz="2100" b="1" i="1" dirty="0">
                <a:latin typeface="Times New Roman" panose="02020603050405020304" pitchFamily="18" charset="0"/>
                <a:sym typeface="+mn-ea"/>
              </a:rPr>
              <a:t>"</a:t>
            </a:r>
            <a:r>
              <a:rPr lang="en-US" sz="2100" b="1" i="1" dirty="0" err="1">
                <a:latin typeface="Times New Roman" panose="02020603050405020304" pitchFamily="18" charset="0"/>
                <a:sym typeface="+mn-ea"/>
              </a:rPr>
              <a:t>Mẹ</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cha </a:t>
            </a:r>
            <a:r>
              <a:rPr lang="en-US" sz="2100" b="1" i="1" dirty="0" err="1">
                <a:latin typeface="Times New Roman" panose="02020603050405020304" pitchFamily="18" charset="0"/>
                <a:sym typeface="+mn-ea"/>
              </a:rPr>
              <a:t>công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tác</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bận</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không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về</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ở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bảo</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nghe</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dạy</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làm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chăm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cháu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học</a:t>
            </a:r>
            <a:r>
              <a:rPr lang="en-US" sz="2100" b="1" i="1" dirty="0">
                <a:latin typeface="Times New Roman" panose="02020603050405020304" pitchFamily="18" charset="0"/>
                <a:sym typeface="+mn-ea"/>
              </a:rPr>
              <a:t>.</a:t>
            </a:r>
            <a:endParaRPr lang="en-US" sz="2100" b="1" i="1" dirty="0">
              <a:latin typeface="Times New Roman" panose="02020603050405020304" pitchFamily="18" charset="0"/>
            </a:endParaRPr>
          </a:p>
          <a:p>
            <a:pPr indent="1753076" algn="just"/>
            <a:r>
              <a:rPr lang="en-US" sz="2100" b="1" i="1" dirty="0" err="1">
                <a:latin typeface="Times New Roman" panose="02020603050405020304" pitchFamily="18" charset="0"/>
                <a:sym typeface="+mn-ea"/>
              </a:rPr>
              <a:t>Nhóm</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bếp</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lửa</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nghĩ</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thương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khó</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nhọc</a:t>
            </a:r>
            <a:r>
              <a:rPr lang="en-US" sz="2100" b="1" i="1" dirty="0">
                <a:latin typeface="Times New Roman" panose="02020603050405020304" pitchFamily="18" charset="0"/>
                <a:sym typeface="+mn-ea"/>
              </a:rPr>
              <a:t>,</a:t>
            </a:r>
          </a:p>
          <a:p>
            <a:pPr indent="1753076" algn="just"/>
            <a:r>
              <a:rPr lang="en-US" sz="2100" b="1" i="1" dirty="0" err="1">
                <a:latin typeface="Times New Roman" panose="02020603050405020304" pitchFamily="18" charset="0"/>
                <a:sym typeface="+mn-ea"/>
              </a:rPr>
              <a:t>Tu</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hú</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ơi</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Chẳng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đến</a:t>
            </a:r>
            <a:r>
              <a:rPr lang="en-US" sz="2100" b="1" i="1" dirty="0">
                <a:latin typeface="Times New Roman" panose="02020603050405020304" pitchFamily="18" charset="0"/>
                <a:sym typeface="+mn-ea"/>
              </a:rPr>
              <a:t> ở </a:t>
            </a:r>
            <a:r>
              <a:rPr lang="en-US" sz="2100" b="1" i="1" dirty="0" err="1">
                <a:latin typeface="Times New Roman" panose="02020603050405020304" pitchFamily="18" charset="0"/>
                <a:sym typeface="+mn-ea"/>
              </a:rPr>
              <a:t>cùng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bà</a:t>
            </a:r>
            <a:endParaRPr lang="en-US" sz="2100" b="1" i="1" dirty="0">
              <a:latin typeface="Times New Roman" panose="02020603050405020304" pitchFamily="18" charset="0"/>
              <a:sym typeface="+mn-ea"/>
            </a:endParaRPr>
          </a:p>
          <a:p>
            <a:pPr indent="1753076" algn="just"/>
            <a:endParaRPr lang="en-US" sz="2100" b="1" i="1" dirty="0">
              <a:latin typeface="Times New Roman" panose="02020603050405020304" pitchFamily="18" charset="0"/>
              <a:sym typeface="+mn-ea"/>
            </a:endParaRPr>
          </a:p>
          <a:p>
            <a:pPr indent="1753076" algn="just"/>
            <a:r>
              <a:rPr lang="en-US" sz="2100" b="1" i="1" dirty="0" err="1">
                <a:latin typeface="Times New Roman" panose="02020603050405020304" pitchFamily="18" charset="0"/>
                <a:sym typeface="+mn-ea"/>
              </a:rPr>
              <a:t>Kêu</a:t>
            </a:r>
            <a:r>
              <a:rPr lang="en-US" sz="2100" b="1" i="1" dirty="0">
                <a:latin typeface="Times New Roman" panose="02020603050405020304" pitchFamily="18" charset="0"/>
                <a:sym typeface="+mn-ea"/>
              </a:rPr>
              <a:t> chi </a:t>
            </a:r>
            <a:r>
              <a:rPr lang="en-US" sz="2100" b="1" i="1" dirty="0" err="1">
                <a:latin typeface="Times New Roman" panose="02020603050405020304" pitchFamily="18" charset="0"/>
                <a:sym typeface="+mn-ea"/>
              </a:rPr>
              <a:t>hoài</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trên</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những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cánh</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đồng</a:t>
            </a:r>
            <a:r>
              <a:rPr lang="en-US" sz="2100" b="1" i="1" dirty="0">
                <a:latin typeface="Times New Roman" panose="02020603050405020304" pitchFamily="18" charset="0"/>
                <a:sym typeface="+mn-ea"/>
              </a:rPr>
              <a:t> </a:t>
            </a:r>
            <a:r>
              <a:rPr lang="en-US" sz="2100" b="1" i="1" dirty="0" err="1">
                <a:latin typeface="Times New Roman" panose="02020603050405020304" pitchFamily="18" charset="0"/>
                <a:sym typeface="+mn-ea"/>
              </a:rPr>
              <a:t>xa</a:t>
            </a:r>
            <a:r>
              <a:rPr lang="en-US" sz="2100" b="1" i="1" dirty="0">
                <a:latin typeface="Times New Roman" panose="02020603050405020304" pitchFamily="18" charset="0"/>
                <a:sym typeface="+mn-ea"/>
              </a:rPr>
              <a:t>?”</a:t>
            </a:r>
          </a:p>
          <a:p>
            <a:pPr algn="just"/>
            <a:r>
              <a:rPr lang="en-US" sz="2100" b="1" dirty="0">
                <a:latin typeface="Times New Roman" panose="02020603050405020304" pitchFamily="18" charset="0"/>
                <a:sym typeface="+mn-ea"/>
              </a:rPr>
              <a:t>	                                                 </a:t>
            </a:r>
            <a:r>
              <a:rPr lang="en-US" b="1" dirty="0">
                <a:latin typeface="Times New Roman" panose="02020603050405020304" pitchFamily="18" charset="0"/>
                <a:sym typeface="+mn-ea"/>
              </a:rPr>
              <a:t>(</a:t>
            </a:r>
            <a:r>
              <a:rPr lang="en-US" b="1" dirty="0" err="1">
                <a:latin typeface="Times New Roman" panose="02020603050405020304" pitchFamily="18" charset="0"/>
                <a:sym typeface="+mn-ea"/>
              </a:rPr>
              <a:t>Trích</a:t>
            </a:r>
            <a:r>
              <a:rPr lang="en-US" b="1" dirty="0">
                <a:latin typeface="Times New Roman" panose="02020603050405020304" pitchFamily="18" charset="0"/>
                <a:sym typeface="+mn-ea"/>
              </a:rPr>
              <a:t> </a:t>
            </a:r>
            <a:r>
              <a:rPr lang="en-US" b="1" i="1" dirty="0" err="1">
                <a:latin typeface="Times New Roman" panose="02020603050405020304" pitchFamily="18" charset="0"/>
                <a:sym typeface="+mn-ea"/>
              </a:rPr>
              <a:t>Ngữ</a:t>
            </a:r>
            <a:r>
              <a:rPr lang="en-US" b="1" i="1" dirty="0">
                <a:latin typeface="Times New Roman" panose="02020603050405020304" pitchFamily="18" charset="0"/>
                <a:sym typeface="+mn-ea"/>
              </a:rPr>
              <a:t> </a:t>
            </a:r>
            <a:r>
              <a:rPr lang="en-US" b="1" i="1" dirty="0" err="1">
                <a:latin typeface="Times New Roman" panose="02020603050405020304" pitchFamily="18" charset="0"/>
                <a:sym typeface="+mn-ea"/>
              </a:rPr>
              <a:t>văn</a:t>
            </a:r>
            <a:r>
              <a:rPr lang="en-US" b="1" i="1" dirty="0">
                <a:latin typeface="Times New Roman" panose="02020603050405020304" pitchFamily="18" charset="0"/>
                <a:sym typeface="+mn-ea"/>
              </a:rPr>
              <a:t> 9</a:t>
            </a:r>
            <a:r>
              <a:rPr lang="en-US" b="1" dirty="0">
                <a:latin typeface="Times New Roman" panose="02020603050405020304" pitchFamily="18" charset="0"/>
                <a:sym typeface="+mn-ea"/>
              </a:rPr>
              <a:t>, </a:t>
            </a:r>
            <a:r>
              <a:rPr lang="en-US" b="1" dirty="0" err="1">
                <a:latin typeface="Times New Roman" panose="02020603050405020304" pitchFamily="18" charset="0"/>
                <a:sym typeface="+mn-ea"/>
              </a:rPr>
              <a:t>tập</a:t>
            </a:r>
            <a:r>
              <a:rPr lang="en-US" b="1" dirty="0">
                <a:latin typeface="Times New Roman" panose="02020603050405020304" pitchFamily="18" charset="0"/>
                <a:sym typeface="+mn-ea"/>
              </a:rPr>
              <a:t> 1, NXB </a:t>
            </a:r>
            <a:r>
              <a:rPr lang="en-US" b="1" dirty="0" err="1">
                <a:latin typeface="Times New Roman" panose="02020603050405020304" pitchFamily="18" charset="0"/>
                <a:sym typeface="+mn-ea"/>
              </a:rPr>
              <a:t>Giáo</a:t>
            </a:r>
            <a:r>
              <a:rPr lang="en-US" b="1" dirty="0">
                <a:latin typeface="Times New Roman" panose="02020603050405020304" pitchFamily="18" charset="0"/>
                <a:sym typeface="+mn-ea"/>
              </a:rPr>
              <a:t> </a:t>
            </a:r>
            <a:r>
              <a:rPr lang="en-US" b="1" dirty="0" err="1">
                <a:latin typeface="Times New Roman" panose="02020603050405020304" pitchFamily="18" charset="0"/>
                <a:sym typeface="+mn-ea"/>
              </a:rPr>
              <a:t>dục</a:t>
            </a:r>
            <a:r>
              <a:rPr lang="en-US" b="1" dirty="0">
                <a:latin typeface="Times New Roman" panose="02020603050405020304" pitchFamily="18" charset="0"/>
                <a:sym typeface="+mn-ea"/>
              </a:rPr>
              <a:t> </a:t>
            </a:r>
            <a:r>
              <a:rPr lang="en-US" b="1" dirty="0" err="1">
                <a:latin typeface="Times New Roman" panose="02020603050405020304" pitchFamily="18" charset="0"/>
                <a:sym typeface="+mn-ea"/>
              </a:rPr>
              <a:t>Việt</a:t>
            </a:r>
            <a:r>
              <a:rPr lang="en-US" b="1" dirty="0">
                <a:latin typeface="Times New Roman" panose="02020603050405020304" pitchFamily="18" charset="0"/>
                <a:sym typeface="+mn-ea"/>
              </a:rPr>
              <a:t> Nam, 2017</a:t>
            </a:r>
            <a:r>
              <a:rPr lang="en-US" sz="2100" b="1" dirty="0">
                <a:latin typeface="Times New Roman" panose="02020603050405020304" pitchFamily="18" charset="0"/>
                <a:sym typeface="+mn-ea"/>
              </a:rPr>
              <a:t>)</a:t>
            </a:r>
            <a:endParaRPr lang="en-US" sz="2100" b="1" dirty="0">
              <a:latin typeface="Times New Roman" panose="02020603050405020304" pitchFamily="18" charset="0"/>
            </a:endParaRPr>
          </a:p>
        </p:txBody>
      </p:sp>
      <p:sp>
        <p:nvSpPr>
          <p:cNvPr id="10" name="TextBox 9"/>
          <p:cNvSpPr txBox="1"/>
          <p:nvPr/>
        </p:nvSpPr>
        <p:spPr>
          <a:xfrm>
            <a:off x="6813945" y="1439763"/>
            <a:ext cx="2270760" cy="1200329"/>
          </a:xfrm>
          <a:prstGeom prst="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vi-VN" sz="1800" b="1" dirty="0">
                <a:solidFill>
                  <a:schemeClr val="tx1"/>
                </a:solidFill>
                <a:latin typeface="Times New Roman" panose="02020603050405020304"/>
                <a:ea typeface="Times New Roman" panose="02020603050405020304"/>
              </a:rPr>
              <a:t>bộc lộ trực tiếp tình cảm của cháu với bà: yêu thương, thấu hiểu, biết ơn bà.</a:t>
            </a:r>
            <a:endParaRPr lang="en-US" sz="1800" dirty="0">
              <a:solidFill>
                <a:schemeClr val="tx1"/>
              </a:solidFill>
            </a:endParaRPr>
          </a:p>
        </p:txBody>
      </p:sp>
      <p:sp>
        <p:nvSpPr>
          <p:cNvPr id="19" name="TextBox 18"/>
          <p:cNvSpPr txBox="1"/>
          <p:nvPr/>
        </p:nvSpPr>
        <p:spPr>
          <a:xfrm>
            <a:off x="446959" y="1920240"/>
            <a:ext cx="1211579" cy="646331"/>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en-US" sz="1800" b="1" dirty="0">
                <a:solidFill>
                  <a:srgbClr val="0000CC"/>
                </a:solidFill>
                <a:latin typeface="Times New Roman" panose="02020603050405020304"/>
                <a:ea typeface="Times New Roman" panose="02020603050405020304"/>
              </a:rPr>
              <a:t>B</a:t>
            </a:r>
            <a:r>
              <a:rPr lang="vi-VN" sz="1800" b="1" dirty="0">
                <a:solidFill>
                  <a:srgbClr val="0000CC"/>
                </a:solidFill>
                <a:latin typeface="Times New Roman" panose="02020603050405020304"/>
                <a:ea typeface="Times New Roman" panose="02020603050405020304"/>
              </a:rPr>
              <a:t>iện pháp nhân hóa</a:t>
            </a:r>
            <a:endParaRPr lang="en-US" sz="1800" b="1" dirty="0">
              <a:solidFill>
                <a:srgbClr val="0000CC"/>
              </a:solidFill>
              <a:latin typeface="Times New Roman" panose="02020603050405020304"/>
              <a:ea typeface="Times New Roman" panose="02020603050405020304"/>
            </a:endParaRPr>
          </a:p>
        </p:txBody>
      </p:sp>
      <p:sp>
        <p:nvSpPr>
          <p:cNvPr id="21" name="TextBox 20"/>
          <p:cNvSpPr txBox="1"/>
          <p:nvPr/>
        </p:nvSpPr>
        <p:spPr>
          <a:xfrm>
            <a:off x="124681" y="4282369"/>
            <a:ext cx="8800290" cy="830997"/>
          </a:xfrm>
          <a:prstGeom prst="rect">
            <a:avLst/>
          </a:prstGeom>
          <a:solidFill>
            <a:schemeClr val="accent5">
              <a:lumMod val="40000"/>
              <a:lumOff val="60000"/>
            </a:schemeClr>
          </a:solidFill>
        </p:spPr>
        <p:txBody>
          <a:bodyPr wrap="square" rtlCol="0">
            <a:spAutoFit/>
          </a:bodyPr>
          <a:lstStyle/>
          <a:p>
            <a:pPr marL="285750" indent="-285750" algn="just">
              <a:buFont typeface="Symbol" panose="05050102010706020507" pitchFamily="18" charset="2"/>
              <a:buChar char="Þ"/>
            </a:pPr>
            <a:r>
              <a:rPr lang="en-US" sz="2400" b="1" dirty="0" err="1">
                <a:solidFill>
                  <a:srgbClr val="FF0000"/>
                </a:solidFill>
                <a:latin typeface="Times New Roman" panose="02020603050405020304"/>
                <a:ea typeface="Times New Roman" panose="02020603050405020304"/>
              </a:rPr>
              <a:t>Tình</a:t>
            </a:r>
            <a:r>
              <a:rPr lang="en-US" sz="2400" b="1" dirty="0">
                <a:solidFill>
                  <a:srgbClr val="FF0000"/>
                </a:solidFill>
                <a:latin typeface="Times New Roman" panose="02020603050405020304"/>
                <a:ea typeface="Times New Roman" panose="02020603050405020304"/>
              </a:rPr>
              <a:t> </a:t>
            </a:r>
            <a:r>
              <a:rPr lang="en-US" sz="2400" b="1" dirty="0" err="1">
                <a:solidFill>
                  <a:srgbClr val="FF0000"/>
                </a:solidFill>
                <a:latin typeface="Times New Roman" panose="02020603050405020304"/>
                <a:ea typeface="Times New Roman" panose="02020603050405020304"/>
              </a:rPr>
              <a:t>cảm</a:t>
            </a:r>
            <a:r>
              <a:rPr lang="en-US" sz="2400" b="1" dirty="0">
                <a:solidFill>
                  <a:srgbClr val="FF0000"/>
                </a:solidFill>
                <a:latin typeface="Times New Roman" panose="02020603050405020304"/>
                <a:ea typeface="Times New Roman" panose="02020603050405020304"/>
              </a:rPr>
              <a:t> </a:t>
            </a:r>
            <a:r>
              <a:rPr lang="en-US" sz="2400" b="1" dirty="0" err="1">
                <a:solidFill>
                  <a:srgbClr val="FF0000"/>
                </a:solidFill>
                <a:latin typeface="Times New Roman" panose="02020603050405020304"/>
                <a:ea typeface="Times New Roman" panose="02020603050405020304"/>
              </a:rPr>
              <a:t>của</a:t>
            </a:r>
            <a:r>
              <a:rPr lang="en-US" sz="2400" b="1" dirty="0">
                <a:solidFill>
                  <a:srgbClr val="FF0000"/>
                </a:solidFill>
                <a:latin typeface="Times New Roman" panose="02020603050405020304"/>
                <a:ea typeface="Times New Roman" panose="02020603050405020304"/>
              </a:rPr>
              <a:t> </a:t>
            </a:r>
            <a:r>
              <a:rPr lang="en-US" sz="2400" b="1" dirty="0" err="1">
                <a:solidFill>
                  <a:srgbClr val="FF0000"/>
                </a:solidFill>
                <a:latin typeface="Times New Roman" panose="02020603050405020304"/>
                <a:ea typeface="Times New Roman" panose="02020603050405020304"/>
              </a:rPr>
              <a:t>cháu</a:t>
            </a:r>
            <a:r>
              <a:rPr lang="en-US" sz="2400" b="1" dirty="0">
                <a:solidFill>
                  <a:srgbClr val="FF0000"/>
                </a:solidFill>
                <a:latin typeface="Times New Roman" panose="02020603050405020304"/>
                <a:ea typeface="Times New Roman" panose="02020603050405020304"/>
              </a:rPr>
              <a:t> </a:t>
            </a:r>
            <a:r>
              <a:rPr lang="en-US" sz="2400" b="1" dirty="0" err="1">
                <a:solidFill>
                  <a:srgbClr val="FF0000"/>
                </a:solidFill>
                <a:latin typeface="Times New Roman" panose="02020603050405020304"/>
                <a:ea typeface="Times New Roman" panose="02020603050405020304"/>
              </a:rPr>
              <a:t>dành</a:t>
            </a:r>
            <a:r>
              <a:rPr lang="en-US" sz="2400" b="1" dirty="0">
                <a:solidFill>
                  <a:srgbClr val="FF0000"/>
                </a:solidFill>
                <a:latin typeface="Times New Roman" panose="02020603050405020304"/>
                <a:ea typeface="Times New Roman" panose="02020603050405020304"/>
              </a:rPr>
              <a:t> </a:t>
            </a:r>
            <a:r>
              <a:rPr lang="en-US" sz="2400" b="1" dirty="0" err="1">
                <a:solidFill>
                  <a:srgbClr val="FF0000"/>
                </a:solidFill>
                <a:latin typeface="Times New Roman" panose="02020603050405020304"/>
                <a:ea typeface="Times New Roman" panose="02020603050405020304"/>
              </a:rPr>
              <a:t>cho</a:t>
            </a:r>
            <a:r>
              <a:rPr lang="en-US" sz="2400" b="1" dirty="0">
                <a:solidFill>
                  <a:srgbClr val="FF0000"/>
                </a:solidFill>
                <a:latin typeface="Times New Roman" panose="02020603050405020304"/>
                <a:ea typeface="Times New Roman" panose="02020603050405020304"/>
              </a:rPr>
              <a:t> </a:t>
            </a:r>
            <a:r>
              <a:rPr lang="en-US" sz="2400" b="1" dirty="0" err="1">
                <a:solidFill>
                  <a:srgbClr val="FF0000"/>
                </a:solidFill>
                <a:latin typeface="Times New Roman" panose="02020603050405020304"/>
                <a:ea typeface="Times New Roman" panose="02020603050405020304"/>
              </a:rPr>
              <a:t>bà</a:t>
            </a:r>
            <a:r>
              <a:rPr lang="en-US" sz="2400" b="1" dirty="0">
                <a:solidFill>
                  <a:srgbClr val="FF0000"/>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Yêu</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thương</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sâu</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sắc</a:t>
            </a:r>
            <a:r>
              <a:rPr lang="vi-VN"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luôn</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khắc</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ghi</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công</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ơn</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trời</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bể</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của</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bà</a:t>
            </a:r>
            <a:r>
              <a:rPr lang="en-US" sz="2400" b="1" dirty="0">
                <a:solidFill>
                  <a:srgbClr val="0000CC"/>
                </a:solidFill>
                <a:latin typeface="Times New Roman" panose="02020603050405020304"/>
                <a:ea typeface="Times New Roman" panose="02020603050405020304"/>
              </a:rPr>
              <a:t>.</a:t>
            </a:r>
          </a:p>
        </p:txBody>
      </p:sp>
      <p:sp>
        <p:nvSpPr>
          <p:cNvPr id="22" name="Oval 21"/>
          <p:cNvSpPr/>
          <p:nvPr/>
        </p:nvSpPr>
        <p:spPr>
          <a:xfrm>
            <a:off x="4250054" y="1824305"/>
            <a:ext cx="832486" cy="385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105024" y="2446020"/>
            <a:ext cx="33375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071921" y="3089641"/>
            <a:ext cx="4290060" cy="228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53640" y="2705964"/>
            <a:ext cx="998219" cy="646331"/>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vi-VN" sz="1800" b="1" dirty="0">
                <a:solidFill>
                  <a:srgbClr val="0000CC"/>
                </a:solidFill>
                <a:latin typeface="Times New Roman" panose="02020603050405020304"/>
                <a:ea typeface="Times New Roman" panose="02020603050405020304"/>
              </a:rPr>
              <a:t>Câu hỏi tu từ  </a:t>
            </a:r>
            <a:endParaRPr lang="en-US" sz="1800" b="1" dirty="0">
              <a:solidFill>
                <a:srgbClr val="0000CC"/>
              </a:solidFill>
              <a:latin typeface="Times New Roman" panose="02020603050405020304"/>
              <a:ea typeface="Times New Roman" panose="02020603050405020304"/>
            </a:endParaRPr>
          </a:p>
        </p:txBody>
      </p:sp>
      <p:sp>
        <p:nvSpPr>
          <p:cNvPr id="26" name="Left Arrow 25"/>
          <p:cNvSpPr/>
          <p:nvPr/>
        </p:nvSpPr>
        <p:spPr>
          <a:xfrm>
            <a:off x="1714500" y="2232660"/>
            <a:ext cx="306704" cy="2077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p:cNvSpPr/>
          <p:nvPr/>
        </p:nvSpPr>
        <p:spPr>
          <a:xfrm>
            <a:off x="1658538" y="2900511"/>
            <a:ext cx="306704" cy="1891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Brace 27"/>
          <p:cNvSpPr/>
          <p:nvPr/>
        </p:nvSpPr>
        <p:spPr>
          <a:xfrm rot="5400000">
            <a:off x="898992" y="2568523"/>
            <a:ext cx="339804" cy="1710117"/>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124681" y="3593482"/>
            <a:ext cx="2164080" cy="584775"/>
          </a:xfrm>
          <a:prstGeom prst="rect">
            <a:avLst/>
          </a:prstGeom>
          <a:solidFill>
            <a:schemeClr val="accent3">
              <a:lumMod val="60000"/>
              <a:lumOff val="40000"/>
            </a:schemeClr>
          </a:solidFill>
        </p:spPr>
        <p:txBody>
          <a:bodyPr wrap="square" rtlCol="0">
            <a:spAutoFit/>
          </a:bodyPr>
          <a:lstStyle/>
          <a:p>
            <a:r>
              <a:rPr lang="vi-VN" sz="1600" b="1" dirty="0">
                <a:solidFill>
                  <a:srgbClr val="0000CC"/>
                </a:solidFill>
                <a:latin typeface="Times New Roman" panose="02020603050405020304"/>
                <a:ea typeface="Times New Roman" panose="02020603050405020304"/>
              </a:rPr>
              <a:t>Nỗi lòng nhớ mong</a:t>
            </a:r>
            <a:r>
              <a:rPr lang="en-US" sz="1600" b="1" dirty="0">
                <a:solidFill>
                  <a:srgbClr val="0000CC"/>
                </a:solidFill>
                <a:latin typeface="Times New Roman" panose="02020603050405020304"/>
                <a:ea typeface="Times New Roman" panose="02020603050405020304"/>
              </a:rPr>
              <a:t> da  </a:t>
            </a:r>
            <a:r>
              <a:rPr lang="en-US" sz="1600" b="1" dirty="0" err="1">
                <a:solidFill>
                  <a:srgbClr val="0000CC"/>
                </a:solidFill>
                <a:latin typeface="Times New Roman" panose="02020603050405020304"/>
                <a:ea typeface="Times New Roman" panose="02020603050405020304"/>
              </a:rPr>
              <a:t>diết</a:t>
            </a:r>
            <a:r>
              <a:rPr lang="vi-VN" sz="1600" b="1" dirty="0">
                <a:solidFill>
                  <a:srgbClr val="0000CC"/>
                </a:solidFill>
                <a:latin typeface="Times New Roman" panose="02020603050405020304"/>
                <a:ea typeface="Times New Roman" panose="02020603050405020304"/>
              </a:rPr>
              <a:t> của cháu về bà.</a:t>
            </a:r>
            <a:endParaRPr lang="en-US" sz="1600" dirty="0"/>
          </a:p>
        </p:txBody>
      </p:sp>
    </p:spTree>
    <p:extLst>
      <p:ext uri="{BB962C8B-B14F-4D97-AF65-F5344CB8AC3E}">
        <p14:creationId xmlns:p14="http://schemas.microsoft.com/office/powerpoint/2010/main" xmlns="" val="213835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1" grpId="0" animBg="1"/>
      <p:bldP spid="22" grpId="0" animBg="1"/>
      <p:bldP spid="27" grpId="0" animBg="1"/>
      <p:bldP spid="26" grpId="0" animBg="1"/>
      <p:bldP spid="29" grpId="0" animBg="1"/>
      <p:bldP spid="28"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 y="60097"/>
            <a:ext cx="8557260" cy="4601260"/>
          </a:xfrm>
          <a:prstGeom prst="rect">
            <a:avLst/>
          </a:prstGeom>
        </p:spPr>
        <p:txBody>
          <a:bodyPr wrap="square">
            <a:spAutoFit/>
          </a:bodyPr>
          <a:lstStyle/>
          <a:p>
            <a:pPr algn="just"/>
            <a:r>
              <a:rPr lang="en-US" sz="1800" b="1" dirty="0" err="1">
                <a:solidFill>
                  <a:srgbClr val="0000CC"/>
                </a:solidFill>
                <a:latin typeface="Times New Roman" panose="02020603050405020304" pitchFamily="18" charset="0"/>
                <a:sym typeface="+mn-ea"/>
              </a:rPr>
              <a:t>Bài</a:t>
            </a:r>
            <a:r>
              <a:rPr lang="en-US" sz="1800" b="1" dirty="0">
                <a:solidFill>
                  <a:srgbClr val="0000CC"/>
                </a:solidFill>
                <a:latin typeface="Times New Roman" panose="02020603050405020304" pitchFamily="18" charset="0"/>
                <a:sym typeface="+mn-ea"/>
              </a:rPr>
              <a:t> </a:t>
            </a:r>
            <a:r>
              <a:rPr lang="en-US" sz="1800" b="1" dirty="0" err="1">
                <a:solidFill>
                  <a:srgbClr val="0000CC"/>
                </a:solidFill>
                <a:latin typeface="Times New Roman" panose="02020603050405020304" pitchFamily="18" charset="0"/>
                <a:sym typeface="+mn-ea"/>
              </a:rPr>
              <a:t>tập</a:t>
            </a:r>
            <a:r>
              <a:rPr lang="en-US" sz="1800" b="1" dirty="0">
                <a:solidFill>
                  <a:srgbClr val="0000CC"/>
                </a:solidFill>
                <a:latin typeface="Times New Roman" panose="02020603050405020304" pitchFamily="18" charset="0"/>
                <a:sym typeface="+mn-ea"/>
              </a:rPr>
              <a:t> 2: </a:t>
            </a:r>
            <a:r>
              <a:rPr lang="en-US" sz="1600" b="1" dirty="0" err="1">
                <a:solidFill>
                  <a:srgbClr val="FF0000"/>
                </a:solidFill>
                <a:latin typeface="arial" panose="020B0604020202020204" pitchFamily="34" charset="0"/>
              </a:rPr>
              <a:t>Đọc</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đoạn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trích</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sau</a:t>
            </a:r>
            <a:r>
              <a:rPr lang="en-US" sz="1600" b="1" dirty="0">
                <a:solidFill>
                  <a:srgbClr val="FF0000"/>
                </a:solidFill>
                <a:latin typeface="arial" panose="020B0604020202020204" pitchFamily="34" charset="0"/>
              </a:rPr>
              <a:t>:</a:t>
            </a:r>
            <a:r>
              <a:rPr lang="en-US" sz="1600" dirty="0">
                <a:solidFill>
                  <a:srgbClr val="FF0000"/>
                </a:solidFill>
                <a:latin typeface="arial" panose="020B0604020202020204" pitchFamily="34" charset="0"/>
              </a:rPr>
              <a:t> </a:t>
            </a:r>
          </a:p>
          <a:p>
            <a:pPr algn="just"/>
            <a:r>
              <a:rPr lang="vi-VN" i="1" dirty="0">
                <a:latin typeface="arial" panose="020B0604020202020204" pitchFamily="34" charset="0"/>
              </a:rPr>
              <a:t>Anh hạ giọng, nửa tâm sự, nửa đọc lại một điều rõ ràng đã ngẫm nghĩ nhiều:</a:t>
            </a:r>
          </a:p>
          <a:p>
            <a:pPr algn="just"/>
            <a:r>
              <a:rPr lang="vi-VN" i="1" dirty="0">
                <a:latin typeface="arial" panose="020B0604020202020204" pitchFamily="34" charset="0"/>
              </a:rPr>
              <a:t>- Hồi chưa vào nghề, những đêm bầu trời đen kịt, nhìn kĩ mới thấy một ngôi sao xa, cháu cũng nghĩ ngay ngôi sao kia lẻ loi một mình. Bây giờ làm nghề này cháu không nghĩ như vậy nữa. Vả, khi ta việc, ta với công việc là đôi, sao gọi là một mình được? Huống chi việc của cháu gắn liền với việc của bao anh em, đồng chí dưới kia. Công việc của cháu gian khổ thế đấy, chứ cất nó đi, cháu buồn đến chết mất. Còn người thì ai mà chả “thèm” hở bác? Mình sinh ra là gì, mình đẻ ở đâu, mình vì ai mà làm việc? Đấy, cháu tự nói với cháu thế đấy. Bác lái xe đi, về Lai Châu cứ đến đây dừng lại một lát. Không vào giờ “ốp” là cháu chạy xuống chơi, lâu thành lệ. Cháu bỗng dưng tự hỏi: Cái nhớ xe, nhớ người ấy thật ra là cái gì vậy? Nếu là nỗi nhớ phồn hoa đô hội thì xoàng. Cháu ở liền trong trạm hằng tháng. Bác lái xe bao lần dừng, bóp còi toe toe, mặc, cháu gan lì nhất định không xuống. Ấy thế là một hôm, bác lái phải thân hành lên trạm cháu. Cháu nói: “Đấy, bác cũng chẳng “thèm” người là gì?”</a:t>
            </a:r>
          </a:p>
          <a:p>
            <a:pPr algn="just"/>
            <a:r>
              <a:rPr lang="vi-VN" i="1" dirty="0">
                <a:latin typeface="arial" panose="020B0604020202020204" pitchFamily="34" charset="0"/>
              </a:rPr>
              <a:t>Anh xoay sang người con gái đang một mắt đọc cuốn sách, một mắt lắng nghe, chân cô đung đưa khe khẽ, nói:</a:t>
            </a:r>
          </a:p>
          <a:p>
            <a:pPr marL="285750" indent="-285750" algn="just">
              <a:buFontTx/>
              <a:buChar char="-"/>
            </a:pPr>
            <a:r>
              <a:rPr lang="vi-VN" i="1" dirty="0">
                <a:latin typeface="arial" panose="020B0604020202020204" pitchFamily="34" charset="0"/>
              </a:rPr>
              <a:t>Và cô cũng thấy đấy, lúc nào tôi cũng có người trò chuyện. Nghĩa là có sách ấy mà. Mỗi người viết một vẻ.</a:t>
            </a:r>
            <a:endParaRPr lang="en-US" i="1" dirty="0">
              <a:latin typeface="arial" panose="020B0604020202020204" pitchFamily="34" charset="0"/>
            </a:endParaRPr>
          </a:p>
          <a:p>
            <a:pPr algn="just"/>
            <a:endParaRPr lang="en-US" i="1" dirty="0">
              <a:latin typeface="arial" panose="020B0604020202020204" pitchFamily="34" charset="0"/>
            </a:endParaRPr>
          </a:p>
          <a:p>
            <a:pPr algn="just"/>
            <a:r>
              <a:rPr lang="en-US" sz="1600" b="1" dirty="0">
                <a:latin typeface="arial" panose="020B0604020202020204" pitchFamily="34" charset="0"/>
              </a:rPr>
              <a:t>  </a:t>
            </a:r>
            <a:r>
              <a:rPr lang="en-US" sz="1600" b="1" dirty="0" err="1">
                <a:latin typeface="arial" panose="020B0604020202020204" pitchFamily="34" charset="0"/>
              </a:rPr>
              <a:t>Bằng</a:t>
            </a:r>
            <a:r>
              <a:rPr lang="en-US" sz="1600" b="1" dirty="0">
                <a:latin typeface="arial" panose="020B0604020202020204" pitchFamily="34" charset="0"/>
              </a:rPr>
              <a:t> </a:t>
            </a:r>
            <a:r>
              <a:rPr lang="en-US" sz="1600" b="1" dirty="0" err="1">
                <a:latin typeface="arial" panose="020B0604020202020204" pitchFamily="34" charset="0"/>
              </a:rPr>
              <a:t>một</a:t>
            </a:r>
            <a:r>
              <a:rPr lang="en-US" sz="1600" b="1" dirty="0">
                <a:latin typeface="arial" panose="020B0604020202020204" pitchFamily="34" charset="0"/>
              </a:rPr>
              <a:t> </a:t>
            </a:r>
            <a:r>
              <a:rPr lang="en-US" sz="1600" b="1" dirty="0" err="1">
                <a:latin typeface="arial" panose="020B0604020202020204" pitchFamily="34" charset="0"/>
              </a:rPr>
              <a:t>đoạn</a:t>
            </a:r>
            <a:r>
              <a:rPr lang="en-US" sz="1600" b="1" dirty="0">
                <a:latin typeface="arial" panose="020B0604020202020204" pitchFamily="34" charset="0"/>
              </a:rPr>
              <a:t> </a:t>
            </a:r>
            <a:r>
              <a:rPr lang="en-US" sz="1600" b="1" dirty="0" err="1">
                <a:latin typeface="arial" panose="020B0604020202020204" pitchFamily="34" charset="0"/>
              </a:rPr>
              <a:t>văn</a:t>
            </a:r>
            <a:r>
              <a:rPr lang="en-US" sz="1600" b="1" dirty="0">
                <a:latin typeface="arial" panose="020B0604020202020204" pitchFamily="34" charset="0"/>
              </a:rPr>
              <a:t> </a:t>
            </a:r>
            <a:r>
              <a:rPr lang="en-US" sz="1600" b="1" dirty="0" err="1">
                <a:latin typeface="arial" panose="020B0604020202020204" pitchFamily="34" charset="0"/>
              </a:rPr>
              <a:t>khoảng</a:t>
            </a:r>
            <a:r>
              <a:rPr lang="en-US" sz="1600" b="1" dirty="0">
                <a:latin typeface="arial" panose="020B0604020202020204" pitchFamily="34" charset="0"/>
              </a:rPr>
              <a:t> 12 </a:t>
            </a:r>
            <a:r>
              <a:rPr lang="en-US" sz="1600" b="1" dirty="0" err="1">
                <a:latin typeface="arial" panose="020B0604020202020204" pitchFamily="34" charset="0"/>
              </a:rPr>
              <a:t>câu</a:t>
            </a:r>
            <a:r>
              <a:rPr lang="en-US" sz="1600" b="1" dirty="0">
                <a:latin typeface="arial" panose="020B0604020202020204" pitchFamily="34" charset="0"/>
              </a:rPr>
              <a:t>, </a:t>
            </a:r>
            <a:r>
              <a:rPr lang="en-US" sz="1600" b="1" dirty="0" err="1">
                <a:latin typeface="arial" panose="020B0604020202020204" pitchFamily="34" charset="0"/>
              </a:rPr>
              <a:t>viết</a:t>
            </a:r>
            <a:r>
              <a:rPr lang="en-US" sz="1600" b="1" dirty="0">
                <a:latin typeface="arial" panose="020B0604020202020204" pitchFamily="34" charset="0"/>
              </a:rPr>
              <a:t> </a:t>
            </a:r>
            <a:r>
              <a:rPr lang="en-US" sz="1600" b="1" dirty="0" err="1">
                <a:latin typeface="arial" panose="020B0604020202020204" pitchFamily="34" charset="0"/>
              </a:rPr>
              <a:t>theo</a:t>
            </a:r>
            <a:r>
              <a:rPr lang="en-US" sz="1600" b="1" dirty="0">
                <a:latin typeface="arial" panose="020B0604020202020204" pitchFamily="34" charset="0"/>
              </a:rPr>
              <a:t> </a:t>
            </a:r>
            <a:r>
              <a:rPr lang="en-US" sz="1600" b="1" dirty="0" err="1">
                <a:latin typeface="arial" panose="020B0604020202020204" pitchFamily="34" charset="0"/>
              </a:rPr>
              <a:t>phương</a:t>
            </a:r>
            <a:r>
              <a:rPr lang="en-US" sz="1600" b="1" dirty="0">
                <a:latin typeface="arial" panose="020B0604020202020204" pitchFamily="34" charset="0"/>
              </a:rPr>
              <a:t> </a:t>
            </a:r>
            <a:r>
              <a:rPr lang="en-US" sz="1600" b="1" dirty="0" err="1">
                <a:latin typeface="arial" panose="020B0604020202020204" pitchFamily="34" charset="0"/>
              </a:rPr>
              <a:t>pháp</a:t>
            </a:r>
            <a:r>
              <a:rPr lang="en-US" sz="1600" b="1" dirty="0">
                <a:latin typeface="arial" panose="020B0604020202020204" pitchFamily="34" charset="0"/>
              </a:rPr>
              <a:t> </a:t>
            </a:r>
            <a:r>
              <a:rPr lang="en-US" sz="1600" b="1" dirty="0" err="1">
                <a:latin typeface="arial" panose="020B0604020202020204" pitchFamily="34" charset="0"/>
              </a:rPr>
              <a:t>quy</a:t>
            </a:r>
            <a:r>
              <a:rPr lang="en-US" sz="1600" b="1" dirty="0">
                <a:latin typeface="arial" panose="020B0604020202020204" pitchFamily="34" charset="0"/>
              </a:rPr>
              <a:t> </a:t>
            </a:r>
            <a:r>
              <a:rPr lang="en-US" sz="1600" b="1" dirty="0" err="1">
                <a:latin typeface="arial" panose="020B0604020202020204" pitchFamily="34" charset="0"/>
              </a:rPr>
              <a:t>nạp</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a:t>
            </a:r>
            <a:r>
              <a:rPr lang="en-US" sz="1600" b="1" dirty="0" err="1">
                <a:latin typeface="arial" panose="020B0604020202020204" pitchFamily="34" charset="0"/>
              </a:rPr>
              <a:t>đoạn</a:t>
            </a:r>
            <a:r>
              <a:rPr lang="en-US" sz="1600" b="1" dirty="0">
                <a:latin typeface="arial" panose="020B0604020202020204" pitchFamily="34" charset="0"/>
              </a:rPr>
              <a:t> </a:t>
            </a:r>
            <a:r>
              <a:rPr lang="en-US" sz="1600" b="1" dirty="0" err="1">
                <a:latin typeface="arial" panose="020B0604020202020204" pitchFamily="34" charset="0"/>
              </a:rPr>
              <a:t>có</a:t>
            </a:r>
            <a:r>
              <a:rPr lang="en-US" sz="1600" b="1" dirty="0">
                <a:latin typeface="arial" panose="020B0604020202020204" pitchFamily="34" charset="0"/>
              </a:rPr>
              <a:t> </a:t>
            </a:r>
            <a:r>
              <a:rPr lang="en-US" sz="1600" b="1" dirty="0" err="1">
                <a:latin typeface="arial" panose="020B0604020202020204" pitchFamily="34" charset="0"/>
              </a:rPr>
              <a:t>sử</a:t>
            </a:r>
            <a:r>
              <a:rPr lang="en-US" sz="1600" b="1" dirty="0">
                <a:latin typeface="arial" panose="020B0604020202020204" pitchFamily="34" charset="0"/>
              </a:rPr>
              <a:t> </a:t>
            </a:r>
            <a:r>
              <a:rPr lang="en-US" sz="1600" b="1" dirty="0" err="1">
                <a:latin typeface="arial" panose="020B0604020202020204" pitchFamily="34" charset="0"/>
              </a:rPr>
              <a:t>dụng</a:t>
            </a:r>
            <a:r>
              <a:rPr lang="en-US" sz="1600" b="1" dirty="0">
                <a:latin typeface="arial" panose="020B0604020202020204" pitchFamily="34" charset="0"/>
              </a:rPr>
              <a:t> </a:t>
            </a:r>
            <a:r>
              <a:rPr lang="en-US" sz="1600" b="1" dirty="0" err="1">
                <a:latin typeface="arial" panose="020B0604020202020204" pitchFamily="34" charset="0"/>
              </a:rPr>
              <a:t>một</a:t>
            </a:r>
            <a:r>
              <a:rPr lang="en-US" sz="1600" b="1" dirty="0">
                <a:latin typeface="arial" panose="020B0604020202020204" pitchFamily="34" charset="0"/>
              </a:rPr>
              <a:t> </a:t>
            </a:r>
            <a:r>
              <a:rPr lang="en-US" sz="1600" b="1" dirty="0" err="1">
                <a:latin typeface="arial" panose="020B0604020202020204" pitchFamily="34" charset="0"/>
              </a:rPr>
              <a:t>khởi</a:t>
            </a:r>
            <a:r>
              <a:rPr lang="en-US" sz="1600" b="1" dirty="0">
                <a:latin typeface="arial" panose="020B0604020202020204" pitchFamily="34" charset="0"/>
              </a:rPr>
              <a:t> </a:t>
            </a:r>
            <a:r>
              <a:rPr lang="en-US" sz="1600" b="1" dirty="0" err="1">
                <a:latin typeface="arial" panose="020B0604020202020204" pitchFamily="34" charset="0"/>
              </a:rPr>
              <a:t>ngữ</a:t>
            </a:r>
            <a:r>
              <a:rPr lang="en-US" sz="1600" b="1" dirty="0">
                <a:latin typeface="arial" panose="020B0604020202020204" pitchFamily="34" charset="0"/>
              </a:rPr>
              <a:t>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một</a:t>
            </a:r>
            <a:r>
              <a:rPr lang="en-US" sz="1600" b="1" dirty="0">
                <a:latin typeface="arial" panose="020B0604020202020204" pitchFamily="34" charset="0"/>
              </a:rPr>
              <a:t> </a:t>
            </a:r>
            <a:r>
              <a:rPr lang="en-US" sz="1600" b="1" dirty="0" err="1">
                <a:latin typeface="arial" panose="020B0604020202020204" pitchFamily="34" charset="0"/>
              </a:rPr>
              <a:t>câu</a:t>
            </a:r>
            <a:r>
              <a:rPr lang="en-US" sz="1600" b="1" dirty="0">
                <a:latin typeface="arial" panose="020B0604020202020204" pitchFamily="34" charset="0"/>
              </a:rPr>
              <a:t> </a:t>
            </a:r>
            <a:r>
              <a:rPr lang="en-US" sz="1600" b="1" dirty="0" err="1">
                <a:latin typeface="arial" panose="020B0604020202020204" pitchFamily="34" charset="0"/>
              </a:rPr>
              <a:t>cảm</a:t>
            </a:r>
            <a:r>
              <a:rPr lang="en-US" sz="1600" b="1" dirty="0">
                <a:latin typeface="arial" panose="020B0604020202020204" pitchFamily="34" charset="0"/>
              </a:rPr>
              <a:t> </a:t>
            </a:r>
            <a:r>
              <a:rPr lang="en-US" sz="1600" b="1" dirty="0" err="1">
                <a:latin typeface="arial" panose="020B0604020202020204" pitchFamily="34" charset="0"/>
              </a:rPr>
              <a:t>thán</a:t>
            </a:r>
            <a:r>
              <a:rPr lang="en-US" sz="1600" b="1" dirty="0">
                <a:latin typeface="arial" panose="020B0604020202020204" pitchFamily="34" charset="0"/>
              </a:rPr>
              <a:t>,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phân</a:t>
            </a:r>
            <a:r>
              <a:rPr lang="en-US" sz="1600" b="1" dirty="0">
                <a:latin typeface="arial" panose="020B0604020202020204" pitchFamily="34" charset="0"/>
              </a:rPr>
              <a:t> </a:t>
            </a:r>
            <a:r>
              <a:rPr lang="en-US" sz="1600" b="1" dirty="0" err="1">
                <a:latin typeface="arial" panose="020B0604020202020204" pitchFamily="34" charset="0"/>
              </a:rPr>
              <a:t>tích</a:t>
            </a:r>
            <a:r>
              <a:rPr lang="en-US" sz="1600" b="1" dirty="0">
                <a:latin typeface="arial" panose="020B0604020202020204" pitchFamily="34" charset="0"/>
              </a:rPr>
              <a:t> </a:t>
            </a:r>
            <a:r>
              <a:rPr lang="en-US" sz="1600" b="1" dirty="0" err="1">
                <a:latin typeface="arial" panose="020B0604020202020204" pitchFamily="34" charset="0"/>
              </a:rPr>
              <a:t>để</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a:t>
            </a:r>
            <a:r>
              <a:rPr lang="en-US" sz="1600" b="1" dirty="0" err="1">
                <a:latin typeface="arial" panose="020B0604020202020204" pitchFamily="34" charset="0"/>
              </a:rPr>
              <a:t>sáng</a:t>
            </a:r>
            <a:r>
              <a:rPr lang="en-US" sz="1600" b="1" dirty="0">
                <a:latin typeface="arial" panose="020B0604020202020204" pitchFamily="34" charset="0"/>
              </a:rPr>
              <a:t> </a:t>
            </a:r>
            <a:r>
              <a:rPr lang="en-US" sz="1600" b="1" dirty="0" err="1">
                <a:latin typeface="arial" panose="020B0604020202020204" pitchFamily="34" charset="0"/>
              </a:rPr>
              <a:t>tỏ</a:t>
            </a:r>
            <a:r>
              <a:rPr lang="en-US" sz="1600" b="1" dirty="0">
                <a:latin typeface="arial" panose="020B0604020202020204" pitchFamily="34" charset="0"/>
              </a:rPr>
              <a:t> </a:t>
            </a:r>
            <a:r>
              <a:rPr lang="en-US" sz="1600" b="1" dirty="0" err="1">
                <a:latin typeface="arial" panose="020B0604020202020204" pitchFamily="34" charset="0"/>
              </a:rPr>
              <a:t>vẻ</a:t>
            </a:r>
            <a:r>
              <a:rPr lang="en-US" sz="1600" b="1" dirty="0">
                <a:latin typeface="arial" panose="020B0604020202020204" pitchFamily="34" charset="0"/>
              </a:rPr>
              <a:t> </a:t>
            </a:r>
            <a:r>
              <a:rPr lang="en-US" sz="1600" b="1" dirty="0" err="1">
                <a:latin typeface="arial" panose="020B0604020202020204" pitchFamily="34" charset="0"/>
              </a:rPr>
              <a:t>đẹp</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 </a:t>
            </a:r>
            <a:r>
              <a:rPr lang="en-US" sz="1600" b="1" dirty="0" err="1">
                <a:latin typeface="arial" panose="020B0604020202020204" pitchFamily="34" charset="0"/>
              </a:rPr>
              <a:t>anh</a:t>
            </a:r>
            <a:r>
              <a:rPr lang="en-US" sz="1600" b="1" dirty="0">
                <a:latin typeface="arial" panose="020B0604020202020204" pitchFamily="34" charset="0"/>
              </a:rPr>
              <a:t> </a:t>
            </a:r>
            <a:r>
              <a:rPr lang="en-US" sz="1600" b="1" dirty="0" err="1">
                <a:latin typeface="arial" panose="020B0604020202020204" pitchFamily="34" charset="0"/>
              </a:rPr>
              <a:t>thanh</a:t>
            </a:r>
            <a:r>
              <a:rPr lang="en-US" sz="1600" b="1" dirty="0">
                <a:latin typeface="arial" panose="020B0604020202020204" pitchFamily="34" charset="0"/>
              </a:rPr>
              <a:t> </a:t>
            </a:r>
            <a:r>
              <a:rPr lang="en-US" sz="1600" b="1" dirty="0" err="1">
                <a:latin typeface="arial" panose="020B0604020202020204" pitchFamily="34" charset="0"/>
              </a:rPr>
              <a:t>niên</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a:t>
            </a:r>
            <a:r>
              <a:rPr lang="en-US" sz="1600" b="1" dirty="0" err="1">
                <a:latin typeface="arial" panose="020B0604020202020204" pitchFamily="34" charset="0"/>
              </a:rPr>
              <a:t>đoạn</a:t>
            </a:r>
            <a:r>
              <a:rPr lang="en-US" sz="1600" b="1" dirty="0">
                <a:latin typeface="arial" panose="020B0604020202020204" pitchFamily="34" charset="0"/>
              </a:rPr>
              <a:t> </a:t>
            </a:r>
            <a:r>
              <a:rPr lang="en-US" sz="1600" b="1" dirty="0" err="1">
                <a:latin typeface="arial" panose="020B0604020202020204" pitchFamily="34" charset="0"/>
              </a:rPr>
              <a:t>trích</a:t>
            </a:r>
            <a:r>
              <a:rPr lang="en-US" sz="1600" b="1" dirty="0">
                <a:latin typeface="arial" panose="020B0604020202020204" pitchFamily="34" charset="0"/>
              </a:rPr>
              <a:t> </a:t>
            </a:r>
            <a:r>
              <a:rPr lang="en-US" sz="1600" b="1" dirty="0" err="1">
                <a:latin typeface="arial" panose="020B0604020202020204" pitchFamily="34" charset="0"/>
              </a:rPr>
              <a:t>trên</a:t>
            </a:r>
            <a:r>
              <a:rPr lang="en-US" sz="1600" b="1" dirty="0">
                <a:latin typeface="arial" panose="020B0604020202020204" pitchFamily="34" charset="0"/>
              </a:rPr>
              <a:t>.</a:t>
            </a:r>
            <a:endParaRPr lang="vi-VN" sz="1600" b="1" dirty="0">
              <a:latin typeface="arial" panose="020B0604020202020204" pitchFamily="34" charset="0"/>
            </a:endParaRPr>
          </a:p>
        </p:txBody>
      </p:sp>
    </p:spTree>
    <p:extLst>
      <p:ext uri="{BB962C8B-B14F-4D97-AF65-F5344CB8AC3E}">
        <p14:creationId xmlns:p14="http://schemas.microsoft.com/office/powerpoint/2010/main" xmlns="" val="137040363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 y="21997"/>
            <a:ext cx="8557260" cy="4524315"/>
          </a:xfrm>
          <a:prstGeom prst="rect">
            <a:avLst/>
          </a:prstGeom>
        </p:spPr>
        <p:txBody>
          <a:bodyPr wrap="square">
            <a:spAutoFit/>
          </a:bodyPr>
          <a:lstStyle/>
          <a:p>
            <a:pPr algn="just"/>
            <a:r>
              <a:rPr lang="en-US" sz="1600" b="1" dirty="0" err="1">
                <a:solidFill>
                  <a:srgbClr val="0000CC"/>
                </a:solidFill>
                <a:latin typeface="Times New Roman" panose="02020603050405020304" pitchFamily="18" charset="0"/>
                <a:sym typeface="+mn-ea"/>
              </a:rPr>
              <a:t>Bài</a:t>
            </a:r>
            <a:r>
              <a:rPr lang="en-US" sz="1600" b="1" dirty="0">
                <a:solidFill>
                  <a:srgbClr val="0000CC"/>
                </a:solidFill>
                <a:latin typeface="Times New Roman" panose="02020603050405020304" pitchFamily="18" charset="0"/>
                <a:sym typeface="+mn-ea"/>
              </a:rPr>
              <a:t> </a:t>
            </a:r>
            <a:r>
              <a:rPr lang="en-US" sz="1600" b="1" dirty="0" err="1">
                <a:solidFill>
                  <a:srgbClr val="0000CC"/>
                </a:solidFill>
                <a:latin typeface="Times New Roman" panose="02020603050405020304" pitchFamily="18" charset="0"/>
                <a:sym typeface="+mn-ea"/>
              </a:rPr>
              <a:t>tập</a:t>
            </a:r>
            <a:r>
              <a:rPr lang="en-US" sz="1600" b="1" dirty="0">
                <a:solidFill>
                  <a:srgbClr val="0000CC"/>
                </a:solidFill>
                <a:latin typeface="Times New Roman" panose="02020603050405020304" pitchFamily="18" charset="0"/>
                <a:sym typeface="+mn-ea"/>
              </a:rPr>
              <a:t> 2: </a:t>
            </a:r>
            <a:r>
              <a:rPr lang="en-US" sz="1600" b="1" dirty="0" err="1">
                <a:solidFill>
                  <a:srgbClr val="FF0000"/>
                </a:solidFill>
                <a:latin typeface="arial" panose="020B0604020202020204" pitchFamily="34" charset="0"/>
              </a:rPr>
              <a:t>Đọc</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đoạn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trích</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sau</a:t>
            </a:r>
            <a:r>
              <a:rPr lang="en-US" sz="1600" b="1" dirty="0">
                <a:solidFill>
                  <a:srgbClr val="FF0000"/>
                </a:solidFill>
                <a:latin typeface="arial" panose="020B0604020202020204" pitchFamily="34" charset="0"/>
              </a:rPr>
              <a:t>:</a:t>
            </a:r>
            <a:r>
              <a:rPr lang="en-US" sz="1600" dirty="0">
                <a:solidFill>
                  <a:srgbClr val="FF0000"/>
                </a:solidFill>
                <a:latin typeface="arial" panose="020B0604020202020204" pitchFamily="34" charset="0"/>
              </a:rPr>
              <a:t> </a:t>
            </a:r>
          </a:p>
          <a:p>
            <a:pPr algn="just"/>
            <a:r>
              <a:rPr lang="vi-VN" i="1" dirty="0">
                <a:latin typeface="arial" panose="020B0604020202020204" pitchFamily="34" charset="0"/>
              </a:rPr>
              <a:t>Anh hạ giọng, nửa tâm sự, nửa đọc lại một điều rõ ràng đã ngẫm nghĩ nhiều:</a:t>
            </a:r>
          </a:p>
          <a:p>
            <a:pPr algn="just"/>
            <a:r>
              <a:rPr lang="vi-VN" i="1" dirty="0">
                <a:latin typeface="arial" panose="020B0604020202020204" pitchFamily="34" charset="0"/>
              </a:rPr>
              <a:t>- Hồi chưa vào nghề, những đêm bầu trời đen kịt, nhìn kĩ mới thấy một ngôi sao xa, cháu cũng nghĩ ngay ngôi sao kia lẻ loi một mình. Bây giờ làm nghề này cháu không nghĩ như vậy nữa. Vả, khi ta việc, ta với công việc là đôi, sao gọi là một mình được? Huống chi việc của cháu gắn liền với việc của bao anh em, đồng chí dưới kia. Công việc của cháu gian khổ thế đấy, chứ cất nó đi, cháu buồn đến chết mất. Còn người thì ai mà chả “thèm” hở bác? Mình sinh ra là gì, mình đẻ ở đâu, mình vì ai mà làm việc? Đấy, cháu tự nói với cháu thế đấy. Bác lái xe đi, về Lai Châu cứ đến đây dừng lại một lát. Không vào giờ “ốp” là cháu chạy xuống chơi, lâu thành lệ. Cháu bỗng dưng tự hỏi: Cái nhớ xe, nhớ người ấy thật ra là cái gì vậy? Nếu là nỗi nhớ phồn hoa đô hội thì xoàng. Cháu ở liền trong trạm hằng tháng. Bác lái xe bao lần dừng, bóp còi toe toe, mặc, cháu gan lì nhất định không xuống. Ấy thế là một hôm, bác lái phải thân hành lên trạm cháu. Cháu nói: “Đấy, bác cũng chẳng “thèm” người là gì?”</a:t>
            </a:r>
          </a:p>
          <a:p>
            <a:pPr algn="just"/>
            <a:r>
              <a:rPr lang="vi-VN" i="1" dirty="0">
                <a:latin typeface="arial" panose="020B0604020202020204" pitchFamily="34" charset="0"/>
              </a:rPr>
              <a:t>Anh xoay sang người con gái đang một mắt đọc cuốn sách, một mắt lắng nghe, chân cô đung đưa khe khẽ, nói:</a:t>
            </a:r>
          </a:p>
          <a:p>
            <a:pPr marL="285750" indent="-285750" algn="just">
              <a:buFontTx/>
              <a:buChar char="-"/>
            </a:pPr>
            <a:r>
              <a:rPr lang="vi-VN" i="1" dirty="0">
                <a:latin typeface="arial" panose="020B0604020202020204" pitchFamily="34" charset="0"/>
              </a:rPr>
              <a:t>Và cô cũng thấy đấy, lúc nào tôi cũng có người trò chuyện. Nghĩa là có sách ấy mà. Mỗi người viết một vẻ.</a:t>
            </a:r>
            <a:endParaRPr lang="en-US" i="1" dirty="0">
              <a:latin typeface="arial" panose="020B0604020202020204" pitchFamily="34" charset="0"/>
            </a:endParaRPr>
          </a:p>
          <a:p>
            <a:pPr algn="just"/>
            <a:endParaRPr lang="en-US" i="1" dirty="0">
              <a:latin typeface="arial" panose="020B0604020202020204" pitchFamily="34" charset="0"/>
            </a:endParaRPr>
          </a:p>
          <a:p>
            <a:pPr algn="just"/>
            <a:r>
              <a:rPr lang="en-US" sz="1600" b="1" dirty="0">
                <a:latin typeface="arial" panose="020B0604020202020204" pitchFamily="34" charset="0"/>
              </a:rPr>
              <a:t>  </a:t>
            </a:r>
            <a:r>
              <a:rPr lang="en-US" sz="1600" b="1" dirty="0" err="1">
                <a:latin typeface="arial" panose="020B0604020202020204" pitchFamily="34" charset="0"/>
              </a:rPr>
              <a:t>Bằng</a:t>
            </a:r>
            <a:r>
              <a:rPr lang="en-US" sz="1600" b="1" dirty="0">
                <a:latin typeface="arial" panose="020B0604020202020204" pitchFamily="34" charset="0"/>
              </a:rPr>
              <a:t> </a:t>
            </a:r>
            <a:r>
              <a:rPr lang="en-US" sz="1600" b="1" dirty="0" err="1">
                <a:latin typeface="arial" panose="020B0604020202020204" pitchFamily="34" charset="0"/>
              </a:rPr>
              <a:t>một</a:t>
            </a:r>
            <a:r>
              <a:rPr lang="en-US" sz="1600" b="1" dirty="0">
                <a:latin typeface="arial" panose="020B0604020202020204" pitchFamily="34" charset="0"/>
              </a:rPr>
              <a:t> </a:t>
            </a:r>
            <a:r>
              <a:rPr lang="en-US" sz="1600" b="1" dirty="0" err="1">
                <a:solidFill>
                  <a:srgbClr val="FF0000"/>
                </a:solidFill>
                <a:latin typeface="arial" panose="020B0604020202020204" pitchFamily="34" charset="0"/>
              </a:rPr>
              <a:t>đoạn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văn</a:t>
            </a:r>
            <a:r>
              <a:rPr lang="en-US" sz="1600" b="1" dirty="0">
                <a:solidFill>
                  <a:srgbClr val="FF0000"/>
                </a:solidFill>
                <a:latin typeface="arial" panose="020B0604020202020204" pitchFamily="34" charset="0"/>
              </a:rPr>
              <a:t> </a:t>
            </a:r>
            <a:r>
              <a:rPr lang="en-US" sz="1600" b="1" dirty="0" err="1">
                <a:latin typeface="arial" panose="020B0604020202020204" pitchFamily="34" charset="0"/>
              </a:rPr>
              <a:t>khoảng</a:t>
            </a:r>
            <a:r>
              <a:rPr lang="en-US" sz="1600" b="1" dirty="0">
                <a:latin typeface="arial" panose="020B0604020202020204" pitchFamily="34" charset="0"/>
              </a:rPr>
              <a:t> </a:t>
            </a:r>
            <a:r>
              <a:rPr lang="en-US" sz="1600" b="1" dirty="0">
                <a:solidFill>
                  <a:srgbClr val="FF0000"/>
                </a:solidFill>
                <a:latin typeface="arial" panose="020B0604020202020204" pitchFamily="34" charset="0"/>
              </a:rPr>
              <a:t>12 </a:t>
            </a:r>
            <a:r>
              <a:rPr lang="en-US" sz="1600" b="1" dirty="0" err="1">
                <a:solidFill>
                  <a:srgbClr val="FF0000"/>
                </a:solidFill>
                <a:latin typeface="arial" panose="020B0604020202020204" pitchFamily="34" charset="0"/>
              </a:rPr>
              <a:t>câu</a:t>
            </a:r>
            <a:r>
              <a:rPr lang="en-US" sz="1600" b="1" dirty="0">
                <a:latin typeface="arial" panose="020B0604020202020204" pitchFamily="34" charset="0"/>
              </a:rPr>
              <a:t>, </a:t>
            </a:r>
            <a:r>
              <a:rPr lang="en-US" sz="1600" b="1" dirty="0" err="1">
                <a:latin typeface="arial" panose="020B0604020202020204" pitchFamily="34" charset="0"/>
              </a:rPr>
              <a:t>viết</a:t>
            </a:r>
            <a:r>
              <a:rPr lang="en-US" sz="1600" b="1" dirty="0">
                <a:latin typeface="arial" panose="020B0604020202020204" pitchFamily="34" charset="0"/>
              </a:rPr>
              <a:t> </a:t>
            </a:r>
            <a:r>
              <a:rPr lang="en-US" sz="1600" b="1" dirty="0" err="1">
                <a:latin typeface="arial" panose="020B0604020202020204" pitchFamily="34" charset="0"/>
              </a:rPr>
              <a:t>theo</a:t>
            </a:r>
            <a:r>
              <a:rPr lang="en-US" sz="1600" b="1" dirty="0">
                <a:latin typeface="arial" panose="020B0604020202020204" pitchFamily="34" charset="0"/>
              </a:rPr>
              <a:t> </a:t>
            </a:r>
            <a:r>
              <a:rPr lang="en-US" sz="1600" b="1" dirty="0" err="1">
                <a:latin typeface="arial" panose="020B0604020202020204" pitchFamily="34" charset="0"/>
              </a:rPr>
              <a:t>phương</a:t>
            </a:r>
            <a:r>
              <a:rPr lang="en-US" sz="1600" b="1" dirty="0">
                <a:latin typeface="arial" panose="020B0604020202020204" pitchFamily="34" charset="0"/>
              </a:rPr>
              <a:t> </a:t>
            </a:r>
            <a:r>
              <a:rPr lang="en-US" sz="1600" b="1" dirty="0" err="1">
                <a:latin typeface="arial" panose="020B0604020202020204" pitchFamily="34" charset="0"/>
              </a:rPr>
              <a:t>pháp</a:t>
            </a:r>
            <a:r>
              <a:rPr lang="en-US" sz="1600" b="1" dirty="0">
                <a:latin typeface="arial" panose="020B0604020202020204" pitchFamily="34" charset="0"/>
              </a:rPr>
              <a:t> </a:t>
            </a:r>
            <a:r>
              <a:rPr lang="en-US" sz="1600" b="1" dirty="0" err="1">
                <a:solidFill>
                  <a:srgbClr val="FF0000"/>
                </a:solidFill>
                <a:latin typeface="arial" panose="020B0604020202020204" pitchFamily="34" charset="0"/>
              </a:rPr>
              <a:t>quy</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nạp</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a:t>
            </a:r>
            <a:r>
              <a:rPr lang="en-US" sz="1600" b="1" dirty="0" err="1">
                <a:latin typeface="arial" panose="020B0604020202020204" pitchFamily="34" charset="0"/>
              </a:rPr>
              <a:t>đoạn</a:t>
            </a:r>
            <a:r>
              <a:rPr lang="en-US" sz="1600" b="1" dirty="0">
                <a:latin typeface="arial" panose="020B0604020202020204" pitchFamily="34" charset="0"/>
              </a:rPr>
              <a:t> </a:t>
            </a:r>
            <a:r>
              <a:rPr lang="en-US" sz="1600" b="1" dirty="0" err="1">
                <a:latin typeface="arial" panose="020B0604020202020204" pitchFamily="34" charset="0"/>
              </a:rPr>
              <a:t>có</a:t>
            </a:r>
            <a:r>
              <a:rPr lang="en-US" sz="1600" b="1" dirty="0">
                <a:latin typeface="arial" panose="020B0604020202020204" pitchFamily="34" charset="0"/>
              </a:rPr>
              <a:t> </a:t>
            </a:r>
            <a:r>
              <a:rPr lang="en-US" sz="1600" b="1" dirty="0" err="1">
                <a:latin typeface="arial" panose="020B0604020202020204" pitchFamily="34" charset="0"/>
              </a:rPr>
              <a:t>sử</a:t>
            </a:r>
            <a:r>
              <a:rPr lang="en-US" sz="1600" b="1" dirty="0">
                <a:latin typeface="arial" panose="020B0604020202020204" pitchFamily="34" charset="0"/>
              </a:rPr>
              <a:t> </a:t>
            </a:r>
            <a:r>
              <a:rPr lang="en-US" sz="1600" b="1" dirty="0" err="1">
                <a:latin typeface="arial" panose="020B0604020202020204" pitchFamily="34" charset="0"/>
              </a:rPr>
              <a:t>dụng</a:t>
            </a:r>
            <a:r>
              <a:rPr lang="en-US" sz="1600" b="1" dirty="0">
                <a:latin typeface="arial" panose="020B0604020202020204" pitchFamily="34" charset="0"/>
              </a:rPr>
              <a:t> </a:t>
            </a:r>
            <a:r>
              <a:rPr lang="en-US" sz="1600" b="1" dirty="0" err="1">
                <a:latin typeface="arial" panose="020B0604020202020204" pitchFamily="34" charset="0"/>
              </a:rPr>
              <a:t>một</a:t>
            </a:r>
            <a:r>
              <a:rPr lang="en-US" sz="1600" b="1" dirty="0">
                <a:latin typeface="arial" panose="020B0604020202020204" pitchFamily="34" charset="0"/>
              </a:rPr>
              <a:t> </a:t>
            </a:r>
            <a:r>
              <a:rPr lang="en-US" sz="1600" b="1" dirty="0" err="1">
                <a:solidFill>
                  <a:srgbClr val="FF0000"/>
                </a:solidFill>
                <a:latin typeface="arial" panose="020B0604020202020204" pitchFamily="34" charset="0"/>
              </a:rPr>
              <a:t>khởi</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ngữ</a:t>
            </a:r>
            <a:r>
              <a:rPr lang="en-US" sz="1600" b="1" dirty="0">
                <a:solidFill>
                  <a:srgbClr val="FF0000"/>
                </a:solidFill>
                <a:latin typeface="arial" panose="020B0604020202020204" pitchFamily="34" charset="0"/>
              </a:rPr>
              <a:t>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một</a:t>
            </a:r>
            <a:r>
              <a:rPr lang="en-US" sz="1600" b="1" dirty="0">
                <a:latin typeface="arial" panose="020B0604020202020204" pitchFamily="34" charset="0"/>
              </a:rPr>
              <a:t> </a:t>
            </a:r>
            <a:r>
              <a:rPr lang="en-US" sz="1600" b="1" dirty="0" err="1">
                <a:solidFill>
                  <a:srgbClr val="FF0000"/>
                </a:solidFill>
                <a:latin typeface="arial" panose="020B0604020202020204" pitchFamily="34" charset="0"/>
              </a:rPr>
              <a:t>câu</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cảm</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thán</a:t>
            </a:r>
            <a:r>
              <a:rPr lang="en-US" sz="1600" b="1" dirty="0">
                <a:latin typeface="arial" panose="020B0604020202020204" pitchFamily="34" charset="0"/>
              </a:rPr>
              <a:t>,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solidFill>
                  <a:srgbClr val="FF0000"/>
                </a:solidFill>
                <a:latin typeface="arial" panose="020B0604020202020204" pitchFamily="34" charset="0"/>
              </a:rPr>
              <a:t>phân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tích</a:t>
            </a:r>
            <a:r>
              <a:rPr lang="en-US" sz="1600" b="1" dirty="0">
                <a:solidFill>
                  <a:srgbClr val="FF0000"/>
                </a:solidFill>
                <a:latin typeface="arial" panose="020B0604020202020204" pitchFamily="34" charset="0"/>
              </a:rPr>
              <a:t> </a:t>
            </a:r>
            <a:r>
              <a:rPr lang="en-US" sz="1600" b="1" dirty="0" err="1">
                <a:latin typeface="arial" panose="020B0604020202020204" pitchFamily="34" charset="0"/>
              </a:rPr>
              <a:t>để</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a:t>
            </a:r>
            <a:r>
              <a:rPr lang="en-US" sz="1600" b="1" dirty="0" err="1">
                <a:latin typeface="arial" panose="020B0604020202020204" pitchFamily="34" charset="0"/>
              </a:rPr>
              <a:t>sáng</a:t>
            </a:r>
            <a:r>
              <a:rPr lang="en-US" sz="1600" b="1" dirty="0">
                <a:latin typeface="arial" panose="020B0604020202020204" pitchFamily="34" charset="0"/>
              </a:rPr>
              <a:t> </a:t>
            </a:r>
            <a:r>
              <a:rPr lang="en-US" sz="1600" b="1" dirty="0" err="1">
                <a:latin typeface="arial" panose="020B0604020202020204" pitchFamily="34" charset="0"/>
              </a:rPr>
              <a:t>tỏ</a:t>
            </a:r>
            <a:r>
              <a:rPr lang="en-US" sz="1600" b="1" dirty="0">
                <a:latin typeface="arial" panose="020B0604020202020204" pitchFamily="34" charset="0"/>
              </a:rPr>
              <a:t> </a:t>
            </a:r>
            <a:r>
              <a:rPr lang="en-US" sz="1600" b="1" dirty="0" err="1">
                <a:solidFill>
                  <a:srgbClr val="FF0000"/>
                </a:solidFill>
                <a:latin typeface="arial" panose="020B0604020202020204" pitchFamily="34" charset="0"/>
              </a:rPr>
              <a:t>vẻ</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đẹp</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của</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nhân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vật</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anh</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thanh</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niên</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a:t>
            </a:r>
            <a:r>
              <a:rPr lang="en-US" sz="1600" b="1" dirty="0" err="1">
                <a:solidFill>
                  <a:srgbClr val="FF0000"/>
                </a:solidFill>
                <a:latin typeface="arial" panose="020B0604020202020204" pitchFamily="34" charset="0"/>
              </a:rPr>
              <a:t>đoạn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trích</a:t>
            </a:r>
            <a:r>
              <a:rPr lang="en-US" sz="1600" b="1" dirty="0">
                <a:solidFill>
                  <a:srgbClr val="FF0000"/>
                </a:solidFill>
                <a:latin typeface="arial" panose="020B0604020202020204" pitchFamily="34" charset="0"/>
              </a:rPr>
              <a:t> </a:t>
            </a:r>
            <a:r>
              <a:rPr lang="en-US" sz="1600" b="1" dirty="0" err="1">
                <a:latin typeface="arial" panose="020B0604020202020204" pitchFamily="34" charset="0"/>
              </a:rPr>
              <a:t>trên</a:t>
            </a:r>
            <a:r>
              <a:rPr lang="en-US" sz="1600" b="1" dirty="0">
                <a:latin typeface="arial" panose="020B0604020202020204" pitchFamily="34" charset="0"/>
              </a:rPr>
              <a:t>.</a:t>
            </a:r>
            <a:endParaRPr lang="vi-VN" sz="1600" b="1" dirty="0">
              <a:latin typeface="arial" panose="020B0604020202020204" pitchFamily="34" charset="0"/>
            </a:endParaRPr>
          </a:p>
        </p:txBody>
      </p:sp>
      <p:cxnSp>
        <p:nvCxnSpPr>
          <p:cNvPr id="3" name="Straight Connector 2"/>
          <p:cNvCxnSpPr/>
          <p:nvPr/>
        </p:nvCxnSpPr>
        <p:spPr>
          <a:xfrm>
            <a:off x="1562100" y="3985260"/>
            <a:ext cx="876300" cy="76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52800" y="3985260"/>
            <a:ext cx="647700" cy="76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461760" y="3985260"/>
            <a:ext cx="754380" cy="76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22120" y="4206240"/>
            <a:ext cx="830580" cy="239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29000" y="4206240"/>
            <a:ext cx="12801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646420" y="4206240"/>
            <a:ext cx="891540" cy="1524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78580" y="4457700"/>
            <a:ext cx="8305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4340" y="4472940"/>
            <a:ext cx="266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83880" y="4206240"/>
            <a:ext cx="6019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5831908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2460" y="21997"/>
            <a:ext cx="7680960" cy="4616648"/>
          </a:xfrm>
          <a:prstGeom prst="rect">
            <a:avLst/>
          </a:prstGeom>
        </p:spPr>
        <p:txBody>
          <a:bodyPr wrap="square">
            <a:spAutoFit/>
          </a:bodyPr>
          <a:lstStyle/>
          <a:p>
            <a:pPr algn="just"/>
            <a:endParaRPr lang="en-US" i="1" dirty="0">
              <a:latin typeface="arial" panose="020B0604020202020204" pitchFamily="34" charset="0"/>
            </a:endParaRPr>
          </a:p>
          <a:p>
            <a:pPr algn="just"/>
            <a:r>
              <a:rPr lang="en-US" sz="1600" b="1" dirty="0">
                <a:latin typeface="arial" panose="020B0604020202020204" pitchFamily="34" charset="0"/>
              </a:rPr>
              <a:t>  </a:t>
            </a:r>
            <a:r>
              <a:rPr lang="en-US" sz="2400" b="1" dirty="0" err="1">
                <a:latin typeface="arial" panose="020B0604020202020204" pitchFamily="34" charset="0"/>
              </a:rPr>
              <a:t>Bằng</a:t>
            </a:r>
            <a:r>
              <a:rPr lang="en-US" sz="2400" b="1" dirty="0">
                <a:latin typeface="arial" panose="020B0604020202020204" pitchFamily="34" charset="0"/>
              </a:rPr>
              <a:t> </a:t>
            </a:r>
            <a:r>
              <a:rPr lang="en-US" sz="2400" b="1" dirty="0" err="1">
                <a:solidFill>
                  <a:srgbClr val="FF0000"/>
                </a:solidFill>
                <a:latin typeface="arial" panose="020B0604020202020204" pitchFamily="34" charset="0"/>
              </a:rPr>
              <a:t>một</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đoạn</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văn</a:t>
            </a:r>
            <a:r>
              <a:rPr lang="en-US" sz="2400" b="1" dirty="0">
                <a:solidFill>
                  <a:srgbClr val="FF0000"/>
                </a:solidFill>
                <a:latin typeface="arial" panose="020B0604020202020204" pitchFamily="34" charset="0"/>
              </a:rPr>
              <a:t> </a:t>
            </a:r>
            <a:r>
              <a:rPr lang="en-US" sz="2400" b="1" dirty="0" err="1">
                <a:latin typeface="arial" panose="020B0604020202020204" pitchFamily="34" charset="0"/>
              </a:rPr>
              <a:t>khoảng</a:t>
            </a:r>
            <a:r>
              <a:rPr lang="en-US" sz="2400" b="1" dirty="0">
                <a:latin typeface="arial" panose="020B0604020202020204" pitchFamily="34" charset="0"/>
              </a:rPr>
              <a:t> </a:t>
            </a:r>
            <a:r>
              <a:rPr lang="en-US" sz="2400" b="1" dirty="0">
                <a:solidFill>
                  <a:srgbClr val="FF0000"/>
                </a:solidFill>
                <a:latin typeface="arial" panose="020B0604020202020204" pitchFamily="34" charset="0"/>
              </a:rPr>
              <a:t>12 </a:t>
            </a:r>
            <a:r>
              <a:rPr lang="en-US" sz="2400" b="1" dirty="0" err="1">
                <a:solidFill>
                  <a:srgbClr val="FF0000"/>
                </a:solidFill>
                <a:latin typeface="arial" panose="020B0604020202020204" pitchFamily="34" charset="0"/>
              </a:rPr>
              <a:t>câu</a:t>
            </a:r>
            <a:r>
              <a:rPr lang="en-US" sz="2400" b="1" dirty="0">
                <a:latin typeface="arial" panose="020B0604020202020204" pitchFamily="34" charset="0"/>
              </a:rPr>
              <a:t>, </a:t>
            </a:r>
            <a:r>
              <a:rPr lang="en-US" sz="2400" b="1" dirty="0" err="1">
                <a:latin typeface="arial" panose="020B0604020202020204" pitchFamily="34" charset="0"/>
              </a:rPr>
              <a:t>viết</a:t>
            </a:r>
            <a:r>
              <a:rPr lang="en-US" sz="2400" b="1" dirty="0">
                <a:latin typeface="arial" panose="020B0604020202020204" pitchFamily="34" charset="0"/>
              </a:rPr>
              <a:t> </a:t>
            </a:r>
            <a:r>
              <a:rPr lang="en-US" sz="2400" b="1" dirty="0" err="1">
                <a:latin typeface="arial" panose="020B0604020202020204" pitchFamily="34" charset="0"/>
              </a:rPr>
              <a:t>theo</a:t>
            </a:r>
            <a:r>
              <a:rPr lang="en-US" sz="2400" b="1" dirty="0">
                <a:latin typeface="arial" panose="020B0604020202020204" pitchFamily="34" charset="0"/>
              </a:rPr>
              <a:t> </a:t>
            </a:r>
            <a:r>
              <a:rPr lang="en-US" sz="2400" b="1" dirty="0" err="1">
                <a:solidFill>
                  <a:srgbClr val="FF0000"/>
                </a:solidFill>
                <a:latin typeface="arial" panose="020B0604020202020204" pitchFamily="34" charset="0"/>
              </a:rPr>
              <a:t>phương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pháp</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quy</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nạp</a:t>
            </a:r>
            <a:r>
              <a:rPr lang="en-US" sz="2400" b="1" dirty="0">
                <a:latin typeface="arial" panose="020B0604020202020204" pitchFamily="34" charset="0"/>
              </a:rPr>
              <a:t>, </a:t>
            </a:r>
            <a:r>
              <a:rPr lang="en-US" sz="2400" b="1" dirty="0" err="1">
                <a:latin typeface="arial" panose="020B0604020202020204" pitchFamily="34" charset="0"/>
              </a:rPr>
              <a:t>trong</a:t>
            </a:r>
            <a:r>
              <a:rPr lang="en-US" sz="2400" b="1" dirty="0">
                <a:latin typeface="arial" panose="020B0604020202020204" pitchFamily="34" charset="0"/>
              </a:rPr>
              <a:t> </a:t>
            </a:r>
            <a:r>
              <a:rPr lang="en-US" sz="2400" b="1" dirty="0" err="1">
                <a:latin typeface="arial" panose="020B0604020202020204" pitchFamily="34" charset="0"/>
              </a:rPr>
              <a:t>đoạn</a:t>
            </a:r>
            <a:r>
              <a:rPr lang="en-US" sz="2400" b="1" dirty="0">
                <a:latin typeface="arial" panose="020B0604020202020204" pitchFamily="34" charset="0"/>
              </a:rPr>
              <a:t> </a:t>
            </a:r>
            <a:r>
              <a:rPr lang="en-US" sz="2400" b="1" dirty="0" err="1">
                <a:latin typeface="arial" panose="020B0604020202020204" pitchFamily="34" charset="0"/>
              </a:rPr>
              <a:t>có</a:t>
            </a:r>
            <a:r>
              <a:rPr lang="en-US" sz="2400" b="1" dirty="0">
                <a:latin typeface="arial" panose="020B0604020202020204" pitchFamily="34" charset="0"/>
              </a:rPr>
              <a:t> </a:t>
            </a:r>
            <a:r>
              <a:rPr lang="en-US" sz="2400" b="1" dirty="0" err="1">
                <a:latin typeface="arial" panose="020B0604020202020204" pitchFamily="34" charset="0"/>
              </a:rPr>
              <a:t>sử</a:t>
            </a:r>
            <a:r>
              <a:rPr lang="en-US" sz="2400" b="1" dirty="0">
                <a:latin typeface="arial" panose="020B0604020202020204" pitchFamily="34" charset="0"/>
              </a:rPr>
              <a:t> </a:t>
            </a:r>
            <a:r>
              <a:rPr lang="en-US" sz="2400" b="1" dirty="0" err="1">
                <a:latin typeface="arial" panose="020B0604020202020204" pitchFamily="34" charset="0"/>
              </a:rPr>
              <a:t>dụng</a:t>
            </a:r>
            <a:r>
              <a:rPr lang="en-US" sz="2400" b="1" dirty="0">
                <a:latin typeface="arial" panose="020B0604020202020204" pitchFamily="34" charset="0"/>
              </a:rPr>
              <a:t> </a:t>
            </a:r>
            <a:r>
              <a:rPr lang="en-US" sz="2400" b="1" dirty="0" err="1">
                <a:latin typeface="arial" panose="020B0604020202020204" pitchFamily="34" charset="0"/>
              </a:rPr>
              <a:t>một</a:t>
            </a:r>
            <a:r>
              <a:rPr lang="en-US" sz="2400" b="1" dirty="0">
                <a:latin typeface="arial" panose="020B0604020202020204" pitchFamily="34" charset="0"/>
              </a:rPr>
              <a:t> </a:t>
            </a:r>
            <a:r>
              <a:rPr lang="en-US" sz="2400" b="1" dirty="0" err="1">
                <a:solidFill>
                  <a:srgbClr val="FF0000"/>
                </a:solidFill>
                <a:latin typeface="arial" panose="020B0604020202020204" pitchFamily="34" charset="0"/>
              </a:rPr>
              <a:t>khởi</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ngữ</a:t>
            </a:r>
            <a:r>
              <a:rPr lang="en-US" sz="2400" b="1" dirty="0">
                <a:solidFill>
                  <a:srgbClr val="FF0000"/>
                </a:solidFill>
                <a:latin typeface="arial" panose="020B0604020202020204" pitchFamily="34" charset="0"/>
              </a:rPr>
              <a:t> </a:t>
            </a:r>
            <a:r>
              <a:rPr lang="en-US" sz="2400" b="1" dirty="0" err="1">
                <a:latin typeface="arial" panose="020B0604020202020204" pitchFamily="34" charset="0"/>
              </a:rPr>
              <a:t>và</a:t>
            </a:r>
            <a:r>
              <a:rPr lang="en-US" sz="2400" b="1" dirty="0">
                <a:latin typeface="arial" panose="020B0604020202020204" pitchFamily="34" charset="0"/>
              </a:rPr>
              <a:t> </a:t>
            </a:r>
            <a:r>
              <a:rPr lang="en-US" sz="2400" b="1" dirty="0" err="1">
                <a:solidFill>
                  <a:srgbClr val="FF0000"/>
                </a:solidFill>
                <a:latin typeface="arial" panose="020B0604020202020204" pitchFamily="34" charset="0"/>
              </a:rPr>
              <a:t>một</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câu</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cảm</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thán</a:t>
            </a:r>
            <a:r>
              <a:rPr lang="en-US" sz="2400" b="1" dirty="0">
                <a:latin typeface="arial" panose="020B0604020202020204" pitchFamily="34" charset="0"/>
              </a:rPr>
              <a:t>, </a:t>
            </a:r>
            <a:r>
              <a:rPr lang="en-US" sz="2400" b="1" dirty="0" err="1">
                <a:latin typeface="arial" panose="020B0604020202020204" pitchFamily="34" charset="0"/>
              </a:rPr>
              <a:t>em</a:t>
            </a:r>
            <a:r>
              <a:rPr lang="en-US" sz="2400" b="1" dirty="0">
                <a:latin typeface="arial" panose="020B0604020202020204" pitchFamily="34" charset="0"/>
              </a:rPr>
              <a:t> </a:t>
            </a:r>
            <a:r>
              <a:rPr lang="en-US" sz="2400" b="1" dirty="0" err="1">
                <a:latin typeface="arial" panose="020B0604020202020204" pitchFamily="34" charset="0"/>
              </a:rPr>
              <a:t>hãy</a:t>
            </a:r>
            <a:r>
              <a:rPr lang="en-US" sz="2400" b="1" dirty="0">
                <a:latin typeface="arial" panose="020B0604020202020204" pitchFamily="34" charset="0"/>
              </a:rPr>
              <a:t> </a:t>
            </a:r>
            <a:r>
              <a:rPr lang="en-US" sz="2400" b="1" dirty="0" err="1">
                <a:solidFill>
                  <a:srgbClr val="FF0000"/>
                </a:solidFill>
                <a:latin typeface="arial" panose="020B0604020202020204" pitchFamily="34" charset="0"/>
              </a:rPr>
              <a:t>phân</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tích</a:t>
            </a:r>
            <a:r>
              <a:rPr lang="en-US" sz="2400" b="1" dirty="0">
                <a:solidFill>
                  <a:srgbClr val="FF0000"/>
                </a:solidFill>
                <a:latin typeface="arial" panose="020B0604020202020204" pitchFamily="34" charset="0"/>
              </a:rPr>
              <a:t> </a:t>
            </a:r>
            <a:r>
              <a:rPr lang="en-US" sz="2400" b="1" dirty="0" err="1">
                <a:latin typeface="arial" panose="020B0604020202020204" pitchFamily="34" charset="0"/>
              </a:rPr>
              <a:t>để</a:t>
            </a:r>
            <a:r>
              <a:rPr lang="en-US" sz="2400" b="1" dirty="0">
                <a:latin typeface="arial" panose="020B0604020202020204" pitchFamily="34" charset="0"/>
              </a:rPr>
              <a:t> </a:t>
            </a:r>
            <a:r>
              <a:rPr lang="en-US" sz="2400" b="1" dirty="0" err="1">
                <a:solidFill>
                  <a:srgbClr val="FF0000"/>
                </a:solidFill>
                <a:latin typeface="arial" panose="020B0604020202020204" pitchFamily="34" charset="0"/>
              </a:rPr>
              <a:t>làm</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sáng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tỏ</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vẻ</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đẹp</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của</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nhân</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vật</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anh</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thanh</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niên</a:t>
            </a:r>
            <a:r>
              <a:rPr lang="en-US" sz="2400" b="1" dirty="0">
                <a:latin typeface="arial" panose="020B0604020202020204" pitchFamily="34" charset="0"/>
              </a:rPr>
              <a:t> </a:t>
            </a:r>
            <a:r>
              <a:rPr lang="en-US" sz="2400" b="1" dirty="0" err="1">
                <a:latin typeface="arial" panose="020B0604020202020204" pitchFamily="34" charset="0"/>
              </a:rPr>
              <a:t>trong</a:t>
            </a:r>
            <a:r>
              <a:rPr lang="en-US" sz="2400" b="1" dirty="0">
                <a:latin typeface="arial" panose="020B0604020202020204" pitchFamily="34" charset="0"/>
              </a:rPr>
              <a:t> </a:t>
            </a:r>
            <a:r>
              <a:rPr lang="en-US" sz="2400" b="1" dirty="0" err="1">
                <a:solidFill>
                  <a:srgbClr val="FF0000"/>
                </a:solidFill>
                <a:latin typeface="arial" panose="020B0604020202020204" pitchFamily="34" charset="0"/>
              </a:rPr>
              <a:t>đoạn</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trích</a:t>
            </a:r>
            <a:r>
              <a:rPr lang="en-US" sz="2400" b="1" dirty="0">
                <a:solidFill>
                  <a:srgbClr val="FF0000"/>
                </a:solidFill>
                <a:latin typeface="arial" panose="020B0604020202020204" pitchFamily="34" charset="0"/>
              </a:rPr>
              <a:t> </a:t>
            </a:r>
            <a:r>
              <a:rPr lang="en-US" sz="2400" b="1" dirty="0" err="1">
                <a:latin typeface="arial" panose="020B0604020202020204" pitchFamily="34" charset="0"/>
              </a:rPr>
              <a:t>trên</a:t>
            </a:r>
            <a:r>
              <a:rPr lang="en-US" sz="2400" b="1" dirty="0">
                <a:latin typeface="arial" panose="020B0604020202020204" pitchFamily="34" charset="0"/>
              </a:rPr>
              <a:t>.</a:t>
            </a:r>
          </a:p>
          <a:p>
            <a:pPr algn="just"/>
            <a:endParaRPr lang="en-US" sz="2400" b="1" dirty="0">
              <a:latin typeface="arial" panose="020B0604020202020204" pitchFamily="34" charset="0"/>
            </a:endParaRPr>
          </a:p>
          <a:p>
            <a:pPr algn="ctr"/>
            <a:r>
              <a:rPr lang="en-US" sz="2400" b="1" u="sng" dirty="0" err="1">
                <a:solidFill>
                  <a:srgbClr val="0000CC"/>
                </a:solidFill>
                <a:latin typeface="Times New Roman" panose="02020603050405020304" pitchFamily="18" charset="0"/>
                <a:ea typeface="Times New Roman" panose="02020603050405020304" pitchFamily="18" charset="0"/>
              </a:rPr>
              <a:t>Yêu</a:t>
            </a:r>
            <a:r>
              <a:rPr lang="en-US" sz="2400" b="1" u="sng" dirty="0">
                <a:solidFill>
                  <a:srgbClr val="0000CC"/>
                </a:solidFill>
                <a:latin typeface="Times New Roman" panose="02020603050405020304" pitchFamily="18" charset="0"/>
                <a:ea typeface="Times New Roman" panose="02020603050405020304" pitchFamily="18" charset="0"/>
              </a:rPr>
              <a:t> </a:t>
            </a:r>
            <a:r>
              <a:rPr lang="en-US" sz="2400" b="1" u="sng" dirty="0" err="1">
                <a:solidFill>
                  <a:srgbClr val="0000CC"/>
                </a:solidFill>
                <a:latin typeface="Times New Roman" panose="02020603050405020304" pitchFamily="18" charset="0"/>
                <a:ea typeface="Times New Roman" panose="02020603050405020304" pitchFamily="18" charset="0"/>
              </a:rPr>
              <a:t>cầu</a:t>
            </a:r>
            <a:r>
              <a:rPr lang="en-US" sz="2400" b="1" u="sng" dirty="0">
                <a:solidFill>
                  <a:srgbClr val="0000CC"/>
                </a:solidFill>
                <a:latin typeface="Times New Roman" panose="02020603050405020304" pitchFamily="18" charset="0"/>
                <a:ea typeface="Times New Roman" panose="02020603050405020304" pitchFamily="18" charset="0"/>
              </a:rPr>
              <a:t>:</a:t>
            </a:r>
          </a:p>
          <a:p>
            <a:pPr algn="just"/>
            <a:r>
              <a:rPr lang="vi-VN" sz="2400" b="1" dirty="0">
                <a:solidFill>
                  <a:srgbClr val="FF0000"/>
                </a:solidFill>
                <a:latin typeface="Times New Roman" panose="02020603050405020304" pitchFamily="18" charset="0"/>
                <a:ea typeface="Times New Roman" panose="02020603050405020304" pitchFamily="18" charset="0"/>
              </a:rPr>
              <a:t>- Hình thức:</a:t>
            </a:r>
            <a:r>
              <a:rPr lang="vi-VN" sz="2400" dirty="0">
                <a:latin typeface="Times New Roman" panose="02020603050405020304" pitchFamily="18" charset="0"/>
                <a:ea typeface="Times New Roman" panose="02020603050405020304" pitchFamily="18" charset="0"/>
              </a:rPr>
              <a:t> Đoạn 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nạp</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khoảng 12 câu</a:t>
            </a:r>
          </a:p>
          <a:p>
            <a:pPr algn="just"/>
            <a:r>
              <a:rPr lang="vi-VN" sz="2400" b="1" dirty="0">
                <a:solidFill>
                  <a:srgbClr val="FF0000"/>
                </a:solidFill>
                <a:latin typeface="Times New Roman" panose="02020603050405020304" pitchFamily="18" charset="0"/>
                <a:ea typeface="Times New Roman" panose="02020603050405020304" pitchFamily="18" charset="0"/>
              </a:rPr>
              <a:t>- Kiến thức Tiếng Việt</a:t>
            </a:r>
            <a:r>
              <a:rPr lang="en-US" sz="2400" b="1" dirty="0">
                <a:solidFill>
                  <a:srgbClr val="FF0000"/>
                </a:solidFill>
                <a:latin typeface="Times New Roman" panose="02020603050405020304" pitchFamily="18" charset="0"/>
                <a:ea typeface="Times New Roman" panose="02020603050405020304" pitchFamily="18" charset="0"/>
              </a:rPr>
              <a:t>:</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khởi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thán</a:t>
            </a:r>
            <a:endParaRPr lang="vi-VN" sz="2400" dirty="0">
              <a:latin typeface="Times New Roman" panose="02020603050405020304" pitchFamily="18" charset="0"/>
              <a:ea typeface="Times New Roman" panose="02020603050405020304" pitchFamily="18" charset="0"/>
            </a:endParaRPr>
          </a:p>
          <a:p>
            <a:pPr algn="just"/>
            <a:r>
              <a:rPr lang="vi-VN" sz="2400" b="1" dirty="0">
                <a:solidFill>
                  <a:srgbClr val="FF0000"/>
                </a:solidFill>
                <a:latin typeface="Times New Roman" panose="02020603050405020304" pitchFamily="18" charset="0"/>
                <a:ea typeface="Times New Roman" panose="02020603050405020304" pitchFamily="18" charset="0"/>
              </a:rPr>
              <a:t>- Nội dung:</a:t>
            </a:r>
            <a:r>
              <a:rPr lang="vi-VN" sz="2400" dirty="0">
                <a:solidFill>
                  <a:srgbClr val="0000CC"/>
                </a:solidFill>
                <a:latin typeface="Times New Roman" panose="02020603050405020304" pitchFamily="18" charset="0"/>
                <a:ea typeface="Times New Roman" panose="02020603050405020304" pitchFamily="18" charset="0"/>
              </a:rPr>
              <a:t> </a:t>
            </a:r>
            <a:r>
              <a:rPr lang="en-US" sz="2400" b="1" i="1" dirty="0" err="1">
                <a:solidFill>
                  <a:srgbClr val="00B050"/>
                </a:solidFill>
                <a:ea typeface="Times New Roman" panose="02020603050405020304"/>
                <a:sym typeface="+mn-ea"/>
              </a:rPr>
              <a:t>vẻ</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đẹp</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của</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anh</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thanh</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niên</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trong</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đoạn</a:t>
            </a:r>
            <a:r>
              <a:rPr lang="en-US" sz="2400" b="1" i="1" dirty="0">
                <a:solidFill>
                  <a:srgbClr val="00B050"/>
                </a:solidFill>
                <a:ea typeface="Times New Roman" panose="02020603050405020304"/>
                <a:sym typeface="+mn-ea"/>
              </a:rPr>
              <a:t> </a:t>
            </a:r>
            <a:r>
              <a:rPr lang="en-US" sz="2400" b="1" i="1" dirty="0" err="1">
                <a:solidFill>
                  <a:srgbClr val="00B050"/>
                </a:solidFill>
                <a:ea typeface="Times New Roman" panose="02020603050405020304"/>
                <a:sym typeface="+mn-ea"/>
              </a:rPr>
              <a:t>trích</a:t>
            </a:r>
            <a:endParaRPr lang="vi-VN" sz="2400" dirty="0">
              <a:solidFill>
                <a:srgbClr val="00B0F0"/>
              </a:solidFill>
              <a:latin typeface="Times New Roman" panose="02020603050405020304" pitchFamily="18" charset="0"/>
              <a:ea typeface="Times New Roman" panose="02020603050405020304" pitchFamily="18" charset="0"/>
            </a:endParaRPr>
          </a:p>
          <a:p>
            <a:pPr algn="just"/>
            <a:endParaRPr lang="vi-VN" sz="1600" b="1" dirty="0">
              <a:latin typeface="arial" panose="020B0604020202020204" pitchFamily="34" charset="0"/>
            </a:endParaRPr>
          </a:p>
        </p:txBody>
      </p:sp>
    </p:spTree>
    <p:extLst>
      <p:ext uri="{BB962C8B-B14F-4D97-AF65-F5344CB8AC3E}">
        <p14:creationId xmlns:p14="http://schemas.microsoft.com/office/powerpoint/2010/main" xmlns="" val="33268583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 y="60097"/>
            <a:ext cx="5669280" cy="5324535"/>
          </a:xfrm>
          <a:prstGeom prst="rect">
            <a:avLst/>
          </a:prstGeom>
        </p:spPr>
        <p:txBody>
          <a:bodyPr wrap="square">
            <a:spAutoFit/>
          </a:bodyPr>
          <a:lstStyle/>
          <a:p>
            <a:pPr algn="just"/>
            <a:r>
              <a:rPr lang="en-US" sz="1600" b="1" dirty="0" err="1">
                <a:solidFill>
                  <a:srgbClr val="0000CC"/>
                </a:solidFill>
                <a:latin typeface="Times New Roman" panose="02020603050405020304" pitchFamily="18" charset="0"/>
                <a:sym typeface="+mn-ea"/>
              </a:rPr>
              <a:t>Bài</a:t>
            </a:r>
            <a:r>
              <a:rPr lang="en-US" sz="1600" b="1" dirty="0">
                <a:solidFill>
                  <a:srgbClr val="0000CC"/>
                </a:solidFill>
                <a:latin typeface="Times New Roman" panose="02020603050405020304" pitchFamily="18" charset="0"/>
                <a:sym typeface="+mn-ea"/>
              </a:rPr>
              <a:t> </a:t>
            </a:r>
            <a:r>
              <a:rPr lang="en-US" sz="1600" b="1" dirty="0" err="1">
                <a:solidFill>
                  <a:srgbClr val="0000CC"/>
                </a:solidFill>
                <a:latin typeface="Times New Roman" panose="02020603050405020304" pitchFamily="18" charset="0"/>
                <a:sym typeface="+mn-ea"/>
              </a:rPr>
              <a:t>tập</a:t>
            </a:r>
            <a:r>
              <a:rPr lang="en-US" sz="1600" b="1" dirty="0">
                <a:solidFill>
                  <a:srgbClr val="0000CC"/>
                </a:solidFill>
                <a:latin typeface="Times New Roman" panose="02020603050405020304" pitchFamily="18" charset="0"/>
                <a:sym typeface="+mn-ea"/>
              </a:rPr>
              <a:t> 2: </a:t>
            </a:r>
            <a:r>
              <a:rPr lang="en-US" sz="1600" b="1" dirty="0" err="1">
                <a:solidFill>
                  <a:srgbClr val="FF0000"/>
                </a:solidFill>
                <a:latin typeface="arial" panose="020B0604020202020204" pitchFamily="34" charset="0"/>
              </a:rPr>
              <a:t>Đọc</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đoạn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trích</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sau</a:t>
            </a:r>
            <a:r>
              <a:rPr lang="en-US" sz="1600" b="1" dirty="0">
                <a:solidFill>
                  <a:srgbClr val="FF0000"/>
                </a:solidFill>
                <a:latin typeface="arial" panose="020B0604020202020204" pitchFamily="34" charset="0"/>
              </a:rPr>
              <a:t>:</a:t>
            </a:r>
            <a:r>
              <a:rPr lang="en-US" sz="1600" dirty="0">
                <a:solidFill>
                  <a:srgbClr val="FF0000"/>
                </a:solidFill>
                <a:latin typeface="arial" panose="020B0604020202020204" pitchFamily="34" charset="0"/>
              </a:rPr>
              <a:t> </a:t>
            </a:r>
          </a:p>
          <a:p>
            <a:pPr algn="just"/>
            <a:r>
              <a:rPr lang="vi-VN" i="1" dirty="0">
                <a:latin typeface="arial" panose="020B0604020202020204" pitchFamily="34" charset="0"/>
              </a:rPr>
              <a:t>Anh hạ giọng, nửa tâm sự, nửa đọc lại một điều rõ ràng đã ngẫm nghĩ nhiều:</a:t>
            </a:r>
          </a:p>
          <a:p>
            <a:pPr algn="just"/>
            <a:r>
              <a:rPr lang="vi-VN" i="1" dirty="0">
                <a:latin typeface="arial" panose="020B0604020202020204" pitchFamily="34" charset="0"/>
              </a:rPr>
              <a:t>- Hồi chưa vào nghề, những đêm bầu trời đen kịt, nhìn kĩ mới thấy một ngôi sao xa</a:t>
            </a:r>
            <a:r>
              <a:rPr lang="vi-VN" i="1" dirty="0">
                <a:solidFill>
                  <a:schemeClr val="bg1">
                    <a:lumMod val="50000"/>
                  </a:schemeClr>
                </a:solidFill>
                <a:latin typeface="arial" panose="020B0604020202020204" pitchFamily="34" charset="0"/>
              </a:rPr>
              <a:t>, cháu cũng nghĩ ngay ngôi sao kia lẻ loi một mình. Bây giờ làm nghề này cháu không nghĩ như vậy nữa. Vả, khi ta </a:t>
            </a:r>
            <a:r>
              <a:rPr lang="en-US" i="1" dirty="0" err="1">
                <a:solidFill>
                  <a:schemeClr val="bg1">
                    <a:lumMod val="50000"/>
                  </a:schemeClr>
                </a:solidFill>
                <a:latin typeface="arial" panose="020B0604020202020204" pitchFamily="34" charset="0"/>
              </a:rPr>
              <a:t>làm</a:t>
            </a:r>
            <a:r>
              <a:rPr lang="en-US" i="1" dirty="0">
                <a:solidFill>
                  <a:schemeClr val="bg1">
                    <a:lumMod val="50000"/>
                  </a:schemeClr>
                </a:solidFill>
                <a:latin typeface="arial" panose="020B0604020202020204" pitchFamily="34" charset="0"/>
              </a:rPr>
              <a:t> </a:t>
            </a:r>
            <a:r>
              <a:rPr lang="vi-VN" i="1" dirty="0">
                <a:solidFill>
                  <a:schemeClr val="bg1">
                    <a:lumMod val="50000"/>
                  </a:schemeClr>
                </a:solidFill>
                <a:latin typeface="arial" panose="020B0604020202020204" pitchFamily="34" charset="0"/>
              </a:rPr>
              <a:t>việc, ta với công việc là đôi, sao gọi là một mình được? Huống chi việc của cháu gắn liền với việc của bao anh em, đồng chí dưới kia. Công việc của cháu gian khổ thế đấy, chứ cất nó đi, cháu buồn đến chết mất. Còn người thì ai mà chả “thèm” hở bác? Mình sinh ra là gì, mình đẻ ở đâu, mình vì ai mà làm việc? Đấy, cháu tự nói với cháu thế đấy. Bác lái xe đi, về Lai Châu cứ đến đây dừng lại một lát. Không vào giờ “ốp” là cháu chạy xuống chơi, lâu thành lệ. Cháu bỗng dưng tự hỏi: Cái nhớ xe, nhớ người ấy thật ra là cái gì vậy? Nếu là nỗi nhớ phồn hoa đô hội thì xoàng. Cháu ở liền trong trạm hằng tháng. Bác lái xe bao lần dừng, bóp còi toe toe, mặc, cháu gan lì nhất định không xuống. Ấy thế là một hôm, bác lái phải thân hành lên trạm cháu. Cháu nói: “Đấy, bác cũng chẳng “thèm” người là gì?”</a:t>
            </a:r>
          </a:p>
          <a:p>
            <a:pPr algn="just"/>
            <a:r>
              <a:rPr lang="vi-VN" i="1" dirty="0">
                <a:solidFill>
                  <a:schemeClr val="bg1">
                    <a:lumMod val="50000"/>
                  </a:schemeClr>
                </a:solidFill>
                <a:latin typeface="arial" panose="020B0604020202020204" pitchFamily="34" charset="0"/>
              </a:rPr>
              <a:t>Anh xoay sang người con gái đang một mắt đọc cuốn sách, một mắt lắng nghe, chân cô đung đưa khe khẽ, nói:</a:t>
            </a:r>
          </a:p>
          <a:p>
            <a:pPr marL="285750" indent="-285750" algn="just">
              <a:buFontTx/>
              <a:buChar char="-"/>
            </a:pPr>
            <a:r>
              <a:rPr lang="vi-VN" i="1" dirty="0">
                <a:solidFill>
                  <a:schemeClr val="bg1">
                    <a:lumMod val="50000"/>
                  </a:schemeClr>
                </a:solidFill>
                <a:latin typeface="arial" panose="020B0604020202020204" pitchFamily="34" charset="0"/>
              </a:rPr>
              <a:t>Và cô cũng thấy đấy, lúc nào tôi cũng có người trò chuyện. Nghĩa là có sách ấy mà. Mỗi người viết một vẻ.</a:t>
            </a:r>
            <a:endParaRPr lang="en-US" i="1" dirty="0">
              <a:solidFill>
                <a:schemeClr val="bg1">
                  <a:lumMod val="50000"/>
                </a:schemeClr>
              </a:solidFill>
              <a:latin typeface="arial" panose="020B0604020202020204" pitchFamily="34" charset="0"/>
            </a:endParaRPr>
          </a:p>
          <a:p>
            <a:pPr algn="just"/>
            <a:endParaRPr lang="en-US" i="1" dirty="0">
              <a:latin typeface="arial" panose="020B0604020202020204" pitchFamily="34" charset="0"/>
            </a:endParaRPr>
          </a:p>
          <a:p>
            <a:pPr algn="just"/>
            <a:endParaRPr lang="en-US" sz="1600" b="1" dirty="0">
              <a:latin typeface="arial" panose="020B0604020202020204" pitchFamily="34" charset="0"/>
            </a:endParaRPr>
          </a:p>
        </p:txBody>
      </p:sp>
      <p:sp>
        <p:nvSpPr>
          <p:cNvPr id="2" name="TextBox 1"/>
          <p:cNvSpPr txBox="1"/>
          <p:nvPr/>
        </p:nvSpPr>
        <p:spPr>
          <a:xfrm>
            <a:off x="6057900" y="1139341"/>
            <a:ext cx="2209800" cy="52322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solidFill>
                  <a:srgbClr val="FF0000"/>
                </a:solidFill>
              </a:rPr>
              <a:t>Yêu</a:t>
            </a:r>
            <a:r>
              <a:rPr lang="en-US" b="1" dirty="0">
                <a:solidFill>
                  <a:srgbClr val="FF0000"/>
                </a:solidFill>
              </a:rPr>
              <a:t> </a:t>
            </a:r>
            <a:r>
              <a:rPr lang="en-US" b="1" dirty="0" err="1">
                <a:solidFill>
                  <a:srgbClr val="FF0000"/>
                </a:solidFill>
              </a:rPr>
              <a:t>công</a:t>
            </a:r>
            <a:r>
              <a:rPr lang="en-US" b="1" dirty="0">
                <a:solidFill>
                  <a:srgbClr val="FF0000"/>
                </a:solidFill>
              </a:rPr>
              <a:t> </a:t>
            </a:r>
            <a:r>
              <a:rPr lang="en-US" b="1" dirty="0" err="1">
                <a:solidFill>
                  <a:srgbClr val="FF0000"/>
                </a:solidFill>
              </a:rPr>
              <a:t>việc</a:t>
            </a:r>
            <a:r>
              <a:rPr lang="en-US" b="1" dirty="0">
                <a:solidFill>
                  <a:srgbClr val="FF0000"/>
                </a:solidFill>
              </a:rPr>
              <a:t>, </a:t>
            </a:r>
            <a:r>
              <a:rPr lang="en-US" b="1" dirty="0" err="1">
                <a:solidFill>
                  <a:srgbClr val="FF0000"/>
                </a:solidFill>
              </a:rPr>
              <a:t>coi</a:t>
            </a:r>
            <a:r>
              <a:rPr lang="en-US" b="1" dirty="0">
                <a:solidFill>
                  <a:srgbClr val="FF0000"/>
                </a:solidFill>
              </a:rPr>
              <a:t> </a:t>
            </a:r>
            <a:r>
              <a:rPr lang="en-US" b="1" dirty="0" err="1">
                <a:solidFill>
                  <a:srgbClr val="FF0000"/>
                </a:solidFill>
              </a:rPr>
              <a:t>công</a:t>
            </a:r>
            <a:r>
              <a:rPr lang="en-US" b="1" dirty="0">
                <a:solidFill>
                  <a:srgbClr val="FF0000"/>
                </a:solidFill>
              </a:rPr>
              <a:t> </a:t>
            </a:r>
            <a:r>
              <a:rPr lang="en-US" b="1" dirty="0" err="1">
                <a:solidFill>
                  <a:srgbClr val="FF0000"/>
                </a:solidFill>
              </a:rPr>
              <a:t>việc</a:t>
            </a:r>
            <a:r>
              <a:rPr lang="en-US" b="1" dirty="0">
                <a:solidFill>
                  <a:srgbClr val="FF0000"/>
                </a:solidFill>
              </a:rPr>
              <a:t> </a:t>
            </a:r>
            <a:r>
              <a:rPr lang="en-US" b="1" dirty="0" err="1">
                <a:solidFill>
                  <a:srgbClr val="FF0000"/>
                </a:solidFill>
              </a:rPr>
              <a:t>là</a:t>
            </a:r>
            <a:r>
              <a:rPr lang="en-US" b="1" dirty="0">
                <a:solidFill>
                  <a:srgbClr val="FF0000"/>
                </a:solidFill>
              </a:rPr>
              <a:t> </a:t>
            </a:r>
            <a:r>
              <a:rPr lang="en-US" b="1" dirty="0" err="1">
                <a:solidFill>
                  <a:srgbClr val="FF0000"/>
                </a:solidFill>
              </a:rPr>
              <a:t>bạn</a:t>
            </a:r>
            <a:r>
              <a:rPr lang="en-US" b="1" dirty="0">
                <a:solidFill>
                  <a:srgbClr val="FF0000"/>
                </a:solidFill>
              </a:rPr>
              <a:t> </a:t>
            </a:r>
            <a:r>
              <a:rPr lang="en-US" b="1" dirty="0" err="1">
                <a:solidFill>
                  <a:srgbClr val="FF0000"/>
                </a:solidFill>
              </a:rPr>
              <a:t>đồng</a:t>
            </a:r>
            <a:r>
              <a:rPr lang="en-US" b="1" dirty="0">
                <a:solidFill>
                  <a:srgbClr val="FF0000"/>
                </a:solidFill>
              </a:rPr>
              <a:t> </a:t>
            </a:r>
            <a:r>
              <a:rPr lang="en-US" b="1" dirty="0" err="1">
                <a:solidFill>
                  <a:srgbClr val="FF0000"/>
                </a:solidFill>
              </a:rPr>
              <a:t>hành</a:t>
            </a:r>
            <a:endParaRPr lang="en-US" b="1" dirty="0">
              <a:solidFill>
                <a:srgbClr val="FF0000"/>
              </a:solidFill>
            </a:endParaRPr>
          </a:p>
        </p:txBody>
      </p:sp>
      <p:sp>
        <p:nvSpPr>
          <p:cNvPr id="5" name="TextBox 4"/>
          <p:cNvSpPr txBox="1"/>
          <p:nvPr/>
        </p:nvSpPr>
        <p:spPr>
          <a:xfrm>
            <a:off x="6057900" y="1739504"/>
            <a:ext cx="3002280" cy="738664"/>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solidFill>
                  <a:schemeClr val="accent4">
                    <a:lumMod val="75000"/>
                  </a:schemeClr>
                </a:solidFill>
              </a:rPr>
              <a:t>Hiểu</a:t>
            </a:r>
            <a:r>
              <a:rPr lang="en-US" b="1" dirty="0">
                <a:solidFill>
                  <a:schemeClr val="accent4">
                    <a:lumMod val="75000"/>
                  </a:schemeClr>
                </a:solidFill>
              </a:rPr>
              <a:t> ý </a:t>
            </a:r>
            <a:r>
              <a:rPr lang="en-US" b="1" dirty="0" err="1">
                <a:solidFill>
                  <a:schemeClr val="accent4">
                    <a:lumMod val="75000"/>
                  </a:schemeClr>
                </a:solidFill>
              </a:rPr>
              <a:t>nghĩa</a:t>
            </a:r>
            <a:r>
              <a:rPr lang="en-US" b="1" dirty="0">
                <a:solidFill>
                  <a:schemeClr val="accent4">
                    <a:lumMod val="75000"/>
                  </a:schemeClr>
                </a:solidFill>
              </a:rPr>
              <a:t>, </a:t>
            </a:r>
            <a:r>
              <a:rPr lang="en-US" b="1" dirty="0" err="1">
                <a:solidFill>
                  <a:schemeClr val="accent4">
                    <a:lumMod val="75000"/>
                  </a:schemeClr>
                </a:solidFill>
              </a:rPr>
              <a:t>vai</a:t>
            </a:r>
            <a:r>
              <a:rPr lang="en-US" b="1" dirty="0">
                <a:solidFill>
                  <a:schemeClr val="accent4">
                    <a:lumMod val="75000"/>
                  </a:schemeClr>
                </a:solidFill>
              </a:rPr>
              <a:t> </a:t>
            </a:r>
            <a:r>
              <a:rPr lang="en-US" b="1" dirty="0" err="1">
                <a:solidFill>
                  <a:schemeClr val="accent4">
                    <a:lumMod val="75000"/>
                  </a:schemeClr>
                </a:solidFill>
              </a:rPr>
              <a:t>trò</a:t>
            </a:r>
            <a:r>
              <a:rPr lang="en-US" b="1" dirty="0">
                <a:solidFill>
                  <a:schemeClr val="accent4">
                    <a:lumMod val="75000"/>
                  </a:schemeClr>
                </a:solidFill>
              </a:rPr>
              <a:t> </a:t>
            </a:r>
            <a:r>
              <a:rPr lang="en-US" b="1" dirty="0" err="1">
                <a:solidFill>
                  <a:schemeClr val="accent4">
                    <a:lumMod val="75000"/>
                  </a:schemeClr>
                </a:solidFill>
              </a:rPr>
              <a:t>của</a:t>
            </a:r>
            <a:r>
              <a:rPr lang="en-US" b="1" dirty="0">
                <a:solidFill>
                  <a:schemeClr val="accent4">
                    <a:lumMod val="75000"/>
                  </a:schemeClr>
                </a:solidFill>
              </a:rPr>
              <a:t> </a:t>
            </a:r>
            <a:r>
              <a:rPr lang="en-US" b="1" dirty="0" err="1">
                <a:solidFill>
                  <a:schemeClr val="accent4">
                    <a:lumMod val="75000"/>
                  </a:schemeClr>
                </a:solidFill>
              </a:rPr>
              <a:t>công</a:t>
            </a:r>
            <a:r>
              <a:rPr lang="en-US" b="1" dirty="0">
                <a:solidFill>
                  <a:schemeClr val="accent4">
                    <a:lumMod val="75000"/>
                  </a:schemeClr>
                </a:solidFill>
              </a:rPr>
              <a:t> </a:t>
            </a:r>
            <a:r>
              <a:rPr lang="en-US" b="1" dirty="0" err="1">
                <a:solidFill>
                  <a:schemeClr val="accent4">
                    <a:lumMod val="75000"/>
                  </a:schemeClr>
                </a:solidFill>
              </a:rPr>
              <a:t>việc</a:t>
            </a:r>
            <a:r>
              <a:rPr lang="en-US" b="1" dirty="0">
                <a:solidFill>
                  <a:schemeClr val="accent4">
                    <a:lumMod val="75000"/>
                  </a:schemeClr>
                </a:solidFill>
              </a:rPr>
              <a:t> (</a:t>
            </a:r>
            <a:r>
              <a:rPr lang="en-US" b="1" dirty="0" err="1">
                <a:solidFill>
                  <a:schemeClr val="accent4">
                    <a:lumMod val="75000"/>
                  </a:schemeClr>
                </a:solidFill>
              </a:rPr>
              <a:t>là</a:t>
            </a:r>
            <a:r>
              <a:rPr lang="en-US" b="1" dirty="0">
                <a:solidFill>
                  <a:schemeClr val="accent4">
                    <a:lumMod val="75000"/>
                  </a:schemeClr>
                </a:solidFill>
              </a:rPr>
              <a:t> </a:t>
            </a:r>
            <a:r>
              <a:rPr lang="en-US" b="1" dirty="0" err="1">
                <a:solidFill>
                  <a:schemeClr val="accent4">
                    <a:lumMod val="75000"/>
                  </a:schemeClr>
                </a:solidFill>
              </a:rPr>
              <a:t>một</a:t>
            </a:r>
            <a:r>
              <a:rPr lang="en-US" b="1" dirty="0">
                <a:solidFill>
                  <a:schemeClr val="accent4">
                    <a:lumMod val="75000"/>
                  </a:schemeClr>
                </a:solidFill>
              </a:rPr>
              <a:t> </a:t>
            </a:r>
            <a:r>
              <a:rPr lang="en-US" b="1" dirty="0" err="1">
                <a:solidFill>
                  <a:schemeClr val="accent4">
                    <a:lumMod val="75000"/>
                  </a:schemeClr>
                </a:solidFill>
              </a:rPr>
              <a:t>mắt</a:t>
            </a:r>
            <a:r>
              <a:rPr lang="en-US" b="1" dirty="0">
                <a:solidFill>
                  <a:schemeClr val="accent4">
                    <a:lumMod val="75000"/>
                  </a:schemeClr>
                </a:solidFill>
              </a:rPr>
              <a:t> </a:t>
            </a:r>
            <a:r>
              <a:rPr lang="en-US" b="1" dirty="0" err="1">
                <a:solidFill>
                  <a:schemeClr val="accent4">
                    <a:lumMod val="75000"/>
                  </a:schemeClr>
                </a:solidFill>
              </a:rPr>
              <a:t>xích</a:t>
            </a:r>
            <a:r>
              <a:rPr lang="en-US" b="1" dirty="0">
                <a:solidFill>
                  <a:schemeClr val="accent4">
                    <a:lumMod val="75000"/>
                  </a:schemeClr>
                </a:solidFill>
              </a:rPr>
              <a:t> </a:t>
            </a:r>
            <a:r>
              <a:rPr lang="en-US" b="1" dirty="0" err="1">
                <a:solidFill>
                  <a:schemeClr val="accent4">
                    <a:lumMod val="75000"/>
                  </a:schemeClr>
                </a:solidFill>
              </a:rPr>
              <a:t>quan</a:t>
            </a:r>
            <a:r>
              <a:rPr lang="en-US" b="1" dirty="0">
                <a:solidFill>
                  <a:schemeClr val="accent4">
                    <a:lumMod val="75000"/>
                  </a:schemeClr>
                </a:solidFill>
              </a:rPr>
              <a:t> </a:t>
            </a:r>
            <a:r>
              <a:rPr lang="en-US" b="1" dirty="0" err="1">
                <a:solidFill>
                  <a:schemeClr val="accent4">
                    <a:lumMod val="75000"/>
                  </a:schemeClr>
                </a:solidFill>
              </a:rPr>
              <a:t>trọng</a:t>
            </a:r>
            <a:r>
              <a:rPr lang="en-US" b="1" dirty="0">
                <a:solidFill>
                  <a:schemeClr val="accent4">
                    <a:lumMod val="75000"/>
                  </a:schemeClr>
                </a:solidFill>
              </a:rPr>
              <a:t> </a:t>
            </a:r>
            <a:r>
              <a:rPr lang="en-US" b="1" dirty="0" err="1">
                <a:solidFill>
                  <a:schemeClr val="accent4">
                    <a:lumMod val="75000"/>
                  </a:schemeClr>
                </a:solidFill>
              </a:rPr>
              <a:t>trong</a:t>
            </a:r>
            <a:r>
              <a:rPr lang="en-US" b="1" dirty="0">
                <a:solidFill>
                  <a:schemeClr val="accent4">
                    <a:lumMod val="75000"/>
                  </a:schemeClr>
                </a:solidFill>
              </a:rPr>
              <a:t> </a:t>
            </a:r>
            <a:r>
              <a:rPr lang="en-US" b="1" dirty="0" err="1">
                <a:solidFill>
                  <a:schemeClr val="accent4">
                    <a:lumMod val="75000"/>
                  </a:schemeClr>
                </a:solidFill>
              </a:rPr>
              <a:t>cả</a:t>
            </a:r>
            <a:r>
              <a:rPr lang="en-US" b="1" dirty="0">
                <a:solidFill>
                  <a:schemeClr val="accent4">
                    <a:lumMod val="75000"/>
                  </a:schemeClr>
                </a:solidFill>
              </a:rPr>
              <a:t> </a:t>
            </a:r>
            <a:r>
              <a:rPr lang="en-US" b="1" dirty="0" err="1">
                <a:solidFill>
                  <a:schemeClr val="accent4">
                    <a:lumMod val="75000"/>
                  </a:schemeClr>
                </a:solidFill>
              </a:rPr>
              <a:t>guồng</a:t>
            </a:r>
            <a:r>
              <a:rPr lang="en-US" b="1" dirty="0">
                <a:solidFill>
                  <a:schemeClr val="accent4">
                    <a:lumMod val="75000"/>
                  </a:schemeClr>
                </a:solidFill>
              </a:rPr>
              <a:t> </a:t>
            </a:r>
            <a:r>
              <a:rPr lang="en-US" b="1" dirty="0" err="1">
                <a:solidFill>
                  <a:schemeClr val="accent4">
                    <a:lumMod val="75000"/>
                  </a:schemeClr>
                </a:solidFill>
              </a:rPr>
              <a:t>máy</a:t>
            </a:r>
            <a:r>
              <a:rPr lang="en-US" b="1" dirty="0">
                <a:solidFill>
                  <a:schemeClr val="accent4">
                    <a:lumMod val="75000"/>
                  </a:schemeClr>
                </a:solidFill>
              </a:rPr>
              <a:t>)</a:t>
            </a:r>
          </a:p>
        </p:txBody>
      </p:sp>
      <p:sp>
        <p:nvSpPr>
          <p:cNvPr id="6" name="TextBox 5"/>
          <p:cNvSpPr txBox="1"/>
          <p:nvPr/>
        </p:nvSpPr>
        <p:spPr>
          <a:xfrm>
            <a:off x="6057900" y="2564191"/>
            <a:ext cx="2400300" cy="30777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solidFill>
                  <a:srgbClr val="0070C0"/>
                </a:solidFill>
              </a:rPr>
              <a:t>Coi</a:t>
            </a:r>
            <a:r>
              <a:rPr lang="en-US" b="1" dirty="0">
                <a:solidFill>
                  <a:srgbClr val="0070C0"/>
                </a:solidFill>
              </a:rPr>
              <a:t> </a:t>
            </a:r>
            <a:r>
              <a:rPr lang="en-US" b="1" dirty="0" err="1">
                <a:solidFill>
                  <a:srgbClr val="0070C0"/>
                </a:solidFill>
              </a:rPr>
              <a:t>công</a:t>
            </a:r>
            <a:r>
              <a:rPr lang="en-US" b="1" dirty="0">
                <a:solidFill>
                  <a:srgbClr val="0070C0"/>
                </a:solidFill>
              </a:rPr>
              <a:t> </a:t>
            </a:r>
            <a:r>
              <a:rPr lang="en-US" b="1" dirty="0" err="1">
                <a:solidFill>
                  <a:srgbClr val="0070C0"/>
                </a:solidFill>
              </a:rPr>
              <a:t>việc</a:t>
            </a:r>
            <a:r>
              <a:rPr lang="en-US" b="1" dirty="0">
                <a:solidFill>
                  <a:srgbClr val="0070C0"/>
                </a:solidFill>
              </a:rPr>
              <a:t> </a:t>
            </a:r>
            <a:r>
              <a:rPr lang="en-US" b="1" dirty="0" err="1">
                <a:solidFill>
                  <a:srgbClr val="0070C0"/>
                </a:solidFill>
              </a:rPr>
              <a:t>là</a:t>
            </a:r>
            <a:r>
              <a:rPr lang="en-US" b="1" dirty="0">
                <a:solidFill>
                  <a:srgbClr val="0070C0"/>
                </a:solidFill>
              </a:rPr>
              <a:t> </a:t>
            </a:r>
            <a:r>
              <a:rPr lang="en-US" b="1" dirty="0" err="1">
                <a:solidFill>
                  <a:srgbClr val="0070C0"/>
                </a:solidFill>
              </a:rPr>
              <a:t>niềm</a:t>
            </a:r>
            <a:r>
              <a:rPr lang="en-US" b="1" dirty="0">
                <a:solidFill>
                  <a:srgbClr val="0070C0"/>
                </a:solidFill>
              </a:rPr>
              <a:t> </a:t>
            </a:r>
            <a:r>
              <a:rPr lang="en-US" b="1" dirty="0" err="1">
                <a:solidFill>
                  <a:srgbClr val="0070C0"/>
                </a:solidFill>
              </a:rPr>
              <a:t>vui</a:t>
            </a:r>
            <a:endParaRPr lang="en-US" b="1" dirty="0">
              <a:solidFill>
                <a:srgbClr val="0070C0"/>
              </a:solidFill>
            </a:endParaRPr>
          </a:p>
        </p:txBody>
      </p:sp>
      <p:sp>
        <p:nvSpPr>
          <p:cNvPr id="7" name="TextBox 6"/>
          <p:cNvSpPr txBox="1"/>
          <p:nvPr/>
        </p:nvSpPr>
        <p:spPr>
          <a:xfrm>
            <a:off x="6057900" y="3010465"/>
            <a:ext cx="2506980" cy="307777"/>
          </a:xfrm>
          <a:prstGeom prst="rect">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b="1" dirty="0" err="1">
                <a:solidFill>
                  <a:schemeClr val="tx1"/>
                </a:solidFill>
              </a:rPr>
              <a:t>Có</a:t>
            </a:r>
            <a:r>
              <a:rPr lang="en-US" b="1" dirty="0">
                <a:solidFill>
                  <a:schemeClr val="tx1"/>
                </a:solidFill>
              </a:rPr>
              <a:t> </a:t>
            </a:r>
            <a:r>
              <a:rPr lang="en-US" b="1" dirty="0" err="1">
                <a:solidFill>
                  <a:schemeClr val="tx1"/>
                </a:solidFill>
              </a:rPr>
              <a:t>lí</a:t>
            </a:r>
            <a:r>
              <a:rPr lang="en-US" b="1" dirty="0">
                <a:solidFill>
                  <a:schemeClr val="tx1"/>
                </a:solidFill>
              </a:rPr>
              <a:t> </a:t>
            </a:r>
            <a:r>
              <a:rPr lang="en-US" b="1" dirty="0" err="1">
                <a:solidFill>
                  <a:schemeClr val="tx1"/>
                </a:solidFill>
              </a:rPr>
              <a:t>tưởng</a:t>
            </a:r>
            <a:r>
              <a:rPr lang="en-US" b="1" dirty="0">
                <a:solidFill>
                  <a:schemeClr val="tx1"/>
                </a:solidFill>
              </a:rPr>
              <a:t> </a:t>
            </a:r>
            <a:r>
              <a:rPr lang="en-US" b="1" dirty="0" err="1">
                <a:solidFill>
                  <a:schemeClr val="tx1"/>
                </a:solidFill>
              </a:rPr>
              <a:t>sống</a:t>
            </a:r>
            <a:r>
              <a:rPr lang="en-US" b="1" dirty="0">
                <a:solidFill>
                  <a:schemeClr val="tx1"/>
                </a:solidFill>
              </a:rPr>
              <a:t> </a:t>
            </a:r>
            <a:r>
              <a:rPr lang="en-US" b="1" dirty="0" err="1">
                <a:solidFill>
                  <a:schemeClr val="tx1"/>
                </a:solidFill>
              </a:rPr>
              <a:t>đúng</a:t>
            </a:r>
            <a:r>
              <a:rPr lang="en-US" b="1" dirty="0">
                <a:solidFill>
                  <a:schemeClr val="tx1"/>
                </a:solidFill>
              </a:rPr>
              <a:t> </a:t>
            </a:r>
            <a:r>
              <a:rPr lang="en-US" b="1" dirty="0" err="1">
                <a:solidFill>
                  <a:schemeClr val="tx1"/>
                </a:solidFill>
              </a:rPr>
              <a:t>đắn</a:t>
            </a:r>
            <a:endParaRPr lang="en-US" b="1" dirty="0">
              <a:solidFill>
                <a:schemeClr val="tx1"/>
              </a:solidFill>
            </a:endParaRPr>
          </a:p>
        </p:txBody>
      </p:sp>
      <p:sp>
        <p:nvSpPr>
          <p:cNvPr id="8" name="TextBox 7"/>
          <p:cNvSpPr txBox="1"/>
          <p:nvPr/>
        </p:nvSpPr>
        <p:spPr>
          <a:xfrm>
            <a:off x="6057900" y="4335780"/>
            <a:ext cx="2148840" cy="52322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t>Yêu</a:t>
            </a:r>
            <a:r>
              <a:rPr lang="en-US" b="1" dirty="0"/>
              <a:t> </a:t>
            </a:r>
            <a:r>
              <a:rPr lang="en-US" b="1" dirty="0" err="1"/>
              <a:t>sách</a:t>
            </a:r>
            <a:r>
              <a:rPr lang="en-US" b="1" dirty="0"/>
              <a:t>, </a:t>
            </a:r>
            <a:r>
              <a:rPr lang="en-US" b="1" dirty="0" err="1"/>
              <a:t>coi</a:t>
            </a:r>
            <a:r>
              <a:rPr lang="en-US" b="1" dirty="0"/>
              <a:t> </a:t>
            </a:r>
            <a:r>
              <a:rPr lang="en-US" b="1" dirty="0" err="1"/>
              <a:t>sách</a:t>
            </a:r>
            <a:r>
              <a:rPr lang="en-US" b="1" dirty="0"/>
              <a:t> </a:t>
            </a:r>
            <a:r>
              <a:rPr lang="en-US" b="1" dirty="0" err="1"/>
              <a:t>là</a:t>
            </a:r>
            <a:r>
              <a:rPr lang="en-US" b="1" dirty="0"/>
              <a:t> </a:t>
            </a:r>
            <a:r>
              <a:rPr lang="en-US" b="1" dirty="0" err="1"/>
              <a:t>người</a:t>
            </a:r>
            <a:r>
              <a:rPr lang="en-US" b="1" dirty="0"/>
              <a:t> </a:t>
            </a:r>
            <a:r>
              <a:rPr lang="en-US" b="1" dirty="0" err="1"/>
              <a:t>bạn</a:t>
            </a:r>
            <a:r>
              <a:rPr lang="en-US" b="1" dirty="0"/>
              <a:t> </a:t>
            </a:r>
            <a:r>
              <a:rPr lang="en-US" b="1" dirty="0" err="1"/>
              <a:t>đồng</a:t>
            </a:r>
            <a:r>
              <a:rPr lang="en-US" b="1" dirty="0"/>
              <a:t> </a:t>
            </a:r>
            <a:r>
              <a:rPr lang="en-US" b="1" dirty="0" err="1"/>
              <a:t>hành</a:t>
            </a:r>
            <a:endParaRPr lang="en-US" b="1" dirty="0"/>
          </a:p>
        </p:txBody>
      </p:sp>
      <p:cxnSp>
        <p:nvCxnSpPr>
          <p:cNvPr id="9" name="Straight Connector 8"/>
          <p:cNvCxnSpPr/>
          <p:nvPr/>
        </p:nvCxnSpPr>
        <p:spPr>
          <a:xfrm>
            <a:off x="400050" y="1607820"/>
            <a:ext cx="4530090" cy="152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2910" y="1836420"/>
            <a:ext cx="5414010" cy="297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0050" y="2049780"/>
            <a:ext cx="5383530" cy="762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450080" y="2252188"/>
            <a:ext cx="1386840" cy="1857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2910" y="2470548"/>
            <a:ext cx="3006090" cy="762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44115" y="4620250"/>
            <a:ext cx="339280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83895" y="4823460"/>
            <a:ext cx="1327785" cy="759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132070" y="1386840"/>
            <a:ext cx="735330" cy="141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00050" y="2252188"/>
            <a:ext cx="689610" cy="1559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9161325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par>
                                <p:cTn id="57" presetID="16" presetClass="entr" presetSubtype="21"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arn(inVertical)">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 y="60097"/>
            <a:ext cx="5669280" cy="5324535"/>
          </a:xfrm>
          <a:prstGeom prst="rect">
            <a:avLst/>
          </a:prstGeom>
        </p:spPr>
        <p:txBody>
          <a:bodyPr wrap="square">
            <a:spAutoFit/>
          </a:bodyPr>
          <a:lstStyle/>
          <a:p>
            <a:pPr algn="just"/>
            <a:r>
              <a:rPr lang="en-US" sz="1600" b="1" dirty="0" err="1">
                <a:solidFill>
                  <a:srgbClr val="0000CC"/>
                </a:solidFill>
                <a:latin typeface="Times New Roman" panose="02020603050405020304" pitchFamily="18" charset="0"/>
                <a:sym typeface="+mn-ea"/>
              </a:rPr>
              <a:t>Bài</a:t>
            </a:r>
            <a:r>
              <a:rPr lang="en-US" sz="1600" b="1" dirty="0">
                <a:solidFill>
                  <a:srgbClr val="0000CC"/>
                </a:solidFill>
                <a:latin typeface="Times New Roman" panose="02020603050405020304" pitchFamily="18" charset="0"/>
                <a:sym typeface="+mn-ea"/>
              </a:rPr>
              <a:t> </a:t>
            </a:r>
            <a:r>
              <a:rPr lang="en-US" sz="1600" b="1" dirty="0" err="1">
                <a:solidFill>
                  <a:srgbClr val="0000CC"/>
                </a:solidFill>
                <a:latin typeface="Times New Roman" panose="02020603050405020304" pitchFamily="18" charset="0"/>
                <a:sym typeface="+mn-ea"/>
              </a:rPr>
              <a:t>tập</a:t>
            </a:r>
            <a:r>
              <a:rPr lang="en-US" sz="1600" b="1" dirty="0">
                <a:solidFill>
                  <a:srgbClr val="0000CC"/>
                </a:solidFill>
                <a:latin typeface="Times New Roman" panose="02020603050405020304" pitchFamily="18" charset="0"/>
                <a:sym typeface="+mn-ea"/>
              </a:rPr>
              <a:t> 2: </a:t>
            </a:r>
            <a:r>
              <a:rPr lang="en-US" sz="1600" b="1" dirty="0" err="1">
                <a:solidFill>
                  <a:srgbClr val="FF0000"/>
                </a:solidFill>
                <a:latin typeface="arial" panose="020B0604020202020204" pitchFamily="34" charset="0"/>
              </a:rPr>
              <a:t>Đọc</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đoạn</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trích</a:t>
            </a:r>
            <a:r>
              <a:rPr lang="en-US" sz="1600" b="1" dirty="0">
                <a:solidFill>
                  <a:srgbClr val="FF0000"/>
                </a:solidFill>
                <a:latin typeface="arial" panose="020B0604020202020204" pitchFamily="34" charset="0"/>
              </a:rPr>
              <a:t> </a:t>
            </a:r>
            <a:r>
              <a:rPr lang="en-US" sz="1600" b="1" dirty="0" err="1">
                <a:solidFill>
                  <a:srgbClr val="FF0000"/>
                </a:solidFill>
                <a:latin typeface="arial" panose="020B0604020202020204" pitchFamily="34" charset="0"/>
              </a:rPr>
              <a:t>sau</a:t>
            </a:r>
            <a:r>
              <a:rPr lang="en-US" sz="1600" b="1" dirty="0">
                <a:solidFill>
                  <a:srgbClr val="FF0000"/>
                </a:solidFill>
                <a:latin typeface="arial" panose="020B0604020202020204" pitchFamily="34" charset="0"/>
              </a:rPr>
              <a:t>:</a:t>
            </a:r>
            <a:r>
              <a:rPr lang="en-US" sz="1600" dirty="0">
                <a:solidFill>
                  <a:srgbClr val="FF0000"/>
                </a:solidFill>
                <a:latin typeface="arial" panose="020B0604020202020204" pitchFamily="34" charset="0"/>
              </a:rPr>
              <a:t> </a:t>
            </a:r>
          </a:p>
          <a:p>
            <a:pPr algn="just"/>
            <a:r>
              <a:rPr lang="vi-VN" i="1" dirty="0">
                <a:latin typeface="arial" panose="020B0604020202020204" pitchFamily="34" charset="0"/>
              </a:rPr>
              <a:t>Anh hạ giọng, nửa tâm sự, nửa đọc lại một điều rõ ràng đã ngẫm nghĩ nhiều:</a:t>
            </a:r>
          </a:p>
          <a:p>
            <a:pPr algn="just"/>
            <a:r>
              <a:rPr lang="vi-VN" i="1" dirty="0">
                <a:latin typeface="arial" panose="020B0604020202020204" pitchFamily="34" charset="0"/>
              </a:rPr>
              <a:t>- Hồi chưa vào nghề, những đêm bầu trời đen kịt, nhìn kĩ mới thấy một ngôi sao xa</a:t>
            </a:r>
            <a:r>
              <a:rPr lang="vi-VN" i="1" dirty="0">
                <a:solidFill>
                  <a:schemeClr val="bg1">
                    <a:lumMod val="50000"/>
                  </a:schemeClr>
                </a:solidFill>
                <a:latin typeface="arial" panose="020B0604020202020204" pitchFamily="34" charset="0"/>
              </a:rPr>
              <a:t>, cháu cũng nghĩ ngay ngôi sao kia lẻ loi một mình. Bây giờ làm nghề này cháu không nghĩ như vậy nữa. Vả, khi ta </a:t>
            </a:r>
            <a:r>
              <a:rPr lang="en-US" i="1" dirty="0" err="1">
                <a:solidFill>
                  <a:schemeClr val="bg1">
                    <a:lumMod val="50000"/>
                  </a:schemeClr>
                </a:solidFill>
                <a:latin typeface="arial" panose="020B0604020202020204" pitchFamily="34" charset="0"/>
              </a:rPr>
              <a:t>làm</a:t>
            </a:r>
            <a:r>
              <a:rPr lang="en-US" i="1" dirty="0">
                <a:solidFill>
                  <a:schemeClr val="bg1">
                    <a:lumMod val="50000"/>
                  </a:schemeClr>
                </a:solidFill>
                <a:latin typeface="arial" panose="020B0604020202020204" pitchFamily="34" charset="0"/>
              </a:rPr>
              <a:t> </a:t>
            </a:r>
            <a:r>
              <a:rPr lang="vi-VN" i="1" dirty="0">
                <a:solidFill>
                  <a:schemeClr val="bg1">
                    <a:lumMod val="50000"/>
                  </a:schemeClr>
                </a:solidFill>
                <a:latin typeface="arial" panose="020B0604020202020204" pitchFamily="34" charset="0"/>
              </a:rPr>
              <a:t>việc, ta với công việc là đôi, sao gọi là một mình được? Huống chi việc của cháu gắn liền với việc của bao anh em, đồng chí dưới kia. Công việc của cháu gian khổ thế đấy, chứ cất nó đi, cháu buồn đến chết mất. Còn người thì ai mà chả “thèm” hở bác? Mình sinh ra là gì, mình đẻ ở đâu, mình vì ai mà làm việc? Đấy, cháu tự nói với cháu thế đấy. Bác lái xe đi, về Lai Châu cứ đến đây dừng lại một lát. Không vào giờ “ốp” là cháu chạy xuống chơi, lâu thành lệ. Cháu bỗng dưng tự hỏi: Cái nhớ xe, nhớ người ấy thật ra là cái gì vậy? Nếu là nỗi nhớ phồn hoa đô hội thì xoàng. Cháu ở liền trong trạm hằng tháng. Bác lái xe bao lần dừng, bóp còi toe toe, mặc, cháu gan lì nhất định không xuống. Ấy thế là một hôm, bác lái phải thân hành lên trạm cháu. Cháu nói: “Đấy, bác cũng chẳng “thèm” người là gì?”</a:t>
            </a:r>
          </a:p>
          <a:p>
            <a:pPr algn="just"/>
            <a:r>
              <a:rPr lang="vi-VN" i="1" dirty="0">
                <a:solidFill>
                  <a:schemeClr val="bg1">
                    <a:lumMod val="50000"/>
                  </a:schemeClr>
                </a:solidFill>
                <a:latin typeface="arial" panose="020B0604020202020204" pitchFamily="34" charset="0"/>
              </a:rPr>
              <a:t>Anh xoay sang người con gái đang một mắt đọc cuốn sách, một mắt lắng nghe, chân cô đung đưa khe khẽ, nói:</a:t>
            </a:r>
          </a:p>
          <a:p>
            <a:pPr marL="285750" indent="-285750" algn="just">
              <a:buFontTx/>
              <a:buChar char="-"/>
            </a:pPr>
            <a:r>
              <a:rPr lang="vi-VN" i="1" dirty="0">
                <a:solidFill>
                  <a:schemeClr val="bg1">
                    <a:lumMod val="50000"/>
                  </a:schemeClr>
                </a:solidFill>
                <a:latin typeface="arial" panose="020B0604020202020204" pitchFamily="34" charset="0"/>
              </a:rPr>
              <a:t>Và cô cũng thấy đấy, lúc nào tôi cũng có người trò chuyện. Nghĩa là có sách ấy mà. Mỗi người viết một vẻ.</a:t>
            </a:r>
            <a:endParaRPr lang="en-US" i="1" dirty="0">
              <a:solidFill>
                <a:schemeClr val="bg1">
                  <a:lumMod val="50000"/>
                </a:schemeClr>
              </a:solidFill>
              <a:latin typeface="arial" panose="020B0604020202020204" pitchFamily="34" charset="0"/>
            </a:endParaRPr>
          </a:p>
          <a:p>
            <a:pPr algn="just"/>
            <a:endParaRPr lang="en-US" i="1" dirty="0">
              <a:latin typeface="arial" panose="020B0604020202020204" pitchFamily="34" charset="0"/>
            </a:endParaRPr>
          </a:p>
          <a:p>
            <a:pPr algn="just"/>
            <a:endParaRPr lang="en-US" sz="1600" b="1" dirty="0">
              <a:latin typeface="arial" panose="020B0604020202020204" pitchFamily="34" charset="0"/>
            </a:endParaRPr>
          </a:p>
        </p:txBody>
      </p:sp>
      <p:sp>
        <p:nvSpPr>
          <p:cNvPr id="2" name="TextBox 1"/>
          <p:cNvSpPr txBox="1"/>
          <p:nvPr/>
        </p:nvSpPr>
        <p:spPr>
          <a:xfrm>
            <a:off x="6141720" y="125881"/>
            <a:ext cx="2209800" cy="52322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solidFill>
                  <a:srgbClr val="FF0000"/>
                </a:solidFill>
              </a:rPr>
              <a:t>Yêu</a:t>
            </a:r>
            <a:r>
              <a:rPr lang="en-US" b="1" dirty="0">
                <a:solidFill>
                  <a:srgbClr val="FF0000"/>
                </a:solidFill>
              </a:rPr>
              <a:t> </a:t>
            </a:r>
            <a:r>
              <a:rPr lang="en-US" b="1" dirty="0" err="1">
                <a:solidFill>
                  <a:srgbClr val="FF0000"/>
                </a:solidFill>
              </a:rPr>
              <a:t>công</a:t>
            </a:r>
            <a:r>
              <a:rPr lang="en-US" b="1" dirty="0">
                <a:solidFill>
                  <a:srgbClr val="FF0000"/>
                </a:solidFill>
              </a:rPr>
              <a:t> </a:t>
            </a:r>
            <a:r>
              <a:rPr lang="en-US" b="1" dirty="0" err="1">
                <a:solidFill>
                  <a:srgbClr val="FF0000"/>
                </a:solidFill>
              </a:rPr>
              <a:t>việc</a:t>
            </a:r>
            <a:r>
              <a:rPr lang="en-US" b="1" dirty="0">
                <a:solidFill>
                  <a:srgbClr val="FF0000"/>
                </a:solidFill>
              </a:rPr>
              <a:t>, </a:t>
            </a:r>
            <a:r>
              <a:rPr lang="en-US" b="1" dirty="0" err="1">
                <a:solidFill>
                  <a:srgbClr val="FF0000"/>
                </a:solidFill>
              </a:rPr>
              <a:t>coi</a:t>
            </a:r>
            <a:r>
              <a:rPr lang="en-US" b="1" dirty="0">
                <a:solidFill>
                  <a:srgbClr val="FF0000"/>
                </a:solidFill>
              </a:rPr>
              <a:t> </a:t>
            </a:r>
            <a:r>
              <a:rPr lang="en-US" b="1" dirty="0" err="1">
                <a:solidFill>
                  <a:srgbClr val="FF0000"/>
                </a:solidFill>
              </a:rPr>
              <a:t>công</a:t>
            </a:r>
            <a:r>
              <a:rPr lang="en-US" b="1" dirty="0">
                <a:solidFill>
                  <a:srgbClr val="FF0000"/>
                </a:solidFill>
              </a:rPr>
              <a:t> </a:t>
            </a:r>
            <a:r>
              <a:rPr lang="en-US" b="1" dirty="0" err="1">
                <a:solidFill>
                  <a:srgbClr val="FF0000"/>
                </a:solidFill>
              </a:rPr>
              <a:t>việc</a:t>
            </a:r>
            <a:r>
              <a:rPr lang="en-US" b="1" dirty="0">
                <a:solidFill>
                  <a:srgbClr val="FF0000"/>
                </a:solidFill>
              </a:rPr>
              <a:t> </a:t>
            </a:r>
            <a:r>
              <a:rPr lang="en-US" b="1" dirty="0" err="1">
                <a:solidFill>
                  <a:srgbClr val="FF0000"/>
                </a:solidFill>
              </a:rPr>
              <a:t>là</a:t>
            </a:r>
            <a:r>
              <a:rPr lang="en-US" b="1" dirty="0">
                <a:solidFill>
                  <a:srgbClr val="FF0000"/>
                </a:solidFill>
              </a:rPr>
              <a:t> </a:t>
            </a:r>
            <a:r>
              <a:rPr lang="en-US" b="1" dirty="0" err="1">
                <a:solidFill>
                  <a:srgbClr val="FF0000"/>
                </a:solidFill>
              </a:rPr>
              <a:t>bạn</a:t>
            </a:r>
            <a:r>
              <a:rPr lang="en-US" b="1" dirty="0">
                <a:solidFill>
                  <a:srgbClr val="FF0000"/>
                </a:solidFill>
              </a:rPr>
              <a:t> </a:t>
            </a:r>
            <a:r>
              <a:rPr lang="en-US" b="1" dirty="0" err="1">
                <a:solidFill>
                  <a:srgbClr val="FF0000"/>
                </a:solidFill>
              </a:rPr>
              <a:t>đồng</a:t>
            </a:r>
            <a:r>
              <a:rPr lang="en-US" b="1" dirty="0">
                <a:solidFill>
                  <a:srgbClr val="FF0000"/>
                </a:solidFill>
              </a:rPr>
              <a:t> </a:t>
            </a:r>
            <a:r>
              <a:rPr lang="en-US" b="1" dirty="0" err="1">
                <a:solidFill>
                  <a:srgbClr val="FF0000"/>
                </a:solidFill>
              </a:rPr>
              <a:t>hành</a:t>
            </a:r>
            <a:endParaRPr lang="en-US" b="1" dirty="0">
              <a:solidFill>
                <a:srgbClr val="FF0000"/>
              </a:solidFill>
            </a:endParaRPr>
          </a:p>
        </p:txBody>
      </p:sp>
      <p:sp>
        <p:nvSpPr>
          <p:cNvPr id="5" name="TextBox 4"/>
          <p:cNvSpPr txBox="1"/>
          <p:nvPr/>
        </p:nvSpPr>
        <p:spPr>
          <a:xfrm>
            <a:off x="6141720" y="726044"/>
            <a:ext cx="2758440" cy="738664"/>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solidFill>
                  <a:schemeClr val="accent4">
                    <a:lumMod val="75000"/>
                  </a:schemeClr>
                </a:solidFill>
              </a:rPr>
              <a:t>Hiểu</a:t>
            </a:r>
            <a:r>
              <a:rPr lang="en-US" b="1" dirty="0">
                <a:solidFill>
                  <a:schemeClr val="accent4">
                    <a:lumMod val="75000"/>
                  </a:schemeClr>
                </a:solidFill>
              </a:rPr>
              <a:t> ý </a:t>
            </a:r>
            <a:r>
              <a:rPr lang="en-US" b="1" dirty="0" err="1">
                <a:solidFill>
                  <a:schemeClr val="accent4">
                    <a:lumMod val="75000"/>
                  </a:schemeClr>
                </a:solidFill>
              </a:rPr>
              <a:t>nghĩa</a:t>
            </a:r>
            <a:r>
              <a:rPr lang="en-US" b="1" dirty="0">
                <a:solidFill>
                  <a:schemeClr val="accent4">
                    <a:lumMod val="75000"/>
                  </a:schemeClr>
                </a:solidFill>
              </a:rPr>
              <a:t>, </a:t>
            </a:r>
            <a:r>
              <a:rPr lang="en-US" b="1" dirty="0" err="1">
                <a:solidFill>
                  <a:schemeClr val="accent4">
                    <a:lumMod val="75000"/>
                  </a:schemeClr>
                </a:solidFill>
              </a:rPr>
              <a:t>vai</a:t>
            </a:r>
            <a:r>
              <a:rPr lang="en-US" b="1" dirty="0">
                <a:solidFill>
                  <a:schemeClr val="accent4">
                    <a:lumMod val="75000"/>
                  </a:schemeClr>
                </a:solidFill>
              </a:rPr>
              <a:t> </a:t>
            </a:r>
            <a:r>
              <a:rPr lang="en-US" b="1" dirty="0" err="1">
                <a:solidFill>
                  <a:schemeClr val="accent4">
                    <a:lumMod val="75000"/>
                  </a:schemeClr>
                </a:solidFill>
              </a:rPr>
              <a:t>trò</a:t>
            </a:r>
            <a:r>
              <a:rPr lang="en-US" b="1" dirty="0">
                <a:solidFill>
                  <a:schemeClr val="accent4">
                    <a:lumMod val="75000"/>
                  </a:schemeClr>
                </a:solidFill>
              </a:rPr>
              <a:t> </a:t>
            </a:r>
            <a:r>
              <a:rPr lang="en-US" b="1" dirty="0" err="1">
                <a:solidFill>
                  <a:schemeClr val="accent4">
                    <a:lumMod val="75000"/>
                  </a:schemeClr>
                </a:solidFill>
              </a:rPr>
              <a:t>của</a:t>
            </a:r>
            <a:r>
              <a:rPr lang="en-US" b="1" dirty="0">
                <a:solidFill>
                  <a:schemeClr val="accent4">
                    <a:lumMod val="75000"/>
                  </a:schemeClr>
                </a:solidFill>
              </a:rPr>
              <a:t> </a:t>
            </a:r>
            <a:r>
              <a:rPr lang="en-US" b="1" dirty="0" err="1">
                <a:solidFill>
                  <a:schemeClr val="accent4">
                    <a:lumMod val="75000"/>
                  </a:schemeClr>
                </a:solidFill>
              </a:rPr>
              <a:t>công</a:t>
            </a:r>
            <a:r>
              <a:rPr lang="en-US" b="1" dirty="0">
                <a:solidFill>
                  <a:schemeClr val="accent4">
                    <a:lumMod val="75000"/>
                  </a:schemeClr>
                </a:solidFill>
              </a:rPr>
              <a:t> </a:t>
            </a:r>
            <a:r>
              <a:rPr lang="en-US" b="1" dirty="0" err="1">
                <a:solidFill>
                  <a:schemeClr val="accent4">
                    <a:lumMod val="75000"/>
                  </a:schemeClr>
                </a:solidFill>
              </a:rPr>
              <a:t>việc</a:t>
            </a:r>
            <a:r>
              <a:rPr lang="en-US" b="1" dirty="0">
                <a:solidFill>
                  <a:schemeClr val="accent4">
                    <a:lumMod val="75000"/>
                  </a:schemeClr>
                </a:solidFill>
              </a:rPr>
              <a:t> (</a:t>
            </a:r>
            <a:r>
              <a:rPr lang="en-US" b="1" dirty="0" err="1">
                <a:solidFill>
                  <a:schemeClr val="accent4">
                    <a:lumMod val="75000"/>
                  </a:schemeClr>
                </a:solidFill>
              </a:rPr>
              <a:t>là</a:t>
            </a:r>
            <a:r>
              <a:rPr lang="en-US" b="1" dirty="0">
                <a:solidFill>
                  <a:schemeClr val="accent4">
                    <a:lumMod val="75000"/>
                  </a:schemeClr>
                </a:solidFill>
              </a:rPr>
              <a:t> </a:t>
            </a:r>
            <a:r>
              <a:rPr lang="en-US" b="1" dirty="0" err="1">
                <a:solidFill>
                  <a:schemeClr val="accent4">
                    <a:lumMod val="75000"/>
                  </a:schemeClr>
                </a:solidFill>
              </a:rPr>
              <a:t>một</a:t>
            </a:r>
            <a:r>
              <a:rPr lang="en-US" b="1" dirty="0">
                <a:solidFill>
                  <a:schemeClr val="accent4">
                    <a:lumMod val="75000"/>
                  </a:schemeClr>
                </a:solidFill>
              </a:rPr>
              <a:t> </a:t>
            </a:r>
            <a:r>
              <a:rPr lang="en-US" b="1" dirty="0" err="1">
                <a:solidFill>
                  <a:schemeClr val="accent4">
                    <a:lumMod val="75000"/>
                  </a:schemeClr>
                </a:solidFill>
              </a:rPr>
              <a:t>mắt</a:t>
            </a:r>
            <a:r>
              <a:rPr lang="en-US" b="1" dirty="0">
                <a:solidFill>
                  <a:schemeClr val="accent4">
                    <a:lumMod val="75000"/>
                  </a:schemeClr>
                </a:solidFill>
              </a:rPr>
              <a:t> </a:t>
            </a:r>
            <a:r>
              <a:rPr lang="en-US" b="1" dirty="0" err="1">
                <a:solidFill>
                  <a:schemeClr val="accent4">
                    <a:lumMod val="75000"/>
                  </a:schemeClr>
                </a:solidFill>
              </a:rPr>
              <a:t>xích</a:t>
            </a:r>
            <a:r>
              <a:rPr lang="en-US" b="1" dirty="0">
                <a:solidFill>
                  <a:schemeClr val="accent4">
                    <a:lumMod val="75000"/>
                  </a:schemeClr>
                </a:solidFill>
              </a:rPr>
              <a:t> </a:t>
            </a:r>
            <a:r>
              <a:rPr lang="en-US" b="1" dirty="0" err="1">
                <a:solidFill>
                  <a:schemeClr val="accent4">
                    <a:lumMod val="75000"/>
                  </a:schemeClr>
                </a:solidFill>
              </a:rPr>
              <a:t>quan</a:t>
            </a:r>
            <a:r>
              <a:rPr lang="en-US" b="1" dirty="0">
                <a:solidFill>
                  <a:schemeClr val="accent4">
                    <a:lumMod val="75000"/>
                  </a:schemeClr>
                </a:solidFill>
              </a:rPr>
              <a:t> </a:t>
            </a:r>
            <a:r>
              <a:rPr lang="en-US" b="1" dirty="0" err="1">
                <a:solidFill>
                  <a:schemeClr val="accent4">
                    <a:lumMod val="75000"/>
                  </a:schemeClr>
                </a:solidFill>
              </a:rPr>
              <a:t>trọng</a:t>
            </a:r>
            <a:r>
              <a:rPr lang="en-US" b="1" dirty="0">
                <a:solidFill>
                  <a:schemeClr val="accent4">
                    <a:lumMod val="75000"/>
                  </a:schemeClr>
                </a:solidFill>
              </a:rPr>
              <a:t> </a:t>
            </a:r>
            <a:r>
              <a:rPr lang="en-US" b="1" dirty="0" err="1">
                <a:solidFill>
                  <a:schemeClr val="accent4">
                    <a:lumMod val="75000"/>
                  </a:schemeClr>
                </a:solidFill>
              </a:rPr>
              <a:t>trong</a:t>
            </a:r>
            <a:r>
              <a:rPr lang="en-US" b="1" dirty="0">
                <a:solidFill>
                  <a:schemeClr val="accent4">
                    <a:lumMod val="75000"/>
                  </a:schemeClr>
                </a:solidFill>
              </a:rPr>
              <a:t> </a:t>
            </a:r>
            <a:r>
              <a:rPr lang="en-US" b="1" dirty="0" err="1">
                <a:solidFill>
                  <a:schemeClr val="accent4">
                    <a:lumMod val="75000"/>
                  </a:schemeClr>
                </a:solidFill>
              </a:rPr>
              <a:t>cả</a:t>
            </a:r>
            <a:r>
              <a:rPr lang="en-US" b="1" dirty="0">
                <a:solidFill>
                  <a:schemeClr val="accent4">
                    <a:lumMod val="75000"/>
                  </a:schemeClr>
                </a:solidFill>
              </a:rPr>
              <a:t> </a:t>
            </a:r>
            <a:r>
              <a:rPr lang="en-US" b="1" dirty="0" err="1">
                <a:solidFill>
                  <a:schemeClr val="accent4">
                    <a:lumMod val="75000"/>
                  </a:schemeClr>
                </a:solidFill>
              </a:rPr>
              <a:t>guồng</a:t>
            </a:r>
            <a:r>
              <a:rPr lang="en-US" b="1" dirty="0">
                <a:solidFill>
                  <a:schemeClr val="accent4">
                    <a:lumMod val="75000"/>
                  </a:schemeClr>
                </a:solidFill>
              </a:rPr>
              <a:t> </a:t>
            </a:r>
            <a:r>
              <a:rPr lang="en-US" b="1" dirty="0" err="1">
                <a:solidFill>
                  <a:schemeClr val="accent4">
                    <a:lumMod val="75000"/>
                  </a:schemeClr>
                </a:solidFill>
              </a:rPr>
              <a:t>máy</a:t>
            </a:r>
            <a:r>
              <a:rPr lang="en-US" b="1" dirty="0">
                <a:solidFill>
                  <a:schemeClr val="accent4">
                    <a:lumMod val="75000"/>
                  </a:schemeClr>
                </a:solidFill>
              </a:rPr>
              <a:t>)</a:t>
            </a:r>
          </a:p>
        </p:txBody>
      </p:sp>
      <p:sp>
        <p:nvSpPr>
          <p:cNvPr id="6" name="TextBox 5"/>
          <p:cNvSpPr txBox="1"/>
          <p:nvPr/>
        </p:nvSpPr>
        <p:spPr>
          <a:xfrm>
            <a:off x="6141720" y="1550731"/>
            <a:ext cx="2400300" cy="30777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solidFill>
                  <a:srgbClr val="0070C0"/>
                </a:solidFill>
              </a:rPr>
              <a:t>Coi</a:t>
            </a:r>
            <a:r>
              <a:rPr lang="en-US" b="1" dirty="0">
                <a:solidFill>
                  <a:srgbClr val="0070C0"/>
                </a:solidFill>
              </a:rPr>
              <a:t> </a:t>
            </a:r>
            <a:r>
              <a:rPr lang="en-US" b="1" dirty="0" err="1">
                <a:solidFill>
                  <a:srgbClr val="0070C0"/>
                </a:solidFill>
              </a:rPr>
              <a:t>công</a:t>
            </a:r>
            <a:r>
              <a:rPr lang="en-US" b="1" dirty="0">
                <a:solidFill>
                  <a:srgbClr val="0070C0"/>
                </a:solidFill>
              </a:rPr>
              <a:t> </a:t>
            </a:r>
            <a:r>
              <a:rPr lang="en-US" b="1" dirty="0" err="1">
                <a:solidFill>
                  <a:srgbClr val="0070C0"/>
                </a:solidFill>
              </a:rPr>
              <a:t>việc</a:t>
            </a:r>
            <a:r>
              <a:rPr lang="en-US" b="1" dirty="0">
                <a:solidFill>
                  <a:srgbClr val="0070C0"/>
                </a:solidFill>
              </a:rPr>
              <a:t> </a:t>
            </a:r>
            <a:r>
              <a:rPr lang="en-US" b="1" dirty="0" err="1">
                <a:solidFill>
                  <a:srgbClr val="0070C0"/>
                </a:solidFill>
              </a:rPr>
              <a:t>là</a:t>
            </a:r>
            <a:r>
              <a:rPr lang="en-US" b="1" dirty="0">
                <a:solidFill>
                  <a:srgbClr val="0070C0"/>
                </a:solidFill>
              </a:rPr>
              <a:t> </a:t>
            </a:r>
            <a:r>
              <a:rPr lang="en-US" b="1" dirty="0" err="1">
                <a:solidFill>
                  <a:srgbClr val="0070C0"/>
                </a:solidFill>
              </a:rPr>
              <a:t>niềm</a:t>
            </a:r>
            <a:r>
              <a:rPr lang="en-US" b="1" dirty="0">
                <a:solidFill>
                  <a:srgbClr val="0070C0"/>
                </a:solidFill>
              </a:rPr>
              <a:t> </a:t>
            </a:r>
            <a:r>
              <a:rPr lang="en-US" b="1" dirty="0" err="1">
                <a:solidFill>
                  <a:srgbClr val="0070C0"/>
                </a:solidFill>
              </a:rPr>
              <a:t>vui</a:t>
            </a:r>
            <a:endParaRPr lang="en-US" b="1" dirty="0">
              <a:solidFill>
                <a:srgbClr val="0070C0"/>
              </a:solidFill>
            </a:endParaRPr>
          </a:p>
        </p:txBody>
      </p:sp>
      <p:sp>
        <p:nvSpPr>
          <p:cNvPr id="7" name="TextBox 6"/>
          <p:cNvSpPr txBox="1"/>
          <p:nvPr/>
        </p:nvSpPr>
        <p:spPr>
          <a:xfrm>
            <a:off x="6141720" y="1997005"/>
            <a:ext cx="2506980" cy="307777"/>
          </a:xfrm>
          <a:prstGeom prst="rect">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b="1" dirty="0" err="1">
                <a:solidFill>
                  <a:srgbClr val="92D050"/>
                </a:solidFill>
              </a:rPr>
              <a:t>Có</a:t>
            </a:r>
            <a:r>
              <a:rPr lang="en-US" b="1" dirty="0">
                <a:solidFill>
                  <a:srgbClr val="92D050"/>
                </a:solidFill>
              </a:rPr>
              <a:t> </a:t>
            </a:r>
            <a:r>
              <a:rPr lang="en-US" b="1" dirty="0" err="1">
                <a:solidFill>
                  <a:srgbClr val="92D050"/>
                </a:solidFill>
              </a:rPr>
              <a:t>lí</a:t>
            </a:r>
            <a:r>
              <a:rPr lang="en-US" b="1" dirty="0">
                <a:solidFill>
                  <a:srgbClr val="92D050"/>
                </a:solidFill>
              </a:rPr>
              <a:t> </a:t>
            </a:r>
            <a:r>
              <a:rPr lang="en-US" b="1" dirty="0" err="1">
                <a:solidFill>
                  <a:srgbClr val="92D050"/>
                </a:solidFill>
              </a:rPr>
              <a:t>tưởng</a:t>
            </a:r>
            <a:r>
              <a:rPr lang="en-US" b="1" dirty="0">
                <a:solidFill>
                  <a:srgbClr val="92D050"/>
                </a:solidFill>
              </a:rPr>
              <a:t> </a:t>
            </a:r>
            <a:r>
              <a:rPr lang="en-US" b="1" dirty="0" err="1">
                <a:solidFill>
                  <a:srgbClr val="92D050"/>
                </a:solidFill>
              </a:rPr>
              <a:t>sống</a:t>
            </a:r>
            <a:r>
              <a:rPr lang="en-US" b="1" dirty="0">
                <a:solidFill>
                  <a:srgbClr val="92D050"/>
                </a:solidFill>
              </a:rPr>
              <a:t> </a:t>
            </a:r>
            <a:r>
              <a:rPr lang="en-US" b="1" dirty="0" err="1">
                <a:solidFill>
                  <a:srgbClr val="92D050"/>
                </a:solidFill>
              </a:rPr>
              <a:t>đúng</a:t>
            </a:r>
            <a:r>
              <a:rPr lang="en-US" b="1" dirty="0">
                <a:solidFill>
                  <a:srgbClr val="92D050"/>
                </a:solidFill>
              </a:rPr>
              <a:t> </a:t>
            </a:r>
            <a:r>
              <a:rPr lang="en-US" b="1" dirty="0" err="1">
                <a:solidFill>
                  <a:srgbClr val="92D050"/>
                </a:solidFill>
              </a:rPr>
              <a:t>đắn</a:t>
            </a:r>
            <a:endParaRPr lang="en-US" b="1" dirty="0">
              <a:solidFill>
                <a:srgbClr val="92D050"/>
              </a:solidFill>
            </a:endParaRPr>
          </a:p>
        </p:txBody>
      </p:sp>
      <p:sp>
        <p:nvSpPr>
          <p:cNvPr id="8" name="TextBox 7"/>
          <p:cNvSpPr txBox="1"/>
          <p:nvPr/>
        </p:nvSpPr>
        <p:spPr>
          <a:xfrm>
            <a:off x="6141720" y="2390805"/>
            <a:ext cx="2148840" cy="52322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err="1"/>
              <a:t>Yêu</a:t>
            </a:r>
            <a:r>
              <a:rPr lang="en-US" b="1" dirty="0"/>
              <a:t> </a:t>
            </a:r>
            <a:r>
              <a:rPr lang="en-US" b="1" dirty="0" err="1"/>
              <a:t>sách</a:t>
            </a:r>
            <a:r>
              <a:rPr lang="en-US" b="1" dirty="0"/>
              <a:t>, </a:t>
            </a:r>
            <a:r>
              <a:rPr lang="en-US" b="1" dirty="0" err="1"/>
              <a:t>coi</a:t>
            </a:r>
            <a:r>
              <a:rPr lang="en-US" b="1" dirty="0"/>
              <a:t> </a:t>
            </a:r>
            <a:r>
              <a:rPr lang="en-US" b="1" dirty="0" err="1"/>
              <a:t>sách</a:t>
            </a:r>
            <a:r>
              <a:rPr lang="en-US" b="1" dirty="0"/>
              <a:t> </a:t>
            </a:r>
            <a:r>
              <a:rPr lang="en-US" b="1" dirty="0" err="1"/>
              <a:t>là</a:t>
            </a:r>
            <a:r>
              <a:rPr lang="en-US" b="1" dirty="0"/>
              <a:t> </a:t>
            </a:r>
            <a:r>
              <a:rPr lang="en-US" b="1" dirty="0" err="1"/>
              <a:t>người</a:t>
            </a:r>
            <a:r>
              <a:rPr lang="en-US" b="1" dirty="0"/>
              <a:t> </a:t>
            </a:r>
            <a:r>
              <a:rPr lang="en-US" b="1" dirty="0" err="1"/>
              <a:t>bạn</a:t>
            </a:r>
            <a:r>
              <a:rPr lang="en-US" b="1" dirty="0"/>
              <a:t> </a:t>
            </a:r>
            <a:r>
              <a:rPr lang="en-US" b="1" dirty="0" err="1"/>
              <a:t>đồng</a:t>
            </a:r>
            <a:r>
              <a:rPr lang="en-US" b="1" dirty="0"/>
              <a:t> </a:t>
            </a:r>
            <a:r>
              <a:rPr lang="en-US" b="1" dirty="0" err="1"/>
              <a:t>hành</a:t>
            </a:r>
            <a:endParaRPr lang="en-US" b="1" dirty="0"/>
          </a:p>
        </p:txBody>
      </p:sp>
      <p:sp>
        <p:nvSpPr>
          <p:cNvPr id="3" name="TextBox 2"/>
          <p:cNvSpPr txBox="1"/>
          <p:nvPr/>
        </p:nvSpPr>
        <p:spPr>
          <a:xfrm>
            <a:off x="6141720" y="3230880"/>
            <a:ext cx="2819400" cy="738664"/>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US" b="1" dirty="0" err="1">
                <a:solidFill>
                  <a:schemeClr val="tx1"/>
                </a:solidFill>
              </a:rPr>
              <a:t>Nghệ</a:t>
            </a:r>
            <a:r>
              <a:rPr lang="en-US" b="1" dirty="0">
                <a:solidFill>
                  <a:schemeClr val="tx1"/>
                </a:solidFill>
              </a:rPr>
              <a:t> </a:t>
            </a:r>
            <a:r>
              <a:rPr lang="en-US" b="1" dirty="0" err="1">
                <a:solidFill>
                  <a:schemeClr val="tx1"/>
                </a:solidFill>
              </a:rPr>
              <a:t>thuật</a:t>
            </a:r>
            <a:r>
              <a:rPr lang="en-US" b="1" dirty="0">
                <a:solidFill>
                  <a:schemeClr val="tx1"/>
                </a:solidFill>
              </a:rPr>
              <a:t>:</a:t>
            </a:r>
          </a:p>
          <a:p>
            <a:pPr marL="285750" indent="-285750">
              <a:buFontTx/>
              <a:buChar char="-"/>
            </a:pPr>
            <a:r>
              <a:rPr lang="en-US" b="1" dirty="0" err="1">
                <a:solidFill>
                  <a:schemeClr val="tx1"/>
                </a:solidFill>
              </a:rPr>
              <a:t>Các</a:t>
            </a:r>
            <a:r>
              <a:rPr lang="en-US" b="1" dirty="0">
                <a:solidFill>
                  <a:schemeClr val="tx1"/>
                </a:solidFill>
              </a:rPr>
              <a:t> </a:t>
            </a:r>
            <a:r>
              <a:rPr lang="en-US" b="1" dirty="0" err="1">
                <a:solidFill>
                  <a:schemeClr val="tx1"/>
                </a:solidFill>
              </a:rPr>
              <a:t>câu</a:t>
            </a:r>
            <a:r>
              <a:rPr lang="en-US" b="1" dirty="0">
                <a:solidFill>
                  <a:schemeClr val="tx1"/>
                </a:solidFill>
              </a:rPr>
              <a:t> </a:t>
            </a:r>
            <a:r>
              <a:rPr lang="en-US" b="1" dirty="0" err="1">
                <a:solidFill>
                  <a:schemeClr val="tx1"/>
                </a:solidFill>
              </a:rPr>
              <a:t>hỏi</a:t>
            </a:r>
            <a:r>
              <a:rPr lang="en-US" b="1" dirty="0">
                <a:solidFill>
                  <a:schemeClr val="tx1"/>
                </a:solidFill>
              </a:rPr>
              <a:t> </a:t>
            </a:r>
            <a:r>
              <a:rPr lang="en-US" b="1" dirty="0" err="1">
                <a:solidFill>
                  <a:schemeClr val="tx1"/>
                </a:solidFill>
              </a:rPr>
              <a:t>tu</a:t>
            </a:r>
            <a:r>
              <a:rPr lang="en-US" b="1" dirty="0">
                <a:solidFill>
                  <a:schemeClr val="tx1"/>
                </a:solidFill>
              </a:rPr>
              <a:t> </a:t>
            </a:r>
            <a:r>
              <a:rPr lang="en-US" b="1" dirty="0" err="1">
                <a:solidFill>
                  <a:schemeClr val="tx1"/>
                </a:solidFill>
              </a:rPr>
              <a:t>từ</a:t>
            </a:r>
            <a:endParaRPr lang="en-US" b="1" dirty="0">
              <a:solidFill>
                <a:schemeClr val="tx1"/>
              </a:solidFill>
            </a:endParaRPr>
          </a:p>
          <a:p>
            <a:pPr marL="285750" indent="-285750">
              <a:buFontTx/>
              <a:buChar char="-"/>
            </a:pPr>
            <a:r>
              <a:rPr lang="en-US" b="1" dirty="0" err="1">
                <a:solidFill>
                  <a:schemeClr val="tx1"/>
                </a:solidFill>
              </a:rPr>
              <a:t>Đối</a:t>
            </a:r>
            <a:r>
              <a:rPr lang="en-US" b="1" dirty="0">
                <a:solidFill>
                  <a:schemeClr val="tx1"/>
                </a:solidFill>
              </a:rPr>
              <a:t> </a:t>
            </a:r>
            <a:r>
              <a:rPr lang="en-US" b="1" dirty="0" err="1">
                <a:solidFill>
                  <a:schemeClr val="tx1"/>
                </a:solidFill>
              </a:rPr>
              <a:t>thoại</a:t>
            </a:r>
            <a:r>
              <a:rPr lang="en-US" b="1" dirty="0">
                <a:solidFill>
                  <a:schemeClr val="tx1"/>
                </a:solidFill>
              </a:rPr>
              <a:t> </a:t>
            </a:r>
            <a:r>
              <a:rPr lang="en-US" b="1" dirty="0" err="1">
                <a:solidFill>
                  <a:schemeClr val="tx1"/>
                </a:solidFill>
              </a:rPr>
              <a:t>mà</a:t>
            </a:r>
            <a:r>
              <a:rPr lang="en-US" b="1" dirty="0">
                <a:solidFill>
                  <a:schemeClr val="tx1"/>
                </a:solidFill>
              </a:rPr>
              <a:t> </a:t>
            </a:r>
            <a:r>
              <a:rPr lang="en-US" b="1" dirty="0" err="1">
                <a:solidFill>
                  <a:schemeClr val="tx1"/>
                </a:solidFill>
              </a:rPr>
              <a:t>như</a:t>
            </a:r>
            <a:r>
              <a:rPr lang="en-US" b="1" dirty="0">
                <a:solidFill>
                  <a:schemeClr val="tx1"/>
                </a:solidFill>
              </a:rPr>
              <a:t> </a:t>
            </a:r>
            <a:r>
              <a:rPr lang="en-US" b="1" dirty="0" err="1">
                <a:solidFill>
                  <a:schemeClr val="tx1"/>
                </a:solidFill>
              </a:rPr>
              <a:t>độc</a:t>
            </a:r>
            <a:r>
              <a:rPr lang="en-US" b="1" dirty="0">
                <a:solidFill>
                  <a:schemeClr val="tx1"/>
                </a:solidFill>
              </a:rPr>
              <a:t> </a:t>
            </a:r>
            <a:r>
              <a:rPr lang="en-US" b="1" dirty="0" err="1">
                <a:solidFill>
                  <a:schemeClr val="tx1"/>
                </a:solidFill>
              </a:rPr>
              <a:t>thoại</a:t>
            </a:r>
            <a:endParaRPr lang="en-US" b="1" dirty="0">
              <a:solidFill>
                <a:schemeClr val="tx1"/>
              </a:solidFill>
            </a:endParaRPr>
          </a:p>
        </p:txBody>
      </p:sp>
    </p:spTree>
    <p:extLst>
      <p:ext uri="{BB962C8B-B14F-4D97-AF65-F5344CB8AC3E}">
        <p14:creationId xmlns:p14="http://schemas.microsoft.com/office/powerpoint/2010/main" xmlns="" val="298581426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885975" y="1520775"/>
            <a:ext cx="5234940" cy="1929000"/>
          </a:xfrm>
          <a:prstGeom prst="rect">
            <a:avLst/>
          </a:prstGeom>
        </p:spPr>
        <p:txBody>
          <a:bodyPr spcFirstLastPara="1" wrap="square" lIns="91425" tIns="91425" rIns="91425" bIns="91425" anchor="ctr" anchorCtr="0">
            <a:noAutofit/>
          </a:bodyPr>
          <a:lstStyle/>
          <a:p>
            <a:pPr lvl="0"/>
            <a:r>
              <a:rPr lang="en-US" sz="6000" dirty="0">
                <a:solidFill>
                  <a:schemeClr val="accent6"/>
                </a:solidFill>
              </a:rPr>
              <a:t>B. ĐOẠN VĂN </a:t>
            </a:r>
            <a:br>
              <a:rPr lang="en-US" sz="6000" dirty="0">
                <a:solidFill>
                  <a:schemeClr val="accent6"/>
                </a:solidFill>
              </a:rPr>
            </a:br>
            <a:r>
              <a:rPr lang="en-US" sz="6000" dirty="0">
                <a:solidFill>
                  <a:schemeClr val="accent6"/>
                </a:solidFill>
              </a:rPr>
              <a:t>THUYẾT MINH</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147478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30" name="Google Shape;130;p29"/>
          <p:cNvSpPr txBox="1">
            <a:spLocks noGrp="1"/>
          </p:cNvSpPr>
          <p:nvPr>
            <p:ph type="ctrTitle"/>
          </p:nvPr>
        </p:nvSpPr>
        <p:spPr>
          <a:xfrm>
            <a:off x="1364482" y="201849"/>
            <a:ext cx="6151755" cy="661481"/>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6"/>
                </a:solidFill>
                <a:latin typeface="+mn-lt"/>
              </a:rPr>
              <a:t>NHỮNG NỘI DUNG CƠ BẢN</a:t>
            </a:r>
            <a:endParaRPr dirty="0">
              <a:latin typeface="+mn-lt"/>
            </a:endParaRPr>
          </a:p>
        </p:txBody>
      </p:sp>
      <p:sp>
        <p:nvSpPr>
          <p:cNvPr id="5" name="Google Shape;130;p29"/>
          <p:cNvSpPr txBox="1">
            <a:spLocks/>
          </p:cNvSpPr>
          <p:nvPr/>
        </p:nvSpPr>
        <p:spPr>
          <a:xfrm>
            <a:off x="6753430" y="1556427"/>
            <a:ext cx="1887166" cy="1384159"/>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800" dirty="0">
                <a:solidFill>
                  <a:schemeClr val="bg1"/>
                </a:solidFill>
                <a:latin typeface="+mn-lt"/>
              </a:rPr>
              <a:t>IV. HƯỚNG DẪN CÁCH LÀM BÀI NGHỊ LUẬN XÃ HỘI</a:t>
            </a:r>
          </a:p>
        </p:txBody>
      </p:sp>
      <p:sp>
        <p:nvSpPr>
          <p:cNvPr id="6" name="Google Shape;130;p29"/>
          <p:cNvSpPr txBox="1">
            <a:spLocks/>
          </p:cNvSpPr>
          <p:nvPr/>
        </p:nvSpPr>
        <p:spPr>
          <a:xfrm>
            <a:off x="563826" y="1530008"/>
            <a:ext cx="1865657" cy="1381804"/>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chemeClr val="bg1"/>
                </a:solidFill>
                <a:latin typeface="+mn-lt"/>
              </a:rPr>
              <a:t>I. GIỚI THIỆU KẾT CẤU CHUNG CỦA ĐỀ THI</a:t>
            </a:r>
          </a:p>
        </p:txBody>
      </p:sp>
      <p:sp>
        <p:nvSpPr>
          <p:cNvPr id="7" name="Google Shape;130;p29"/>
          <p:cNvSpPr txBox="1">
            <a:spLocks/>
          </p:cNvSpPr>
          <p:nvPr/>
        </p:nvSpPr>
        <p:spPr>
          <a:xfrm>
            <a:off x="1749843" y="3291334"/>
            <a:ext cx="1725039" cy="1411982"/>
          </a:xfrm>
          <a:prstGeom prst="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endParaRPr lang="en-US" sz="2000" dirty="0">
              <a:solidFill>
                <a:schemeClr val="tx1">
                  <a:lumMod val="10000"/>
                </a:schemeClr>
              </a:solidFill>
              <a:latin typeface="+mn-lt"/>
            </a:endParaRPr>
          </a:p>
          <a:p>
            <a:r>
              <a:rPr lang="en-US" sz="2000" dirty="0">
                <a:solidFill>
                  <a:schemeClr val="tx1">
                    <a:lumMod val="10000"/>
                  </a:schemeClr>
                </a:solidFill>
                <a:latin typeface="+mn-lt"/>
              </a:rPr>
              <a:t>1. ĐỌC HIỂU</a:t>
            </a:r>
          </a:p>
        </p:txBody>
      </p:sp>
      <p:sp>
        <p:nvSpPr>
          <p:cNvPr id="8" name="Google Shape;130;p29"/>
          <p:cNvSpPr txBox="1">
            <a:spLocks/>
          </p:cNvSpPr>
          <p:nvPr/>
        </p:nvSpPr>
        <p:spPr>
          <a:xfrm>
            <a:off x="2592110" y="1562911"/>
            <a:ext cx="1971471" cy="1377675"/>
          </a:xfrm>
          <a:prstGeom prst="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800" dirty="0">
                <a:solidFill>
                  <a:srgbClr val="002060"/>
                </a:solidFill>
                <a:latin typeface="+mn-lt"/>
              </a:rPr>
              <a:t>II. HƯỚNG DẪN CÁCH LÀM PHẦN NGHỊ LUẬN VĂN HỌC</a:t>
            </a:r>
          </a:p>
        </p:txBody>
      </p:sp>
      <p:sp>
        <p:nvSpPr>
          <p:cNvPr id="9" name="Google Shape;130;p29"/>
          <p:cNvSpPr txBox="1">
            <a:spLocks/>
          </p:cNvSpPr>
          <p:nvPr/>
        </p:nvSpPr>
        <p:spPr>
          <a:xfrm>
            <a:off x="3796123" y="3291335"/>
            <a:ext cx="1655515" cy="1411981"/>
          </a:xfrm>
          <a:prstGeom prst="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800" dirty="0">
                <a:solidFill>
                  <a:schemeClr val="tx1">
                    <a:lumMod val="10000"/>
                  </a:schemeClr>
                </a:solidFill>
                <a:latin typeface="+mn-lt"/>
              </a:rPr>
              <a:t>2. VIẾT ĐOẠN VĂN (NGHỊ LUẬN VĂN HỌC)</a:t>
            </a:r>
          </a:p>
        </p:txBody>
      </p:sp>
      <p:cxnSp>
        <p:nvCxnSpPr>
          <p:cNvPr id="4" name="Straight Arrow Connector 3"/>
          <p:cNvCxnSpPr>
            <a:stCxn id="130" idx="2"/>
            <a:endCxn id="6" idx="0"/>
          </p:cNvCxnSpPr>
          <p:nvPr/>
        </p:nvCxnSpPr>
        <p:spPr>
          <a:xfrm flipH="1">
            <a:off x="1496655" y="863330"/>
            <a:ext cx="2943705" cy="66667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0" idx="2"/>
            <a:endCxn id="8" idx="0"/>
          </p:cNvCxnSpPr>
          <p:nvPr/>
        </p:nvCxnSpPr>
        <p:spPr>
          <a:xfrm flipH="1">
            <a:off x="3577846" y="863330"/>
            <a:ext cx="862514" cy="69958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30" idx="2"/>
            <a:endCxn id="5" idx="0"/>
          </p:cNvCxnSpPr>
          <p:nvPr/>
        </p:nvCxnSpPr>
        <p:spPr>
          <a:xfrm>
            <a:off x="4440360" y="863330"/>
            <a:ext cx="3256653" cy="69309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a:endCxn id="7" idx="0"/>
          </p:cNvCxnSpPr>
          <p:nvPr/>
        </p:nvCxnSpPr>
        <p:spPr>
          <a:xfrm flipH="1">
            <a:off x="2612363" y="2940586"/>
            <a:ext cx="965483" cy="3507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2"/>
            <a:endCxn id="9" idx="0"/>
          </p:cNvCxnSpPr>
          <p:nvPr/>
        </p:nvCxnSpPr>
        <p:spPr>
          <a:xfrm>
            <a:off x="3577846" y="2940586"/>
            <a:ext cx="1046035" cy="3507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130;p29"/>
          <p:cNvSpPr txBox="1">
            <a:spLocks/>
          </p:cNvSpPr>
          <p:nvPr/>
        </p:nvSpPr>
        <p:spPr>
          <a:xfrm>
            <a:off x="4673301" y="1563883"/>
            <a:ext cx="1971471" cy="1377675"/>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1800" dirty="0">
                <a:solidFill>
                  <a:srgbClr val="002060"/>
                </a:solidFill>
                <a:latin typeface="+mn-lt"/>
              </a:rPr>
              <a:t>III. HƯỚNG DẪN CÁCH LÀM NGỮ LIỆU NGOÀI VB</a:t>
            </a:r>
          </a:p>
        </p:txBody>
      </p:sp>
      <p:cxnSp>
        <p:nvCxnSpPr>
          <p:cNvPr id="29" name="Straight Arrow Connector 28"/>
          <p:cNvCxnSpPr>
            <a:stCxn id="130" idx="2"/>
            <a:endCxn id="25" idx="0"/>
          </p:cNvCxnSpPr>
          <p:nvPr/>
        </p:nvCxnSpPr>
        <p:spPr>
          <a:xfrm>
            <a:off x="4440360" y="863330"/>
            <a:ext cx="1218677" cy="70055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641299437"/>
              </p:ext>
            </p:extLst>
          </p:nvPr>
        </p:nvGraphicFramePr>
        <p:xfrm>
          <a:off x="381000" y="60960"/>
          <a:ext cx="8534400" cy="4709160"/>
        </p:xfrm>
        <a:graphic>
          <a:graphicData uri="http://schemas.openxmlformats.org/drawingml/2006/table">
            <a:tbl>
              <a:tblPr firstRow="1" firstCol="1" lastRow="1" lastCol="1" bandRow="1" bandCol="1">
                <a:tableStyleId>{AC3ADCCA-880A-47D4-B01A-190B76DC8C38}</a:tableStyleId>
              </a:tblPr>
              <a:tblGrid>
                <a:gridCol w="4453591">
                  <a:extLst>
                    <a:ext uri="{9D8B030D-6E8A-4147-A177-3AD203B41FA5}">
                      <a16:colId xmlns:a16="http://schemas.microsoft.com/office/drawing/2014/main" xmlns="" val="470921557"/>
                    </a:ext>
                  </a:extLst>
                </a:gridCol>
                <a:gridCol w="4080809">
                  <a:extLst>
                    <a:ext uri="{9D8B030D-6E8A-4147-A177-3AD203B41FA5}">
                      <a16:colId xmlns:a16="http://schemas.microsoft.com/office/drawing/2014/main" xmlns="" val="643219974"/>
                    </a:ext>
                  </a:extLst>
                </a:gridCol>
              </a:tblGrid>
              <a:tr h="500361">
                <a:tc>
                  <a:txBody>
                    <a:bodyPr/>
                    <a:lstStyle/>
                    <a:p>
                      <a:pPr algn="ctr">
                        <a:spcAft>
                          <a:spcPts val="0"/>
                        </a:spcAft>
                      </a:pPr>
                      <a:endParaRPr lang="en-US" sz="1800" b="1" dirty="0">
                        <a:effectLst/>
                      </a:endParaRPr>
                    </a:p>
                    <a:p>
                      <a:pPr algn="ctr">
                        <a:spcAft>
                          <a:spcPts val="0"/>
                        </a:spcAft>
                      </a:pPr>
                      <a:r>
                        <a:rPr lang="en-US" sz="1800" b="1" dirty="0">
                          <a:effectLst/>
                        </a:rPr>
                        <a:t>THUYẾT MINH VỀ 1 TÁC PHẨM (</a:t>
                      </a:r>
                      <a:r>
                        <a:rPr lang="en-US" sz="1800" b="1" dirty="0" err="1">
                          <a:effectLst/>
                        </a:rPr>
                        <a:t>truyện</a:t>
                      </a:r>
                      <a:r>
                        <a:rPr lang="en-US" sz="1800" b="1" dirty="0">
                          <a:effectLst/>
                        </a:rPr>
                        <a:t>)</a:t>
                      </a:r>
                      <a:endParaRPr lang="en-US" sz="1800" b="1" dirty="0">
                        <a:effectLst/>
                        <a:latin typeface="Times New Roman" panose="02020603050405020304" pitchFamily="18" charset="0"/>
                        <a:ea typeface="Times New Roman" panose="02020603050405020304" pitchFamily="18" charset="0"/>
                      </a:endParaRPr>
                    </a:p>
                  </a:txBody>
                  <a:tcPr marL="54227" marR="54227" marT="0" marB="0">
                    <a:solidFill>
                      <a:srgbClr val="92D050"/>
                    </a:solidFill>
                  </a:tcPr>
                </a:tc>
                <a:tc>
                  <a:txBody>
                    <a:bodyPr/>
                    <a:lstStyle/>
                    <a:p>
                      <a:pPr algn="ctr">
                        <a:spcAft>
                          <a:spcPts val="0"/>
                        </a:spcAft>
                      </a:pPr>
                      <a:endParaRPr lang="en-US" sz="1800" b="1" dirty="0">
                        <a:effectLst/>
                      </a:endParaRPr>
                    </a:p>
                    <a:p>
                      <a:pPr algn="ctr">
                        <a:spcAft>
                          <a:spcPts val="0"/>
                        </a:spcAft>
                      </a:pPr>
                      <a:r>
                        <a:rPr lang="en-US" sz="1800" b="1" dirty="0">
                          <a:effectLst/>
                        </a:rPr>
                        <a:t>THUYẾT MINH VỀ 1 NHÂN VẬT</a:t>
                      </a:r>
                    </a:p>
                    <a:p>
                      <a:pPr algn="ctr">
                        <a:spcAft>
                          <a:spcPts val="0"/>
                        </a:spcAft>
                      </a:pPr>
                      <a:endParaRPr lang="en-US" sz="1800" b="1" dirty="0">
                        <a:effectLst/>
                        <a:latin typeface="Times New Roman" panose="02020603050405020304" pitchFamily="18" charset="0"/>
                        <a:ea typeface="Times New Roman" panose="02020603050405020304" pitchFamily="18" charset="0"/>
                      </a:endParaRPr>
                    </a:p>
                  </a:txBody>
                  <a:tcPr marL="54227" marR="54227" marT="0" marB="0">
                    <a:solidFill>
                      <a:srgbClr val="FFC000"/>
                    </a:solidFill>
                  </a:tcPr>
                </a:tc>
                <a:extLst>
                  <a:ext uri="{0D108BD9-81ED-4DB2-BD59-A6C34878D82A}">
                    <a16:rowId xmlns:a16="http://schemas.microsoft.com/office/drawing/2014/main" xmlns="" val="809489283"/>
                  </a:ext>
                </a:extLst>
              </a:tr>
              <a:tr h="3317259">
                <a:tc>
                  <a:txBody>
                    <a:bodyPr/>
                    <a:lstStyle/>
                    <a:p>
                      <a:pPr>
                        <a:spcAft>
                          <a:spcPts val="0"/>
                        </a:spcAft>
                      </a:pPr>
                      <a:r>
                        <a:rPr lang="en-US" sz="1500" b="1" dirty="0">
                          <a:effectLst/>
                        </a:rPr>
                        <a:t>- </a:t>
                      </a:r>
                      <a:r>
                        <a:rPr lang="en-US" sz="1500" b="1" dirty="0" err="1">
                          <a:effectLst/>
                        </a:rPr>
                        <a:t>Giới</a:t>
                      </a:r>
                      <a:r>
                        <a:rPr lang="en-US" sz="1500" b="1" dirty="0">
                          <a:effectLst/>
                        </a:rPr>
                        <a:t> </a:t>
                      </a:r>
                      <a:r>
                        <a:rPr lang="en-US" sz="1500" b="1" dirty="0" err="1">
                          <a:effectLst/>
                        </a:rPr>
                        <a:t>thiệu</a:t>
                      </a:r>
                      <a:r>
                        <a:rPr lang="en-US" sz="1500" b="1" dirty="0">
                          <a:effectLst/>
                        </a:rPr>
                        <a:t> </a:t>
                      </a:r>
                      <a:r>
                        <a:rPr lang="en-US" sz="1500" b="1" dirty="0" err="1">
                          <a:effectLst/>
                        </a:rPr>
                        <a:t>chung</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Tên</a:t>
                      </a:r>
                      <a:r>
                        <a:rPr lang="en-US" sz="1500" b="1" dirty="0">
                          <a:effectLst/>
                        </a:rPr>
                        <a:t> </a:t>
                      </a:r>
                      <a:r>
                        <a:rPr lang="en-US" sz="1500" b="1" dirty="0" err="1">
                          <a:effectLst/>
                        </a:rPr>
                        <a:t>truyện</a:t>
                      </a:r>
                      <a:r>
                        <a:rPr lang="en-US" sz="1500" b="1" dirty="0">
                          <a:effectLst/>
                        </a:rPr>
                        <a:t>? </a:t>
                      </a:r>
                      <a:r>
                        <a:rPr lang="en-US" sz="1500" b="1" dirty="0" err="1">
                          <a:effectLst/>
                        </a:rPr>
                        <a:t>của</a:t>
                      </a:r>
                      <a:r>
                        <a:rPr lang="en-US" sz="1500" b="1" dirty="0">
                          <a:effectLst/>
                        </a:rPr>
                        <a:t> </a:t>
                      </a:r>
                      <a:r>
                        <a:rPr lang="en-US" sz="1500" b="1" dirty="0" err="1">
                          <a:effectLst/>
                        </a:rPr>
                        <a:t>ai</a:t>
                      </a:r>
                      <a:r>
                        <a:rPr lang="en-US" sz="1500" b="1" dirty="0">
                          <a:effectLst/>
                        </a:rPr>
                        <a:t>? </a:t>
                      </a:r>
                    </a:p>
                    <a:p>
                      <a:pPr marL="342900" lvl="0" indent="-342900">
                        <a:spcAft>
                          <a:spcPts val="0"/>
                        </a:spcAft>
                        <a:buFont typeface="Wingdings" panose="05000000000000000000" pitchFamily="2" charset="2"/>
                        <a:buChar char=""/>
                      </a:pPr>
                      <a:r>
                        <a:rPr lang="en-US" sz="1500" b="1" dirty="0" err="1">
                          <a:effectLst/>
                        </a:rPr>
                        <a:t>Được</a:t>
                      </a:r>
                      <a:r>
                        <a:rPr lang="en-US" sz="1500" b="1" dirty="0">
                          <a:effectLst/>
                        </a:rPr>
                        <a:t> </a:t>
                      </a:r>
                      <a:r>
                        <a:rPr lang="en-US" sz="1500" b="1" dirty="0" err="1">
                          <a:effectLst/>
                        </a:rPr>
                        <a:t>sáng</a:t>
                      </a:r>
                      <a:r>
                        <a:rPr lang="en-US" sz="1500" b="1" dirty="0">
                          <a:effectLst/>
                        </a:rPr>
                        <a:t> </a:t>
                      </a:r>
                      <a:r>
                        <a:rPr lang="en-US" sz="1500" b="1" dirty="0" err="1">
                          <a:effectLst/>
                        </a:rPr>
                        <a:t>tác</a:t>
                      </a:r>
                      <a:r>
                        <a:rPr lang="en-US" sz="1500" b="1" dirty="0">
                          <a:effectLst/>
                        </a:rPr>
                        <a:t> </a:t>
                      </a:r>
                      <a:r>
                        <a:rPr lang="en-US" sz="1500" b="1" dirty="0" err="1">
                          <a:effectLst/>
                        </a:rPr>
                        <a:t>trong</a:t>
                      </a:r>
                      <a:r>
                        <a:rPr lang="en-US" sz="1500" b="1" dirty="0">
                          <a:effectLst/>
                        </a:rPr>
                        <a:t> </a:t>
                      </a:r>
                      <a:r>
                        <a:rPr lang="en-US" sz="1500" b="1" dirty="0" err="1">
                          <a:effectLst/>
                        </a:rPr>
                        <a:t>hoàn</a:t>
                      </a:r>
                      <a:r>
                        <a:rPr lang="en-US" sz="1500" b="1" dirty="0">
                          <a:effectLst/>
                        </a:rPr>
                        <a:t> </a:t>
                      </a:r>
                      <a:r>
                        <a:rPr lang="en-US" sz="1500" b="1" dirty="0" err="1">
                          <a:effectLst/>
                        </a:rPr>
                        <a:t>cảnh</a:t>
                      </a:r>
                      <a:r>
                        <a:rPr lang="en-US" sz="1500" b="1" dirty="0">
                          <a:effectLst/>
                        </a:rPr>
                        <a:t> </a:t>
                      </a:r>
                      <a:r>
                        <a:rPr lang="en-US" sz="1500" b="1" dirty="0" err="1">
                          <a:effectLst/>
                        </a:rPr>
                        <a:t>nào</a:t>
                      </a:r>
                      <a:r>
                        <a:rPr lang="en-US" sz="1500" b="1" dirty="0">
                          <a:effectLst/>
                        </a:rPr>
                        <a:t>?</a:t>
                      </a:r>
                    </a:p>
                    <a:p>
                      <a:pPr>
                        <a:spcAft>
                          <a:spcPts val="0"/>
                        </a:spcAft>
                      </a:pPr>
                      <a:r>
                        <a:rPr lang="en-US" sz="1500" b="1" dirty="0">
                          <a:effectLst/>
                        </a:rPr>
                        <a:t>- </a:t>
                      </a:r>
                      <a:r>
                        <a:rPr lang="en-US" sz="1500" b="1" dirty="0" err="1">
                          <a:effectLst/>
                        </a:rPr>
                        <a:t>Giới</a:t>
                      </a:r>
                      <a:r>
                        <a:rPr lang="en-US" sz="1500" b="1" dirty="0">
                          <a:effectLst/>
                        </a:rPr>
                        <a:t> </a:t>
                      </a:r>
                      <a:r>
                        <a:rPr lang="en-US" sz="1500" b="1" dirty="0" err="1">
                          <a:effectLst/>
                        </a:rPr>
                        <a:t>thiệu</a:t>
                      </a:r>
                      <a:r>
                        <a:rPr lang="en-US" sz="1500" b="1" dirty="0">
                          <a:effectLst/>
                        </a:rPr>
                        <a:t> NỘI DUNG </a:t>
                      </a:r>
                      <a:r>
                        <a:rPr lang="en-US" sz="1500" b="1" dirty="0" err="1">
                          <a:effectLst/>
                        </a:rPr>
                        <a:t>truyện</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Tóm</a:t>
                      </a:r>
                      <a:r>
                        <a:rPr lang="en-US" sz="1500" b="1" dirty="0">
                          <a:effectLst/>
                        </a:rPr>
                        <a:t> </a:t>
                      </a:r>
                      <a:r>
                        <a:rPr lang="en-US" sz="1500" b="1" dirty="0" err="1">
                          <a:effectLst/>
                        </a:rPr>
                        <a:t>tắt</a:t>
                      </a:r>
                      <a:r>
                        <a:rPr lang="en-US" sz="1500" b="1" dirty="0">
                          <a:effectLst/>
                        </a:rPr>
                        <a:t> </a:t>
                      </a:r>
                      <a:r>
                        <a:rPr lang="en-US" sz="1500" b="1" dirty="0" err="1">
                          <a:effectLst/>
                        </a:rPr>
                        <a:t>thật</a:t>
                      </a:r>
                      <a:r>
                        <a:rPr lang="en-US" sz="1500" b="1" dirty="0">
                          <a:effectLst/>
                        </a:rPr>
                        <a:t> </a:t>
                      </a:r>
                      <a:r>
                        <a:rPr lang="en-US" sz="1500" b="1" dirty="0" err="1">
                          <a:effectLst/>
                        </a:rPr>
                        <a:t>ngắn</a:t>
                      </a:r>
                      <a:r>
                        <a:rPr lang="en-US" sz="1500" b="1" dirty="0">
                          <a:effectLst/>
                        </a:rPr>
                        <a:t> </a:t>
                      </a:r>
                      <a:r>
                        <a:rPr lang="en-US" sz="1500" b="1" dirty="0" err="1">
                          <a:effectLst/>
                        </a:rPr>
                        <a:t>gọn</a:t>
                      </a:r>
                      <a:r>
                        <a:rPr lang="en-US" sz="1500" b="1" dirty="0">
                          <a:effectLst/>
                        </a:rPr>
                        <a:t> </a:t>
                      </a:r>
                      <a:r>
                        <a:rPr lang="en-US" sz="1500" b="1" dirty="0" err="1">
                          <a:effectLst/>
                        </a:rPr>
                        <a:t>cốt</a:t>
                      </a:r>
                      <a:r>
                        <a:rPr lang="en-US" sz="1500" b="1" dirty="0">
                          <a:effectLst/>
                        </a:rPr>
                        <a:t> </a:t>
                      </a:r>
                      <a:r>
                        <a:rPr lang="en-US" sz="1500" b="1" dirty="0" err="1">
                          <a:effectLst/>
                        </a:rPr>
                        <a:t>truyện</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Nêu</a:t>
                      </a:r>
                      <a:r>
                        <a:rPr lang="en-US" sz="1500" b="1" dirty="0">
                          <a:effectLst/>
                        </a:rPr>
                        <a:t> </a:t>
                      </a:r>
                      <a:r>
                        <a:rPr lang="en-US" sz="1500" b="1" dirty="0" err="1">
                          <a:effectLst/>
                        </a:rPr>
                        <a:t>chủ</a:t>
                      </a:r>
                      <a:r>
                        <a:rPr lang="en-US" sz="1500" b="1" dirty="0">
                          <a:effectLst/>
                        </a:rPr>
                        <a:t> </a:t>
                      </a:r>
                      <a:r>
                        <a:rPr lang="en-US" sz="1500" b="1" dirty="0" err="1">
                          <a:effectLst/>
                        </a:rPr>
                        <a:t>đề</a:t>
                      </a:r>
                      <a:r>
                        <a:rPr lang="en-US" sz="1500" b="1" dirty="0">
                          <a:effectLst/>
                        </a:rPr>
                        <a:t> </a:t>
                      </a:r>
                      <a:r>
                        <a:rPr lang="en-US" sz="1500" b="1" dirty="0" err="1">
                          <a:effectLst/>
                        </a:rPr>
                        <a:t>truyện</a:t>
                      </a:r>
                      <a:r>
                        <a:rPr lang="en-US" sz="1500" b="1" dirty="0">
                          <a:effectLst/>
                        </a:rPr>
                        <a:t> (ca </a:t>
                      </a:r>
                      <a:r>
                        <a:rPr lang="en-US" sz="1500" b="1" dirty="0" err="1">
                          <a:effectLst/>
                        </a:rPr>
                        <a:t>ngợi</a:t>
                      </a:r>
                      <a:r>
                        <a:rPr lang="en-US" sz="1500" b="1" dirty="0">
                          <a:effectLst/>
                        </a:rPr>
                        <a:t> hay </a:t>
                      </a:r>
                      <a:r>
                        <a:rPr lang="en-US" sz="1500" b="1" dirty="0" err="1">
                          <a:effectLst/>
                        </a:rPr>
                        <a:t>lên</a:t>
                      </a:r>
                      <a:r>
                        <a:rPr lang="en-US" sz="1500" b="1" dirty="0">
                          <a:effectLst/>
                        </a:rPr>
                        <a:t> </a:t>
                      </a:r>
                      <a:r>
                        <a:rPr lang="en-US" sz="1500" b="1" dirty="0" err="1">
                          <a:effectLst/>
                        </a:rPr>
                        <a:t>án</a:t>
                      </a:r>
                      <a:r>
                        <a:rPr lang="en-US" sz="1500" b="1" dirty="0">
                          <a:effectLst/>
                        </a:rPr>
                        <a:t> )</a:t>
                      </a:r>
                    </a:p>
                    <a:p>
                      <a:pPr>
                        <a:spcAft>
                          <a:spcPts val="0"/>
                        </a:spcAft>
                      </a:pPr>
                      <a:r>
                        <a:rPr lang="en-US" sz="1500" b="1" dirty="0">
                          <a:effectLst/>
                        </a:rPr>
                        <a:t> </a:t>
                      </a:r>
                    </a:p>
                    <a:p>
                      <a:pPr>
                        <a:spcAft>
                          <a:spcPts val="0"/>
                        </a:spcAft>
                      </a:pPr>
                      <a:r>
                        <a:rPr lang="en-US" sz="1500" b="1" dirty="0">
                          <a:effectLst/>
                        </a:rPr>
                        <a:t> </a:t>
                      </a:r>
                    </a:p>
                    <a:p>
                      <a:pPr>
                        <a:spcAft>
                          <a:spcPts val="0"/>
                        </a:spcAft>
                      </a:pPr>
                      <a:r>
                        <a:rPr lang="en-US" sz="1500" b="1" dirty="0">
                          <a:effectLst/>
                        </a:rPr>
                        <a:t>- </a:t>
                      </a:r>
                      <a:r>
                        <a:rPr lang="en-US" sz="1500" b="1" dirty="0" err="1">
                          <a:effectLst/>
                        </a:rPr>
                        <a:t>Giới</a:t>
                      </a:r>
                      <a:r>
                        <a:rPr lang="en-US" sz="1500" b="1" dirty="0">
                          <a:effectLst/>
                        </a:rPr>
                        <a:t> </a:t>
                      </a:r>
                      <a:r>
                        <a:rPr lang="en-US" sz="1500" b="1" dirty="0" err="1">
                          <a:effectLst/>
                        </a:rPr>
                        <a:t>thiệu</a:t>
                      </a:r>
                      <a:r>
                        <a:rPr lang="en-US" sz="1500" b="1" dirty="0">
                          <a:effectLst/>
                        </a:rPr>
                        <a:t> </a:t>
                      </a:r>
                      <a:r>
                        <a:rPr lang="en-US" sz="1500" b="1" dirty="0" err="1">
                          <a:effectLst/>
                        </a:rPr>
                        <a:t>giá</a:t>
                      </a:r>
                      <a:r>
                        <a:rPr lang="en-US" sz="1500" b="1" dirty="0">
                          <a:effectLst/>
                        </a:rPr>
                        <a:t> </a:t>
                      </a:r>
                      <a:r>
                        <a:rPr lang="en-US" sz="1500" b="1" dirty="0" err="1">
                          <a:effectLst/>
                        </a:rPr>
                        <a:t>trị</a:t>
                      </a:r>
                      <a:r>
                        <a:rPr lang="en-US" sz="1500" b="1" dirty="0">
                          <a:effectLst/>
                        </a:rPr>
                        <a:t> NGHỆ THUẬT </a:t>
                      </a:r>
                      <a:r>
                        <a:rPr lang="en-US" sz="1500" b="1" dirty="0" err="1">
                          <a:effectLst/>
                        </a:rPr>
                        <a:t>truyện</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Cách</a:t>
                      </a:r>
                      <a:r>
                        <a:rPr lang="en-US" sz="1500" b="1" dirty="0">
                          <a:effectLst/>
                        </a:rPr>
                        <a:t> </a:t>
                      </a:r>
                      <a:r>
                        <a:rPr lang="en-US" sz="1500" b="1" dirty="0" err="1">
                          <a:effectLst/>
                        </a:rPr>
                        <a:t>xây</a:t>
                      </a:r>
                      <a:r>
                        <a:rPr lang="en-US" sz="1500" b="1" dirty="0">
                          <a:effectLst/>
                        </a:rPr>
                        <a:t> </a:t>
                      </a:r>
                      <a:r>
                        <a:rPr lang="en-US" sz="1500" b="1" dirty="0" err="1">
                          <a:effectLst/>
                        </a:rPr>
                        <a:t>dựng</a:t>
                      </a:r>
                      <a:r>
                        <a:rPr lang="en-US" sz="1500" b="1" dirty="0">
                          <a:effectLst/>
                        </a:rPr>
                        <a:t> </a:t>
                      </a:r>
                      <a:r>
                        <a:rPr lang="en-US" sz="1500" b="1" dirty="0" err="1">
                          <a:effectLst/>
                        </a:rPr>
                        <a:t>tình</a:t>
                      </a:r>
                      <a:r>
                        <a:rPr lang="en-US" sz="1500" b="1" dirty="0">
                          <a:effectLst/>
                        </a:rPr>
                        <a:t> </a:t>
                      </a:r>
                      <a:r>
                        <a:rPr lang="en-US" sz="1500" b="1" dirty="0" err="1">
                          <a:effectLst/>
                        </a:rPr>
                        <a:t>huống</a:t>
                      </a:r>
                      <a:r>
                        <a:rPr lang="en-US" sz="1500" b="1" dirty="0">
                          <a:effectLst/>
                        </a:rPr>
                        <a:t> </a:t>
                      </a:r>
                      <a:r>
                        <a:rPr lang="en-US" sz="1500" b="1" dirty="0" err="1">
                          <a:effectLst/>
                        </a:rPr>
                        <a:t>truyện</a:t>
                      </a:r>
                      <a:endParaRPr lang="en-US" sz="1500" b="1" dirty="0">
                        <a:effectLst/>
                      </a:endParaRPr>
                    </a:p>
                    <a:p>
                      <a:pPr marL="342900" lvl="0" indent="-342900">
                        <a:spcAft>
                          <a:spcPts val="0"/>
                        </a:spcAft>
                        <a:buFont typeface="Wingdings" panose="05000000000000000000" pitchFamily="2" charset="2"/>
                        <a:buChar char=""/>
                      </a:pPr>
                      <a:r>
                        <a:rPr lang="en-US" sz="1500" b="1" dirty="0" err="1">
                          <a:effectLst/>
                        </a:rPr>
                        <a:t>Ngôi</a:t>
                      </a:r>
                      <a:r>
                        <a:rPr lang="en-US" sz="1500" b="1" dirty="0">
                          <a:effectLst/>
                        </a:rPr>
                        <a:t> </a:t>
                      </a:r>
                      <a:r>
                        <a:rPr lang="en-US" sz="1500" b="1" dirty="0" err="1">
                          <a:effectLst/>
                        </a:rPr>
                        <a:t>kể</a:t>
                      </a:r>
                      <a:endParaRPr lang="en-US" sz="1500" b="1" dirty="0">
                        <a:effectLst/>
                      </a:endParaRPr>
                    </a:p>
                    <a:p>
                      <a:pPr marL="342900" lvl="0" indent="-342900">
                        <a:spcAft>
                          <a:spcPts val="0"/>
                        </a:spcAft>
                        <a:buFont typeface="Wingdings" panose="05000000000000000000" pitchFamily="2" charset="2"/>
                        <a:buChar char=""/>
                      </a:pPr>
                      <a:r>
                        <a:rPr lang="en-US" sz="1500" b="1" dirty="0" err="1">
                          <a:effectLst/>
                        </a:rPr>
                        <a:t>Nghệ</a:t>
                      </a:r>
                      <a:r>
                        <a:rPr lang="en-US" sz="1500" b="1" dirty="0">
                          <a:effectLst/>
                        </a:rPr>
                        <a:t> </a:t>
                      </a:r>
                      <a:r>
                        <a:rPr lang="en-US" sz="1500" b="1" dirty="0" err="1">
                          <a:effectLst/>
                        </a:rPr>
                        <a:t>thuật</a:t>
                      </a:r>
                      <a:r>
                        <a:rPr lang="en-US" sz="1500" b="1" dirty="0">
                          <a:effectLst/>
                        </a:rPr>
                        <a:t> </a:t>
                      </a:r>
                      <a:r>
                        <a:rPr lang="en-US" sz="1500" b="1" dirty="0" err="1">
                          <a:effectLst/>
                        </a:rPr>
                        <a:t>xây</a:t>
                      </a:r>
                      <a:r>
                        <a:rPr lang="en-US" sz="1500" b="1" dirty="0">
                          <a:effectLst/>
                        </a:rPr>
                        <a:t> </a:t>
                      </a:r>
                      <a:r>
                        <a:rPr lang="en-US" sz="1500" b="1" dirty="0" err="1">
                          <a:effectLst/>
                        </a:rPr>
                        <a:t>dựng</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 (qua </a:t>
                      </a:r>
                      <a:r>
                        <a:rPr lang="en-US" sz="1500" b="1" dirty="0" err="1">
                          <a:effectLst/>
                        </a:rPr>
                        <a:t>ngoại</a:t>
                      </a:r>
                      <a:r>
                        <a:rPr lang="en-US" sz="1500" b="1" dirty="0">
                          <a:effectLst/>
                        </a:rPr>
                        <a:t> </a:t>
                      </a:r>
                      <a:r>
                        <a:rPr lang="en-US" sz="1500" b="1" dirty="0" err="1">
                          <a:effectLst/>
                        </a:rPr>
                        <a:t>hình</a:t>
                      </a:r>
                      <a:r>
                        <a:rPr lang="en-US" sz="1500" b="1" dirty="0">
                          <a:effectLst/>
                        </a:rPr>
                        <a:t>, </a:t>
                      </a:r>
                      <a:r>
                        <a:rPr lang="en-US" sz="1500" b="1" dirty="0" err="1">
                          <a:effectLst/>
                        </a:rPr>
                        <a:t>lời</a:t>
                      </a:r>
                      <a:r>
                        <a:rPr lang="en-US" sz="1500" b="1" dirty="0">
                          <a:effectLst/>
                        </a:rPr>
                        <a:t> </a:t>
                      </a:r>
                      <a:r>
                        <a:rPr lang="en-US" sz="1500" b="1" dirty="0" err="1">
                          <a:effectLst/>
                        </a:rPr>
                        <a:t>nói</a:t>
                      </a:r>
                      <a:r>
                        <a:rPr lang="en-US" sz="1500" b="1" dirty="0">
                          <a:effectLst/>
                        </a:rPr>
                        <a:t>, </a:t>
                      </a:r>
                      <a:r>
                        <a:rPr lang="en-US" sz="1500" b="1" dirty="0" err="1">
                          <a:effectLst/>
                        </a:rPr>
                        <a:t>hành</a:t>
                      </a:r>
                      <a:r>
                        <a:rPr lang="en-US" sz="1500" b="1" dirty="0">
                          <a:effectLst/>
                        </a:rPr>
                        <a:t> </a:t>
                      </a:r>
                      <a:r>
                        <a:rPr lang="en-US" sz="1500" b="1" dirty="0" err="1">
                          <a:effectLst/>
                        </a:rPr>
                        <a:t>động</a:t>
                      </a:r>
                      <a:r>
                        <a:rPr lang="en-US" sz="1500" b="1" dirty="0">
                          <a:effectLst/>
                        </a:rPr>
                        <a:t>, </a:t>
                      </a:r>
                      <a:r>
                        <a:rPr lang="en-US" sz="1500" b="1" dirty="0" err="1">
                          <a:effectLst/>
                        </a:rPr>
                        <a:t>tâm</a:t>
                      </a:r>
                      <a:r>
                        <a:rPr lang="en-US" sz="1500" b="1" dirty="0">
                          <a:effectLst/>
                        </a:rPr>
                        <a:t> </a:t>
                      </a:r>
                      <a:r>
                        <a:rPr lang="en-US" sz="1500" b="1" dirty="0" err="1">
                          <a:effectLst/>
                        </a:rPr>
                        <a:t>trạng</a:t>
                      </a:r>
                      <a:r>
                        <a:rPr lang="en-US" sz="1500" b="1" dirty="0">
                          <a:effectLst/>
                        </a:rPr>
                        <a:t>)</a:t>
                      </a:r>
                    </a:p>
                    <a:p>
                      <a:pPr>
                        <a:spcAft>
                          <a:spcPts val="0"/>
                        </a:spcAft>
                      </a:pPr>
                      <a:r>
                        <a:rPr lang="en-US" sz="1500" b="1" dirty="0">
                          <a:effectLst/>
                        </a:rPr>
                        <a:t> </a:t>
                      </a:r>
                    </a:p>
                    <a:p>
                      <a:pPr>
                        <a:spcAft>
                          <a:spcPts val="0"/>
                        </a:spcAft>
                      </a:pPr>
                      <a:r>
                        <a:rPr lang="en-US" sz="1500" b="1" dirty="0">
                          <a:effectLst/>
                        </a:rPr>
                        <a:t>- </a:t>
                      </a:r>
                      <a:r>
                        <a:rPr lang="en-US" sz="1500" b="1" dirty="0" err="1">
                          <a:effectLst/>
                        </a:rPr>
                        <a:t>Câu</a:t>
                      </a:r>
                      <a:r>
                        <a:rPr lang="en-US" sz="1500" b="1" dirty="0">
                          <a:effectLst/>
                        </a:rPr>
                        <a:t> KẾT ĐOẠN: </a:t>
                      </a:r>
                      <a:r>
                        <a:rPr lang="en-US" sz="1500" b="1" dirty="0" err="1">
                          <a:effectLst/>
                        </a:rPr>
                        <a:t>Đánh</a:t>
                      </a:r>
                      <a:r>
                        <a:rPr lang="en-US" sz="1500" b="1" dirty="0">
                          <a:effectLst/>
                        </a:rPr>
                        <a:t> </a:t>
                      </a:r>
                      <a:r>
                        <a:rPr lang="en-US" sz="1500" b="1" dirty="0" err="1">
                          <a:effectLst/>
                        </a:rPr>
                        <a:t>giá</a:t>
                      </a:r>
                      <a:r>
                        <a:rPr lang="en-US" sz="1500" b="1" dirty="0">
                          <a:effectLst/>
                        </a:rPr>
                        <a:t> </a:t>
                      </a:r>
                      <a:r>
                        <a:rPr lang="en-US" sz="1500" b="1" dirty="0" err="1">
                          <a:effectLst/>
                        </a:rPr>
                        <a:t>chung</a:t>
                      </a:r>
                      <a:r>
                        <a:rPr lang="en-US" sz="1500" b="1" dirty="0">
                          <a:effectLst/>
                        </a:rPr>
                        <a:t> </a:t>
                      </a:r>
                      <a:r>
                        <a:rPr lang="en-US" sz="1500" b="1" dirty="0" err="1">
                          <a:effectLst/>
                        </a:rPr>
                        <a:t>về</a:t>
                      </a:r>
                      <a:r>
                        <a:rPr lang="en-US" sz="1500" b="1" dirty="0">
                          <a:effectLst/>
                        </a:rPr>
                        <a:t> </a:t>
                      </a:r>
                      <a:r>
                        <a:rPr lang="en-US" sz="1500" b="1" dirty="0" err="1">
                          <a:effectLst/>
                        </a:rPr>
                        <a:t>giá</a:t>
                      </a:r>
                      <a:r>
                        <a:rPr lang="en-US" sz="1500" b="1" dirty="0">
                          <a:effectLst/>
                        </a:rPr>
                        <a:t> </a:t>
                      </a:r>
                      <a:r>
                        <a:rPr lang="en-US" sz="1500" b="1" dirty="0" err="1">
                          <a:effectLst/>
                        </a:rPr>
                        <a:t>trị</a:t>
                      </a:r>
                      <a:r>
                        <a:rPr lang="en-US" sz="1500" b="1" dirty="0">
                          <a:effectLst/>
                        </a:rPr>
                        <a:t>, ý </a:t>
                      </a:r>
                      <a:r>
                        <a:rPr lang="en-US" sz="1500" b="1" dirty="0" err="1">
                          <a:effectLst/>
                        </a:rPr>
                        <a:t>nghĩa</a:t>
                      </a:r>
                      <a:r>
                        <a:rPr lang="en-US" sz="1500" b="1" dirty="0">
                          <a:effectLst/>
                        </a:rPr>
                        <a:t> </a:t>
                      </a:r>
                      <a:r>
                        <a:rPr lang="en-US" sz="1500" b="1" dirty="0" err="1">
                          <a:effectLst/>
                        </a:rPr>
                        <a:t>của</a:t>
                      </a:r>
                      <a:r>
                        <a:rPr lang="en-US" sz="1500" b="1" dirty="0">
                          <a:effectLst/>
                        </a:rPr>
                        <a:t> </a:t>
                      </a:r>
                      <a:r>
                        <a:rPr lang="en-US" sz="1500" b="1" dirty="0" err="1">
                          <a:effectLst/>
                        </a:rPr>
                        <a:t>truyện</a:t>
                      </a:r>
                      <a:r>
                        <a:rPr lang="en-US" sz="1500" b="1" dirty="0">
                          <a:effectLst/>
                        </a:rPr>
                        <a:t> ( </a:t>
                      </a:r>
                      <a:r>
                        <a:rPr lang="en-US" sz="1500" b="1" dirty="0" err="1">
                          <a:effectLst/>
                        </a:rPr>
                        <a:t>trong</a:t>
                      </a:r>
                      <a:r>
                        <a:rPr lang="en-US" sz="1500" b="1" dirty="0">
                          <a:effectLst/>
                        </a:rPr>
                        <a:t> </a:t>
                      </a:r>
                      <a:r>
                        <a:rPr lang="en-US" sz="1500" b="1" dirty="0" err="1">
                          <a:effectLst/>
                        </a:rPr>
                        <a:t>nền</a:t>
                      </a:r>
                      <a:r>
                        <a:rPr lang="en-US" sz="1500" b="1" dirty="0">
                          <a:effectLst/>
                        </a:rPr>
                        <a:t> </a:t>
                      </a:r>
                      <a:r>
                        <a:rPr lang="en-US" sz="1500" b="1" dirty="0" err="1">
                          <a:effectLst/>
                        </a:rPr>
                        <a:t>văn</a:t>
                      </a:r>
                      <a:r>
                        <a:rPr lang="en-US" sz="1500" b="1" dirty="0">
                          <a:effectLst/>
                        </a:rPr>
                        <a:t> </a:t>
                      </a:r>
                      <a:r>
                        <a:rPr lang="en-US" sz="1500" b="1" dirty="0" err="1">
                          <a:effectLst/>
                        </a:rPr>
                        <a:t>học</a:t>
                      </a:r>
                      <a:r>
                        <a:rPr lang="en-US" sz="1500" b="1" dirty="0">
                          <a:effectLst/>
                        </a:rPr>
                        <a:t> </a:t>
                      </a:r>
                      <a:r>
                        <a:rPr lang="en-US" sz="1500" b="1" dirty="0" err="1">
                          <a:effectLst/>
                        </a:rPr>
                        <a:t>nước</a:t>
                      </a:r>
                      <a:r>
                        <a:rPr lang="en-US" sz="1500" b="1" dirty="0">
                          <a:effectLst/>
                        </a:rPr>
                        <a:t> </a:t>
                      </a:r>
                      <a:r>
                        <a:rPr lang="en-US" sz="1500" b="1" dirty="0" err="1">
                          <a:effectLst/>
                        </a:rPr>
                        <a:t>nhà</a:t>
                      </a:r>
                      <a:r>
                        <a:rPr lang="en-US" sz="1500" b="1" dirty="0">
                          <a:effectLst/>
                        </a:rPr>
                        <a:t> </a:t>
                      </a:r>
                      <a:r>
                        <a:rPr lang="en-US" sz="1500" b="1" dirty="0" err="1">
                          <a:effectLst/>
                        </a:rPr>
                        <a:t>hoặc</a:t>
                      </a:r>
                      <a:r>
                        <a:rPr lang="en-US" sz="1500" b="1" dirty="0">
                          <a:effectLst/>
                        </a:rPr>
                        <a:t> </a:t>
                      </a:r>
                      <a:r>
                        <a:rPr lang="en-US" sz="1500" b="1" dirty="0" err="1">
                          <a:effectLst/>
                        </a:rPr>
                        <a:t>từng</a:t>
                      </a:r>
                      <a:r>
                        <a:rPr lang="en-US" sz="1500" b="1" dirty="0">
                          <a:effectLst/>
                        </a:rPr>
                        <a:t> </a:t>
                      </a:r>
                      <a:r>
                        <a:rPr lang="en-US" sz="1500" b="1" dirty="0" err="1">
                          <a:effectLst/>
                        </a:rPr>
                        <a:t>giai</a:t>
                      </a:r>
                      <a:r>
                        <a:rPr lang="en-US" sz="1500" b="1" dirty="0">
                          <a:effectLst/>
                        </a:rPr>
                        <a:t> </a:t>
                      </a:r>
                      <a:r>
                        <a:rPr lang="en-US" sz="1500" b="1" dirty="0" err="1">
                          <a:effectLst/>
                        </a:rPr>
                        <a:t>đoạn</a:t>
                      </a:r>
                      <a:r>
                        <a:rPr lang="en-US" sz="1500" b="1" dirty="0">
                          <a:effectLst/>
                        </a:rPr>
                        <a:t> VH)</a:t>
                      </a:r>
                      <a:endParaRPr lang="en-US" sz="1500" b="1" dirty="0">
                        <a:effectLst/>
                        <a:latin typeface="Times New Roman" panose="02020603050405020304" pitchFamily="18" charset="0"/>
                        <a:ea typeface="Times New Roman" panose="02020603050405020304" pitchFamily="18" charset="0"/>
                      </a:endParaRPr>
                    </a:p>
                  </a:txBody>
                  <a:tcPr marL="54227" marR="54227" marT="0" marB="0">
                    <a:solidFill>
                      <a:srgbClr val="92D050"/>
                    </a:solidFill>
                  </a:tcPr>
                </a:tc>
                <a:tc>
                  <a:txBody>
                    <a:bodyPr/>
                    <a:lstStyle/>
                    <a:p>
                      <a:pPr>
                        <a:spcAft>
                          <a:spcPts val="0"/>
                        </a:spcAft>
                      </a:pPr>
                      <a:r>
                        <a:rPr lang="en-US" sz="1500" b="1" dirty="0">
                          <a:effectLst/>
                        </a:rPr>
                        <a:t>- </a:t>
                      </a:r>
                      <a:r>
                        <a:rPr lang="en-US" sz="1500" b="1" dirty="0" err="1">
                          <a:effectLst/>
                        </a:rPr>
                        <a:t>Giới</a:t>
                      </a:r>
                      <a:r>
                        <a:rPr lang="en-US" sz="1500" b="1" dirty="0">
                          <a:effectLst/>
                        </a:rPr>
                        <a:t> </a:t>
                      </a:r>
                      <a:r>
                        <a:rPr lang="en-US" sz="1500" b="1" dirty="0" err="1">
                          <a:effectLst/>
                        </a:rPr>
                        <a:t>thiệu</a:t>
                      </a:r>
                      <a:r>
                        <a:rPr lang="en-US" sz="1500" b="1" dirty="0">
                          <a:effectLst/>
                        </a:rPr>
                        <a:t> </a:t>
                      </a:r>
                      <a:r>
                        <a:rPr lang="en-US" sz="1500" b="1" dirty="0" err="1">
                          <a:effectLst/>
                        </a:rPr>
                        <a:t>chung</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Nhân</a:t>
                      </a:r>
                      <a:r>
                        <a:rPr lang="en-US" sz="1500" b="1" dirty="0">
                          <a:effectLst/>
                        </a:rPr>
                        <a:t> </a:t>
                      </a:r>
                      <a:r>
                        <a:rPr lang="en-US" sz="1500" b="1" dirty="0" err="1">
                          <a:effectLst/>
                        </a:rPr>
                        <a:t>vật</a:t>
                      </a:r>
                      <a:r>
                        <a:rPr lang="en-US" sz="1500" b="1" dirty="0">
                          <a:effectLst/>
                        </a:rPr>
                        <a:t> </a:t>
                      </a:r>
                      <a:r>
                        <a:rPr lang="en-US" sz="1500" b="1" dirty="0" err="1">
                          <a:effectLst/>
                        </a:rPr>
                        <a:t>trong</a:t>
                      </a:r>
                      <a:r>
                        <a:rPr lang="en-US" sz="1500" b="1" dirty="0">
                          <a:effectLst/>
                        </a:rPr>
                        <a:t> </a:t>
                      </a:r>
                      <a:r>
                        <a:rPr lang="en-US" sz="1500" b="1" dirty="0" err="1">
                          <a:effectLst/>
                        </a:rPr>
                        <a:t>tuyện</a:t>
                      </a:r>
                      <a:r>
                        <a:rPr lang="en-US" sz="1500" b="1" dirty="0">
                          <a:effectLst/>
                        </a:rPr>
                        <a:t> </a:t>
                      </a:r>
                      <a:r>
                        <a:rPr lang="en-US" sz="1500" b="1" dirty="0" err="1">
                          <a:effectLst/>
                        </a:rPr>
                        <a:t>nào</a:t>
                      </a:r>
                      <a:r>
                        <a:rPr lang="en-US" sz="1500" b="1" dirty="0">
                          <a:effectLst/>
                        </a:rPr>
                        <a:t>? </a:t>
                      </a:r>
                      <a:r>
                        <a:rPr lang="en-US" sz="1500" b="1" dirty="0" err="1">
                          <a:effectLst/>
                        </a:rPr>
                        <a:t>Của</a:t>
                      </a:r>
                      <a:r>
                        <a:rPr lang="en-US" sz="1500" b="1" dirty="0">
                          <a:effectLst/>
                        </a:rPr>
                        <a:t> </a:t>
                      </a:r>
                      <a:r>
                        <a:rPr lang="en-US" sz="1500" b="1" dirty="0" err="1">
                          <a:effectLst/>
                        </a:rPr>
                        <a:t>ai</a:t>
                      </a:r>
                      <a:r>
                        <a:rPr lang="en-US" sz="1500" b="1" dirty="0">
                          <a:effectLst/>
                        </a:rPr>
                        <a:t>?</a:t>
                      </a:r>
                    </a:p>
                    <a:p>
                      <a:pPr>
                        <a:spcAft>
                          <a:spcPts val="0"/>
                        </a:spcAft>
                      </a:pPr>
                      <a:r>
                        <a:rPr lang="en-US" sz="1500" b="1" dirty="0">
                          <a:effectLst/>
                        </a:rPr>
                        <a:t>- </a:t>
                      </a:r>
                      <a:r>
                        <a:rPr lang="en-US" sz="1500" b="1" dirty="0" err="1">
                          <a:effectLst/>
                        </a:rPr>
                        <a:t>Giới</a:t>
                      </a:r>
                      <a:r>
                        <a:rPr lang="en-US" sz="1500" b="1" dirty="0">
                          <a:effectLst/>
                        </a:rPr>
                        <a:t> </a:t>
                      </a:r>
                      <a:r>
                        <a:rPr lang="en-US" sz="1500" b="1" dirty="0" err="1">
                          <a:effectLst/>
                        </a:rPr>
                        <a:t>thiệu</a:t>
                      </a:r>
                      <a:r>
                        <a:rPr lang="en-US" sz="1500" b="1" dirty="0">
                          <a:effectLst/>
                        </a:rPr>
                        <a:t> </a:t>
                      </a:r>
                      <a:r>
                        <a:rPr lang="en-US" sz="1500" b="1" dirty="0" err="1">
                          <a:effectLst/>
                        </a:rPr>
                        <a:t>cụ</a:t>
                      </a:r>
                      <a:r>
                        <a:rPr lang="en-US" sz="1500" b="1" dirty="0">
                          <a:effectLst/>
                        </a:rPr>
                        <a:t> </a:t>
                      </a:r>
                      <a:r>
                        <a:rPr lang="en-US" sz="1500" b="1" dirty="0" err="1">
                          <a:effectLst/>
                        </a:rPr>
                        <a:t>thể</a:t>
                      </a:r>
                      <a:r>
                        <a:rPr lang="en-US" sz="1500" b="1" dirty="0">
                          <a:effectLst/>
                        </a:rPr>
                        <a:t> </a:t>
                      </a:r>
                      <a:r>
                        <a:rPr lang="en-US" sz="1500" b="1" dirty="0" err="1">
                          <a:effectLst/>
                        </a:rPr>
                        <a:t>về</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Tên</a:t>
                      </a:r>
                      <a:r>
                        <a:rPr lang="en-US" sz="1500" b="1" dirty="0">
                          <a:effectLst/>
                        </a:rPr>
                        <a:t> </a:t>
                      </a:r>
                      <a:r>
                        <a:rPr lang="en-US" sz="1500" b="1" dirty="0" err="1">
                          <a:effectLst/>
                        </a:rPr>
                        <a:t>tuổi</a:t>
                      </a:r>
                      <a:r>
                        <a:rPr lang="en-US" sz="1500" b="1" dirty="0">
                          <a:effectLst/>
                        </a:rPr>
                        <a:t>, </a:t>
                      </a:r>
                      <a:r>
                        <a:rPr lang="en-US" sz="1500" b="1" dirty="0" err="1">
                          <a:effectLst/>
                        </a:rPr>
                        <a:t>quê</a:t>
                      </a:r>
                      <a:r>
                        <a:rPr lang="en-US" sz="1500" b="1" dirty="0">
                          <a:effectLst/>
                        </a:rPr>
                        <a:t> </a:t>
                      </a:r>
                      <a:r>
                        <a:rPr lang="en-US" sz="1500" b="1" dirty="0" err="1">
                          <a:effectLst/>
                        </a:rPr>
                        <a:t>quán</a:t>
                      </a:r>
                      <a:r>
                        <a:rPr lang="en-US" sz="1500" b="1" dirty="0">
                          <a:effectLst/>
                        </a:rPr>
                        <a:t> (</a:t>
                      </a:r>
                      <a:r>
                        <a:rPr lang="en-US" sz="1500" b="1" dirty="0" err="1">
                          <a:effectLst/>
                        </a:rPr>
                        <a:t>nếu</a:t>
                      </a:r>
                      <a:r>
                        <a:rPr lang="en-US" sz="1500" b="1" dirty="0">
                          <a:effectLst/>
                        </a:rPr>
                        <a:t> </a:t>
                      </a:r>
                      <a:r>
                        <a:rPr lang="en-US" sz="1500" b="1" dirty="0" err="1">
                          <a:effectLst/>
                        </a:rPr>
                        <a:t>có</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Hoàn</a:t>
                      </a:r>
                      <a:r>
                        <a:rPr lang="en-US" sz="1500" b="1" dirty="0">
                          <a:effectLst/>
                        </a:rPr>
                        <a:t> </a:t>
                      </a:r>
                      <a:r>
                        <a:rPr lang="en-US" sz="1500" b="1" dirty="0" err="1">
                          <a:effectLst/>
                        </a:rPr>
                        <a:t>cảnh</a:t>
                      </a:r>
                      <a:r>
                        <a:rPr lang="en-US" sz="1500" b="1" dirty="0">
                          <a:effectLst/>
                        </a:rPr>
                        <a:t> </a:t>
                      </a:r>
                      <a:r>
                        <a:rPr lang="en-US" sz="1500" b="1" dirty="0" err="1">
                          <a:effectLst/>
                        </a:rPr>
                        <a:t>sống</a:t>
                      </a:r>
                      <a:r>
                        <a:rPr lang="en-US" sz="1500" b="1" dirty="0">
                          <a:effectLst/>
                        </a:rPr>
                        <a:t>, </a:t>
                      </a:r>
                      <a:r>
                        <a:rPr lang="en-US" sz="1500" b="1" dirty="0" err="1">
                          <a:effectLst/>
                        </a:rPr>
                        <a:t>công</a:t>
                      </a:r>
                      <a:r>
                        <a:rPr lang="en-US" sz="1500" b="1" dirty="0">
                          <a:effectLst/>
                        </a:rPr>
                        <a:t> </a:t>
                      </a:r>
                      <a:r>
                        <a:rPr lang="en-US" sz="1500" b="1" dirty="0" err="1">
                          <a:effectLst/>
                        </a:rPr>
                        <a:t>việc</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Tính</a:t>
                      </a:r>
                      <a:r>
                        <a:rPr lang="en-US" sz="1500" b="1" dirty="0">
                          <a:effectLst/>
                        </a:rPr>
                        <a:t> </a:t>
                      </a:r>
                      <a:r>
                        <a:rPr lang="en-US" sz="1500" b="1" dirty="0" err="1">
                          <a:effectLst/>
                        </a:rPr>
                        <a:t>cách</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 (</a:t>
                      </a:r>
                      <a:r>
                        <a:rPr lang="en-US" sz="1500" b="1" dirty="0" err="1">
                          <a:effectLst/>
                        </a:rPr>
                        <a:t>bộc</a:t>
                      </a:r>
                      <a:r>
                        <a:rPr lang="en-US" sz="1500" b="1" dirty="0">
                          <a:effectLst/>
                        </a:rPr>
                        <a:t> </a:t>
                      </a:r>
                      <a:r>
                        <a:rPr lang="en-US" sz="1500" b="1" dirty="0" err="1">
                          <a:effectLst/>
                        </a:rPr>
                        <a:t>lộ</a:t>
                      </a:r>
                      <a:r>
                        <a:rPr lang="en-US" sz="1500" b="1" dirty="0">
                          <a:effectLst/>
                        </a:rPr>
                        <a:t> qua: </a:t>
                      </a:r>
                      <a:r>
                        <a:rPr lang="en-US" sz="1500" b="1" dirty="0" err="1">
                          <a:effectLst/>
                        </a:rPr>
                        <a:t>ngoại</a:t>
                      </a:r>
                      <a:r>
                        <a:rPr lang="en-US" sz="1500" b="1" dirty="0">
                          <a:effectLst/>
                        </a:rPr>
                        <a:t> </a:t>
                      </a:r>
                      <a:r>
                        <a:rPr lang="en-US" sz="1500" b="1" dirty="0" err="1">
                          <a:effectLst/>
                        </a:rPr>
                        <a:t>hình</a:t>
                      </a:r>
                      <a:r>
                        <a:rPr lang="en-US" sz="1500" b="1" dirty="0">
                          <a:effectLst/>
                        </a:rPr>
                        <a:t>, </a:t>
                      </a:r>
                      <a:r>
                        <a:rPr lang="en-US" sz="1500" b="1" dirty="0" err="1">
                          <a:effectLst/>
                        </a:rPr>
                        <a:t>hành</a:t>
                      </a:r>
                      <a:r>
                        <a:rPr lang="en-US" sz="1500" b="1" dirty="0">
                          <a:effectLst/>
                        </a:rPr>
                        <a:t> </a:t>
                      </a:r>
                      <a:r>
                        <a:rPr lang="en-US" sz="1500" b="1" dirty="0" err="1">
                          <a:effectLst/>
                        </a:rPr>
                        <a:t>động</a:t>
                      </a:r>
                      <a:r>
                        <a:rPr lang="en-US" sz="1500" b="1" dirty="0">
                          <a:effectLst/>
                        </a:rPr>
                        <a:t>, </a:t>
                      </a:r>
                      <a:r>
                        <a:rPr lang="en-US" sz="1500" b="1" dirty="0" err="1">
                          <a:effectLst/>
                        </a:rPr>
                        <a:t>lời</a:t>
                      </a:r>
                      <a:r>
                        <a:rPr lang="en-US" sz="1500" b="1" dirty="0">
                          <a:effectLst/>
                        </a:rPr>
                        <a:t> </a:t>
                      </a:r>
                      <a:r>
                        <a:rPr lang="en-US" sz="1500" b="1" dirty="0" err="1">
                          <a:effectLst/>
                        </a:rPr>
                        <a:t>nói</a:t>
                      </a:r>
                      <a:r>
                        <a:rPr lang="en-US" sz="1500" b="1" dirty="0">
                          <a:effectLst/>
                        </a:rPr>
                        <a:t>, </a:t>
                      </a:r>
                      <a:r>
                        <a:rPr lang="en-US" sz="1500" b="1" dirty="0" err="1">
                          <a:effectLst/>
                        </a:rPr>
                        <a:t>thói</a:t>
                      </a:r>
                      <a:r>
                        <a:rPr lang="en-US" sz="1500" b="1" dirty="0">
                          <a:effectLst/>
                        </a:rPr>
                        <a:t> </a:t>
                      </a:r>
                      <a:r>
                        <a:rPr lang="en-US" sz="1500" b="1" dirty="0" err="1">
                          <a:effectLst/>
                        </a:rPr>
                        <a:t>quen</a:t>
                      </a:r>
                      <a:r>
                        <a:rPr lang="en-US" sz="1500" b="1" dirty="0">
                          <a:effectLst/>
                        </a:rPr>
                        <a:t>, </a:t>
                      </a:r>
                      <a:r>
                        <a:rPr lang="en-US" sz="1500" b="1" dirty="0" err="1">
                          <a:effectLst/>
                        </a:rPr>
                        <a:t>sở</a:t>
                      </a:r>
                      <a:r>
                        <a:rPr lang="en-US" sz="1500" b="1" dirty="0">
                          <a:effectLst/>
                        </a:rPr>
                        <a:t> </a:t>
                      </a:r>
                      <a:r>
                        <a:rPr lang="en-US" sz="1500" b="1" dirty="0" err="1">
                          <a:effectLst/>
                        </a:rPr>
                        <a:t>thích</a:t>
                      </a:r>
                      <a:r>
                        <a:rPr lang="en-US" sz="1500" b="1" dirty="0">
                          <a:effectLst/>
                        </a:rPr>
                        <a:t>, </a:t>
                      </a:r>
                      <a:r>
                        <a:rPr lang="en-US" sz="1500" b="1" dirty="0" err="1">
                          <a:effectLst/>
                        </a:rPr>
                        <a:t>tâm</a:t>
                      </a:r>
                      <a:r>
                        <a:rPr lang="en-US" sz="1500" b="1" dirty="0">
                          <a:effectLst/>
                        </a:rPr>
                        <a:t> </a:t>
                      </a:r>
                      <a:r>
                        <a:rPr lang="en-US" sz="1500" b="1" dirty="0" err="1">
                          <a:effectLst/>
                        </a:rPr>
                        <a:t>trạng</a:t>
                      </a:r>
                      <a:r>
                        <a:rPr lang="en-US" sz="1500" b="1" dirty="0">
                          <a:effectLst/>
                        </a:rPr>
                        <a:t>)</a:t>
                      </a:r>
                    </a:p>
                    <a:p>
                      <a:pPr>
                        <a:spcAft>
                          <a:spcPts val="0"/>
                        </a:spcAft>
                      </a:pPr>
                      <a:r>
                        <a:rPr lang="en-US" sz="1500" b="1" dirty="0">
                          <a:effectLst/>
                        </a:rPr>
                        <a:t>- NGHỆ THUẬT </a:t>
                      </a:r>
                      <a:r>
                        <a:rPr lang="en-US" sz="1500" b="1" dirty="0" err="1">
                          <a:effectLst/>
                        </a:rPr>
                        <a:t>xây</a:t>
                      </a:r>
                      <a:r>
                        <a:rPr lang="en-US" sz="1500" b="1" dirty="0">
                          <a:effectLst/>
                        </a:rPr>
                        <a:t> </a:t>
                      </a:r>
                      <a:r>
                        <a:rPr lang="en-US" sz="1500" b="1" dirty="0" err="1">
                          <a:effectLst/>
                        </a:rPr>
                        <a:t>dựng</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Đặt</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 </a:t>
                      </a:r>
                      <a:r>
                        <a:rPr lang="en-US" sz="1500" b="1" dirty="0" err="1">
                          <a:effectLst/>
                        </a:rPr>
                        <a:t>vào</a:t>
                      </a:r>
                      <a:r>
                        <a:rPr lang="en-US" sz="1500" b="1" dirty="0">
                          <a:effectLst/>
                        </a:rPr>
                        <a:t> </a:t>
                      </a:r>
                      <a:r>
                        <a:rPr lang="en-US" sz="1500" b="1" dirty="0" err="1">
                          <a:effectLst/>
                        </a:rPr>
                        <a:t>tình</a:t>
                      </a:r>
                      <a:r>
                        <a:rPr lang="en-US" sz="1500" b="1" dirty="0">
                          <a:effectLst/>
                        </a:rPr>
                        <a:t> </a:t>
                      </a:r>
                      <a:r>
                        <a:rPr lang="en-US" sz="1500" b="1" dirty="0" err="1">
                          <a:effectLst/>
                        </a:rPr>
                        <a:t>huống</a:t>
                      </a:r>
                      <a:r>
                        <a:rPr lang="en-US" sz="1500" b="1" dirty="0">
                          <a:effectLst/>
                        </a:rPr>
                        <a:t> </a:t>
                      </a:r>
                      <a:r>
                        <a:rPr lang="en-US" sz="1500" b="1" dirty="0" err="1">
                          <a:effectLst/>
                        </a:rPr>
                        <a:t>truyện</a:t>
                      </a:r>
                      <a:r>
                        <a:rPr lang="en-US" sz="1500" b="1" dirty="0">
                          <a:effectLst/>
                        </a:rPr>
                        <a:t> </a:t>
                      </a:r>
                      <a:r>
                        <a:rPr lang="en-US" sz="1500" b="1" dirty="0" err="1">
                          <a:effectLst/>
                        </a:rPr>
                        <a:t>căng</a:t>
                      </a:r>
                      <a:r>
                        <a:rPr lang="en-US" sz="1500" b="1" dirty="0">
                          <a:effectLst/>
                        </a:rPr>
                        <a:t> </a:t>
                      </a:r>
                      <a:r>
                        <a:rPr lang="en-US" sz="1500" b="1" dirty="0" err="1">
                          <a:effectLst/>
                        </a:rPr>
                        <a:t>thẳng</a:t>
                      </a:r>
                      <a:r>
                        <a:rPr lang="en-US" sz="1500" b="1" dirty="0">
                          <a:effectLst/>
                        </a:rPr>
                        <a:t>, </a:t>
                      </a:r>
                      <a:r>
                        <a:rPr lang="en-US" sz="1500" b="1" dirty="0" err="1">
                          <a:effectLst/>
                        </a:rPr>
                        <a:t>bất</a:t>
                      </a:r>
                      <a:r>
                        <a:rPr lang="en-US" sz="1500" b="1" dirty="0">
                          <a:effectLst/>
                        </a:rPr>
                        <a:t> </a:t>
                      </a:r>
                      <a:r>
                        <a:rPr lang="en-US" sz="1500" b="1" dirty="0" err="1">
                          <a:effectLst/>
                        </a:rPr>
                        <a:t>ngờ</a:t>
                      </a:r>
                      <a:r>
                        <a:rPr lang="en-US" sz="1500" b="1" dirty="0">
                          <a:effectLst/>
                        </a:rPr>
                        <a:t> -&gt; </a:t>
                      </a:r>
                      <a:r>
                        <a:rPr lang="en-US" sz="1500" b="1" dirty="0" err="1">
                          <a:effectLst/>
                        </a:rPr>
                        <a:t>bộc</a:t>
                      </a:r>
                      <a:r>
                        <a:rPr lang="en-US" sz="1500" b="1" dirty="0">
                          <a:effectLst/>
                        </a:rPr>
                        <a:t> </a:t>
                      </a:r>
                      <a:r>
                        <a:rPr lang="en-US" sz="1500" b="1" dirty="0" err="1">
                          <a:effectLst/>
                        </a:rPr>
                        <a:t>lộ</a:t>
                      </a:r>
                      <a:r>
                        <a:rPr lang="en-US" sz="1500" b="1" dirty="0">
                          <a:effectLst/>
                        </a:rPr>
                        <a:t> </a:t>
                      </a:r>
                      <a:r>
                        <a:rPr lang="en-US" sz="1500" b="1" dirty="0" err="1">
                          <a:effectLst/>
                        </a:rPr>
                        <a:t>tính</a:t>
                      </a:r>
                      <a:r>
                        <a:rPr lang="en-US" sz="1500" b="1" dirty="0">
                          <a:effectLst/>
                        </a:rPr>
                        <a:t> </a:t>
                      </a:r>
                      <a:r>
                        <a:rPr lang="en-US" sz="1500" b="1" dirty="0" err="1">
                          <a:effectLst/>
                        </a:rPr>
                        <a:t>cách</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Nghệ</a:t>
                      </a:r>
                      <a:r>
                        <a:rPr lang="en-US" sz="1500" b="1" dirty="0">
                          <a:effectLst/>
                        </a:rPr>
                        <a:t> </a:t>
                      </a:r>
                      <a:r>
                        <a:rPr lang="en-US" sz="1500" b="1" dirty="0" err="1">
                          <a:effectLst/>
                        </a:rPr>
                        <a:t>thuật</a:t>
                      </a:r>
                      <a:r>
                        <a:rPr lang="en-US" sz="1500" b="1" dirty="0">
                          <a:effectLst/>
                        </a:rPr>
                        <a:t> </a:t>
                      </a:r>
                      <a:r>
                        <a:rPr lang="en-US" sz="1500" b="1" dirty="0" err="1">
                          <a:effectLst/>
                        </a:rPr>
                        <a:t>xây</a:t>
                      </a:r>
                      <a:r>
                        <a:rPr lang="en-US" sz="1500" b="1" dirty="0">
                          <a:effectLst/>
                        </a:rPr>
                        <a:t> </a:t>
                      </a:r>
                      <a:r>
                        <a:rPr lang="en-US" sz="1500" b="1" dirty="0" err="1">
                          <a:effectLst/>
                        </a:rPr>
                        <a:t>dựng</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a:t>
                      </a:r>
                    </a:p>
                    <a:p>
                      <a:pPr marL="342900" lvl="0" indent="-342900">
                        <a:spcAft>
                          <a:spcPts val="0"/>
                        </a:spcAft>
                        <a:buFont typeface="Wingdings" panose="05000000000000000000" pitchFamily="2" charset="2"/>
                        <a:buChar char=""/>
                      </a:pPr>
                      <a:r>
                        <a:rPr lang="en-US" sz="1500" b="1" dirty="0" err="1">
                          <a:effectLst/>
                        </a:rPr>
                        <a:t>Ngôn</a:t>
                      </a:r>
                      <a:r>
                        <a:rPr lang="en-US" sz="1500" b="1" dirty="0">
                          <a:effectLst/>
                        </a:rPr>
                        <a:t> </a:t>
                      </a:r>
                      <a:r>
                        <a:rPr lang="en-US" sz="1500" b="1" dirty="0" err="1">
                          <a:effectLst/>
                        </a:rPr>
                        <a:t>ngữ</a:t>
                      </a:r>
                      <a:r>
                        <a:rPr lang="en-US" sz="1500" b="1" dirty="0">
                          <a:effectLst/>
                        </a:rPr>
                        <a:t>: </a:t>
                      </a:r>
                      <a:r>
                        <a:rPr lang="en-US" sz="1500" b="1" dirty="0" err="1">
                          <a:effectLst/>
                        </a:rPr>
                        <a:t>góp</a:t>
                      </a:r>
                      <a:r>
                        <a:rPr lang="en-US" sz="1500" b="1" dirty="0">
                          <a:effectLst/>
                        </a:rPr>
                        <a:t> </a:t>
                      </a:r>
                      <a:r>
                        <a:rPr lang="en-US" sz="1500" b="1" dirty="0" err="1">
                          <a:effectLst/>
                        </a:rPr>
                        <a:t>phần</a:t>
                      </a:r>
                      <a:r>
                        <a:rPr lang="en-US" sz="1500" b="1" dirty="0">
                          <a:effectLst/>
                        </a:rPr>
                        <a:t> </a:t>
                      </a:r>
                      <a:r>
                        <a:rPr lang="en-US" sz="1500" b="1" dirty="0" err="1">
                          <a:effectLst/>
                        </a:rPr>
                        <a:t>thể</a:t>
                      </a:r>
                      <a:r>
                        <a:rPr lang="en-US" sz="1500" b="1" dirty="0">
                          <a:effectLst/>
                        </a:rPr>
                        <a:t> </a:t>
                      </a:r>
                      <a:r>
                        <a:rPr lang="en-US" sz="1500" b="1" dirty="0" err="1">
                          <a:effectLst/>
                        </a:rPr>
                        <a:t>hiện</a:t>
                      </a:r>
                      <a:r>
                        <a:rPr lang="en-US" sz="1500" b="1" dirty="0">
                          <a:effectLst/>
                        </a:rPr>
                        <a:t> </a:t>
                      </a:r>
                      <a:r>
                        <a:rPr lang="en-US" sz="1500" b="1" dirty="0" err="1">
                          <a:effectLst/>
                        </a:rPr>
                        <a:t>tính</a:t>
                      </a:r>
                      <a:r>
                        <a:rPr lang="en-US" sz="1500" b="1" dirty="0">
                          <a:effectLst/>
                        </a:rPr>
                        <a:t> </a:t>
                      </a:r>
                      <a:r>
                        <a:rPr lang="en-US" sz="1500" b="1" dirty="0" err="1">
                          <a:effectLst/>
                        </a:rPr>
                        <a:t>cách</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a:t>
                      </a:r>
                    </a:p>
                    <a:p>
                      <a:pPr>
                        <a:spcAft>
                          <a:spcPts val="0"/>
                        </a:spcAft>
                      </a:pPr>
                      <a:r>
                        <a:rPr lang="en-US" sz="1500" b="1" dirty="0">
                          <a:effectLst/>
                        </a:rPr>
                        <a:t>- </a:t>
                      </a:r>
                      <a:r>
                        <a:rPr lang="en-US" sz="1500" b="1" dirty="0" err="1">
                          <a:effectLst/>
                        </a:rPr>
                        <a:t>Câu</a:t>
                      </a:r>
                      <a:r>
                        <a:rPr lang="en-US" sz="1500" b="1" dirty="0">
                          <a:effectLst/>
                        </a:rPr>
                        <a:t> KẾT ĐOẠN: </a:t>
                      </a:r>
                      <a:r>
                        <a:rPr lang="en-US" sz="1500" b="1" dirty="0" err="1">
                          <a:effectLst/>
                        </a:rPr>
                        <a:t>Đánh</a:t>
                      </a:r>
                      <a:r>
                        <a:rPr lang="en-US" sz="1500" b="1" dirty="0">
                          <a:effectLst/>
                        </a:rPr>
                        <a:t> </a:t>
                      </a:r>
                      <a:r>
                        <a:rPr lang="en-US" sz="1500" b="1" dirty="0" err="1">
                          <a:effectLst/>
                        </a:rPr>
                        <a:t>giá</a:t>
                      </a:r>
                      <a:r>
                        <a:rPr lang="en-US" sz="1500" b="1" dirty="0">
                          <a:effectLst/>
                        </a:rPr>
                        <a:t> </a:t>
                      </a:r>
                      <a:r>
                        <a:rPr lang="en-US" sz="1500" b="1" dirty="0" err="1">
                          <a:effectLst/>
                        </a:rPr>
                        <a:t>vị</a:t>
                      </a:r>
                      <a:r>
                        <a:rPr lang="en-US" sz="1500" b="1" dirty="0">
                          <a:effectLst/>
                        </a:rPr>
                        <a:t> </a:t>
                      </a:r>
                      <a:r>
                        <a:rPr lang="en-US" sz="1500" b="1" dirty="0" err="1">
                          <a:effectLst/>
                        </a:rPr>
                        <a:t>trí</a:t>
                      </a:r>
                      <a:r>
                        <a:rPr lang="en-US" sz="1500" b="1" dirty="0">
                          <a:effectLst/>
                        </a:rPr>
                        <a:t>, </a:t>
                      </a:r>
                      <a:r>
                        <a:rPr lang="en-US" sz="1500" b="1" dirty="0" err="1">
                          <a:effectLst/>
                        </a:rPr>
                        <a:t>vai</a:t>
                      </a:r>
                      <a:r>
                        <a:rPr lang="en-US" sz="1500" b="1" dirty="0">
                          <a:effectLst/>
                        </a:rPr>
                        <a:t> </a:t>
                      </a:r>
                      <a:r>
                        <a:rPr lang="en-US" sz="1500" b="1" dirty="0" err="1">
                          <a:effectLst/>
                        </a:rPr>
                        <a:t>trò</a:t>
                      </a:r>
                      <a:r>
                        <a:rPr lang="en-US" sz="1500" b="1" dirty="0">
                          <a:effectLst/>
                        </a:rPr>
                        <a:t> </a:t>
                      </a:r>
                      <a:r>
                        <a:rPr lang="en-US" sz="1500" b="1" dirty="0" err="1">
                          <a:effectLst/>
                        </a:rPr>
                        <a:t>của</a:t>
                      </a:r>
                      <a:r>
                        <a:rPr lang="en-US" sz="1500" b="1" dirty="0">
                          <a:effectLst/>
                        </a:rPr>
                        <a:t> </a:t>
                      </a:r>
                      <a:r>
                        <a:rPr lang="en-US" sz="1500" b="1" dirty="0" err="1">
                          <a:effectLst/>
                        </a:rPr>
                        <a:t>nhân</a:t>
                      </a:r>
                      <a:r>
                        <a:rPr lang="en-US" sz="1500" b="1" dirty="0">
                          <a:effectLst/>
                        </a:rPr>
                        <a:t> </a:t>
                      </a:r>
                      <a:r>
                        <a:rPr lang="en-US" sz="1500" b="1" dirty="0" err="1">
                          <a:effectLst/>
                        </a:rPr>
                        <a:t>vật</a:t>
                      </a:r>
                      <a:r>
                        <a:rPr lang="en-US" sz="1500" b="1" dirty="0">
                          <a:effectLst/>
                        </a:rPr>
                        <a:t> </a:t>
                      </a:r>
                      <a:r>
                        <a:rPr lang="en-US" sz="1500" b="1" dirty="0" err="1">
                          <a:effectLst/>
                        </a:rPr>
                        <a:t>trong</a:t>
                      </a:r>
                      <a:r>
                        <a:rPr lang="en-US" sz="1500" b="1" dirty="0">
                          <a:effectLst/>
                        </a:rPr>
                        <a:t> </a:t>
                      </a:r>
                      <a:r>
                        <a:rPr lang="en-US" sz="1500" b="1" dirty="0" err="1">
                          <a:effectLst/>
                        </a:rPr>
                        <a:t>tác</a:t>
                      </a:r>
                      <a:r>
                        <a:rPr lang="en-US" sz="1500" b="1" dirty="0">
                          <a:effectLst/>
                        </a:rPr>
                        <a:t> </a:t>
                      </a:r>
                      <a:r>
                        <a:rPr lang="en-US" sz="1500" b="1" dirty="0" err="1">
                          <a:effectLst/>
                        </a:rPr>
                        <a:t>phẩm</a:t>
                      </a:r>
                      <a:r>
                        <a:rPr lang="en-US" sz="1500" b="1" dirty="0">
                          <a:effectLst/>
                        </a:rPr>
                        <a:t> hay </a:t>
                      </a:r>
                      <a:r>
                        <a:rPr lang="en-US" sz="1500" b="1" dirty="0" err="1">
                          <a:effectLst/>
                        </a:rPr>
                        <a:t>nền</a:t>
                      </a:r>
                      <a:r>
                        <a:rPr lang="en-US" sz="1500" b="1" dirty="0">
                          <a:effectLst/>
                        </a:rPr>
                        <a:t> </a:t>
                      </a:r>
                      <a:r>
                        <a:rPr lang="en-US" sz="1500" b="1" dirty="0" err="1">
                          <a:effectLst/>
                        </a:rPr>
                        <a:t>văn</a:t>
                      </a:r>
                      <a:r>
                        <a:rPr lang="en-US" sz="1500" b="1" dirty="0">
                          <a:effectLst/>
                        </a:rPr>
                        <a:t> </a:t>
                      </a:r>
                      <a:r>
                        <a:rPr lang="en-US" sz="1500" b="1" dirty="0" err="1">
                          <a:effectLst/>
                        </a:rPr>
                        <a:t>học</a:t>
                      </a:r>
                      <a:r>
                        <a:rPr lang="en-US" sz="1500" b="1" dirty="0">
                          <a:effectLst/>
                        </a:rPr>
                        <a:t>. </a:t>
                      </a:r>
                      <a:endParaRPr lang="en-US" sz="1500" b="1" dirty="0">
                        <a:effectLst/>
                        <a:latin typeface="Times New Roman" panose="02020603050405020304" pitchFamily="18" charset="0"/>
                        <a:ea typeface="Times New Roman" panose="02020603050405020304" pitchFamily="18" charset="0"/>
                      </a:endParaRPr>
                    </a:p>
                  </a:txBody>
                  <a:tcPr marL="54227" marR="54227" marT="0" marB="0">
                    <a:solidFill>
                      <a:srgbClr val="FFC000"/>
                    </a:solidFill>
                  </a:tcPr>
                </a:tc>
                <a:extLst>
                  <a:ext uri="{0D108BD9-81ED-4DB2-BD59-A6C34878D82A}">
                    <a16:rowId xmlns:a16="http://schemas.microsoft.com/office/drawing/2014/main" xmlns="" val="2574479509"/>
                  </a:ext>
                </a:extLst>
              </a:tr>
            </a:tbl>
          </a:graphicData>
        </a:graphic>
      </p:graphicFrame>
    </p:spTree>
    <p:extLst>
      <p:ext uri="{BB962C8B-B14F-4D97-AF65-F5344CB8AC3E}">
        <p14:creationId xmlns:p14="http://schemas.microsoft.com/office/powerpoint/2010/main" xmlns="" val="331834152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1885975" y="1520775"/>
            <a:ext cx="5234940" cy="1929000"/>
          </a:xfrm>
          <a:prstGeom prst="rect">
            <a:avLst/>
          </a:prstGeom>
        </p:spPr>
        <p:txBody>
          <a:bodyPr spcFirstLastPara="1" wrap="square" lIns="91425" tIns="91425" rIns="91425" bIns="91425" anchor="ctr" anchorCtr="0">
            <a:noAutofit/>
          </a:bodyPr>
          <a:lstStyle/>
          <a:p>
            <a:pPr lvl="0"/>
            <a:r>
              <a:rPr lang="en-US" sz="6000" dirty="0" err="1">
                <a:solidFill>
                  <a:schemeClr val="accent6"/>
                </a:solidFill>
              </a:rPr>
              <a:t>i</a:t>
            </a:r>
            <a:r>
              <a:rPr lang="en-US" sz="6000" dirty="0">
                <a:solidFill>
                  <a:schemeClr val="accent6"/>
                </a:solidFill>
              </a:rPr>
              <a:t>. </a:t>
            </a:r>
            <a:r>
              <a:rPr lang="en-US" sz="6000" dirty="0" err="1">
                <a:solidFill>
                  <a:schemeClr val="accent6"/>
                </a:solidFill>
              </a:rPr>
              <a:t>kết</a:t>
            </a:r>
            <a:r>
              <a:rPr lang="en-US" sz="6000" dirty="0">
                <a:solidFill>
                  <a:schemeClr val="accent6"/>
                </a:solidFill>
              </a:rPr>
              <a:t> </a:t>
            </a:r>
            <a:r>
              <a:rPr lang="en-US" sz="6000" dirty="0" err="1">
                <a:solidFill>
                  <a:schemeClr val="accent6"/>
                </a:solidFill>
              </a:rPr>
              <a:t>cấu</a:t>
            </a:r>
            <a:r>
              <a:rPr lang="en-US" sz="6000" dirty="0">
                <a:solidFill>
                  <a:schemeClr val="accent6"/>
                </a:solidFill>
              </a:rPr>
              <a:t> </a:t>
            </a:r>
            <a:r>
              <a:rPr lang="en-US" sz="6000" dirty="0" err="1">
                <a:solidFill>
                  <a:schemeClr val="accent6"/>
                </a:solidFill>
              </a:rPr>
              <a:t>chung</a:t>
            </a:r>
            <a:r>
              <a:rPr lang="en-US" sz="6000" dirty="0">
                <a:solidFill>
                  <a:schemeClr val="accent6"/>
                </a:solidFill>
              </a:rPr>
              <a:t> </a:t>
            </a:r>
            <a:r>
              <a:rPr lang="en-US" sz="6000" dirty="0" err="1">
                <a:solidFill>
                  <a:schemeClr val="accent6"/>
                </a:solidFill>
              </a:rPr>
              <a:t>của</a:t>
            </a:r>
            <a:r>
              <a:rPr lang="en-US" sz="6000" dirty="0">
                <a:solidFill>
                  <a:schemeClr val="accent6"/>
                </a:solidFill>
              </a:rPr>
              <a:t> </a:t>
            </a:r>
            <a:r>
              <a:rPr lang="en-US" sz="6000" dirty="0" err="1">
                <a:solidFill>
                  <a:schemeClr val="accent6"/>
                </a:solidFill>
              </a:rPr>
              <a:t>đề</a:t>
            </a:r>
            <a:r>
              <a:rPr lang="en-US" sz="6000" dirty="0">
                <a:solidFill>
                  <a:schemeClr val="accent6"/>
                </a:solidFill>
              </a:rPr>
              <a:t> </a:t>
            </a:r>
            <a:r>
              <a:rPr lang="en-US" sz="6000" dirty="0" err="1">
                <a:solidFill>
                  <a:schemeClr val="accent6"/>
                </a:solidFill>
              </a:rPr>
              <a:t>thi</a:t>
            </a:r>
            <a:endParaRPr sz="6000"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308022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6" name="Google Shape;130;p29"/>
          <p:cNvSpPr txBox="1">
            <a:spLocks/>
          </p:cNvSpPr>
          <p:nvPr/>
        </p:nvSpPr>
        <p:spPr>
          <a:xfrm>
            <a:off x="2370871" y="1868808"/>
            <a:ext cx="2015301" cy="1329923"/>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FFFF00"/>
                </a:solidFill>
                <a:latin typeface="+mn-lt"/>
              </a:rPr>
              <a:t>I. GIỚI THIỆU KẾT CẤU CHUNG CỦA ĐỀ THI</a:t>
            </a:r>
          </a:p>
        </p:txBody>
      </p:sp>
      <p:sp>
        <p:nvSpPr>
          <p:cNvPr id="7" name="Google Shape;130;p29"/>
          <p:cNvSpPr txBox="1">
            <a:spLocks/>
          </p:cNvSpPr>
          <p:nvPr/>
        </p:nvSpPr>
        <p:spPr>
          <a:xfrm>
            <a:off x="5376714" y="3033599"/>
            <a:ext cx="1571070" cy="798144"/>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FFFF00"/>
                </a:solidFill>
                <a:latin typeface="+mj-lt"/>
              </a:rPr>
              <a:t>HƯỚNG RA ĐỀ MỚI</a:t>
            </a:r>
          </a:p>
        </p:txBody>
      </p:sp>
      <p:sp>
        <p:nvSpPr>
          <p:cNvPr id="8" name="Google Shape;130;p29"/>
          <p:cNvSpPr txBox="1">
            <a:spLocks/>
          </p:cNvSpPr>
          <p:nvPr/>
        </p:nvSpPr>
        <p:spPr>
          <a:xfrm>
            <a:off x="5366985" y="1118825"/>
            <a:ext cx="1580799" cy="749983"/>
          </a:xfrm>
          <a:prstGeom prst="rect">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Amatic SC"/>
              <a:buNone/>
              <a:defRPr sz="3300" b="1"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3600"/>
              <a:buFont typeface="Amatic SC"/>
              <a:buNone/>
              <a:defRPr sz="3600" b="1" i="0" u="none" strike="noStrike" cap="none">
                <a:solidFill>
                  <a:schemeClr val="lt1"/>
                </a:solidFill>
                <a:latin typeface="Amatic SC"/>
                <a:ea typeface="Amatic SC"/>
                <a:cs typeface="Amatic SC"/>
                <a:sym typeface="Amatic SC"/>
              </a:defRPr>
            </a:lvl9pPr>
          </a:lstStyle>
          <a:p>
            <a:r>
              <a:rPr lang="en-US" sz="2000" dirty="0">
                <a:solidFill>
                  <a:srgbClr val="FFFF00"/>
                </a:solidFill>
                <a:latin typeface="+mn-lt"/>
              </a:rPr>
              <a:t>HƯỚNG RA ĐỀ CŨ</a:t>
            </a:r>
          </a:p>
        </p:txBody>
      </p:sp>
      <p:cxnSp>
        <p:nvCxnSpPr>
          <p:cNvPr id="13" name="Straight Arrow Connector 12"/>
          <p:cNvCxnSpPr>
            <a:stCxn id="6" idx="3"/>
            <a:endCxn id="8" idx="1"/>
          </p:cNvCxnSpPr>
          <p:nvPr/>
        </p:nvCxnSpPr>
        <p:spPr>
          <a:xfrm flipV="1">
            <a:off x="4386172" y="1493817"/>
            <a:ext cx="980813" cy="103995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7" idx="1"/>
          </p:cNvCxnSpPr>
          <p:nvPr/>
        </p:nvCxnSpPr>
        <p:spPr>
          <a:xfrm>
            <a:off x="4386172" y="2533770"/>
            <a:ext cx="990542" cy="89890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2357901" y="0"/>
            <a:ext cx="4654739" cy="5143500"/>
          </a:xfrm>
          <a:prstGeom prst="rect">
            <a:avLst/>
          </a:prstGeom>
        </p:spPr>
      </p:pic>
      <p:cxnSp>
        <p:nvCxnSpPr>
          <p:cNvPr id="25" name="Straight Connector 24"/>
          <p:cNvCxnSpPr/>
          <p:nvPr/>
        </p:nvCxnSpPr>
        <p:spPr>
          <a:xfrm>
            <a:off x="2671865" y="966281"/>
            <a:ext cx="7717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01048" y="2603771"/>
            <a:ext cx="7717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96056" y="1259285"/>
            <a:ext cx="981714" cy="523220"/>
          </a:xfrm>
          <a:prstGeom prst="rect">
            <a:avLst/>
          </a:prstGeom>
          <a:solidFill>
            <a:srgbClr val="FFFF00"/>
          </a:solidFill>
          <a:ln w="19050">
            <a:solidFill>
              <a:srgbClr val="FF0000"/>
            </a:solidFill>
          </a:ln>
        </p:spPr>
        <p:txBody>
          <a:bodyPr wrap="square" rtlCol="0">
            <a:spAutoFit/>
          </a:bodyPr>
          <a:lstStyle/>
          <a:p>
            <a:r>
              <a:rPr lang="en-US" b="1" dirty="0" err="1"/>
              <a:t>Văn</a:t>
            </a:r>
            <a:r>
              <a:rPr lang="en-US" b="1" dirty="0"/>
              <a:t> </a:t>
            </a:r>
            <a:r>
              <a:rPr lang="en-US" b="1" dirty="0" err="1"/>
              <a:t>bản</a:t>
            </a:r>
            <a:r>
              <a:rPr lang="en-US" b="1" dirty="0"/>
              <a:t> </a:t>
            </a:r>
            <a:r>
              <a:rPr lang="en-US" b="1" dirty="0" err="1"/>
              <a:t>văn</a:t>
            </a:r>
            <a:r>
              <a:rPr lang="en-US" b="1" dirty="0"/>
              <a:t> </a:t>
            </a:r>
            <a:r>
              <a:rPr lang="en-US" b="1" dirty="0" err="1"/>
              <a:t>xuôi</a:t>
            </a:r>
            <a:endParaRPr lang="en-US" b="1" dirty="0"/>
          </a:p>
        </p:txBody>
      </p:sp>
      <p:sp>
        <p:nvSpPr>
          <p:cNvPr id="30" name="TextBox 29"/>
          <p:cNvSpPr txBox="1"/>
          <p:nvPr/>
        </p:nvSpPr>
        <p:spPr>
          <a:xfrm>
            <a:off x="1196056" y="2803932"/>
            <a:ext cx="981714" cy="523220"/>
          </a:xfrm>
          <a:prstGeom prst="rect">
            <a:avLst/>
          </a:prstGeom>
          <a:solidFill>
            <a:srgbClr val="FFFF00"/>
          </a:solidFill>
          <a:ln w="19050">
            <a:solidFill>
              <a:srgbClr val="FF0000"/>
            </a:solidFill>
          </a:ln>
        </p:spPr>
        <p:txBody>
          <a:bodyPr wrap="square" rtlCol="0">
            <a:spAutoFit/>
          </a:bodyPr>
          <a:lstStyle/>
          <a:p>
            <a:r>
              <a:rPr lang="en-US" b="1" dirty="0" err="1"/>
              <a:t>Văn</a:t>
            </a:r>
            <a:r>
              <a:rPr lang="en-US" b="1" dirty="0"/>
              <a:t> </a:t>
            </a:r>
            <a:r>
              <a:rPr lang="en-US" b="1" dirty="0" err="1"/>
              <a:t>bản</a:t>
            </a:r>
            <a:r>
              <a:rPr lang="en-US" b="1" dirty="0"/>
              <a:t> </a:t>
            </a:r>
            <a:r>
              <a:rPr lang="en-US" b="1" dirty="0" err="1"/>
              <a:t>thơ</a:t>
            </a:r>
            <a:endParaRPr lang="en-US" b="1" dirty="0"/>
          </a:p>
        </p:txBody>
      </p:sp>
      <p:cxnSp>
        <p:nvCxnSpPr>
          <p:cNvPr id="29" name="Straight Arrow Connector 28"/>
          <p:cNvCxnSpPr/>
          <p:nvPr/>
        </p:nvCxnSpPr>
        <p:spPr>
          <a:xfrm flipH="1">
            <a:off x="2177770" y="1520895"/>
            <a:ext cx="40978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177770" y="3074078"/>
            <a:ext cx="40978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4054" y="605578"/>
            <a:ext cx="1645718" cy="307777"/>
          </a:xfrm>
          <a:prstGeom prst="rect">
            <a:avLst/>
          </a:prstGeom>
          <a:solidFill>
            <a:srgbClr val="FFFF00"/>
          </a:solidFill>
          <a:ln w="19050">
            <a:solidFill>
              <a:srgbClr val="FF0000"/>
            </a:solidFill>
          </a:ln>
        </p:spPr>
        <p:txBody>
          <a:bodyPr wrap="square" rtlCol="0">
            <a:spAutoFit/>
          </a:bodyPr>
          <a:lstStyle/>
          <a:p>
            <a:r>
              <a:rPr lang="en-US" b="1" dirty="0" err="1"/>
              <a:t>Hướng</a:t>
            </a:r>
            <a:r>
              <a:rPr lang="en-US" b="1" dirty="0"/>
              <a:t> </a:t>
            </a:r>
            <a:r>
              <a:rPr lang="en-US" b="1" dirty="0" err="1"/>
              <a:t>ra</a:t>
            </a:r>
            <a:r>
              <a:rPr lang="en-US" b="1" dirty="0"/>
              <a:t> </a:t>
            </a:r>
            <a:r>
              <a:rPr lang="en-US" b="1" dirty="0" err="1"/>
              <a:t>đề</a:t>
            </a:r>
            <a:r>
              <a:rPr lang="en-US" b="1" dirty="0"/>
              <a:t> </a:t>
            </a:r>
            <a:r>
              <a:rPr lang="en-US" b="1" dirty="0" err="1"/>
              <a:t>cũ</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down)">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6" grpId="0" animBg="1"/>
      <p:bldP spid="30"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55002" y="0"/>
            <a:ext cx="3633995" cy="5143500"/>
          </a:xfrm>
          <a:prstGeom prst="rect">
            <a:avLst/>
          </a:prstGeom>
        </p:spPr>
      </p:pic>
      <p:sp>
        <p:nvSpPr>
          <p:cNvPr id="5" name="TextBox 4"/>
          <p:cNvSpPr txBox="1"/>
          <p:nvPr/>
        </p:nvSpPr>
        <p:spPr>
          <a:xfrm>
            <a:off x="1073430" y="307777"/>
            <a:ext cx="1670480" cy="307777"/>
          </a:xfrm>
          <a:prstGeom prst="rect">
            <a:avLst/>
          </a:prstGeom>
          <a:solidFill>
            <a:srgbClr val="FFFF00"/>
          </a:solidFill>
          <a:ln w="19050">
            <a:solidFill>
              <a:srgbClr val="FF0000"/>
            </a:solidFill>
          </a:ln>
        </p:spPr>
        <p:txBody>
          <a:bodyPr wrap="square" rtlCol="0">
            <a:spAutoFit/>
          </a:bodyPr>
          <a:lstStyle/>
          <a:p>
            <a:r>
              <a:rPr lang="en-US" b="1" dirty="0" err="1"/>
              <a:t>Hướng</a:t>
            </a:r>
            <a:r>
              <a:rPr lang="en-US" b="1" dirty="0"/>
              <a:t> </a:t>
            </a:r>
            <a:r>
              <a:rPr lang="en-US" b="1" dirty="0" err="1"/>
              <a:t>ra</a:t>
            </a:r>
            <a:r>
              <a:rPr lang="en-US" b="1" dirty="0"/>
              <a:t> </a:t>
            </a:r>
            <a:r>
              <a:rPr lang="en-US" b="1" dirty="0" err="1"/>
              <a:t>đề</a:t>
            </a:r>
            <a:r>
              <a:rPr lang="en-US" b="1" dirty="0"/>
              <a:t> </a:t>
            </a:r>
            <a:r>
              <a:rPr lang="en-US" b="1" dirty="0" err="1"/>
              <a:t>cũ</a:t>
            </a:r>
            <a:endParaRPr lang="en-US" b="1" dirty="0"/>
          </a:p>
        </p:txBody>
      </p:sp>
      <p:cxnSp>
        <p:nvCxnSpPr>
          <p:cNvPr id="6" name="Straight Connector 5"/>
          <p:cNvCxnSpPr/>
          <p:nvPr/>
        </p:nvCxnSpPr>
        <p:spPr>
          <a:xfrm>
            <a:off x="3067455" y="1037617"/>
            <a:ext cx="573933" cy="3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64669" y="1241021"/>
            <a:ext cx="981714" cy="523220"/>
          </a:xfrm>
          <a:prstGeom prst="rect">
            <a:avLst/>
          </a:prstGeom>
          <a:solidFill>
            <a:srgbClr val="FFFF00"/>
          </a:solidFill>
          <a:ln w="19050">
            <a:solidFill>
              <a:srgbClr val="FF0000"/>
            </a:solidFill>
          </a:ln>
        </p:spPr>
        <p:txBody>
          <a:bodyPr wrap="square" rtlCol="0">
            <a:spAutoFit/>
          </a:bodyPr>
          <a:lstStyle/>
          <a:p>
            <a:r>
              <a:rPr lang="en-US" b="1" dirty="0" err="1"/>
              <a:t>Văn</a:t>
            </a:r>
            <a:r>
              <a:rPr lang="en-US" b="1" dirty="0"/>
              <a:t> </a:t>
            </a:r>
            <a:r>
              <a:rPr lang="en-US" b="1" dirty="0" err="1"/>
              <a:t>bản</a:t>
            </a:r>
            <a:r>
              <a:rPr lang="en-US" b="1" dirty="0"/>
              <a:t> </a:t>
            </a:r>
            <a:r>
              <a:rPr lang="en-US" b="1" dirty="0" err="1"/>
              <a:t>thơ</a:t>
            </a:r>
            <a:endParaRPr lang="en-US" b="1" dirty="0"/>
          </a:p>
        </p:txBody>
      </p:sp>
      <p:cxnSp>
        <p:nvCxnSpPr>
          <p:cNvPr id="8" name="Straight Arrow Connector 7"/>
          <p:cNvCxnSpPr/>
          <p:nvPr/>
        </p:nvCxnSpPr>
        <p:spPr>
          <a:xfrm flipH="1">
            <a:off x="2346383" y="1511167"/>
            <a:ext cx="40978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99880" y="2503251"/>
            <a:ext cx="573933" cy="6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75009" y="2804114"/>
            <a:ext cx="981714" cy="523220"/>
          </a:xfrm>
          <a:prstGeom prst="rect">
            <a:avLst/>
          </a:prstGeom>
          <a:solidFill>
            <a:srgbClr val="FFFF00"/>
          </a:solidFill>
          <a:ln w="19050">
            <a:solidFill>
              <a:srgbClr val="FF0000"/>
            </a:solidFill>
          </a:ln>
        </p:spPr>
        <p:txBody>
          <a:bodyPr wrap="square" rtlCol="0">
            <a:spAutoFit/>
          </a:bodyPr>
          <a:lstStyle/>
          <a:p>
            <a:r>
              <a:rPr lang="en-US" b="1" dirty="0" err="1"/>
              <a:t>Văn</a:t>
            </a:r>
            <a:r>
              <a:rPr lang="en-US" b="1" dirty="0"/>
              <a:t> </a:t>
            </a:r>
            <a:r>
              <a:rPr lang="en-US" b="1" dirty="0" err="1"/>
              <a:t>bản</a:t>
            </a:r>
            <a:r>
              <a:rPr lang="en-US" b="1" dirty="0"/>
              <a:t> </a:t>
            </a:r>
            <a:r>
              <a:rPr lang="en-US" b="1" dirty="0" err="1"/>
              <a:t>văn</a:t>
            </a:r>
            <a:r>
              <a:rPr lang="en-US" b="1" dirty="0"/>
              <a:t> </a:t>
            </a:r>
            <a:r>
              <a:rPr lang="en-US" b="1" dirty="0" err="1"/>
              <a:t>xuôi</a:t>
            </a:r>
            <a:endParaRPr lang="en-US" b="1" dirty="0"/>
          </a:p>
        </p:txBody>
      </p:sp>
      <p:cxnSp>
        <p:nvCxnSpPr>
          <p:cNvPr id="12" name="Straight Arrow Connector 11"/>
          <p:cNvCxnSpPr/>
          <p:nvPr/>
        </p:nvCxnSpPr>
        <p:spPr>
          <a:xfrm flipH="1">
            <a:off x="2345215" y="3065724"/>
            <a:ext cx="40978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128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31103" y="337226"/>
            <a:ext cx="3612897" cy="480627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91843" y="337226"/>
            <a:ext cx="4134820" cy="4806274"/>
          </a:xfrm>
          <a:prstGeom prst="rect">
            <a:avLst/>
          </a:prstGeom>
        </p:spPr>
      </p:pic>
      <p:sp>
        <p:nvSpPr>
          <p:cNvPr id="10" name="TextBox 9"/>
          <p:cNvSpPr txBox="1"/>
          <p:nvPr/>
        </p:nvSpPr>
        <p:spPr>
          <a:xfrm>
            <a:off x="4080642" y="0"/>
            <a:ext cx="1670480" cy="307777"/>
          </a:xfrm>
          <a:prstGeom prst="rect">
            <a:avLst/>
          </a:prstGeom>
          <a:solidFill>
            <a:srgbClr val="FFFF00"/>
          </a:solidFill>
          <a:ln w="19050">
            <a:solidFill>
              <a:srgbClr val="FF0000"/>
            </a:solidFill>
          </a:ln>
        </p:spPr>
        <p:txBody>
          <a:bodyPr wrap="square" rtlCol="0">
            <a:spAutoFit/>
          </a:bodyPr>
          <a:lstStyle/>
          <a:p>
            <a:r>
              <a:rPr lang="en-US" b="1" dirty="0" err="1"/>
              <a:t>Hướng</a:t>
            </a:r>
            <a:r>
              <a:rPr lang="en-US" b="1" dirty="0"/>
              <a:t> </a:t>
            </a:r>
            <a:r>
              <a:rPr lang="en-US" b="1" dirty="0" err="1"/>
              <a:t>ra</a:t>
            </a:r>
            <a:r>
              <a:rPr lang="en-US" b="1" dirty="0"/>
              <a:t> </a:t>
            </a:r>
            <a:r>
              <a:rPr lang="en-US" b="1" dirty="0" err="1"/>
              <a:t>đề</a:t>
            </a:r>
            <a:r>
              <a:rPr lang="en-US" b="1" dirty="0"/>
              <a:t> </a:t>
            </a:r>
            <a:r>
              <a:rPr lang="en-US" b="1" dirty="0" err="1"/>
              <a:t>mới</a:t>
            </a:r>
            <a:endParaRPr lang="en-US" b="1" dirty="0"/>
          </a:p>
        </p:txBody>
      </p:sp>
      <p:cxnSp>
        <p:nvCxnSpPr>
          <p:cNvPr id="11" name="Straight Connector 10"/>
          <p:cNvCxnSpPr/>
          <p:nvPr/>
        </p:nvCxnSpPr>
        <p:spPr>
          <a:xfrm>
            <a:off x="1334892" y="1121499"/>
            <a:ext cx="573933" cy="3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597" y="1037617"/>
            <a:ext cx="704440" cy="738664"/>
          </a:xfrm>
          <a:prstGeom prst="rect">
            <a:avLst/>
          </a:prstGeom>
          <a:solidFill>
            <a:srgbClr val="FFFF00"/>
          </a:solidFill>
          <a:ln w="19050">
            <a:solidFill>
              <a:srgbClr val="FF0000"/>
            </a:solidFill>
          </a:ln>
        </p:spPr>
        <p:txBody>
          <a:bodyPr wrap="square" rtlCol="0">
            <a:spAutoFit/>
          </a:bodyPr>
          <a:lstStyle/>
          <a:p>
            <a:r>
              <a:rPr lang="en-US" b="1" dirty="0" err="1"/>
              <a:t>Văn</a:t>
            </a:r>
            <a:r>
              <a:rPr lang="en-US" b="1" dirty="0"/>
              <a:t> </a:t>
            </a:r>
            <a:r>
              <a:rPr lang="en-US" b="1" dirty="0" err="1"/>
              <a:t>bản</a:t>
            </a:r>
            <a:r>
              <a:rPr lang="en-US" b="1" dirty="0"/>
              <a:t> </a:t>
            </a:r>
            <a:r>
              <a:rPr lang="en-US" b="1" dirty="0" err="1"/>
              <a:t>thơ</a:t>
            </a:r>
            <a:endParaRPr lang="en-US" b="1" dirty="0"/>
          </a:p>
        </p:txBody>
      </p:sp>
      <p:cxnSp>
        <p:nvCxnSpPr>
          <p:cNvPr id="13" name="Straight Arrow Connector 12"/>
          <p:cNvCxnSpPr/>
          <p:nvPr/>
        </p:nvCxnSpPr>
        <p:spPr>
          <a:xfrm flipH="1">
            <a:off x="691844" y="1406949"/>
            <a:ext cx="26146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7863" y="2963694"/>
            <a:ext cx="573933" cy="6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193" y="2828326"/>
            <a:ext cx="717035" cy="1169551"/>
          </a:xfrm>
          <a:prstGeom prst="rect">
            <a:avLst/>
          </a:prstGeom>
          <a:solidFill>
            <a:srgbClr val="FFFF00"/>
          </a:solidFill>
          <a:ln w="19050">
            <a:solidFill>
              <a:srgbClr val="FF0000"/>
            </a:solidFill>
          </a:ln>
        </p:spPr>
        <p:txBody>
          <a:bodyPr wrap="square" rtlCol="0">
            <a:spAutoFit/>
          </a:bodyPr>
          <a:lstStyle/>
          <a:p>
            <a:r>
              <a:rPr lang="en-US" b="1" dirty="0" err="1"/>
              <a:t>Ngữ</a:t>
            </a:r>
            <a:r>
              <a:rPr lang="en-US" b="1" dirty="0"/>
              <a:t> </a:t>
            </a:r>
            <a:r>
              <a:rPr lang="en-US" b="1" dirty="0" err="1"/>
              <a:t>liệu</a:t>
            </a:r>
            <a:r>
              <a:rPr lang="en-US" b="1" dirty="0"/>
              <a:t> </a:t>
            </a:r>
            <a:r>
              <a:rPr lang="en-US" b="1" dirty="0" err="1"/>
              <a:t>ngoài</a:t>
            </a:r>
            <a:r>
              <a:rPr lang="en-US" b="1" dirty="0"/>
              <a:t> </a:t>
            </a:r>
            <a:r>
              <a:rPr lang="en-US" b="1" dirty="0" err="1"/>
              <a:t>văn</a:t>
            </a:r>
            <a:r>
              <a:rPr lang="en-US" b="1" dirty="0"/>
              <a:t> </a:t>
            </a:r>
            <a:r>
              <a:rPr lang="en-US" b="1" dirty="0" err="1"/>
              <a:t>bản</a:t>
            </a:r>
            <a:endParaRPr lang="en-US" b="1" dirty="0"/>
          </a:p>
        </p:txBody>
      </p:sp>
      <p:cxnSp>
        <p:nvCxnSpPr>
          <p:cNvPr id="16" name="Straight Arrow Connector 15"/>
          <p:cNvCxnSpPr>
            <a:endCxn id="15" idx="3"/>
          </p:cNvCxnSpPr>
          <p:nvPr/>
        </p:nvCxnSpPr>
        <p:spPr>
          <a:xfrm flipH="1">
            <a:off x="691842" y="3406029"/>
            <a:ext cx="130735" cy="70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83466" y="3927264"/>
            <a:ext cx="1475819" cy="194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67231" y="1144038"/>
            <a:ext cx="573933" cy="3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39259" y="1057072"/>
            <a:ext cx="704440" cy="738664"/>
          </a:xfrm>
          <a:prstGeom prst="rect">
            <a:avLst/>
          </a:prstGeom>
          <a:solidFill>
            <a:srgbClr val="FFFF00"/>
          </a:solidFill>
          <a:ln w="19050">
            <a:solidFill>
              <a:srgbClr val="FF0000"/>
            </a:solidFill>
          </a:ln>
        </p:spPr>
        <p:txBody>
          <a:bodyPr wrap="square" rtlCol="0">
            <a:spAutoFit/>
          </a:bodyPr>
          <a:lstStyle/>
          <a:p>
            <a:r>
              <a:rPr lang="en-US" b="1" dirty="0" err="1"/>
              <a:t>Văn</a:t>
            </a:r>
            <a:r>
              <a:rPr lang="en-US" b="1" dirty="0"/>
              <a:t> </a:t>
            </a:r>
            <a:r>
              <a:rPr lang="en-US" b="1" dirty="0" err="1"/>
              <a:t>bản</a:t>
            </a:r>
            <a:r>
              <a:rPr lang="en-US" b="1" dirty="0"/>
              <a:t> </a:t>
            </a:r>
            <a:r>
              <a:rPr lang="en-US" b="1" dirty="0" err="1"/>
              <a:t>thơ</a:t>
            </a:r>
            <a:endParaRPr lang="en-US" b="1" dirty="0"/>
          </a:p>
        </p:txBody>
      </p:sp>
      <p:cxnSp>
        <p:nvCxnSpPr>
          <p:cNvPr id="37" name="Straight Arrow Connector 36"/>
          <p:cNvCxnSpPr/>
          <p:nvPr/>
        </p:nvCxnSpPr>
        <p:spPr>
          <a:xfrm flipH="1">
            <a:off x="5543700" y="1426404"/>
            <a:ext cx="26146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231" y="3171119"/>
            <a:ext cx="573933" cy="6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826663" y="2847781"/>
            <a:ext cx="717035" cy="1169551"/>
          </a:xfrm>
          <a:prstGeom prst="rect">
            <a:avLst/>
          </a:prstGeom>
          <a:solidFill>
            <a:srgbClr val="FFFF00"/>
          </a:solidFill>
          <a:ln w="19050">
            <a:solidFill>
              <a:srgbClr val="FF0000"/>
            </a:solidFill>
          </a:ln>
        </p:spPr>
        <p:txBody>
          <a:bodyPr wrap="square" rtlCol="0">
            <a:spAutoFit/>
          </a:bodyPr>
          <a:lstStyle/>
          <a:p>
            <a:r>
              <a:rPr lang="en-US" b="1" dirty="0" err="1"/>
              <a:t>Ngữ</a:t>
            </a:r>
            <a:r>
              <a:rPr lang="en-US" b="1" dirty="0"/>
              <a:t> </a:t>
            </a:r>
            <a:r>
              <a:rPr lang="en-US" b="1" dirty="0" err="1"/>
              <a:t>liệu</a:t>
            </a:r>
            <a:r>
              <a:rPr lang="en-US" b="1" dirty="0"/>
              <a:t> </a:t>
            </a:r>
            <a:r>
              <a:rPr lang="en-US" b="1" dirty="0" err="1"/>
              <a:t>ngoài</a:t>
            </a:r>
            <a:r>
              <a:rPr lang="en-US" b="1" dirty="0"/>
              <a:t> </a:t>
            </a:r>
            <a:r>
              <a:rPr lang="en-US" b="1" dirty="0" err="1"/>
              <a:t>văn</a:t>
            </a:r>
            <a:r>
              <a:rPr lang="en-US" b="1" dirty="0"/>
              <a:t> </a:t>
            </a:r>
            <a:r>
              <a:rPr lang="en-US" b="1" dirty="0" err="1"/>
              <a:t>bản</a:t>
            </a:r>
            <a:endParaRPr lang="en-US" b="1" dirty="0"/>
          </a:p>
        </p:txBody>
      </p:sp>
      <p:cxnSp>
        <p:nvCxnSpPr>
          <p:cNvPr id="40" name="Straight Connector 39"/>
          <p:cNvCxnSpPr/>
          <p:nvPr/>
        </p:nvCxnSpPr>
        <p:spPr>
          <a:xfrm>
            <a:off x="7002216" y="4113609"/>
            <a:ext cx="670670" cy="44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531103" y="3550276"/>
            <a:ext cx="26146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080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down)">
                                      <p:cBhvr>
                                        <p:cTn id="48" dur="500"/>
                                        <p:tgtEl>
                                          <p:spTgt spid="3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barn(inVertical)">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down)">
                                      <p:cBhvr>
                                        <p:cTn id="6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36" grpId="0" animBg="1"/>
      <p:bldP spid="39" grpId="0" animBg="1"/>
    </p:bldLst>
  </p:timing>
</p:sld>
</file>

<file path=ppt/theme/theme1.xml><?xml version="1.0" encoding="utf-8"?>
<a:theme xmlns:a="http://schemas.openxmlformats.org/drawingml/2006/main" name="Floral Pattern by Slidesgo">
  <a:themeElements>
    <a:clrScheme name="Simple Light">
      <a:dk1>
        <a:srgbClr val="F8F5F1"/>
      </a:dk1>
      <a:lt1>
        <a:srgbClr val="324055"/>
      </a:lt1>
      <a:dk2>
        <a:srgbClr val="09537E"/>
      </a:dk2>
      <a:lt2>
        <a:srgbClr val="7A99A1"/>
      </a:lt2>
      <a:accent1>
        <a:srgbClr val="349390"/>
      </a:accent1>
      <a:accent2>
        <a:srgbClr val="1F847F"/>
      </a:accent2>
      <a:accent3>
        <a:srgbClr val="F8B687"/>
      </a:accent3>
      <a:accent4>
        <a:srgbClr val="EF9E67"/>
      </a:accent4>
      <a:accent5>
        <a:srgbClr val="EB6352"/>
      </a:accent5>
      <a:accent6>
        <a:srgbClr val="E2473B"/>
      </a:accent6>
      <a:hlink>
        <a:srgbClr val="3240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2315</TotalTime>
  <Words>5478</Words>
  <PresentationFormat>On-screen Show (16:9)</PresentationFormat>
  <Paragraphs>555</Paragraphs>
  <Slides>50</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Arial</vt:lpstr>
      <vt:lpstr>Amatic SC</vt:lpstr>
      <vt:lpstr>Didact Gothic</vt:lpstr>
      <vt:lpstr>宋体</vt:lpstr>
      <vt:lpstr>Times New Roman</vt:lpstr>
      <vt:lpstr>Calibri</vt:lpstr>
      <vt:lpstr>Wingdings</vt:lpstr>
      <vt:lpstr>Symbol</vt:lpstr>
      <vt:lpstr>Bahiana</vt:lpstr>
      <vt:lpstr>Roboto Slab</vt:lpstr>
      <vt:lpstr>Muli</vt:lpstr>
      <vt:lpstr>Floral Pattern by Slidesgo</vt:lpstr>
      <vt:lpstr>TỔNG Hợp NHỮNG KIẾN THỨC CẦN NHỚ MÔN NGỮ VĂN THI VÀO LỚP 10 THPT</vt:lpstr>
      <vt:lpstr>Hệ thống các văn bản trong chương trình</vt:lpstr>
      <vt:lpstr>Slide 3</vt:lpstr>
      <vt:lpstr>1. người lính &amp; chiến tranh</vt:lpstr>
      <vt:lpstr>NHỮNG NỘI DUNG CƠ BẢN</vt:lpstr>
      <vt:lpstr>i. kết cấu chung của đề thi</vt:lpstr>
      <vt:lpstr>Slide 7</vt:lpstr>
      <vt:lpstr>Slide 8</vt:lpstr>
      <vt:lpstr>Slide 9</vt:lpstr>
      <vt:lpstr>ii. Hướng dẫn cách làm phần nghị luận văn học</vt:lpstr>
      <vt:lpstr>1. Cách trả lời các câu hỏi đọc-hiểu</vt:lpstr>
      <vt:lpstr>Slide 12</vt:lpstr>
      <vt:lpstr>Slide 13</vt:lpstr>
      <vt:lpstr>Slide 14</vt:lpstr>
      <vt:lpstr>Slide 15</vt:lpstr>
      <vt:lpstr>Slide 16</vt:lpstr>
      <vt:lpstr>Slide 17</vt:lpstr>
      <vt:lpstr>Slide 18</vt:lpstr>
      <vt:lpstr>Slide 19</vt:lpstr>
      <vt:lpstr>Slide 20</vt:lpstr>
      <vt:lpstr>Slide 21</vt:lpstr>
      <vt:lpstr>2. hướng dẫn cách viết đoạn nghị luận văn học</vt:lpstr>
      <vt:lpstr>Slide 23</vt:lpstr>
      <vt:lpstr>a. đoạn văn phân tích</vt:lpstr>
      <vt:lpstr>Slide 25</vt:lpstr>
      <vt:lpstr>Slide 26</vt:lpstr>
      <vt:lpstr>KĨ NĂNG VIẾT ĐOẠN</vt:lpstr>
      <vt:lpstr>Mẹo viết đoạn quy nạp?</vt:lpstr>
      <vt:lpstr>Mẹo viết đoạn DIỄN DỊCH</vt:lpstr>
      <vt:lpstr>Mẹo viết đoạn t-p-h</vt:lpstr>
      <vt:lpstr>Mẹo viết đoạn t-p-h?</vt:lpstr>
      <vt:lpstr>Các lỗi thường mắc KHI SỬ DỤNG KIẾN THỨC Tiếng việt TRONG ĐOẠN VĂN</vt:lpstr>
      <vt:lpstr>HƯỚNG DẪN CÁCH VIẾT ĐOẠN VĂN</vt:lpstr>
      <vt:lpstr>VIẾT ĐOẠN VỀ MỘT TÁC PHẨM TRUYỆN</vt:lpstr>
      <vt:lpstr>Các lỗi thường gặp khi viết đoạn phân tích truyện</vt:lpstr>
      <vt:lpstr>VIẾT ĐOẠN VỀ MỘT TÁC PHẨM THƠ</vt:lpstr>
      <vt:lpstr>Các lỗi thường gặp khi viết đoạn phân tích thơ</vt:lpstr>
      <vt:lpstr>Đặc trưng thể loại</vt:lpstr>
      <vt:lpstr>Slide 39</vt:lpstr>
      <vt:lpstr>Slide 40</vt:lpstr>
      <vt:lpstr>Slide 41</vt:lpstr>
      <vt:lpstr>Slide 42</vt:lpstr>
      <vt:lpstr>Slide 43</vt:lpstr>
      <vt:lpstr>Slide 44</vt:lpstr>
      <vt:lpstr>Slide 45</vt:lpstr>
      <vt:lpstr>Slide 46</vt:lpstr>
      <vt:lpstr>Slide 47</vt:lpstr>
      <vt:lpstr>Slide 48</vt:lpstr>
      <vt:lpstr>B. ĐOẠN VĂN  THUYẾT MINH</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Printed>2021-04-20T06:48:06Z</cp:lastPrinted>
  <dcterms:modified xsi:type="dcterms:W3CDTF">2021-05-31T04:20:50Z</dcterms:modified>
</cp:coreProperties>
</file>