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</p:sldIdLst>
  <p:sldSz cx="12192000" cy="6858000"/>
  <p:notesSz cx="6858000" cy="9144000"/>
  <p:embeddedFontLst>
    <p:embeddedFont>
      <p:font typeface="VNI-Avo" pitchFamily="2" charset="0"/>
      <p:regular r:id="rId9"/>
      <p:bold r:id="rId10"/>
      <p:italic r:id="rId11"/>
      <p:boldItalic r:id="rId12"/>
    </p:embeddedFont>
    <p:embeddedFont>
      <p:font typeface="Calibri Light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206" y="5403178"/>
            <a:ext cx="10932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VNI-Avo" pitchFamily="2" charset="0"/>
              </a:rPr>
              <a:t>    Caàu thuû soá 7 thu huùt khaùn giaû baèng moät cuù suùt döùt ñieåm.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4123" y="5424198"/>
            <a:ext cx="671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899" y="6033794"/>
            <a:ext cx="670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4966" y="6029241"/>
            <a:ext cx="671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1607"/>
          <a:stretch/>
        </p:blipFill>
        <p:spPr>
          <a:xfrm>
            <a:off x="582160" y="366172"/>
            <a:ext cx="10979220" cy="5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4278" y="123489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8239" y="155838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18535"/>
              </p:ext>
            </p:extLst>
          </p:nvPr>
        </p:nvGraphicFramePr>
        <p:xfrm>
          <a:off x="4305109" y="1164136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suùt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6922" y="279593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buït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4653" y="2795938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huït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2055" y="2795938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luït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8099" y="2785014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döùt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7220" y="2795149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7161" y="2795758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5828441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buùt chì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380" y="5831620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möùt döøa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5805967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nöùt neû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8969" y="2795149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suït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4031" y="2795149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söùt</a:t>
            </a:r>
            <a:endParaRPr lang="en-US" sz="4400" dirty="0"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29" y="4076242"/>
            <a:ext cx="2075357" cy="1660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596" y="4229321"/>
            <a:ext cx="2542314" cy="1400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388" y="3926524"/>
            <a:ext cx="2638793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507" y="1520328"/>
            <a:ext cx="20992098" cy="54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801" y="4727464"/>
            <a:ext cx="11849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NI-Avo" pitchFamily="2" charset="0"/>
              </a:rPr>
              <a:t>    </a:t>
            </a:r>
            <a:r>
              <a:rPr lang="en-US" sz="3200" b="1" dirty="0" err="1" smtClean="0">
                <a:latin typeface="VNI-Avo" pitchFamily="2" charset="0"/>
              </a:rPr>
              <a:t>Traän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ñaáu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thaät</a:t>
            </a:r>
            <a:r>
              <a:rPr lang="en-US" sz="3200" b="1" dirty="0" smtClean="0">
                <a:latin typeface="VNI-Avo" pitchFamily="2" charset="0"/>
              </a:rPr>
              <a:t> gay </a:t>
            </a:r>
            <a:r>
              <a:rPr lang="en-US" sz="3200" b="1" dirty="0" err="1" smtClean="0">
                <a:latin typeface="VNI-Avo" pitchFamily="2" charset="0"/>
              </a:rPr>
              <a:t>caán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Luùc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ñaàu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ñoâi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baïn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chôi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raát</a:t>
            </a:r>
            <a:r>
              <a:rPr lang="en-US" sz="3200" b="1" dirty="0" smtClean="0">
                <a:latin typeface="VNI-Avo" pitchFamily="2" charset="0"/>
              </a:rPr>
              <a:t> hay, </a:t>
            </a:r>
            <a:r>
              <a:rPr lang="en-US" sz="3200" b="1" dirty="0" err="1" smtClean="0">
                <a:latin typeface="VNI-Avo" pitchFamily="2" charset="0"/>
              </a:rPr>
              <a:t>ñoäi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nhaø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bò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daãn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moät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baøn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Baát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ngôø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caàu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thuû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soá</a:t>
            </a:r>
            <a:r>
              <a:rPr lang="en-US" sz="3200" b="1" dirty="0" smtClean="0">
                <a:latin typeface="VNI-Avo" pitchFamily="2" charset="0"/>
              </a:rPr>
              <a:t> 7 </a:t>
            </a:r>
            <a:r>
              <a:rPr lang="en-US" sz="3200" b="1" dirty="0" err="1" smtClean="0">
                <a:latin typeface="VNI-Avo" pitchFamily="2" charset="0"/>
              </a:rPr>
              <a:t>suùt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xa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Tæ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soá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laø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moät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ñeàu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Phuùt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choùt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soá</a:t>
            </a:r>
            <a:r>
              <a:rPr lang="en-US" sz="3200" b="1" dirty="0" smtClean="0">
                <a:latin typeface="VNI-Avo" pitchFamily="2" charset="0"/>
              </a:rPr>
              <a:t> 7 </a:t>
            </a:r>
            <a:r>
              <a:rPr lang="en-US" sz="3200" b="1" dirty="0" err="1" smtClean="0">
                <a:latin typeface="VNI-Avo" pitchFamily="2" charset="0"/>
              </a:rPr>
              <a:t>laïi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böùt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phaù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ghi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baøn</a:t>
            </a:r>
            <a:r>
              <a:rPr lang="en-US" sz="3200" b="1" dirty="0" smtClean="0">
                <a:latin typeface="VNI-Avo" pitchFamily="2" charset="0"/>
              </a:rPr>
              <a:t>. </a:t>
            </a:r>
            <a:r>
              <a:rPr lang="en-US" sz="3200" b="1" dirty="0" err="1" smtClean="0">
                <a:latin typeface="VNI-Avo" pitchFamily="2" charset="0"/>
              </a:rPr>
              <a:t>Khaùn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giaû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hoø</a:t>
            </a:r>
            <a:r>
              <a:rPr lang="en-US" sz="3200" b="1" dirty="0" smtClean="0">
                <a:latin typeface="VNI-Avo" pitchFamily="2" charset="0"/>
              </a:rPr>
              <a:t> reo </a:t>
            </a:r>
            <a:r>
              <a:rPr lang="en-US" sz="3200" b="1" dirty="0" err="1" smtClean="0">
                <a:latin typeface="VNI-Avo" pitchFamily="2" charset="0"/>
              </a:rPr>
              <a:t>nhaûy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</a:rPr>
              <a:t>muùa</a:t>
            </a:r>
            <a:r>
              <a:rPr lang="en-US" sz="3200" b="1" dirty="0" smtClean="0">
                <a:latin typeface="VNI-Avo" pitchFamily="2" charset="0"/>
              </a:rPr>
              <a:t>.</a:t>
            </a:r>
            <a:endParaRPr lang="en-US" sz="3200" b="1" dirty="0"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10496" y="5238387"/>
            <a:ext cx="55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5344" y="5725830"/>
            <a:ext cx="55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 sz="3200" dirty="0">
              <a:solidFill>
                <a:srgbClr val="FF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7" y="-109434"/>
            <a:ext cx="10255325" cy="49485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61880" y="5728314"/>
            <a:ext cx="55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Ñaù boùng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660" y="1462397"/>
            <a:ext cx="9416368" cy="51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-132879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4278" y="-157863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8239" y="-125514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533668"/>
              </p:ext>
            </p:extLst>
          </p:nvPr>
        </p:nvGraphicFramePr>
        <p:xfrm>
          <a:off x="4305109" y="882784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xmlns="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 dirty="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suùt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8995" y="228012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buït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6726" y="228012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huït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4128" y="2280126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luït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0172" y="226920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döùt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9293" y="227933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möùt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39114" y="2279946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nöùt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3026644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buùt</a:t>
            </a:r>
            <a:r>
              <a:rPr lang="en-US" sz="4400" dirty="0" smtClean="0">
                <a:latin typeface="VNI-Avo" pitchFamily="2" charset="0"/>
              </a:rPr>
              <a:t> </a:t>
            </a:r>
            <a:r>
              <a:rPr lang="en-US" sz="4400" dirty="0" err="1" smtClean="0">
                <a:latin typeface="VNI-Avo" pitchFamily="2" charset="0"/>
              </a:rPr>
              <a:t>chì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5333" y="3029823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möùt döøa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21877" y="3004170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VNI-Avo" pitchFamily="2" charset="0"/>
              </a:rPr>
              <a:t>nöùt neû</a:t>
            </a:r>
            <a:endParaRPr lang="en-US" sz="4400"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1042" y="2279337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suït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05984" y="2279337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VNI-Avo" pitchFamily="2" charset="0"/>
              </a:rPr>
              <a:t>söùt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801" y="3766178"/>
            <a:ext cx="11849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VNI-Avo" pitchFamily="2" charset="0"/>
              </a:rPr>
              <a:t>    </a:t>
            </a:r>
            <a:r>
              <a:rPr lang="en-US" sz="4000" b="1" dirty="0" err="1" smtClean="0">
                <a:latin typeface="VNI-Avo" pitchFamily="2" charset="0"/>
              </a:rPr>
              <a:t>Traän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ñaáu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thaät</a:t>
            </a:r>
            <a:r>
              <a:rPr lang="en-US" sz="4000" b="1" dirty="0" smtClean="0">
                <a:latin typeface="VNI-Avo" pitchFamily="2" charset="0"/>
              </a:rPr>
              <a:t> gay </a:t>
            </a:r>
            <a:r>
              <a:rPr lang="en-US" sz="4000" b="1" dirty="0" err="1" smtClean="0">
                <a:latin typeface="VNI-Avo" pitchFamily="2" charset="0"/>
              </a:rPr>
              <a:t>caán</a:t>
            </a:r>
            <a:r>
              <a:rPr lang="en-US" sz="4000" b="1" dirty="0" smtClean="0">
                <a:latin typeface="VNI-Avo" pitchFamily="2" charset="0"/>
              </a:rPr>
              <a:t>. </a:t>
            </a:r>
            <a:r>
              <a:rPr lang="en-US" sz="4000" b="1" dirty="0" err="1" smtClean="0">
                <a:latin typeface="VNI-Avo" pitchFamily="2" charset="0"/>
              </a:rPr>
              <a:t>Luùc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ñaàu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ñoâi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baïn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chôi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raát</a:t>
            </a:r>
            <a:r>
              <a:rPr lang="en-US" sz="4000" b="1" dirty="0" smtClean="0">
                <a:latin typeface="VNI-Avo" pitchFamily="2" charset="0"/>
              </a:rPr>
              <a:t> hay, </a:t>
            </a:r>
            <a:r>
              <a:rPr lang="en-US" sz="4000" b="1" dirty="0" err="1" smtClean="0">
                <a:latin typeface="VNI-Avo" pitchFamily="2" charset="0"/>
              </a:rPr>
              <a:t>ñoäi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nhaø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bò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daãn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moät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baøn</a:t>
            </a:r>
            <a:r>
              <a:rPr lang="en-US" sz="4000" b="1" dirty="0" smtClean="0">
                <a:latin typeface="VNI-Avo" pitchFamily="2" charset="0"/>
              </a:rPr>
              <a:t>. </a:t>
            </a:r>
            <a:r>
              <a:rPr lang="en-US" sz="4000" b="1" dirty="0" err="1" smtClean="0">
                <a:latin typeface="VNI-Avo" pitchFamily="2" charset="0"/>
              </a:rPr>
              <a:t>Baát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ngôø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caàu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thuû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soá</a:t>
            </a:r>
            <a:r>
              <a:rPr lang="en-US" sz="4000" b="1" dirty="0" smtClean="0">
                <a:latin typeface="VNI-Avo" pitchFamily="2" charset="0"/>
              </a:rPr>
              <a:t> 7 </a:t>
            </a:r>
            <a:r>
              <a:rPr lang="en-US" sz="4000" b="1" dirty="0" err="1" smtClean="0">
                <a:latin typeface="VNI-Avo" pitchFamily="2" charset="0"/>
              </a:rPr>
              <a:t>suùt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xa</a:t>
            </a:r>
            <a:r>
              <a:rPr lang="en-US" sz="4000" b="1" dirty="0" smtClean="0">
                <a:latin typeface="VNI-Avo" pitchFamily="2" charset="0"/>
              </a:rPr>
              <a:t>. </a:t>
            </a:r>
            <a:r>
              <a:rPr lang="en-US" sz="4000" b="1" dirty="0" err="1" smtClean="0">
                <a:latin typeface="VNI-Avo" pitchFamily="2" charset="0"/>
              </a:rPr>
              <a:t>Tæ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soá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laø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moät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ñeàu</a:t>
            </a:r>
            <a:r>
              <a:rPr lang="en-US" sz="4000" b="1" dirty="0" smtClean="0">
                <a:latin typeface="VNI-Avo" pitchFamily="2" charset="0"/>
              </a:rPr>
              <a:t>. </a:t>
            </a:r>
            <a:r>
              <a:rPr lang="en-US" sz="4000" b="1" dirty="0" err="1" smtClean="0">
                <a:latin typeface="VNI-Avo" pitchFamily="2" charset="0"/>
              </a:rPr>
              <a:t>Phuùt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choùt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soá</a:t>
            </a:r>
            <a:r>
              <a:rPr lang="en-US" sz="4000" b="1" dirty="0" smtClean="0">
                <a:latin typeface="VNI-Avo" pitchFamily="2" charset="0"/>
              </a:rPr>
              <a:t> 7 </a:t>
            </a:r>
            <a:r>
              <a:rPr lang="en-US" sz="4000" b="1" dirty="0" err="1" smtClean="0">
                <a:latin typeface="VNI-Avo" pitchFamily="2" charset="0"/>
              </a:rPr>
              <a:t>laïi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böùt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phaù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ghi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baøn</a:t>
            </a:r>
            <a:r>
              <a:rPr lang="en-US" sz="4000" b="1" dirty="0" smtClean="0">
                <a:latin typeface="VNI-Avo" pitchFamily="2" charset="0"/>
              </a:rPr>
              <a:t>. </a:t>
            </a:r>
            <a:r>
              <a:rPr lang="en-US" sz="4000" b="1" dirty="0" err="1" smtClean="0">
                <a:latin typeface="VNI-Avo" pitchFamily="2" charset="0"/>
              </a:rPr>
              <a:t>Khaùn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giaû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hoø</a:t>
            </a:r>
            <a:r>
              <a:rPr lang="en-US" sz="4000" b="1" dirty="0" smtClean="0">
                <a:latin typeface="VNI-Avo" pitchFamily="2" charset="0"/>
              </a:rPr>
              <a:t> reo </a:t>
            </a:r>
            <a:r>
              <a:rPr lang="en-US" sz="4000" b="1" dirty="0" err="1" smtClean="0">
                <a:latin typeface="VNI-Avo" pitchFamily="2" charset="0"/>
              </a:rPr>
              <a:t>nhaûy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muùa</a:t>
            </a:r>
            <a:r>
              <a:rPr lang="en-US" sz="4000" b="1" dirty="0" smtClean="0">
                <a:latin typeface="VNI-Avo" pitchFamily="2" charset="0"/>
              </a:rPr>
              <a:t>.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251367" y="5006180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06314" y="5616015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09512" y="5013636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1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507" y="1520328"/>
            <a:ext cx="20992098" cy="54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306</TotalTime>
  <Words>201</Words>
  <PresentationFormat>Custom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VNI-Avo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2020-10-19T12:51:54Z</dcterms:created>
  <dcterms:modified xsi:type="dcterms:W3CDTF">2020-11-20T08:32:36Z</dcterms:modified>
</cp:coreProperties>
</file>