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1"/>
  </p:notesMasterIdLst>
  <p:sldIdLst>
    <p:sldId id="679" r:id="rId3"/>
    <p:sldId id="256" r:id="rId4"/>
    <p:sldId id="259" r:id="rId5"/>
    <p:sldId id="709" r:id="rId6"/>
    <p:sldId id="643" r:id="rId7"/>
    <p:sldId id="708" r:id="rId8"/>
    <p:sldId id="263" r:id="rId9"/>
    <p:sldId id="694" r:id="rId10"/>
    <p:sldId id="695" r:id="rId11"/>
    <p:sldId id="260" r:id="rId12"/>
    <p:sldId id="693" r:id="rId13"/>
    <p:sldId id="696" r:id="rId14"/>
    <p:sldId id="697" r:id="rId15"/>
    <p:sldId id="690" r:id="rId16"/>
    <p:sldId id="646" r:id="rId17"/>
    <p:sldId id="705" r:id="rId18"/>
    <p:sldId id="706" r:id="rId19"/>
    <p:sldId id="707" r:id="rId20"/>
  </p:sldIdLst>
  <p:sldSz cx="24384000" cy="13716000"/>
  <p:notesSz cx="6858000" cy="9144000"/>
  <p:embeddedFontLst>
    <p:embeddedFont>
      <p:font typeface="Abril Fatface" panose="02000503000000020003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hu Van An" panose="0202050305040509030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36FA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60"/>
  </p:normalViewPr>
  <p:slideViewPr>
    <p:cSldViewPr snapToGrid="0">
      <p:cViewPr varScale="1">
        <p:scale>
          <a:sx n="30" d="100"/>
          <a:sy n="30" d="100"/>
        </p:scale>
        <p:origin x="184" y="28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39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78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71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4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04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79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09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39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60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41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00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32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01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08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9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97240"/>
            <a:ext cx="8769927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9815946" y="1267238"/>
            <a:ext cx="13944600" cy="12233184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193793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187" y="4568130"/>
              <a:ext cx="13645662" cy="72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song.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IV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 HỆ SONG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TRONG KHÔNG GIAN.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BAB073-AA42-D868-A9E7-BDFA91474D75}"/>
              </a:ext>
            </a:extLst>
          </p:cNvPr>
          <p:cNvSpPr/>
          <p:nvPr/>
        </p:nvSpPr>
        <p:spPr>
          <a:xfrm rot="10800000">
            <a:off x="262336" y="1348348"/>
            <a:ext cx="5131486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325683"/>
            <a:ext cx="24011466" cy="12139671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0A1A89-EC09-E8AC-A29F-48F73FCB79A3}"/>
              </a:ext>
            </a:extLst>
          </p:cNvPr>
          <p:cNvSpPr/>
          <p:nvPr/>
        </p:nvSpPr>
        <p:spPr>
          <a:xfrm rot="10800000">
            <a:off x="894944" y="1335431"/>
            <a:ext cx="4446754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4DA01-9EFF-7E04-B80A-B03CF9F384DC}"/>
              </a:ext>
            </a:extLst>
          </p:cNvPr>
          <p:cNvSpPr txBox="1"/>
          <p:nvPr/>
        </p:nvSpPr>
        <p:spPr>
          <a:xfrm>
            <a:off x="894944" y="1308848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1D8C9-23A0-442E-855C-2DA2B55608B1}"/>
              </a:ext>
            </a:extLst>
          </p:cNvPr>
          <p:cNvSpPr/>
          <p:nvPr/>
        </p:nvSpPr>
        <p:spPr>
          <a:xfrm>
            <a:off x="1119134" y="6255383"/>
            <a:ext cx="16697966" cy="93443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08D29E-5E5E-4142-A328-B29A6364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226" y="5695359"/>
            <a:ext cx="4793811" cy="417620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10EA342-F8F9-41F9-A09E-47450248003F}"/>
              </a:ext>
            </a:extLst>
          </p:cNvPr>
          <p:cNvSpPr/>
          <p:nvPr/>
        </p:nvSpPr>
        <p:spPr>
          <a:xfrm>
            <a:off x="1119134" y="8024838"/>
            <a:ext cx="15658808" cy="150061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DC0152F-1ED8-4CB4-BEDF-D0BE555CCEC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40908" y="8029865"/>
            <a:ext cx="822960" cy="664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FE5FE4-5CA5-4537-8AD9-C1D4266F70B5}"/>
                  </a:ext>
                </a:extLst>
              </p:cNvPr>
              <p:cNvSpPr txBox="1"/>
              <p:nvPr/>
            </p:nvSpPr>
            <p:spPr>
              <a:xfrm>
                <a:off x="1353737" y="1435686"/>
                <a:ext cx="2264033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nhảy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FE5FE4-5CA5-4537-8AD9-C1D4266F7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37" y="1435686"/>
                <a:ext cx="22640336" cy="2031325"/>
              </a:xfrm>
              <a:prstGeom prst="rect">
                <a:avLst/>
              </a:prstGeom>
              <a:blipFill>
                <a:blip r:embed="rId6"/>
                <a:stretch>
                  <a:fillRect l="-1023" t="-6607" r="-1723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29920160-1F7D-479C-BA15-27B9A9707C84}"/>
              </a:ext>
            </a:extLst>
          </p:cNvPr>
          <p:cNvSpPr txBox="1"/>
          <p:nvPr/>
        </p:nvSpPr>
        <p:spPr>
          <a:xfrm>
            <a:off x="1119134" y="3842403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F1D067-F675-4A58-AFD5-277F1CA1EC95}"/>
                  </a:ext>
                </a:extLst>
              </p:cNvPr>
              <p:cNvSpPr txBox="1"/>
              <p:nvPr/>
            </p:nvSpPr>
            <p:spPr>
              <a:xfrm>
                <a:off x="1119134" y="4659219"/>
                <a:ext cx="213430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F1D067-F675-4A58-AFD5-277F1CA1E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4" y="4659219"/>
                <a:ext cx="21343036" cy="830997"/>
              </a:xfrm>
              <a:prstGeom prst="rect">
                <a:avLst/>
              </a:prstGeom>
              <a:blipFill>
                <a:blip r:embed="rId7"/>
                <a:stretch>
                  <a:fillRect l="-1314" t="-17518" r="-1285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A2F4323-96D6-46E6-997A-659AC8505AC9}"/>
              </a:ext>
            </a:extLst>
          </p:cNvPr>
          <p:cNvSpPr txBox="1"/>
          <p:nvPr/>
        </p:nvSpPr>
        <p:spPr>
          <a:xfrm>
            <a:off x="1119134" y="9688569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12181-DC0B-4E31-A881-A673B1A584A9}"/>
              </a:ext>
            </a:extLst>
          </p:cNvPr>
          <p:cNvSpPr txBox="1"/>
          <p:nvPr/>
        </p:nvSpPr>
        <p:spPr>
          <a:xfrm>
            <a:off x="3455524" y="9688569"/>
            <a:ext cx="1675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0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26" grpId="0" animBg="1"/>
      <p:bldP spid="47" grpId="0" animBg="1"/>
      <p:bldP spid="6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BAB073-AA42-D868-A9E7-BDFA91474D75}"/>
              </a:ext>
            </a:extLst>
          </p:cNvPr>
          <p:cNvSpPr/>
          <p:nvPr/>
        </p:nvSpPr>
        <p:spPr>
          <a:xfrm rot="10800000">
            <a:off x="262336" y="1348348"/>
            <a:ext cx="5131486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325683"/>
            <a:ext cx="24011466" cy="12139671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0A1A89-EC09-E8AC-A29F-48F73FCB79A3}"/>
              </a:ext>
            </a:extLst>
          </p:cNvPr>
          <p:cNvSpPr/>
          <p:nvPr/>
        </p:nvSpPr>
        <p:spPr>
          <a:xfrm rot="10800000">
            <a:off x="894944" y="1335431"/>
            <a:ext cx="4446754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4DA01-9EFF-7E04-B80A-B03CF9F384DC}"/>
              </a:ext>
            </a:extLst>
          </p:cNvPr>
          <p:cNvSpPr txBox="1"/>
          <p:nvPr/>
        </p:nvSpPr>
        <p:spPr>
          <a:xfrm>
            <a:off x="894944" y="1271132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1D8C9-23A0-442E-855C-2DA2B55608B1}"/>
              </a:ext>
            </a:extLst>
          </p:cNvPr>
          <p:cNvSpPr/>
          <p:nvPr/>
        </p:nvSpPr>
        <p:spPr>
          <a:xfrm>
            <a:off x="1202425" y="7203460"/>
            <a:ext cx="17810892" cy="150061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FE5FE4-5CA5-4537-8AD9-C1D4266F70B5}"/>
              </a:ext>
            </a:extLst>
          </p:cNvPr>
          <p:cNvSpPr txBox="1"/>
          <p:nvPr/>
        </p:nvSpPr>
        <p:spPr>
          <a:xfrm>
            <a:off x="1202425" y="1409066"/>
            <a:ext cx="2264033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920160-1F7D-479C-BA15-27B9A9707C84}"/>
              </a:ext>
            </a:extLst>
          </p:cNvPr>
          <p:cNvSpPr txBox="1"/>
          <p:nvPr/>
        </p:nvSpPr>
        <p:spPr>
          <a:xfrm>
            <a:off x="1202425" y="4698746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F1D067-F675-4A58-AFD5-277F1CA1EC95}"/>
              </a:ext>
            </a:extLst>
          </p:cNvPr>
          <p:cNvSpPr txBox="1"/>
          <p:nvPr/>
        </p:nvSpPr>
        <p:spPr>
          <a:xfrm>
            <a:off x="3589959" y="4735558"/>
            <a:ext cx="1599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4E3CD-8A0F-4D2E-BD37-921708D699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275" y="4851676"/>
            <a:ext cx="3773224" cy="3323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A666A-5861-4B00-92EE-A5037F99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5701" y="8634312"/>
            <a:ext cx="3828571" cy="28095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023A2D-0828-4765-85A8-ACC98FBC858F}"/>
              </a:ext>
            </a:extLst>
          </p:cNvPr>
          <p:cNvSpPr txBox="1"/>
          <p:nvPr/>
        </p:nvSpPr>
        <p:spPr>
          <a:xfrm>
            <a:off x="1202425" y="5710781"/>
            <a:ext cx="17623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721E71-8E38-440C-A13F-DE80AA870B9A}"/>
                  </a:ext>
                </a:extLst>
              </p:cNvPr>
              <p:cNvSpPr/>
              <p:nvPr/>
            </p:nvSpPr>
            <p:spPr>
              <a:xfrm>
                <a:off x="1202425" y="8897598"/>
                <a:ext cx="17810892" cy="3519717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mặt phẳng hoàn toàn xác định nếu biết ba điểm không thẳng hàng thuộc mặt phẳng 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kí hiệu mặt phẳng đi qua ba điểm không thẳng hàng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721E71-8E38-440C-A13F-DE80AA870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25" y="8897598"/>
                <a:ext cx="17810892" cy="3519717"/>
              </a:xfrm>
              <a:prstGeom prst="rect">
                <a:avLst/>
              </a:prstGeom>
              <a:blipFill>
                <a:blip r:embed="rId6"/>
                <a:stretch>
                  <a:fillRect l="-1265" t="-3454" r="-1300" b="-1209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2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26" grpId="0" animBg="1"/>
      <p:bldP spid="6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C55F71-A96D-387E-CBB9-0904438F955B}"/>
              </a:ext>
            </a:extLst>
          </p:cNvPr>
          <p:cNvSpPr/>
          <p:nvPr/>
        </p:nvSpPr>
        <p:spPr>
          <a:xfrm rot="10800000">
            <a:off x="186266" y="1193393"/>
            <a:ext cx="4157133" cy="81150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28364"/>
            <a:ext cx="24011466" cy="12299769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4238894" cy="830997"/>
              <a:chOff x="9400348" y="1462260"/>
              <a:chExt cx="4238894" cy="830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4"/>
                <a:ext cx="3540856" cy="811504"/>
                <a:chOff x="355448" y="5129572"/>
                <a:chExt cx="2035645" cy="49842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034414" cy="498425"/>
                  <a:chOff x="623909" y="6169777"/>
                  <a:chExt cx="2034414" cy="396461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03441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3" y="1462260"/>
                <a:ext cx="4064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4800" b="1" i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800" b="1" i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800" b="1" i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4549341" y="1299830"/>
            <a:ext cx="15022335" cy="721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11297-F0DA-8809-D6F5-BA314E2A3197}"/>
              </a:ext>
            </a:extLst>
          </p:cNvPr>
          <p:cNvSpPr txBox="1"/>
          <p:nvPr/>
        </p:nvSpPr>
        <p:spPr>
          <a:xfrm>
            <a:off x="3786067" y="1823233"/>
            <a:ext cx="16594502" cy="104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8877C-8C56-13AC-3782-DC6BBCC2EA24}"/>
              </a:ext>
            </a:extLst>
          </p:cNvPr>
          <p:cNvSpPr txBox="1"/>
          <p:nvPr/>
        </p:nvSpPr>
        <p:spPr>
          <a:xfrm>
            <a:off x="937036" y="2134280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7E43C0-DFF5-44B0-B84D-A9CAB8528DE3}"/>
              </a:ext>
            </a:extLst>
          </p:cNvPr>
          <p:cNvSpPr/>
          <p:nvPr/>
        </p:nvSpPr>
        <p:spPr>
          <a:xfrm rot="10800000">
            <a:off x="342539" y="3396347"/>
            <a:ext cx="4000860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7A8E7F-1238-40B1-9D7C-E5A17308A2B1}"/>
              </a:ext>
            </a:extLst>
          </p:cNvPr>
          <p:cNvSpPr/>
          <p:nvPr/>
        </p:nvSpPr>
        <p:spPr>
          <a:xfrm rot="10800000">
            <a:off x="594780" y="3402794"/>
            <a:ext cx="3570819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2D1149-29DD-4893-AFAB-61785893780D}"/>
              </a:ext>
            </a:extLst>
          </p:cNvPr>
          <p:cNvSpPr txBox="1"/>
          <p:nvPr/>
        </p:nvSpPr>
        <p:spPr>
          <a:xfrm>
            <a:off x="673149" y="3351857"/>
            <a:ext cx="31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67A849-D3E1-40DE-87FB-F78B4F74E892}"/>
                  </a:ext>
                </a:extLst>
              </p:cNvPr>
              <p:cNvSpPr txBox="1"/>
              <p:nvPr/>
            </p:nvSpPr>
            <p:spPr>
              <a:xfrm>
                <a:off x="573489" y="3715977"/>
                <a:ext cx="22072991" cy="144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Cho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67A849-D3E1-40DE-87FB-F78B4F74E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9" y="3715977"/>
                <a:ext cx="22072991" cy="1447127"/>
              </a:xfrm>
              <a:prstGeom prst="rect">
                <a:avLst/>
              </a:prstGeom>
              <a:blipFill>
                <a:blip r:embed="rId4"/>
                <a:stretch>
                  <a:fillRect t="-8861" r="-1077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08B09C2-7BE0-48DA-ACEC-E8A4614C68FE}"/>
              </a:ext>
            </a:extLst>
          </p:cNvPr>
          <p:cNvSpPr txBox="1"/>
          <p:nvPr/>
        </p:nvSpPr>
        <p:spPr>
          <a:xfrm>
            <a:off x="937035" y="5043891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669DB0-0DAF-4766-A86E-E533362F07CB}"/>
                  </a:ext>
                </a:extLst>
              </p:cNvPr>
              <p:cNvSpPr txBox="1"/>
              <p:nvPr/>
            </p:nvSpPr>
            <p:spPr>
              <a:xfrm>
                <a:off x="3336161" y="5070164"/>
                <a:ext cx="1382642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𝑫𝑩𝑪</m:t>
                        </m:r>
                      </m:e>
                    </m:d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669DB0-0DAF-4766-A86E-E533362F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61" y="5070164"/>
                <a:ext cx="13826424" cy="2031325"/>
              </a:xfrm>
              <a:prstGeom prst="rect">
                <a:avLst/>
              </a:prstGeom>
              <a:blipFill>
                <a:blip r:embed="rId5"/>
                <a:stretch>
                  <a:fillRect l="-1675" t="-6306" r="-2822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59B52A1-E006-485D-9F8E-DC7EABA7E513}"/>
              </a:ext>
            </a:extLst>
          </p:cNvPr>
          <p:cNvSpPr/>
          <p:nvPr/>
        </p:nvSpPr>
        <p:spPr>
          <a:xfrm rot="10800000">
            <a:off x="232879" y="7484843"/>
            <a:ext cx="5179179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EA2264D-E83A-4B30-841E-48D35AB288E6}"/>
              </a:ext>
            </a:extLst>
          </p:cNvPr>
          <p:cNvSpPr/>
          <p:nvPr/>
        </p:nvSpPr>
        <p:spPr>
          <a:xfrm rot="10800000">
            <a:off x="447899" y="7480690"/>
            <a:ext cx="4823482" cy="87344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5A1F70-823E-4595-B441-2F4301432ABC}"/>
              </a:ext>
            </a:extLst>
          </p:cNvPr>
          <p:cNvSpPr txBox="1"/>
          <p:nvPr/>
        </p:nvSpPr>
        <p:spPr>
          <a:xfrm>
            <a:off x="573489" y="7588275"/>
            <a:ext cx="43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288D25-037B-497B-B26C-2D8E5838BB70}"/>
              </a:ext>
            </a:extLst>
          </p:cNvPr>
          <p:cNvSpPr txBox="1"/>
          <p:nvPr/>
        </p:nvSpPr>
        <p:spPr>
          <a:xfrm>
            <a:off x="2615026" y="9423623"/>
            <a:ext cx="16956650" cy="73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63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F60BC-103D-4E07-AD5E-0AB05FE6D019}"/>
                  </a:ext>
                </a:extLst>
              </p:cNvPr>
              <p:cNvSpPr txBox="1"/>
              <p:nvPr/>
            </p:nvSpPr>
            <p:spPr>
              <a:xfrm>
                <a:off x="937036" y="7614862"/>
                <a:ext cx="16383810" cy="144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</a:t>
                </a:r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F60BC-103D-4E07-AD5E-0AB05FE6D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36" y="7614862"/>
                <a:ext cx="16383810" cy="1447127"/>
              </a:xfrm>
              <a:prstGeom prst="rect">
                <a:avLst/>
              </a:prstGeom>
              <a:blipFill>
                <a:blip r:embed="rId7"/>
                <a:stretch>
                  <a:fillRect t="-8403" r="-1265" b="-18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B0DE1518-69C1-4010-BE79-F5C975E45452}"/>
              </a:ext>
            </a:extLst>
          </p:cNvPr>
          <p:cNvSpPr txBox="1"/>
          <p:nvPr/>
        </p:nvSpPr>
        <p:spPr>
          <a:xfrm>
            <a:off x="794437" y="9399462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53B31-11E4-C8D6-BDA6-F753656F9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7736" y="4353891"/>
            <a:ext cx="4902290" cy="58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 animBg="1"/>
      <p:bldP spid="22" grpId="0"/>
      <p:bldP spid="23" grpId="0"/>
      <p:bldP spid="40" grpId="0" animBg="1"/>
      <p:bldP spid="41" grpId="0" animBg="1"/>
      <p:bldP spid="42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EB09D3-F47C-95F8-4CFE-A91EA5060F48}"/>
              </a:ext>
            </a:extLst>
          </p:cNvPr>
          <p:cNvSpPr txBox="1"/>
          <p:nvPr/>
        </p:nvSpPr>
        <p:spPr>
          <a:xfrm>
            <a:off x="501263" y="10305645"/>
            <a:ext cx="2368226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		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E9B706-DA42-60DB-D24E-C667B53BF406}"/>
              </a:ext>
            </a:extLst>
          </p:cNvPr>
          <p:cNvSpPr txBox="1">
            <a:spLocks/>
          </p:cNvSpPr>
          <p:nvPr/>
        </p:nvSpPr>
        <p:spPr>
          <a:xfrm>
            <a:off x="239528" y="1002383"/>
            <a:ext cx="7699127" cy="868814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389927" y="722021"/>
            <a:ext cx="2946234" cy="76926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71A7F-CE3A-B209-A9A9-6872E199E25A}"/>
              </a:ext>
            </a:extLst>
          </p:cNvPr>
          <p:cNvSpPr txBox="1"/>
          <p:nvPr/>
        </p:nvSpPr>
        <p:spPr>
          <a:xfrm>
            <a:off x="489004" y="2534929"/>
            <a:ext cx="71962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</a:t>
            </a:r>
            <a:r>
              <a:rPr lang="vi-VN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489004" y="10063650"/>
            <a:ext cx="3600000" cy="90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9EB1804-D460-4D0B-885B-E2FDE0950081}"/>
              </a:ext>
            </a:extLst>
          </p:cNvPr>
          <p:cNvPicPr/>
          <p:nvPr/>
        </p:nvPicPr>
        <p:blipFill rotWithShape="1">
          <a:blip r:embed="rId3"/>
          <a:srcRect l="11554" t="33890" r="8223" b="24518"/>
          <a:stretch/>
        </p:blipFill>
        <p:spPr bwMode="auto">
          <a:xfrm>
            <a:off x="8188131" y="991916"/>
            <a:ext cx="15966397" cy="854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06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2103418" y="4802471"/>
            <a:ext cx="20177164" cy="219422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06370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8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46618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461083" y="3754328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148374" y="391467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3" y="2236123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đường thẳng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và không đi qua điểm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Xác định được nhiều nhất bao nhiêu mặt phẳng bởi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3" y="2236123"/>
                <a:ext cx="19567326" cy="1384995"/>
              </a:xfrm>
              <a:prstGeom prst="rect">
                <a:avLst/>
              </a:prstGeom>
              <a:blipFill>
                <a:blip r:embed="rId5"/>
                <a:stretch>
                  <a:fillRect l="-1184" t="-9692" r="-530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705816" y="6781110"/>
                <a:ext cx="11846257" cy="1576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3 mặt phẳng là: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16" y="6781110"/>
                <a:ext cx="11846257" cy="1576394"/>
              </a:xfrm>
              <a:prstGeom prst="rect">
                <a:avLst/>
              </a:prstGeom>
              <a:blipFill>
                <a:blip r:embed="rId8"/>
                <a:stretch>
                  <a:fillRect t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:r>
                  <a:rPr lang="en-US" sz="4800" b="1" dirty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8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46618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461083" y="3754328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148374" y="391467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3" y="2236123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giác lồi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nhiều nhất bao nhiêu mặt phẳng xác định bởi các điểm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3" y="2236123"/>
                <a:ext cx="19567326" cy="1384995"/>
              </a:xfrm>
              <a:prstGeom prst="rect">
                <a:avLst/>
              </a:prstGeom>
              <a:blipFill>
                <a:blip r:embed="rId5"/>
                <a:stretch>
                  <a:fillRect l="-1184" t="-9692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705816" y="6781110"/>
                <a:ext cx="1892558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7 mặt phẳng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16" y="6781110"/>
                <a:ext cx="18925584" cy="738664"/>
              </a:xfrm>
              <a:prstGeom prst="rect">
                <a:avLst/>
              </a:prstGeom>
              <a:blipFill>
                <a:blip r:embed="rId8"/>
                <a:stretch>
                  <a:fillRect t="-17213" r="-451" b="-3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65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46618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461083" y="3754328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148374" y="391467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96803" y="2236123"/>
            <a:ext cx="19567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bốn điểm không đồng phẳng, ta có thể xác định được nhiều nhất bao nhiêu mặt phẳng phân biệt từ bốn điểm đã cho ? 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1881554" y="6781110"/>
            <a:ext cx="20749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10" y="388251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649" y="3960855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0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202852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123565" y="4212503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6936616" y="4369706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3" y="2236123"/>
                <a:ext cx="1956732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3" y="2236123"/>
                <a:ext cx="19567326" cy="2031325"/>
              </a:xfrm>
              <a:prstGeom prst="rect">
                <a:avLst/>
              </a:prstGeom>
              <a:blipFill>
                <a:blip r:embed="rId5"/>
                <a:stretch>
                  <a:fillRect l="-1184" t="-6607" r="-1215" b="-1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732584"/>
            <a:ext cx="23862374" cy="7585849"/>
            <a:chOff x="48567" y="4381499"/>
            <a:chExt cx="23018772" cy="81840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691950"/>
              <a:ext cx="22682027" cy="687359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549947" y="7331610"/>
                <a:ext cx="18925584" cy="1576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6 mặt phẳng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ctr" defTabSz="2177278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47" y="7331610"/>
                <a:ext cx="18925584" cy="1576394"/>
              </a:xfrm>
              <a:prstGeom prst="rect">
                <a:avLst/>
              </a:prstGeom>
              <a:blipFill>
                <a:blip r:embed="rId8"/>
                <a:stretch>
                  <a:fillRect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2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168987" y="1108396"/>
            <a:ext cx="18046028" cy="1823652"/>
            <a:chOff x="1423992" y="457612"/>
            <a:chExt cx="11723559" cy="1134709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2" y="457612"/>
              <a:ext cx="11723559" cy="1099091"/>
              <a:chOff x="-6642" y="148683"/>
              <a:chExt cx="8220980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2" y="148683"/>
                <a:ext cx="8220980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486899" y="373740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10</a:t>
                </a: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630074" y="496704"/>
              <a:ext cx="7781893" cy="1095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THẲNG VÀ MẶT PHẲNG TRONG KHÔNG GIAN (3 </a:t>
              </a:r>
              <a:r>
                <a:rPr lang="en-US" sz="4800" b="1" dirty="0" err="1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>
              <a:cxnSpLocks/>
            </p:cNvCxnSpPr>
            <p:nvPr/>
          </p:nvCxnSpPr>
          <p:spPr>
            <a:xfrm>
              <a:off x="1023373" y="2020907"/>
              <a:ext cx="2731403" cy="3649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>
              <a:cxnSpLocks/>
            </p:cNvCxnSpPr>
            <p:nvPr/>
          </p:nvCxnSpPr>
          <p:spPr>
            <a:xfrm flipV="1">
              <a:off x="20105018" y="2020907"/>
              <a:ext cx="3516982" cy="4549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494886" y="6805610"/>
            <a:ext cx="37190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8539236" y="5116318"/>
            <a:ext cx="15331815" cy="1389379"/>
            <a:chOff x="10444842" y="2554465"/>
            <a:chExt cx="14104435" cy="1340874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TÍNH CHẤT THỪA NHẬN</a:t>
              </a:r>
              <a:endParaRPr sz="4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8627656" y="3195531"/>
            <a:ext cx="15193817" cy="1389379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KHÁI NIỆM MỞ ĐẦU</a:t>
              </a:r>
              <a:endParaRPr sz="4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8539236" y="6985745"/>
            <a:ext cx="15550198" cy="1408973"/>
            <a:chOff x="10444842" y="2535555"/>
            <a:chExt cx="11599951" cy="1359784"/>
          </a:xfrm>
        </p:grpSpPr>
        <p:sp>
          <p:nvSpPr>
            <p:cNvPr id="188" name="Google Shape;188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CÁCH XÁC ĐỊNH MỘT MẶT PHẲNG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0444842" y="2535555"/>
              <a:ext cx="112765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❸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8539236" y="8864452"/>
            <a:ext cx="15494252" cy="1389379"/>
            <a:chOff x="10444842" y="2554465"/>
            <a:chExt cx="11599951" cy="1340874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HÌNH CHÓP VÀ HÌNH TỨ DIỆN</a:t>
              </a:r>
              <a:endParaRPr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44842" y="2554465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❹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8539236" y="10696033"/>
            <a:ext cx="15522226" cy="1389379"/>
            <a:chOff x="10444842" y="2554465"/>
            <a:chExt cx="14279602" cy="1340874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❺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</p:cNvCxnSpPr>
          <p:nvPr/>
        </p:nvCxnSpPr>
        <p:spPr>
          <a:xfrm flipV="1">
            <a:off x="6131022" y="4138657"/>
            <a:ext cx="2408214" cy="276897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0"/>
          <p:cNvCxnSpPr/>
          <p:nvPr/>
        </p:nvCxnSpPr>
        <p:spPr>
          <a:xfrm rot="10800000" flipH="1">
            <a:off x="6283422" y="5979074"/>
            <a:ext cx="2227841" cy="108095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0"/>
          <p:cNvCxnSpPr>
            <a:cxnSpLocks/>
            <a:endCxn id="189" idx="2"/>
          </p:cNvCxnSpPr>
          <p:nvPr/>
        </p:nvCxnSpPr>
        <p:spPr>
          <a:xfrm>
            <a:off x="6375664" y="7228355"/>
            <a:ext cx="2163572" cy="433250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0"/>
          <p:cNvCxnSpPr>
            <a:cxnSpLocks/>
            <a:endCxn id="192" idx="2"/>
          </p:cNvCxnSpPr>
          <p:nvPr/>
        </p:nvCxnSpPr>
        <p:spPr>
          <a:xfrm>
            <a:off x="6235195" y="7465033"/>
            <a:ext cx="2304041" cy="207527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</p:cNvCxnSpPr>
          <p:nvPr/>
        </p:nvCxnSpPr>
        <p:spPr>
          <a:xfrm>
            <a:off x="6130965" y="7646653"/>
            <a:ext cx="2395501" cy="350193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150062" y="1090003"/>
            <a:ext cx="24083876" cy="12441394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658708"/>
                <a:chOff x="2648003" y="1960965"/>
                <a:chExt cx="2815356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2690427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 dirty="0">
                  <a:solidFill>
                    <a:schemeClr val="tx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HĐ </a:t>
              </a:r>
              <a:r>
                <a:rPr lang="en-US" sz="3200" b="1" kern="0" dirty="0" err="1">
                  <a:solidFill>
                    <a:schemeClr val="tx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mở</a:t>
              </a:r>
              <a:r>
                <a:rPr lang="en-US" sz="3200" b="1" kern="0" dirty="0">
                  <a:solidFill>
                    <a:schemeClr val="tx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đầu</a:t>
              </a:r>
              <a:endParaRPr lang="en-US" sz="3200" b="1" kern="0" dirty="0">
                <a:solidFill>
                  <a:schemeClr val="tx1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3CAA79-8688-2D02-65DF-0E0623F1E2A9}"/>
              </a:ext>
            </a:extLst>
          </p:cNvPr>
          <p:cNvSpPr txBox="1"/>
          <p:nvPr/>
        </p:nvSpPr>
        <p:spPr>
          <a:xfrm>
            <a:off x="4383318" y="1234563"/>
            <a:ext cx="1988667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1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1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en-US" sz="41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“What is a plane?” </a:t>
            </a:r>
            <a:endParaRPr lang="en-US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474" y="3683387"/>
            <a:ext cx="214104007" cy="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0A38B-1BCB-010C-A8BB-43DBE99E5421}"/>
              </a:ext>
            </a:extLst>
          </p:cNvPr>
          <p:cNvSpPr txBox="1"/>
          <p:nvPr/>
        </p:nvSpPr>
        <p:spPr>
          <a:xfrm>
            <a:off x="7930662" y="2143101"/>
            <a:ext cx="1396007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100" b="1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https://www.youtube.com/watch?v=bmiPMRPbGi4</a:t>
            </a:r>
            <a:endParaRPr lang="en-US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E7559D-542E-4771-962C-B84FA3DB11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2178" y="3297237"/>
            <a:ext cx="12852110" cy="3560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10E8B-AF59-4410-95FB-4665E8D22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28" y="7288861"/>
            <a:ext cx="6515594" cy="428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C6C6A7-970D-4298-ACE4-A4BAC136A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58" y="7228911"/>
            <a:ext cx="5426174" cy="4203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47CBD-0036-485C-A763-3B1ACEA71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7137" y="8398287"/>
            <a:ext cx="6376256" cy="4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150062" y="1090003"/>
            <a:ext cx="24083876" cy="12441394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658708"/>
                <a:chOff x="2648003" y="1960965"/>
                <a:chExt cx="2815356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2690427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HĐ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mở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đầu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3CAA79-8688-2D02-65DF-0E0623F1E2A9}"/>
              </a:ext>
            </a:extLst>
          </p:cNvPr>
          <p:cNvSpPr txBox="1"/>
          <p:nvPr/>
        </p:nvSpPr>
        <p:spPr>
          <a:xfrm>
            <a:off x="304793" y="1912060"/>
            <a:ext cx="238169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: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biệt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sự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nhau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giữa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gian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và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phẳng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ở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dưới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474" y="3683387"/>
            <a:ext cx="214104007" cy="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6CA15-6A0F-708C-B5C6-F06C3F215F1C}"/>
              </a:ext>
            </a:extLst>
          </p:cNvPr>
          <p:cNvSpPr txBox="1"/>
          <p:nvPr/>
        </p:nvSpPr>
        <p:spPr>
          <a:xfrm>
            <a:off x="9427528" y="3497372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1D5157-A118-478C-A369-4B6E8C6C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31" y="4579603"/>
            <a:ext cx="12542912" cy="83239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B139B3-4E8C-4CD8-8626-B215D823B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8911" y="4579602"/>
            <a:ext cx="10916133" cy="86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2FFEEAC-8E5D-4BA5-978D-ED11F0BBAA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66496" y="5038627"/>
            <a:ext cx="7685576" cy="2677656"/>
          </a:xfrm>
          <a:prstGeom prst="rect">
            <a:avLst/>
          </a:prstGeom>
        </p:spPr>
      </p:pic>
      <p:grpSp>
        <p:nvGrpSpPr>
          <p:cNvPr id="209" name="Google Shape;209;p31"/>
          <p:cNvGrpSpPr/>
          <p:nvPr/>
        </p:nvGrpSpPr>
        <p:grpSpPr>
          <a:xfrm>
            <a:off x="332505" y="955223"/>
            <a:ext cx="7510232" cy="1277449"/>
            <a:chOff x="10444842" y="2554465"/>
            <a:chExt cx="7701770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125199" y="2590800"/>
              <a:ext cx="7021413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KHÁI NIỆM MỞ ĐẦU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  <a:endParaRPr kumimoji="0" sz="4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17431"/>
            <a:ext cx="23481635" cy="10944530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774462" y="1007884"/>
              <a:ext cx="2284484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673918" y="2909164"/>
            <a:ext cx="22532069" cy="217542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032E8-14F7-459C-AC4F-E2A11DF55D48}"/>
                  </a:ext>
                </a:extLst>
              </p:cNvPr>
              <p:cNvSpPr txBox="1"/>
              <p:nvPr/>
            </p:nvSpPr>
            <p:spPr>
              <a:xfrm>
                <a:off x="569860" y="5105264"/>
                <a:ext cx="1433763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032E8-14F7-459C-AC4F-E2A11DF55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0" y="5105264"/>
                <a:ext cx="14337638" cy="2677656"/>
              </a:xfrm>
              <a:prstGeom prst="rect">
                <a:avLst/>
              </a:prstGeom>
              <a:blipFill>
                <a:blip r:embed="rId4"/>
                <a:stretch>
                  <a:fillRect l="-1616" t="-4773" r="-123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06F59E4-B7BD-4371-961E-BC0D04B0B648}"/>
              </a:ext>
            </a:extLst>
          </p:cNvPr>
          <p:cNvSpPr txBox="1"/>
          <p:nvPr/>
        </p:nvSpPr>
        <p:spPr>
          <a:xfrm>
            <a:off x="574273" y="7736956"/>
            <a:ext cx="163421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thẳng,hình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B32C69-97C8-4998-8F56-01530E9EB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3939" y="9011437"/>
            <a:ext cx="5637947" cy="2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5" y="955223"/>
            <a:ext cx="7510232" cy="1277449"/>
            <a:chOff x="10444842" y="2554465"/>
            <a:chExt cx="7701770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125199" y="2590800"/>
              <a:ext cx="7021413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KHÁI NIỆM MỞ ĐẦU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  <a:endParaRPr kumimoji="0" sz="4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17431"/>
            <a:ext cx="23481635" cy="10944530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774462" y="1007884"/>
              <a:ext cx="2284484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Định nghĩa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749962" y="3172960"/>
            <a:ext cx="13972903" cy="2454118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Chấm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đền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bóng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ta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ảnh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một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điểm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một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mặt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phẳng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cũng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gợi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ta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ảnh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đó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26539BE-9552-4198-AE52-A9764292A6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569" y="2661019"/>
            <a:ext cx="5858660" cy="400038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273CB1-EE01-4869-A891-424B7070F33A}"/>
              </a:ext>
            </a:extLst>
          </p:cNvPr>
          <p:cNvSpPr txBox="1"/>
          <p:nvPr/>
        </p:nvSpPr>
        <p:spPr>
          <a:xfrm>
            <a:off x="9518993" y="5925739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13E2F-9E52-44EE-9044-7F96EC98ED67}"/>
              </a:ext>
            </a:extLst>
          </p:cNvPr>
          <p:cNvSpPr txBox="1"/>
          <p:nvPr/>
        </p:nvSpPr>
        <p:spPr>
          <a:xfrm>
            <a:off x="749962" y="6709671"/>
            <a:ext cx="21343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Bề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trên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là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phẳng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(P).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điểm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được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dấu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A, B, C, D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phẳng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(P).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7DD937F-D00F-4578-ABB4-126F3606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165" y="8260532"/>
            <a:ext cx="6854778" cy="4792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32305-B837-4F41-85E2-23DE96253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3107" y="7540668"/>
            <a:ext cx="6854778" cy="55127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002E6A-598B-4ED4-892C-FB78DB6F9A66}"/>
              </a:ext>
            </a:extLst>
          </p:cNvPr>
          <p:cNvSpPr txBox="1"/>
          <p:nvPr/>
        </p:nvSpPr>
        <p:spPr>
          <a:xfrm>
            <a:off x="9618784" y="1296525"/>
            <a:ext cx="6267397" cy="73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22744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6B8695-D70F-04EA-CC9C-C0654CC0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63" y="4657269"/>
            <a:ext cx="5365092" cy="4848452"/>
          </a:xfrm>
          <a:prstGeom prst="rect">
            <a:avLst/>
          </a:prstGeom>
        </p:spPr>
      </p:pic>
      <p:grpSp>
        <p:nvGrpSpPr>
          <p:cNvPr id="209" name="Google Shape;209;p31"/>
          <p:cNvGrpSpPr/>
          <p:nvPr/>
        </p:nvGrpSpPr>
        <p:grpSpPr>
          <a:xfrm>
            <a:off x="332506" y="955223"/>
            <a:ext cx="6326712" cy="1277449"/>
            <a:chOff x="10444842" y="2554465"/>
            <a:chExt cx="6488066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125200" y="2590800"/>
              <a:ext cx="5807708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ĐỊNH NGHĨA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614497" y="2483602"/>
            <a:ext cx="23481635" cy="10944530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774462" y="1007884"/>
              <a:ext cx="2284484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  <a:sym typeface="Arial"/>
                </a:rPr>
                <a:t>Định nghĩa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0729C22-3D87-78B6-FF8C-4E8EC0877934}"/>
              </a:ext>
            </a:extLst>
          </p:cNvPr>
          <p:cNvSpPr txBox="1"/>
          <p:nvPr/>
        </p:nvSpPr>
        <p:spPr>
          <a:xfrm>
            <a:off x="749963" y="1001407"/>
            <a:ext cx="22781752" cy="3014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HỌC TẬP SỐ 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						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sữa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			</a:t>
            </a:r>
          </a:p>
        </p:txBody>
      </p:sp>
      <p:pic>
        <p:nvPicPr>
          <p:cNvPr id="62" name="Picture 61" descr="Shape, polygon&#10;&#10;Description automatically generated">
            <a:extLst>
              <a:ext uri="{FF2B5EF4-FFF2-40B4-BE49-F238E27FC236}">
                <a16:creationId xmlns:a16="http://schemas.microsoft.com/office/drawing/2014/main" id="{56BD6E97-3F2D-4505-A1A6-C65F67E385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4497" y="4026297"/>
            <a:ext cx="4875286" cy="47137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A97FC88-9940-4CC9-8DC8-2A5A8C0010F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614170" y="4041096"/>
            <a:ext cx="5172644" cy="434877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F8FCF5-F955-53F6-68DA-1096935F1ACA}"/>
              </a:ext>
            </a:extLst>
          </p:cNvPr>
          <p:cNvCxnSpPr>
            <a:cxnSpLocks/>
          </p:cNvCxnSpPr>
          <p:nvPr/>
        </p:nvCxnSpPr>
        <p:spPr>
          <a:xfrm>
            <a:off x="4447309" y="5029200"/>
            <a:ext cx="3241964" cy="1353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8F2CBCE-BC6A-8835-5E91-8AD23A8C0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2920" y="7878709"/>
            <a:ext cx="4753461" cy="415927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5F67D8-01B5-0885-E87E-A04BDE92011B}"/>
              </a:ext>
            </a:extLst>
          </p:cNvPr>
          <p:cNvCxnSpPr/>
          <p:nvPr/>
        </p:nvCxnSpPr>
        <p:spPr>
          <a:xfrm>
            <a:off x="17061873" y="5673436"/>
            <a:ext cx="2140527" cy="2205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2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55223"/>
            <a:ext cx="9563815" cy="1277448"/>
            <a:chOff x="10444842" y="2554465"/>
            <a:chExt cx="8147957" cy="1304530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571386" y="2590799"/>
              <a:ext cx="7021413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TÍNH CHẤT THỪA NHẬN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  <a:endParaRPr kumimoji="0" sz="4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17431"/>
            <a:ext cx="23481635" cy="10944530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723742" y="3281783"/>
            <a:ext cx="22936515" cy="132538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002E6A-598B-4ED4-892C-FB78DB6F9A66}"/>
              </a:ext>
            </a:extLst>
          </p:cNvPr>
          <p:cNvSpPr txBox="1"/>
          <p:nvPr/>
        </p:nvSpPr>
        <p:spPr>
          <a:xfrm>
            <a:off x="9896319" y="1296525"/>
            <a:ext cx="6267397" cy="73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HỌC TẬP SỐ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3AA05-B4D5-4421-9A23-2AC7239C4414}"/>
              </a:ext>
            </a:extLst>
          </p:cNvPr>
          <p:cNvSpPr/>
          <p:nvPr/>
        </p:nvSpPr>
        <p:spPr>
          <a:xfrm>
            <a:off x="820511" y="5249744"/>
            <a:ext cx="17652182" cy="494451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rubik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9E5964-6A0E-425C-82A4-11458B24E5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698" y="8866545"/>
            <a:ext cx="4136636" cy="31215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6AB570-413F-460A-847D-9A95170AE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698" y="5014653"/>
            <a:ext cx="4136636" cy="36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5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55223"/>
            <a:ext cx="9563815" cy="1277448"/>
            <a:chOff x="10444842" y="2554465"/>
            <a:chExt cx="8147957" cy="1304530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571386" y="2590799"/>
              <a:ext cx="7021413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TÍNH CHẤT THỪA NHẬN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  <a:endParaRPr kumimoji="0" sz="4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17431"/>
            <a:ext cx="23481635" cy="10944530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002E6A-598B-4ED4-892C-FB78DB6F9A66}"/>
              </a:ext>
            </a:extLst>
          </p:cNvPr>
          <p:cNvSpPr txBox="1"/>
          <p:nvPr/>
        </p:nvSpPr>
        <p:spPr>
          <a:xfrm>
            <a:off x="9896319" y="1296525"/>
            <a:ext cx="6267397" cy="73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HỌC TẬP SỐ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E73259-D4EC-4FCF-BECB-F754E80E0D05}"/>
              </a:ext>
            </a:extLst>
          </p:cNvPr>
          <p:cNvSpPr/>
          <p:nvPr/>
        </p:nvSpPr>
        <p:spPr>
          <a:xfrm>
            <a:off x="987959" y="3668014"/>
            <a:ext cx="17652183" cy="152799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92316F-7001-4D80-B0B6-28BE937AD2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63563" y="3668014"/>
            <a:ext cx="3327156" cy="26287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B69538-9E7C-42A7-BCB1-A49D45A3F927}"/>
              </a:ext>
            </a:extLst>
          </p:cNvPr>
          <p:cNvSpPr/>
          <p:nvPr/>
        </p:nvSpPr>
        <p:spPr>
          <a:xfrm>
            <a:off x="1070227" y="8140252"/>
            <a:ext cx="17652183" cy="152799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4.7,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23" name="Picture 22" descr="Shape, rectangle&#10;&#10;Description automatically generated">
            <a:extLst>
              <a:ext uri="{FF2B5EF4-FFF2-40B4-BE49-F238E27FC236}">
                <a16:creationId xmlns:a16="http://schemas.microsoft.com/office/drawing/2014/main" id="{3B265BF0-76E0-4170-B1A7-D92C9D259C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037856" y="8140252"/>
            <a:ext cx="4378569" cy="33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1551</Words>
  <PresentationFormat>Custom</PresentationFormat>
  <Paragraphs>176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Cambria Math</vt:lpstr>
      <vt:lpstr>Chu Van An</vt:lpstr>
      <vt:lpstr>Calibri</vt:lpstr>
      <vt:lpstr>Tahoma</vt:lpstr>
      <vt:lpstr>Abril Fatface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2023-07-20T15:35:14Z</dcterms:modified>
</cp:coreProperties>
</file>