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35987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VIỆT: BÀI 12 </a:t>
                </a:r>
              </a:p>
            </p:txBody>
          </p: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>
              <a:off x="6676405" y="1082039"/>
              <a:ext cx="319745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8534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đọc 4: PHÉP MÀU TRÊN SA MẠC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8" y="4114800"/>
            <a:ext cx="58026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I-xra-en: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Một n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ước ở Trung Đông (phía tây nam Châu Á)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AFF423-214B-42D7-8E8E-172ED776FE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386" y="1975230"/>
            <a:ext cx="9038924" cy="678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9753</TotalTime>
  <Words>37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1093</cp:revision>
  <dcterms:created xsi:type="dcterms:W3CDTF">2008-09-09T22:52:10Z</dcterms:created>
  <dcterms:modified xsi:type="dcterms:W3CDTF">2022-07-31T04:41:58Z</dcterms:modified>
</cp:coreProperties>
</file>