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84" r:id="rId8"/>
    <p:sldId id="262" r:id="rId9"/>
    <p:sldId id="263" r:id="rId10"/>
    <p:sldId id="285" r:id="rId11"/>
    <p:sldId id="264" r:id="rId12"/>
    <p:sldId id="265" r:id="rId13"/>
    <p:sldId id="266" r:id="rId14"/>
    <p:sldId id="267" r:id="rId15"/>
    <p:sldId id="268" r:id="rId16"/>
    <p:sldId id="269" r:id="rId17"/>
    <p:sldId id="270" r:id="rId18"/>
    <p:sldId id="271" r:id="rId19"/>
    <p:sldId id="272" r:id="rId20"/>
    <p:sldId id="299" r:id="rId21"/>
    <p:sldId id="286" r:id="rId22"/>
    <p:sldId id="287" r:id="rId23"/>
    <p:sldId id="288" r:id="rId24"/>
    <p:sldId id="289" r:id="rId25"/>
    <p:sldId id="290" r:id="rId26"/>
    <p:sldId id="291" r:id="rId27"/>
    <p:sldId id="292" r:id="rId28"/>
    <p:sldId id="293" r:id="rId29"/>
    <p:sldId id="294" r:id="rId30"/>
    <p:sldId id="295" r:id="rId31"/>
    <p:sldId id="296" r:id="rId32"/>
    <p:sldId id="298" r:id="rId33"/>
    <p:sldId id="283"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3C35DF7-3889-48F8-99B1-59133965A780}"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51" autoAdjust="0"/>
    <p:restoredTop sz="94660"/>
  </p:normalViewPr>
  <p:slideViewPr>
    <p:cSldViewPr snapToGrid="0">
      <p:cViewPr varScale="1">
        <p:scale>
          <a:sx n="56" d="100"/>
          <a:sy n="56" d="100"/>
        </p:scale>
        <p:origin x="6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ũ Thúy Hoa Vân" userId="b6c736e1-ac67-4d4f-9699-e15a924648c9" providerId="ADAL" clId="{AEA3A9EE-B38A-4EA0-BD50-1E7840205D88}"/>
    <pc:docChg chg="undo custSel addSld modSld">
      <pc:chgData name="Vũ Thúy Hoa Vân" userId="b6c736e1-ac67-4d4f-9699-e15a924648c9" providerId="ADAL" clId="{AEA3A9EE-B38A-4EA0-BD50-1E7840205D88}" dt="2023-06-13T14:04:24.268" v="344" actId="478"/>
      <pc:docMkLst>
        <pc:docMk/>
      </pc:docMkLst>
      <pc:sldChg chg="modSp mod">
        <pc:chgData name="Vũ Thúy Hoa Vân" userId="b6c736e1-ac67-4d4f-9699-e15a924648c9" providerId="ADAL" clId="{AEA3A9EE-B38A-4EA0-BD50-1E7840205D88}" dt="2023-06-13T13:36:27.346" v="1" actId="1076"/>
        <pc:sldMkLst>
          <pc:docMk/>
          <pc:sldMk cId="0" sldId="257"/>
        </pc:sldMkLst>
        <pc:picChg chg="mod">
          <ac:chgData name="Vũ Thúy Hoa Vân" userId="b6c736e1-ac67-4d4f-9699-e15a924648c9" providerId="ADAL" clId="{AEA3A9EE-B38A-4EA0-BD50-1E7840205D88}" dt="2023-06-13T13:36:27.346" v="1" actId="1076"/>
          <ac:picMkLst>
            <pc:docMk/>
            <pc:sldMk cId="0" sldId="257"/>
            <ac:picMk id="111" creationId="{00000000-0000-0000-0000-000000000000}"/>
          </ac:picMkLst>
        </pc:picChg>
      </pc:sldChg>
      <pc:sldChg chg="modSp mod">
        <pc:chgData name="Vũ Thúy Hoa Vân" userId="b6c736e1-ac67-4d4f-9699-e15a924648c9" providerId="ADAL" clId="{AEA3A9EE-B38A-4EA0-BD50-1E7840205D88}" dt="2023-06-13T13:37:09.429" v="6" actId="1076"/>
        <pc:sldMkLst>
          <pc:docMk/>
          <pc:sldMk cId="0" sldId="258"/>
        </pc:sldMkLst>
        <pc:spChg chg="mod">
          <ac:chgData name="Vũ Thúy Hoa Vân" userId="b6c736e1-ac67-4d4f-9699-e15a924648c9" providerId="ADAL" clId="{AEA3A9EE-B38A-4EA0-BD50-1E7840205D88}" dt="2023-06-13T13:37:09.429" v="6" actId="1076"/>
          <ac:spMkLst>
            <pc:docMk/>
            <pc:sldMk cId="0" sldId="258"/>
            <ac:spMk id="121" creationId="{00000000-0000-0000-0000-000000000000}"/>
          </ac:spMkLst>
        </pc:spChg>
        <pc:picChg chg="mod">
          <ac:chgData name="Vũ Thúy Hoa Vân" userId="b6c736e1-ac67-4d4f-9699-e15a924648c9" providerId="ADAL" clId="{AEA3A9EE-B38A-4EA0-BD50-1E7840205D88}" dt="2023-06-13T13:36:59.941" v="3" actId="2711"/>
          <ac:picMkLst>
            <pc:docMk/>
            <pc:sldMk cId="0" sldId="258"/>
            <ac:picMk id="119" creationId="{00000000-0000-0000-0000-000000000000}"/>
          </ac:picMkLst>
        </pc:picChg>
        <pc:picChg chg="mod">
          <ac:chgData name="Vũ Thúy Hoa Vân" userId="b6c736e1-ac67-4d4f-9699-e15a924648c9" providerId="ADAL" clId="{AEA3A9EE-B38A-4EA0-BD50-1E7840205D88}" dt="2023-06-13T13:36:59.941" v="3" actId="2711"/>
          <ac:picMkLst>
            <pc:docMk/>
            <pc:sldMk cId="0" sldId="258"/>
            <ac:picMk id="120" creationId="{00000000-0000-0000-0000-000000000000}"/>
          </ac:picMkLst>
        </pc:picChg>
      </pc:sldChg>
      <pc:sldChg chg="modSp mod">
        <pc:chgData name="Vũ Thúy Hoa Vân" userId="b6c736e1-ac67-4d4f-9699-e15a924648c9" providerId="ADAL" clId="{AEA3A9EE-B38A-4EA0-BD50-1E7840205D88}" dt="2023-06-13T13:38:19.879" v="14" actId="11530"/>
        <pc:sldMkLst>
          <pc:docMk/>
          <pc:sldMk cId="0" sldId="260"/>
        </pc:sldMkLst>
        <pc:picChg chg="mod">
          <ac:chgData name="Vũ Thúy Hoa Vân" userId="b6c736e1-ac67-4d4f-9699-e15a924648c9" providerId="ADAL" clId="{AEA3A9EE-B38A-4EA0-BD50-1E7840205D88}" dt="2023-06-13T13:37:54.516" v="9" actId="1076"/>
          <ac:picMkLst>
            <pc:docMk/>
            <pc:sldMk cId="0" sldId="260"/>
            <ac:picMk id="137" creationId="{00000000-0000-0000-0000-000000000000}"/>
          </ac:picMkLst>
        </pc:picChg>
        <pc:picChg chg="mod">
          <ac:chgData name="Vũ Thúy Hoa Vân" userId="b6c736e1-ac67-4d4f-9699-e15a924648c9" providerId="ADAL" clId="{AEA3A9EE-B38A-4EA0-BD50-1E7840205D88}" dt="2023-06-13T13:38:14.363" v="13" actId="1076"/>
          <ac:picMkLst>
            <pc:docMk/>
            <pc:sldMk cId="0" sldId="260"/>
            <ac:picMk id="138" creationId="{00000000-0000-0000-0000-000000000000}"/>
          </ac:picMkLst>
        </pc:picChg>
        <pc:picChg chg="mod">
          <ac:chgData name="Vũ Thúy Hoa Vân" userId="b6c736e1-ac67-4d4f-9699-e15a924648c9" providerId="ADAL" clId="{AEA3A9EE-B38A-4EA0-BD50-1E7840205D88}" dt="2023-06-13T13:38:19.879" v="14" actId="11530"/>
          <ac:picMkLst>
            <pc:docMk/>
            <pc:sldMk cId="0" sldId="260"/>
            <ac:picMk id="139" creationId="{00000000-0000-0000-0000-000000000000}"/>
          </ac:picMkLst>
        </pc:picChg>
        <pc:picChg chg="mod">
          <ac:chgData name="Vũ Thúy Hoa Vân" userId="b6c736e1-ac67-4d4f-9699-e15a924648c9" providerId="ADAL" clId="{AEA3A9EE-B38A-4EA0-BD50-1E7840205D88}" dt="2023-06-13T13:38:05.334" v="11" actId="11530"/>
          <ac:picMkLst>
            <pc:docMk/>
            <pc:sldMk cId="0" sldId="260"/>
            <ac:picMk id="140" creationId="{00000000-0000-0000-0000-000000000000}"/>
          </ac:picMkLst>
        </pc:picChg>
      </pc:sldChg>
      <pc:sldChg chg="modSp mod">
        <pc:chgData name="Vũ Thúy Hoa Vân" userId="b6c736e1-ac67-4d4f-9699-e15a924648c9" providerId="ADAL" clId="{AEA3A9EE-B38A-4EA0-BD50-1E7840205D88}" dt="2023-06-13T13:39:54.163" v="15" actId="20577"/>
        <pc:sldMkLst>
          <pc:docMk/>
          <pc:sldMk cId="0" sldId="261"/>
        </pc:sldMkLst>
        <pc:spChg chg="mod">
          <ac:chgData name="Vũ Thúy Hoa Vân" userId="b6c736e1-ac67-4d4f-9699-e15a924648c9" providerId="ADAL" clId="{AEA3A9EE-B38A-4EA0-BD50-1E7840205D88}" dt="2023-06-13T13:39:54.163" v="15" actId="20577"/>
          <ac:spMkLst>
            <pc:docMk/>
            <pc:sldMk cId="0" sldId="261"/>
            <ac:spMk id="2" creationId="{00000000-0000-0000-0000-000000000000}"/>
          </ac:spMkLst>
        </pc:spChg>
      </pc:sldChg>
      <pc:sldChg chg="modAnim">
        <pc:chgData name="Vũ Thúy Hoa Vân" userId="b6c736e1-ac67-4d4f-9699-e15a924648c9" providerId="ADAL" clId="{AEA3A9EE-B38A-4EA0-BD50-1E7840205D88}" dt="2023-06-13T13:41:35.773" v="16"/>
        <pc:sldMkLst>
          <pc:docMk/>
          <pc:sldMk cId="0" sldId="262"/>
        </pc:sldMkLst>
      </pc:sldChg>
      <pc:sldChg chg="modSp mod">
        <pc:chgData name="Vũ Thúy Hoa Vân" userId="b6c736e1-ac67-4d4f-9699-e15a924648c9" providerId="ADAL" clId="{AEA3A9EE-B38A-4EA0-BD50-1E7840205D88}" dt="2023-06-13T13:43:04.015" v="85" actId="1076"/>
        <pc:sldMkLst>
          <pc:docMk/>
          <pc:sldMk cId="0" sldId="263"/>
        </pc:sldMkLst>
        <pc:spChg chg="mod">
          <ac:chgData name="Vũ Thúy Hoa Vân" userId="b6c736e1-ac67-4d4f-9699-e15a924648c9" providerId="ADAL" clId="{AEA3A9EE-B38A-4EA0-BD50-1E7840205D88}" dt="2023-06-13T13:43:04.015" v="85" actId="1076"/>
          <ac:spMkLst>
            <pc:docMk/>
            <pc:sldMk cId="0" sldId="263"/>
            <ac:spMk id="177" creationId="{00000000-0000-0000-0000-000000000000}"/>
          </ac:spMkLst>
        </pc:spChg>
        <pc:picChg chg="mod">
          <ac:chgData name="Vũ Thúy Hoa Vân" userId="b6c736e1-ac67-4d4f-9699-e15a924648c9" providerId="ADAL" clId="{AEA3A9EE-B38A-4EA0-BD50-1E7840205D88}" dt="2023-06-13T13:42:30.531" v="71" actId="1076"/>
          <ac:picMkLst>
            <pc:docMk/>
            <pc:sldMk cId="0" sldId="263"/>
            <ac:picMk id="182" creationId="{00000000-0000-0000-0000-000000000000}"/>
          </ac:picMkLst>
        </pc:picChg>
        <pc:cxnChg chg="mod">
          <ac:chgData name="Vũ Thúy Hoa Vân" userId="b6c736e1-ac67-4d4f-9699-e15a924648c9" providerId="ADAL" clId="{AEA3A9EE-B38A-4EA0-BD50-1E7840205D88}" dt="2023-06-13T13:42:23.349" v="70" actId="1076"/>
          <ac:cxnSpMkLst>
            <pc:docMk/>
            <pc:sldMk cId="0" sldId="263"/>
            <ac:cxnSpMk id="178" creationId="{00000000-0000-0000-0000-000000000000}"/>
          </ac:cxnSpMkLst>
        </pc:cxnChg>
        <pc:cxnChg chg="mod">
          <ac:chgData name="Vũ Thúy Hoa Vân" userId="b6c736e1-ac67-4d4f-9699-e15a924648c9" providerId="ADAL" clId="{AEA3A9EE-B38A-4EA0-BD50-1E7840205D88}" dt="2023-06-13T13:42:35.861" v="72" actId="1076"/>
          <ac:cxnSpMkLst>
            <pc:docMk/>
            <pc:sldMk cId="0" sldId="263"/>
            <ac:cxnSpMk id="179" creationId="{00000000-0000-0000-0000-000000000000}"/>
          </ac:cxnSpMkLst>
        </pc:cxnChg>
        <pc:cxnChg chg="mod">
          <ac:chgData name="Vũ Thúy Hoa Vân" userId="b6c736e1-ac67-4d4f-9699-e15a924648c9" providerId="ADAL" clId="{AEA3A9EE-B38A-4EA0-BD50-1E7840205D88}" dt="2023-06-13T13:42:38.896" v="73" actId="14100"/>
          <ac:cxnSpMkLst>
            <pc:docMk/>
            <pc:sldMk cId="0" sldId="263"/>
            <ac:cxnSpMk id="180" creationId="{00000000-0000-0000-0000-000000000000}"/>
          </ac:cxnSpMkLst>
        </pc:cxnChg>
      </pc:sldChg>
      <pc:sldChg chg="modSp mod">
        <pc:chgData name="Vũ Thúy Hoa Vân" userId="b6c736e1-ac67-4d4f-9699-e15a924648c9" providerId="ADAL" clId="{AEA3A9EE-B38A-4EA0-BD50-1E7840205D88}" dt="2023-06-13T13:44:30.145" v="102" actId="1076"/>
        <pc:sldMkLst>
          <pc:docMk/>
          <pc:sldMk cId="0" sldId="264"/>
        </pc:sldMkLst>
        <pc:picChg chg="mod">
          <ac:chgData name="Vũ Thúy Hoa Vân" userId="b6c736e1-ac67-4d4f-9699-e15a924648c9" providerId="ADAL" clId="{AEA3A9EE-B38A-4EA0-BD50-1E7840205D88}" dt="2023-06-13T13:44:30.145" v="102" actId="1076"/>
          <ac:picMkLst>
            <pc:docMk/>
            <pc:sldMk cId="0" sldId="264"/>
            <ac:picMk id="2" creationId="{00000000-0000-0000-0000-000000000000}"/>
          </ac:picMkLst>
        </pc:picChg>
      </pc:sldChg>
      <pc:sldChg chg="modSp mod">
        <pc:chgData name="Vũ Thúy Hoa Vân" userId="b6c736e1-ac67-4d4f-9699-e15a924648c9" providerId="ADAL" clId="{AEA3A9EE-B38A-4EA0-BD50-1E7840205D88}" dt="2023-06-13T13:45:18.173" v="111" actId="207"/>
        <pc:sldMkLst>
          <pc:docMk/>
          <pc:sldMk cId="0" sldId="265"/>
        </pc:sldMkLst>
        <pc:spChg chg="mod">
          <ac:chgData name="Vũ Thúy Hoa Vân" userId="b6c736e1-ac67-4d4f-9699-e15a924648c9" providerId="ADAL" clId="{AEA3A9EE-B38A-4EA0-BD50-1E7840205D88}" dt="2023-06-13T13:45:18.173" v="111" actId="207"/>
          <ac:spMkLst>
            <pc:docMk/>
            <pc:sldMk cId="0" sldId="265"/>
            <ac:spMk id="200" creationId="{00000000-0000-0000-0000-000000000000}"/>
          </ac:spMkLst>
        </pc:spChg>
        <pc:spChg chg="mod">
          <ac:chgData name="Vũ Thúy Hoa Vân" userId="b6c736e1-ac67-4d4f-9699-e15a924648c9" providerId="ADAL" clId="{AEA3A9EE-B38A-4EA0-BD50-1E7840205D88}" dt="2023-06-13T13:45:18.173" v="111" actId="207"/>
          <ac:spMkLst>
            <pc:docMk/>
            <pc:sldMk cId="0" sldId="265"/>
            <ac:spMk id="201" creationId="{00000000-0000-0000-0000-000000000000}"/>
          </ac:spMkLst>
        </pc:spChg>
        <pc:picChg chg="mod">
          <ac:chgData name="Vũ Thúy Hoa Vân" userId="b6c736e1-ac67-4d4f-9699-e15a924648c9" providerId="ADAL" clId="{AEA3A9EE-B38A-4EA0-BD50-1E7840205D88}" dt="2023-06-13T13:44:35.579" v="103" actId="14100"/>
          <ac:picMkLst>
            <pc:docMk/>
            <pc:sldMk cId="0" sldId="265"/>
            <ac:picMk id="199" creationId="{00000000-0000-0000-0000-000000000000}"/>
          </ac:picMkLst>
        </pc:picChg>
      </pc:sldChg>
      <pc:sldChg chg="modSp mod modAnim">
        <pc:chgData name="Vũ Thúy Hoa Vân" userId="b6c736e1-ac67-4d4f-9699-e15a924648c9" providerId="ADAL" clId="{AEA3A9EE-B38A-4EA0-BD50-1E7840205D88}" dt="2023-06-13T13:46:02.463" v="116"/>
        <pc:sldMkLst>
          <pc:docMk/>
          <pc:sldMk cId="0" sldId="266"/>
        </pc:sldMkLst>
        <pc:graphicFrameChg chg="mod modGraphic">
          <ac:chgData name="Vũ Thúy Hoa Vân" userId="b6c736e1-ac67-4d4f-9699-e15a924648c9" providerId="ADAL" clId="{AEA3A9EE-B38A-4EA0-BD50-1E7840205D88}" dt="2023-06-13T13:45:39.815" v="114" actId="1076"/>
          <ac:graphicFrameMkLst>
            <pc:docMk/>
            <pc:sldMk cId="0" sldId="266"/>
            <ac:graphicFrameMk id="207" creationId="{00000000-0000-0000-0000-000000000000}"/>
          </ac:graphicFrameMkLst>
        </pc:graphicFrameChg>
      </pc:sldChg>
      <pc:sldChg chg="modSp mod">
        <pc:chgData name="Vũ Thúy Hoa Vân" userId="b6c736e1-ac67-4d4f-9699-e15a924648c9" providerId="ADAL" clId="{AEA3A9EE-B38A-4EA0-BD50-1E7840205D88}" dt="2023-06-13T13:47:02.317" v="132" actId="20577"/>
        <pc:sldMkLst>
          <pc:docMk/>
          <pc:sldMk cId="0" sldId="268"/>
        </pc:sldMkLst>
        <pc:spChg chg="mod">
          <ac:chgData name="Vũ Thúy Hoa Vân" userId="b6c736e1-ac67-4d4f-9699-e15a924648c9" providerId="ADAL" clId="{AEA3A9EE-B38A-4EA0-BD50-1E7840205D88}" dt="2023-06-13T13:46:46.238" v="127" actId="14100"/>
          <ac:spMkLst>
            <pc:docMk/>
            <pc:sldMk cId="0" sldId="268"/>
            <ac:spMk id="226" creationId="{00000000-0000-0000-0000-000000000000}"/>
          </ac:spMkLst>
        </pc:spChg>
        <pc:spChg chg="mod">
          <ac:chgData name="Vũ Thúy Hoa Vân" userId="b6c736e1-ac67-4d4f-9699-e15a924648c9" providerId="ADAL" clId="{AEA3A9EE-B38A-4EA0-BD50-1E7840205D88}" dt="2023-06-13T13:46:55.096" v="129" actId="14100"/>
          <ac:spMkLst>
            <pc:docMk/>
            <pc:sldMk cId="0" sldId="268"/>
            <ac:spMk id="227" creationId="{00000000-0000-0000-0000-000000000000}"/>
          </ac:spMkLst>
        </pc:spChg>
        <pc:spChg chg="mod">
          <ac:chgData name="Vũ Thúy Hoa Vân" userId="b6c736e1-ac67-4d4f-9699-e15a924648c9" providerId="ADAL" clId="{AEA3A9EE-B38A-4EA0-BD50-1E7840205D88}" dt="2023-06-13T13:46:20.254" v="120" actId="14100"/>
          <ac:spMkLst>
            <pc:docMk/>
            <pc:sldMk cId="0" sldId="268"/>
            <ac:spMk id="228" creationId="{00000000-0000-0000-0000-000000000000}"/>
          </ac:spMkLst>
        </pc:spChg>
        <pc:spChg chg="mod">
          <ac:chgData name="Vũ Thúy Hoa Vân" userId="b6c736e1-ac67-4d4f-9699-e15a924648c9" providerId="ADAL" clId="{AEA3A9EE-B38A-4EA0-BD50-1E7840205D88}" dt="2023-06-13T13:46:29.988" v="123" actId="14100"/>
          <ac:spMkLst>
            <pc:docMk/>
            <pc:sldMk cId="0" sldId="268"/>
            <ac:spMk id="229" creationId="{00000000-0000-0000-0000-000000000000}"/>
          </ac:spMkLst>
        </pc:spChg>
        <pc:spChg chg="mod">
          <ac:chgData name="Vũ Thúy Hoa Vân" userId="b6c736e1-ac67-4d4f-9699-e15a924648c9" providerId="ADAL" clId="{AEA3A9EE-B38A-4EA0-BD50-1E7840205D88}" dt="2023-06-13T13:46:59.768" v="131" actId="1076"/>
          <ac:spMkLst>
            <pc:docMk/>
            <pc:sldMk cId="0" sldId="268"/>
            <ac:spMk id="230" creationId="{00000000-0000-0000-0000-000000000000}"/>
          </ac:spMkLst>
        </pc:spChg>
        <pc:graphicFrameChg chg="mod modGraphic">
          <ac:chgData name="Vũ Thúy Hoa Vân" userId="b6c736e1-ac67-4d4f-9699-e15a924648c9" providerId="ADAL" clId="{AEA3A9EE-B38A-4EA0-BD50-1E7840205D88}" dt="2023-06-13T13:47:02.317" v="132" actId="20577"/>
          <ac:graphicFrameMkLst>
            <pc:docMk/>
            <pc:sldMk cId="0" sldId="268"/>
            <ac:graphicFrameMk id="223" creationId="{00000000-0000-0000-0000-000000000000}"/>
          </ac:graphicFrameMkLst>
        </pc:graphicFrameChg>
      </pc:sldChg>
      <pc:sldChg chg="modSp mod">
        <pc:chgData name="Vũ Thúy Hoa Vân" userId="b6c736e1-ac67-4d4f-9699-e15a924648c9" providerId="ADAL" clId="{AEA3A9EE-B38A-4EA0-BD50-1E7840205D88}" dt="2023-06-13T13:47:10.863" v="133" actId="14100"/>
        <pc:sldMkLst>
          <pc:docMk/>
          <pc:sldMk cId="0" sldId="269"/>
        </pc:sldMkLst>
        <pc:picChg chg="mod">
          <ac:chgData name="Vũ Thúy Hoa Vân" userId="b6c736e1-ac67-4d4f-9699-e15a924648c9" providerId="ADAL" clId="{AEA3A9EE-B38A-4EA0-BD50-1E7840205D88}" dt="2023-06-13T13:47:10.863" v="133" actId="14100"/>
          <ac:picMkLst>
            <pc:docMk/>
            <pc:sldMk cId="0" sldId="269"/>
            <ac:picMk id="236" creationId="{00000000-0000-0000-0000-000000000000}"/>
          </ac:picMkLst>
        </pc:picChg>
      </pc:sldChg>
      <pc:sldChg chg="modSp mod">
        <pc:chgData name="Vũ Thúy Hoa Vân" userId="b6c736e1-ac67-4d4f-9699-e15a924648c9" providerId="ADAL" clId="{AEA3A9EE-B38A-4EA0-BD50-1E7840205D88}" dt="2023-06-13T13:48:00.814" v="146" actId="242"/>
        <pc:sldMkLst>
          <pc:docMk/>
          <pc:sldMk cId="0" sldId="270"/>
        </pc:sldMkLst>
        <pc:spChg chg="mod">
          <ac:chgData name="Vũ Thúy Hoa Vân" userId="b6c736e1-ac67-4d4f-9699-e15a924648c9" providerId="ADAL" clId="{AEA3A9EE-B38A-4EA0-BD50-1E7840205D88}" dt="2023-06-13T13:47:54.678" v="145" actId="1076"/>
          <ac:spMkLst>
            <pc:docMk/>
            <pc:sldMk cId="0" sldId="270"/>
            <ac:spMk id="241" creationId="{00000000-0000-0000-0000-000000000000}"/>
          </ac:spMkLst>
        </pc:spChg>
        <pc:spChg chg="mod">
          <ac:chgData name="Vũ Thúy Hoa Vân" userId="b6c736e1-ac67-4d4f-9699-e15a924648c9" providerId="ADAL" clId="{AEA3A9EE-B38A-4EA0-BD50-1E7840205D88}" dt="2023-06-13T13:47:54.678" v="145" actId="1076"/>
          <ac:spMkLst>
            <pc:docMk/>
            <pc:sldMk cId="0" sldId="270"/>
            <ac:spMk id="243" creationId="{00000000-0000-0000-0000-000000000000}"/>
          </ac:spMkLst>
        </pc:spChg>
        <pc:spChg chg="mod">
          <ac:chgData name="Vũ Thúy Hoa Vân" userId="b6c736e1-ac67-4d4f-9699-e15a924648c9" providerId="ADAL" clId="{AEA3A9EE-B38A-4EA0-BD50-1E7840205D88}" dt="2023-06-13T13:47:54.678" v="145" actId="1076"/>
          <ac:spMkLst>
            <pc:docMk/>
            <pc:sldMk cId="0" sldId="270"/>
            <ac:spMk id="244" creationId="{00000000-0000-0000-0000-000000000000}"/>
          </ac:spMkLst>
        </pc:spChg>
        <pc:graphicFrameChg chg="mod modGraphic">
          <ac:chgData name="Vũ Thúy Hoa Vân" userId="b6c736e1-ac67-4d4f-9699-e15a924648c9" providerId="ADAL" clId="{AEA3A9EE-B38A-4EA0-BD50-1E7840205D88}" dt="2023-06-13T13:48:00.814" v="146" actId="242"/>
          <ac:graphicFrameMkLst>
            <pc:docMk/>
            <pc:sldMk cId="0" sldId="270"/>
            <ac:graphicFrameMk id="242" creationId="{00000000-0000-0000-0000-000000000000}"/>
          </ac:graphicFrameMkLst>
        </pc:graphicFrameChg>
      </pc:sldChg>
      <pc:sldChg chg="modSp mod">
        <pc:chgData name="Vũ Thúy Hoa Vân" userId="b6c736e1-ac67-4d4f-9699-e15a924648c9" providerId="ADAL" clId="{AEA3A9EE-B38A-4EA0-BD50-1E7840205D88}" dt="2023-06-13T13:48:24.361" v="168" actId="1076"/>
        <pc:sldMkLst>
          <pc:docMk/>
          <pc:sldMk cId="0" sldId="271"/>
        </pc:sldMkLst>
        <pc:spChg chg="mod">
          <ac:chgData name="Vũ Thúy Hoa Vân" userId="b6c736e1-ac67-4d4f-9699-e15a924648c9" providerId="ADAL" clId="{AEA3A9EE-B38A-4EA0-BD50-1E7840205D88}" dt="2023-06-13T13:48:24.361" v="168" actId="1076"/>
          <ac:spMkLst>
            <pc:docMk/>
            <pc:sldMk cId="0" sldId="271"/>
            <ac:spMk id="254" creationId="{00000000-0000-0000-0000-000000000000}"/>
          </ac:spMkLst>
        </pc:spChg>
      </pc:sldChg>
      <pc:sldChg chg="modSp mod">
        <pc:chgData name="Vũ Thúy Hoa Vân" userId="b6c736e1-ac67-4d4f-9699-e15a924648c9" providerId="ADAL" clId="{AEA3A9EE-B38A-4EA0-BD50-1E7840205D88}" dt="2023-06-13T13:49:23.878" v="185" actId="1076"/>
        <pc:sldMkLst>
          <pc:docMk/>
          <pc:sldMk cId="0" sldId="272"/>
        </pc:sldMkLst>
        <pc:spChg chg="mod">
          <ac:chgData name="Vũ Thúy Hoa Vân" userId="b6c736e1-ac67-4d4f-9699-e15a924648c9" providerId="ADAL" clId="{AEA3A9EE-B38A-4EA0-BD50-1E7840205D88}" dt="2023-06-13T13:48:54.128" v="176" actId="1076"/>
          <ac:spMkLst>
            <pc:docMk/>
            <pc:sldMk cId="0" sldId="272"/>
            <ac:spMk id="262" creationId="{00000000-0000-0000-0000-000000000000}"/>
          </ac:spMkLst>
        </pc:spChg>
        <pc:spChg chg="mod">
          <ac:chgData name="Vũ Thúy Hoa Vân" userId="b6c736e1-ac67-4d4f-9699-e15a924648c9" providerId="ADAL" clId="{AEA3A9EE-B38A-4EA0-BD50-1E7840205D88}" dt="2023-06-13T13:48:41.695" v="172" actId="1076"/>
          <ac:spMkLst>
            <pc:docMk/>
            <pc:sldMk cId="0" sldId="272"/>
            <ac:spMk id="263" creationId="{00000000-0000-0000-0000-000000000000}"/>
          </ac:spMkLst>
        </pc:spChg>
        <pc:spChg chg="mod">
          <ac:chgData name="Vũ Thúy Hoa Vân" userId="b6c736e1-ac67-4d4f-9699-e15a924648c9" providerId="ADAL" clId="{AEA3A9EE-B38A-4EA0-BD50-1E7840205D88}" dt="2023-06-13T13:49:23.878" v="185" actId="1076"/>
          <ac:spMkLst>
            <pc:docMk/>
            <pc:sldMk cId="0" sldId="272"/>
            <ac:spMk id="264" creationId="{00000000-0000-0000-0000-000000000000}"/>
          </ac:spMkLst>
        </pc:spChg>
        <pc:spChg chg="mod">
          <ac:chgData name="Vũ Thúy Hoa Vân" userId="b6c736e1-ac67-4d4f-9699-e15a924648c9" providerId="ADAL" clId="{AEA3A9EE-B38A-4EA0-BD50-1E7840205D88}" dt="2023-06-13T13:48:58.985" v="177" actId="1076"/>
          <ac:spMkLst>
            <pc:docMk/>
            <pc:sldMk cId="0" sldId="272"/>
            <ac:spMk id="265" creationId="{00000000-0000-0000-0000-000000000000}"/>
          </ac:spMkLst>
        </pc:spChg>
        <pc:picChg chg="mod">
          <ac:chgData name="Vũ Thúy Hoa Vân" userId="b6c736e1-ac67-4d4f-9699-e15a924648c9" providerId="ADAL" clId="{AEA3A9EE-B38A-4EA0-BD50-1E7840205D88}" dt="2023-06-13T13:48:30.861" v="169" actId="1076"/>
          <ac:picMkLst>
            <pc:docMk/>
            <pc:sldMk cId="0" sldId="272"/>
            <ac:picMk id="260" creationId="{00000000-0000-0000-0000-000000000000}"/>
          </ac:picMkLst>
        </pc:picChg>
        <pc:picChg chg="mod">
          <ac:chgData name="Vũ Thúy Hoa Vân" userId="b6c736e1-ac67-4d4f-9699-e15a924648c9" providerId="ADAL" clId="{AEA3A9EE-B38A-4EA0-BD50-1E7840205D88}" dt="2023-06-13T13:49:13.752" v="181" actId="1076"/>
          <ac:picMkLst>
            <pc:docMk/>
            <pc:sldMk cId="0" sldId="272"/>
            <ac:picMk id="266" creationId="{00000000-0000-0000-0000-000000000000}"/>
          </ac:picMkLst>
        </pc:picChg>
      </pc:sldChg>
      <pc:sldChg chg="modSp mod">
        <pc:chgData name="Vũ Thúy Hoa Vân" userId="b6c736e1-ac67-4d4f-9699-e15a924648c9" providerId="ADAL" clId="{AEA3A9EE-B38A-4EA0-BD50-1E7840205D88}" dt="2023-06-13T13:44:15.789" v="100" actId="113"/>
        <pc:sldMkLst>
          <pc:docMk/>
          <pc:sldMk cId="0" sldId="285"/>
        </pc:sldMkLst>
        <pc:spChg chg="mod">
          <ac:chgData name="Vũ Thúy Hoa Vân" userId="b6c736e1-ac67-4d4f-9699-e15a924648c9" providerId="ADAL" clId="{AEA3A9EE-B38A-4EA0-BD50-1E7840205D88}" dt="2023-06-13T13:44:15.789" v="100" actId="113"/>
          <ac:spMkLst>
            <pc:docMk/>
            <pc:sldMk cId="0" sldId="285"/>
            <ac:spMk id="3" creationId="{00000000-0000-0000-0000-000000000000}"/>
          </ac:spMkLst>
        </pc:spChg>
      </pc:sldChg>
      <pc:sldChg chg="addSp delSp modSp mod modClrScheme chgLayout">
        <pc:chgData name="Vũ Thúy Hoa Vân" userId="b6c736e1-ac67-4d4f-9699-e15a924648c9" providerId="ADAL" clId="{AEA3A9EE-B38A-4EA0-BD50-1E7840205D88}" dt="2023-06-13T14:04:24.268" v="344" actId="478"/>
        <pc:sldMkLst>
          <pc:docMk/>
          <pc:sldMk cId="0" sldId="286"/>
        </pc:sldMkLst>
        <pc:spChg chg="add del mod ord">
          <ac:chgData name="Vũ Thúy Hoa Vân" userId="b6c736e1-ac67-4d4f-9699-e15a924648c9" providerId="ADAL" clId="{AEA3A9EE-B38A-4EA0-BD50-1E7840205D88}" dt="2023-06-13T14:04:21.446" v="343" actId="1076"/>
          <ac:spMkLst>
            <pc:docMk/>
            <pc:sldMk cId="0" sldId="286"/>
            <ac:spMk id="2" creationId="{00000000-0000-0000-0000-000000000000}"/>
          </ac:spMkLst>
        </pc:spChg>
        <pc:spChg chg="del mod ord">
          <ac:chgData name="Vũ Thúy Hoa Vân" userId="b6c736e1-ac67-4d4f-9699-e15a924648c9" providerId="ADAL" clId="{AEA3A9EE-B38A-4EA0-BD50-1E7840205D88}" dt="2023-06-13T13:49:34.596" v="186" actId="700"/>
          <ac:spMkLst>
            <pc:docMk/>
            <pc:sldMk cId="0" sldId="286"/>
            <ac:spMk id="3" creationId="{00000000-0000-0000-0000-000000000000}"/>
          </ac:spMkLst>
        </pc:spChg>
        <pc:spChg chg="add del mod ord">
          <ac:chgData name="Vũ Thúy Hoa Vân" userId="b6c736e1-ac67-4d4f-9699-e15a924648c9" providerId="ADAL" clId="{AEA3A9EE-B38A-4EA0-BD50-1E7840205D88}" dt="2023-06-13T13:49:47.410" v="189" actId="700"/>
          <ac:spMkLst>
            <pc:docMk/>
            <pc:sldMk cId="0" sldId="286"/>
            <ac:spMk id="4" creationId="{B8C28425-DA6E-490F-A05A-98F5EEC18739}"/>
          </ac:spMkLst>
        </pc:spChg>
        <pc:spChg chg="add del mod ord">
          <ac:chgData name="Vũ Thúy Hoa Vân" userId="b6c736e1-ac67-4d4f-9699-e15a924648c9" providerId="ADAL" clId="{AEA3A9EE-B38A-4EA0-BD50-1E7840205D88}" dt="2023-06-13T14:04:24.268" v="344" actId="478"/>
          <ac:spMkLst>
            <pc:docMk/>
            <pc:sldMk cId="0" sldId="286"/>
            <ac:spMk id="5" creationId="{4A909FA9-C97B-44BA-AF2A-32D929AE61C1}"/>
          </ac:spMkLst>
        </pc:spChg>
      </pc:sldChg>
      <pc:sldChg chg="modSp mod">
        <pc:chgData name="Vũ Thúy Hoa Vân" userId="b6c736e1-ac67-4d4f-9699-e15a924648c9" providerId="ADAL" clId="{AEA3A9EE-B38A-4EA0-BD50-1E7840205D88}" dt="2023-06-13T13:50:55.129" v="199" actId="1076"/>
        <pc:sldMkLst>
          <pc:docMk/>
          <pc:sldMk cId="0" sldId="288"/>
        </pc:sldMkLst>
        <pc:spChg chg="mod">
          <ac:chgData name="Vũ Thúy Hoa Vân" userId="b6c736e1-ac67-4d4f-9699-e15a924648c9" providerId="ADAL" clId="{AEA3A9EE-B38A-4EA0-BD50-1E7840205D88}" dt="2023-06-13T13:50:13.123" v="190" actId="2711"/>
          <ac:spMkLst>
            <pc:docMk/>
            <pc:sldMk cId="0" sldId="288"/>
            <ac:spMk id="14" creationId="{00000000-0000-0000-0000-000000000000}"/>
          </ac:spMkLst>
        </pc:spChg>
        <pc:spChg chg="mod">
          <ac:chgData name="Vũ Thúy Hoa Vân" userId="b6c736e1-ac67-4d4f-9699-e15a924648c9" providerId="ADAL" clId="{AEA3A9EE-B38A-4EA0-BD50-1E7840205D88}" dt="2023-06-13T13:50:13.123" v="190" actId="2711"/>
          <ac:spMkLst>
            <pc:docMk/>
            <pc:sldMk cId="0" sldId="288"/>
            <ac:spMk id="15" creationId="{00000000-0000-0000-0000-000000000000}"/>
          </ac:spMkLst>
        </pc:spChg>
        <pc:spChg chg="mod">
          <ac:chgData name="Vũ Thúy Hoa Vân" userId="b6c736e1-ac67-4d4f-9699-e15a924648c9" providerId="ADAL" clId="{AEA3A9EE-B38A-4EA0-BD50-1E7840205D88}" dt="2023-06-13T13:50:13.123" v="190" actId="2711"/>
          <ac:spMkLst>
            <pc:docMk/>
            <pc:sldMk cId="0" sldId="288"/>
            <ac:spMk id="16" creationId="{00000000-0000-0000-0000-000000000000}"/>
          </ac:spMkLst>
        </pc:spChg>
        <pc:spChg chg="mod">
          <ac:chgData name="Vũ Thúy Hoa Vân" userId="b6c736e1-ac67-4d4f-9699-e15a924648c9" providerId="ADAL" clId="{AEA3A9EE-B38A-4EA0-BD50-1E7840205D88}" dt="2023-06-13T13:50:22.462" v="192" actId="1076"/>
          <ac:spMkLst>
            <pc:docMk/>
            <pc:sldMk cId="0" sldId="288"/>
            <ac:spMk id="24" creationId="{00000000-0000-0000-0000-000000000000}"/>
          </ac:spMkLst>
        </pc:spChg>
        <pc:spChg chg="mod">
          <ac:chgData name="Vũ Thúy Hoa Vân" userId="b6c736e1-ac67-4d4f-9699-e15a924648c9" providerId="ADAL" clId="{AEA3A9EE-B38A-4EA0-BD50-1E7840205D88}" dt="2023-06-13T13:50:55.129" v="199" actId="1076"/>
          <ac:spMkLst>
            <pc:docMk/>
            <pc:sldMk cId="0" sldId="288"/>
            <ac:spMk id="25" creationId="{00000000-0000-0000-0000-000000000000}"/>
          </ac:spMkLst>
        </pc:spChg>
        <pc:spChg chg="mod">
          <ac:chgData name="Vũ Thúy Hoa Vân" userId="b6c736e1-ac67-4d4f-9699-e15a924648c9" providerId="ADAL" clId="{AEA3A9EE-B38A-4EA0-BD50-1E7840205D88}" dt="2023-06-13T13:50:52.502" v="198" actId="1076"/>
          <ac:spMkLst>
            <pc:docMk/>
            <pc:sldMk cId="0" sldId="288"/>
            <ac:spMk id="27" creationId="{00000000-0000-0000-0000-000000000000}"/>
          </ac:spMkLst>
        </pc:spChg>
        <pc:spChg chg="mod">
          <ac:chgData name="Vũ Thúy Hoa Vân" userId="b6c736e1-ac67-4d4f-9699-e15a924648c9" providerId="ADAL" clId="{AEA3A9EE-B38A-4EA0-BD50-1E7840205D88}" dt="2023-06-13T13:50:13.123" v="190" actId="2711"/>
          <ac:spMkLst>
            <pc:docMk/>
            <pc:sldMk cId="0" sldId="288"/>
            <ac:spMk id="31" creationId="{00000000-0000-0000-0000-000000000000}"/>
          </ac:spMkLst>
        </pc:spChg>
        <pc:spChg chg="mod">
          <ac:chgData name="Vũ Thúy Hoa Vân" userId="b6c736e1-ac67-4d4f-9699-e15a924648c9" providerId="ADAL" clId="{AEA3A9EE-B38A-4EA0-BD50-1E7840205D88}" dt="2023-06-13T13:50:13.123" v="190" actId="2711"/>
          <ac:spMkLst>
            <pc:docMk/>
            <pc:sldMk cId="0" sldId="288"/>
            <ac:spMk id="32" creationId="{00000000-0000-0000-0000-000000000000}"/>
          </ac:spMkLst>
        </pc:spChg>
        <pc:spChg chg="mod">
          <ac:chgData name="Vũ Thúy Hoa Vân" userId="b6c736e1-ac67-4d4f-9699-e15a924648c9" providerId="ADAL" clId="{AEA3A9EE-B38A-4EA0-BD50-1E7840205D88}" dt="2023-06-13T13:50:45.502" v="196" actId="1076"/>
          <ac:spMkLst>
            <pc:docMk/>
            <pc:sldMk cId="0" sldId="288"/>
            <ac:spMk id="33" creationId="{00000000-0000-0000-0000-000000000000}"/>
          </ac:spMkLst>
        </pc:spChg>
        <pc:spChg chg="mod">
          <ac:chgData name="Vũ Thúy Hoa Vân" userId="b6c736e1-ac67-4d4f-9699-e15a924648c9" providerId="ADAL" clId="{AEA3A9EE-B38A-4EA0-BD50-1E7840205D88}" dt="2023-06-13T13:50:48.722" v="197" actId="1076"/>
          <ac:spMkLst>
            <pc:docMk/>
            <pc:sldMk cId="0" sldId="288"/>
            <ac:spMk id="34" creationId="{00000000-0000-0000-0000-000000000000}"/>
          </ac:spMkLst>
        </pc:spChg>
        <pc:picChg chg="mod">
          <ac:chgData name="Vũ Thúy Hoa Vân" userId="b6c736e1-ac67-4d4f-9699-e15a924648c9" providerId="ADAL" clId="{AEA3A9EE-B38A-4EA0-BD50-1E7840205D88}" dt="2023-06-13T13:50:13.123" v="190" actId="2711"/>
          <ac:picMkLst>
            <pc:docMk/>
            <pc:sldMk cId="0" sldId="288"/>
            <ac:picMk id="26" creationId="{00000000-0000-0000-0000-000000000000}"/>
          </ac:picMkLst>
        </pc:picChg>
        <pc:picChg chg="mod">
          <ac:chgData name="Vũ Thúy Hoa Vân" userId="b6c736e1-ac67-4d4f-9699-e15a924648c9" providerId="ADAL" clId="{AEA3A9EE-B38A-4EA0-BD50-1E7840205D88}" dt="2023-06-13T13:50:13.123" v="190" actId="2711"/>
          <ac:picMkLst>
            <pc:docMk/>
            <pc:sldMk cId="0" sldId="288"/>
            <ac:picMk id="38" creationId="{00000000-0000-0000-0000-000000000000}"/>
          </ac:picMkLst>
        </pc:picChg>
        <pc:picChg chg="mod">
          <ac:chgData name="Vũ Thúy Hoa Vân" userId="b6c736e1-ac67-4d4f-9699-e15a924648c9" providerId="ADAL" clId="{AEA3A9EE-B38A-4EA0-BD50-1E7840205D88}" dt="2023-06-13T13:50:13.123" v="190" actId="2711"/>
          <ac:picMkLst>
            <pc:docMk/>
            <pc:sldMk cId="0" sldId="288"/>
            <ac:picMk id="39" creationId="{00000000-0000-0000-0000-000000000000}"/>
          </ac:picMkLst>
        </pc:picChg>
        <pc:picChg chg="mod">
          <ac:chgData name="Vũ Thúy Hoa Vân" userId="b6c736e1-ac67-4d4f-9699-e15a924648c9" providerId="ADAL" clId="{AEA3A9EE-B38A-4EA0-BD50-1E7840205D88}" dt="2023-06-13T13:50:13.123" v="190" actId="2711"/>
          <ac:picMkLst>
            <pc:docMk/>
            <pc:sldMk cId="0" sldId="288"/>
            <ac:picMk id="40" creationId="{00000000-0000-0000-0000-000000000000}"/>
          </ac:picMkLst>
        </pc:picChg>
        <pc:picChg chg="mod">
          <ac:chgData name="Vũ Thúy Hoa Vân" userId="b6c736e1-ac67-4d4f-9699-e15a924648c9" providerId="ADAL" clId="{AEA3A9EE-B38A-4EA0-BD50-1E7840205D88}" dt="2023-06-13T13:50:13.123" v="190" actId="2711"/>
          <ac:picMkLst>
            <pc:docMk/>
            <pc:sldMk cId="0" sldId="288"/>
            <ac:picMk id="41" creationId="{00000000-0000-0000-0000-000000000000}"/>
          </ac:picMkLst>
        </pc:picChg>
        <pc:cxnChg chg="mod">
          <ac:chgData name="Vũ Thúy Hoa Vân" userId="b6c736e1-ac67-4d4f-9699-e15a924648c9" providerId="ADAL" clId="{AEA3A9EE-B38A-4EA0-BD50-1E7840205D88}" dt="2023-06-13T13:50:13.123" v="190" actId="2711"/>
          <ac:cxnSpMkLst>
            <pc:docMk/>
            <pc:sldMk cId="0" sldId="288"/>
            <ac:cxnSpMk id="21" creationId="{00000000-0000-0000-0000-000000000000}"/>
          </ac:cxnSpMkLst>
        </pc:cxnChg>
        <pc:cxnChg chg="mod">
          <ac:chgData name="Vũ Thúy Hoa Vân" userId="b6c736e1-ac67-4d4f-9699-e15a924648c9" providerId="ADAL" clId="{AEA3A9EE-B38A-4EA0-BD50-1E7840205D88}" dt="2023-06-13T13:50:13.123" v="190" actId="2711"/>
          <ac:cxnSpMkLst>
            <pc:docMk/>
            <pc:sldMk cId="0" sldId="288"/>
            <ac:cxnSpMk id="22" creationId="{00000000-0000-0000-0000-000000000000}"/>
          </ac:cxnSpMkLst>
        </pc:cxnChg>
        <pc:cxnChg chg="mod">
          <ac:chgData name="Vũ Thúy Hoa Vân" userId="b6c736e1-ac67-4d4f-9699-e15a924648c9" providerId="ADAL" clId="{AEA3A9EE-B38A-4EA0-BD50-1E7840205D88}" dt="2023-06-13T13:50:13.123" v="190" actId="2711"/>
          <ac:cxnSpMkLst>
            <pc:docMk/>
            <pc:sldMk cId="0" sldId="288"/>
            <ac:cxnSpMk id="23" creationId="{00000000-0000-0000-0000-000000000000}"/>
          </ac:cxnSpMkLst>
        </pc:cxnChg>
      </pc:sldChg>
      <pc:sldChg chg="modSp mod">
        <pc:chgData name="Vũ Thúy Hoa Vân" userId="b6c736e1-ac67-4d4f-9699-e15a924648c9" providerId="ADAL" clId="{AEA3A9EE-B38A-4EA0-BD50-1E7840205D88}" dt="2023-06-13T13:51:45.346" v="206" actId="1076"/>
        <pc:sldMkLst>
          <pc:docMk/>
          <pc:sldMk cId="0" sldId="289"/>
        </pc:sldMkLst>
        <pc:spChg chg="mod">
          <ac:chgData name="Vũ Thúy Hoa Vân" userId="b6c736e1-ac67-4d4f-9699-e15a924648c9" providerId="ADAL" clId="{AEA3A9EE-B38A-4EA0-BD50-1E7840205D88}" dt="2023-06-13T13:51:16.963" v="200" actId="14100"/>
          <ac:spMkLst>
            <pc:docMk/>
            <pc:sldMk cId="0" sldId="289"/>
            <ac:spMk id="25" creationId="{00000000-0000-0000-0000-000000000000}"/>
          </ac:spMkLst>
        </pc:spChg>
        <pc:spChg chg="mod">
          <ac:chgData name="Vũ Thúy Hoa Vân" userId="b6c736e1-ac67-4d4f-9699-e15a924648c9" providerId="ADAL" clId="{AEA3A9EE-B38A-4EA0-BD50-1E7840205D88}" dt="2023-06-13T13:51:25.197" v="201" actId="108"/>
          <ac:spMkLst>
            <pc:docMk/>
            <pc:sldMk cId="0" sldId="289"/>
            <ac:spMk id="27" creationId="{00000000-0000-0000-0000-000000000000}"/>
          </ac:spMkLst>
        </pc:spChg>
        <pc:spChg chg="mod">
          <ac:chgData name="Vũ Thúy Hoa Vân" userId="b6c736e1-ac67-4d4f-9699-e15a924648c9" providerId="ADAL" clId="{AEA3A9EE-B38A-4EA0-BD50-1E7840205D88}" dt="2023-06-13T13:51:39.785" v="205" actId="1076"/>
          <ac:spMkLst>
            <pc:docMk/>
            <pc:sldMk cId="0" sldId="289"/>
            <ac:spMk id="32" creationId="{00000000-0000-0000-0000-000000000000}"/>
          </ac:spMkLst>
        </pc:spChg>
        <pc:spChg chg="mod">
          <ac:chgData name="Vũ Thúy Hoa Vân" userId="b6c736e1-ac67-4d4f-9699-e15a924648c9" providerId="ADAL" clId="{AEA3A9EE-B38A-4EA0-BD50-1E7840205D88}" dt="2023-06-13T13:51:45.346" v="206" actId="1076"/>
          <ac:spMkLst>
            <pc:docMk/>
            <pc:sldMk cId="0" sldId="289"/>
            <ac:spMk id="33" creationId="{00000000-0000-0000-0000-000000000000}"/>
          </ac:spMkLst>
        </pc:spChg>
        <pc:spChg chg="mod">
          <ac:chgData name="Vũ Thúy Hoa Vân" userId="b6c736e1-ac67-4d4f-9699-e15a924648c9" providerId="ADAL" clId="{AEA3A9EE-B38A-4EA0-BD50-1E7840205D88}" dt="2023-06-13T13:51:35.930" v="204" actId="14100"/>
          <ac:spMkLst>
            <pc:docMk/>
            <pc:sldMk cId="0" sldId="289"/>
            <ac:spMk id="34" creationId="{00000000-0000-0000-0000-000000000000}"/>
          </ac:spMkLst>
        </pc:spChg>
      </pc:sldChg>
      <pc:sldChg chg="modSp mod addAnim delAnim">
        <pc:chgData name="Vũ Thúy Hoa Vân" userId="b6c736e1-ac67-4d4f-9699-e15a924648c9" providerId="ADAL" clId="{AEA3A9EE-B38A-4EA0-BD50-1E7840205D88}" dt="2023-06-13T13:53:09.502" v="221" actId="20577"/>
        <pc:sldMkLst>
          <pc:docMk/>
          <pc:sldMk cId="0" sldId="290"/>
        </pc:sldMkLst>
        <pc:spChg chg="mod">
          <ac:chgData name="Vũ Thúy Hoa Vân" userId="b6c736e1-ac67-4d4f-9699-e15a924648c9" providerId="ADAL" clId="{AEA3A9EE-B38A-4EA0-BD50-1E7840205D88}" dt="2023-06-13T13:52:49.250" v="218" actId="255"/>
          <ac:spMkLst>
            <pc:docMk/>
            <pc:sldMk cId="0" sldId="290"/>
            <ac:spMk id="15" creationId="{00000000-0000-0000-0000-000000000000}"/>
          </ac:spMkLst>
        </pc:spChg>
        <pc:spChg chg="mod">
          <ac:chgData name="Vũ Thúy Hoa Vân" userId="b6c736e1-ac67-4d4f-9699-e15a924648c9" providerId="ADAL" clId="{AEA3A9EE-B38A-4EA0-BD50-1E7840205D88}" dt="2023-06-13T13:52:49.250" v="218" actId="255"/>
          <ac:spMkLst>
            <pc:docMk/>
            <pc:sldMk cId="0" sldId="290"/>
            <ac:spMk id="16" creationId="{00000000-0000-0000-0000-000000000000}"/>
          </ac:spMkLst>
        </pc:spChg>
        <pc:spChg chg="mod">
          <ac:chgData name="Vũ Thúy Hoa Vân" userId="b6c736e1-ac67-4d4f-9699-e15a924648c9" providerId="ADAL" clId="{AEA3A9EE-B38A-4EA0-BD50-1E7840205D88}" dt="2023-06-13T13:52:02.738" v="209" actId="14100"/>
          <ac:spMkLst>
            <pc:docMk/>
            <pc:sldMk cId="0" sldId="290"/>
            <ac:spMk id="24" creationId="{00000000-0000-0000-0000-000000000000}"/>
          </ac:spMkLst>
        </pc:spChg>
        <pc:spChg chg="mod">
          <ac:chgData name="Vũ Thúy Hoa Vân" userId="b6c736e1-ac67-4d4f-9699-e15a924648c9" providerId="ADAL" clId="{AEA3A9EE-B38A-4EA0-BD50-1E7840205D88}" dt="2023-06-13T13:52:49.250" v="218" actId="255"/>
          <ac:spMkLst>
            <pc:docMk/>
            <pc:sldMk cId="0" sldId="290"/>
            <ac:spMk id="25" creationId="{00000000-0000-0000-0000-000000000000}"/>
          </ac:spMkLst>
        </pc:spChg>
        <pc:spChg chg="mod">
          <ac:chgData name="Vũ Thúy Hoa Vân" userId="b6c736e1-ac67-4d4f-9699-e15a924648c9" providerId="ADAL" clId="{AEA3A9EE-B38A-4EA0-BD50-1E7840205D88}" dt="2023-06-13T13:52:49.250" v="218" actId="255"/>
          <ac:spMkLst>
            <pc:docMk/>
            <pc:sldMk cId="0" sldId="290"/>
            <ac:spMk id="27" creationId="{00000000-0000-0000-0000-000000000000}"/>
          </ac:spMkLst>
        </pc:spChg>
        <pc:spChg chg="mod">
          <ac:chgData name="Vũ Thúy Hoa Vân" userId="b6c736e1-ac67-4d4f-9699-e15a924648c9" providerId="ADAL" clId="{AEA3A9EE-B38A-4EA0-BD50-1E7840205D88}" dt="2023-06-13T13:52:49.250" v="218" actId="255"/>
          <ac:spMkLst>
            <pc:docMk/>
            <pc:sldMk cId="0" sldId="290"/>
            <ac:spMk id="31" creationId="{00000000-0000-0000-0000-000000000000}"/>
          </ac:spMkLst>
        </pc:spChg>
        <pc:spChg chg="mod">
          <ac:chgData name="Vũ Thúy Hoa Vân" userId="b6c736e1-ac67-4d4f-9699-e15a924648c9" providerId="ADAL" clId="{AEA3A9EE-B38A-4EA0-BD50-1E7840205D88}" dt="2023-06-13T13:52:49.250" v="218" actId="255"/>
          <ac:spMkLst>
            <pc:docMk/>
            <pc:sldMk cId="0" sldId="290"/>
            <ac:spMk id="32" creationId="{00000000-0000-0000-0000-000000000000}"/>
          </ac:spMkLst>
        </pc:spChg>
        <pc:spChg chg="mod">
          <ac:chgData name="Vũ Thúy Hoa Vân" userId="b6c736e1-ac67-4d4f-9699-e15a924648c9" providerId="ADAL" clId="{AEA3A9EE-B38A-4EA0-BD50-1E7840205D88}" dt="2023-06-13T13:52:49.250" v="218" actId="255"/>
          <ac:spMkLst>
            <pc:docMk/>
            <pc:sldMk cId="0" sldId="290"/>
            <ac:spMk id="33" creationId="{00000000-0000-0000-0000-000000000000}"/>
          </ac:spMkLst>
        </pc:spChg>
        <pc:spChg chg="mod">
          <ac:chgData name="Vũ Thúy Hoa Vân" userId="b6c736e1-ac67-4d4f-9699-e15a924648c9" providerId="ADAL" clId="{AEA3A9EE-B38A-4EA0-BD50-1E7840205D88}" dt="2023-06-13T13:53:09.502" v="221" actId="20577"/>
          <ac:spMkLst>
            <pc:docMk/>
            <pc:sldMk cId="0" sldId="290"/>
            <ac:spMk id="34" creationId="{00000000-0000-0000-0000-000000000000}"/>
          </ac:spMkLst>
        </pc:spChg>
        <pc:cxnChg chg="mod">
          <ac:chgData name="Vũ Thúy Hoa Vân" userId="b6c736e1-ac67-4d4f-9699-e15a924648c9" providerId="ADAL" clId="{AEA3A9EE-B38A-4EA0-BD50-1E7840205D88}" dt="2023-06-13T13:52:49.250" v="218" actId="255"/>
          <ac:cxnSpMkLst>
            <pc:docMk/>
            <pc:sldMk cId="0" sldId="290"/>
            <ac:cxnSpMk id="22" creationId="{00000000-0000-0000-0000-000000000000}"/>
          </ac:cxnSpMkLst>
        </pc:cxnChg>
        <pc:cxnChg chg="mod">
          <ac:chgData name="Vũ Thúy Hoa Vân" userId="b6c736e1-ac67-4d4f-9699-e15a924648c9" providerId="ADAL" clId="{AEA3A9EE-B38A-4EA0-BD50-1E7840205D88}" dt="2023-06-13T13:52:49.250" v="218" actId="255"/>
          <ac:cxnSpMkLst>
            <pc:docMk/>
            <pc:sldMk cId="0" sldId="290"/>
            <ac:cxnSpMk id="23" creationId="{00000000-0000-0000-0000-000000000000}"/>
          </ac:cxnSpMkLst>
        </pc:cxnChg>
      </pc:sldChg>
      <pc:sldChg chg="modSp mod">
        <pc:chgData name="Vũ Thúy Hoa Vân" userId="b6c736e1-ac67-4d4f-9699-e15a924648c9" providerId="ADAL" clId="{AEA3A9EE-B38A-4EA0-BD50-1E7840205D88}" dt="2023-06-13T13:56:15.740" v="261" actId="14100"/>
        <pc:sldMkLst>
          <pc:docMk/>
          <pc:sldMk cId="0" sldId="291"/>
        </pc:sldMkLst>
        <pc:spChg chg="mod">
          <ac:chgData name="Vũ Thúy Hoa Vân" userId="b6c736e1-ac67-4d4f-9699-e15a924648c9" providerId="ADAL" clId="{AEA3A9EE-B38A-4EA0-BD50-1E7840205D88}" dt="2023-06-13T13:54:47.898" v="242" actId="14100"/>
          <ac:spMkLst>
            <pc:docMk/>
            <pc:sldMk cId="0" sldId="291"/>
            <ac:spMk id="14" creationId="{00000000-0000-0000-0000-000000000000}"/>
          </ac:spMkLst>
        </pc:spChg>
        <pc:spChg chg="mod">
          <ac:chgData name="Vũ Thúy Hoa Vân" userId="b6c736e1-ac67-4d4f-9699-e15a924648c9" providerId="ADAL" clId="{AEA3A9EE-B38A-4EA0-BD50-1E7840205D88}" dt="2023-06-13T13:55:54.800" v="255" actId="14100"/>
          <ac:spMkLst>
            <pc:docMk/>
            <pc:sldMk cId="0" sldId="291"/>
            <ac:spMk id="15" creationId="{00000000-0000-0000-0000-000000000000}"/>
          </ac:spMkLst>
        </pc:spChg>
        <pc:spChg chg="mod">
          <ac:chgData name="Vũ Thúy Hoa Vân" userId="b6c736e1-ac67-4d4f-9699-e15a924648c9" providerId="ADAL" clId="{AEA3A9EE-B38A-4EA0-BD50-1E7840205D88}" dt="2023-06-13T13:55:30.680" v="248" actId="14100"/>
          <ac:spMkLst>
            <pc:docMk/>
            <pc:sldMk cId="0" sldId="291"/>
            <ac:spMk id="16" creationId="{00000000-0000-0000-0000-000000000000}"/>
          </ac:spMkLst>
        </pc:spChg>
        <pc:spChg chg="mod">
          <ac:chgData name="Vũ Thúy Hoa Vân" userId="b6c736e1-ac67-4d4f-9699-e15a924648c9" providerId="ADAL" clId="{AEA3A9EE-B38A-4EA0-BD50-1E7840205D88}" dt="2023-06-13T13:54:52.648" v="243" actId="14100"/>
          <ac:spMkLst>
            <pc:docMk/>
            <pc:sldMk cId="0" sldId="291"/>
            <ac:spMk id="24" creationId="{00000000-0000-0000-0000-000000000000}"/>
          </ac:spMkLst>
        </pc:spChg>
        <pc:spChg chg="mod">
          <ac:chgData name="Vũ Thúy Hoa Vân" userId="b6c736e1-ac67-4d4f-9699-e15a924648c9" providerId="ADAL" clId="{AEA3A9EE-B38A-4EA0-BD50-1E7840205D88}" dt="2023-06-13T13:55:57.663" v="256" actId="1076"/>
          <ac:spMkLst>
            <pc:docMk/>
            <pc:sldMk cId="0" sldId="291"/>
            <ac:spMk id="25" creationId="{00000000-0000-0000-0000-000000000000}"/>
          </ac:spMkLst>
        </pc:spChg>
        <pc:spChg chg="mod">
          <ac:chgData name="Vũ Thúy Hoa Vân" userId="b6c736e1-ac67-4d4f-9699-e15a924648c9" providerId="ADAL" clId="{AEA3A9EE-B38A-4EA0-BD50-1E7840205D88}" dt="2023-06-13T13:55:24.272" v="247" actId="14100"/>
          <ac:spMkLst>
            <pc:docMk/>
            <pc:sldMk cId="0" sldId="291"/>
            <ac:spMk id="27" creationId="{00000000-0000-0000-0000-000000000000}"/>
          </ac:spMkLst>
        </pc:spChg>
        <pc:spChg chg="mod">
          <ac:chgData name="Vũ Thúy Hoa Vân" userId="b6c736e1-ac67-4d4f-9699-e15a924648c9" providerId="ADAL" clId="{AEA3A9EE-B38A-4EA0-BD50-1E7840205D88}" dt="2023-06-13T13:55:38.714" v="250" actId="14100"/>
          <ac:spMkLst>
            <pc:docMk/>
            <pc:sldMk cId="0" sldId="291"/>
            <ac:spMk id="31" creationId="{00000000-0000-0000-0000-000000000000}"/>
          </ac:spMkLst>
        </pc:spChg>
        <pc:spChg chg="mod">
          <ac:chgData name="Vũ Thúy Hoa Vân" userId="b6c736e1-ac67-4d4f-9699-e15a924648c9" providerId="ADAL" clId="{AEA3A9EE-B38A-4EA0-BD50-1E7840205D88}" dt="2023-06-13T13:56:07.020" v="259" actId="14100"/>
          <ac:spMkLst>
            <pc:docMk/>
            <pc:sldMk cId="0" sldId="291"/>
            <ac:spMk id="32" creationId="{00000000-0000-0000-0000-000000000000}"/>
          </ac:spMkLst>
        </pc:spChg>
        <pc:spChg chg="mod">
          <ac:chgData name="Vũ Thúy Hoa Vân" userId="b6c736e1-ac67-4d4f-9699-e15a924648c9" providerId="ADAL" clId="{AEA3A9EE-B38A-4EA0-BD50-1E7840205D88}" dt="2023-06-13T13:55:49.846" v="253" actId="1076"/>
          <ac:spMkLst>
            <pc:docMk/>
            <pc:sldMk cId="0" sldId="291"/>
            <ac:spMk id="33" creationId="{00000000-0000-0000-0000-000000000000}"/>
          </ac:spMkLst>
        </pc:spChg>
        <pc:spChg chg="mod">
          <ac:chgData name="Vũ Thúy Hoa Vân" userId="b6c736e1-ac67-4d4f-9699-e15a924648c9" providerId="ADAL" clId="{AEA3A9EE-B38A-4EA0-BD50-1E7840205D88}" dt="2023-06-13T13:56:15.740" v="261" actId="14100"/>
          <ac:spMkLst>
            <pc:docMk/>
            <pc:sldMk cId="0" sldId="291"/>
            <ac:spMk id="34" creationId="{00000000-0000-0000-0000-000000000000}"/>
          </ac:spMkLst>
        </pc:spChg>
        <pc:picChg chg="mod">
          <ac:chgData name="Vũ Thúy Hoa Vân" userId="b6c736e1-ac67-4d4f-9699-e15a924648c9" providerId="ADAL" clId="{AEA3A9EE-B38A-4EA0-BD50-1E7840205D88}" dt="2023-06-13T13:54:41.235" v="240" actId="1076"/>
          <ac:picMkLst>
            <pc:docMk/>
            <pc:sldMk cId="0" sldId="291"/>
            <ac:picMk id="26" creationId="{00000000-0000-0000-0000-000000000000}"/>
          </ac:picMkLst>
        </pc:picChg>
        <pc:cxnChg chg="mod">
          <ac:chgData name="Vũ Thúy Hoa Vân" userId="b6c736e1-ac67-4d4f-9699-e15a924648c9" providerId="ADAL" clId="{AEA3A9EE-B38A-4EA0-BD50-1E7840205D88}" dt="2023-06-13T13:54:11.480" v="233" actId="1076"/>
          <ac:cxnSpMkLst>
            <pc:docMk/>
            <pc:sldMk cId="0" sldId="291"/>
            <ac:cxnSpMk id="21" creationId="{00000000-0000-0000-0000-000000000000}"/>
          </ac:cxnSpMkLst>
        </pc:cxnChg>
        <pc:cxnChg chg="mod">
          <ac:chgData name="Vũ Thúy Hoa Vân" userId="b6c736e1-ac67-4d4f-9699-e15a924648c9" providerId="ADAL" clId="{AEA3A9EE-B38A-4EA0-BD50-1E7840205D88}" dt="2023-06-13T13:54:59.832" v="244" actId="14100"/>
          <ac:cxnSpMkLst>
            <pc:docMk/>
            <pc:sldMk cId="0" sldId="291"/>
            <ac:cxnSpMk id="22" creationId="{00000000-0000-0000-0000-000000000000}"/>
          </ac:cxnSpMkLst>
        </pc:cxnChg>
        <pc:cxnChg chg="mod">
          <ac:chgData name="Vũ Thúy Hoa Vân" userId="b6c736e1-ac67-4d4f-9699-e15a924648c9" providerId="ADAL" clId="{AEA3A9EE-B38A-4EA0-BD50-1E7840205D88}" dt="2023-06-13T13:54:59.832" v="244" actId="14100"/>
          <ac:cxnSpMkLst>
            <pc:docMk/>
            <pc:sldMk cId="0" sldId="291"/>
            <ac:cxnSpMk id="23" creationId="{00000000-0000-0000-0000-000000000000}"/>
          </ac:cxnSpMkLst>
        </pc:cxnChg>
      </pc:sldChg>
      <pc:sldChg chg="modSp">
        <pc:chgData name="Vũ Thúy Hoa Vân" userId="b6c736e1-ac67-4d4f-9699-e15a924648c9" providerId="ADAL" clId="{AEA3A9EE-B38A-4EA0-BD50-1E7840205D88}" dt="2023-06-13T13:56:35.132" v="264" actId="6549"/>
        <pc:sldMkLst>
          <pc:docMk/>
          <pc:sldMk cId="0" sldId="292"/>
        </pc:sldMkLst>
        <pc:spChg chg="mod">
          <ac:chgData name="Vũ Thúy Hoa Vân" userId="b6c736e1-ac67-4d4f-9699-e15a924648c9" providerId="ADAL" clId="{AEA3A9EE-B38A-4EA0-BD50-1E7840205D88}" dt="2023-06-13T13:56:35.132" v="264" actId="6549"/>
          <ac:spMkLst>
            <pc:docMk/>
            <pc:sldMk cId="0" sldId="292"/>
            <ac:spMk id="24" creationId="{00000000-0000-0000-0000-000000000000}"/>
          </ac:spMkLst>
        </pc:spChg>
        <pc:spChg chg="mod">
          <ac:chgData name="Vũ Thúy Hoa Vân" userId="b6c736e1-ac67-4d4f-9699-e15a924648c9" providerId="ADAL" clId="{AEA3A9EE-B38A-4EA0-BD50-1E7840205D88}" dt="2023-06-13T13:56:29.213" v="262" actId="255"/>
          <ac:spMkLst>
            <pc:docMk/>
            <pc:sldMk cId="0" sldId="292"/>
            <ac:spMk id="25" creationId="{00000000-0000-0000-0000-000000000000}"/>
          </ac:spMkLst>
        </pc:spChg>
        <pc:spChg chg="mod">
          <ac:chgData name="Vũ Thúy Hoa Vân" userId="b6c736e1-ac67-4d4f-9699-e15a924648c9" providerId="ADAL" clId="{AEA3A9EE-B38A-4EA0-BD50-1E7840205D88}" dt="2023-06-13T13:56:29.213" v="262" actId="255"/>
          <ac:spMkLst>
            <pc:docMk/>
            <pc:sldMk cId="0" sldId="292"/>
            <ac:spMk id="27" creationId="{00000000-0000-0000-0000-000000000000}"/>
          </ac:spMkLst>
        </pc:spChg>
        <pc:spChg chg="mod">
          <ac:chgData name="Vũ Thúy Hoa Vân" userId="b6c736e1-ac67-4d4f-9699-e15a924648c9" providerId="ADAL" clId="{AEA3A9EE-B38A-4EA0-BD50-1E7840205D88}" dt="2023-06-13T13:56:29.213" v="262" actId="255"/>
          <ac:spMkLst>
            <pc:docMk/>
            <pc:sldMk cId="0" sldId="292"/>
            <ac:spMk id="33" creationId="{00000000-0000-0000-0000-000000000000}"/>
          </ac:spMkLst>
        </pc:spChg>
        <pc:spChg chg="mod">
          <ac:chgData name="Vũ Thúy Hoa Vân" userId="b6c736e1-ac67-4d4f-9699-e15a924648c9" providerId="ADAL" clId="{AEA3A9EE-B38A-4EA0-BD50-1E7840205D88}" dt="2023-06-13T13:56:29.213" v="262" actId="255"/>
          <ac:spMkLst>
            <pc:docMk/>
            <pc:sldMk cId="0" sldId="292"/>
            <ac:spMk id="34" creationId="{00000000-0000-0000-0000-000000000000}"/>
          </ac:spMkLst>
        </pc:spChg>
      </pc:sldChg>
      <pc:sldChg chg="modSp">
        <pc:chgData name="Vũ Thúy Hoa Vân" userId="b6c736e1-ac67-4d4f-9699-e15a924648c9" providerId="ADAL" clId="{AEA3A9EE-B38A-4EA0-BD50-1E7840205D88}" dt="2023-06-13T13:57:02.029" v="268" actId="403"/>
        <pc:sldMkLst>
          <pc:docMk/>
          <pc:sldMk cId="0" sldId="293"/>
        </pc:sldMkLst>
        <pc:spChg chg="mod">
          <ac:chgData name="Vũ Thúy Hoa Vân" userId="b6c736e1-ac67-4d4f-9699-e15a924648c9" providerId="ADAL" clId="{AEA3A9EE-B38A-4EA0-BD50-1E7840205D88}" dt="2023-06-13T13:56:48.716" v="266" actId="403"/>
          <ac:spMkLst>
            <pc:docMk/>
            <pc:sldMk cId="0" sldId="293"/>
            <ac:spMk id="24" creationId="{00000000-0000-0000-0000-000000000000}"/>
          </ac:spMkLst>
        </pc:spChg>
        <pc:spChg chg="mod">
          <ac:chgData name="Vũ Thúy Hoa Vân" userId="b6c736e1-ac67-4d4f-9699-e15a924648c9" providerId="ADAL" clId="{AEA3A9EE-B38A-4EA0-BD50-1E7840205D88}" dt="2023-06-13T13:57:02.029" v="268" actId="403"/>
          <ac:spMkLst>
            <pc:docMk/>
            <pc:sldMk cId="0" sldId="293"/>
            <ac:spMk id="25" creationId="{00000000-0000-0000-0000-000000000000}"/>
          </ac:spMkLst>
        </pc:spChg>
        <pc:spChg chg="mod">
          <ac:chgData name="Vũ Thúy Hoa Vân" userId="b6c736e1-ac67-4d4f-9699-e15a924648c9" providerId="ADAL" clId="{AEA3A9EE-B38A-4EA0-BD50-1E7840205D88}" dt="2023-06-13T13:57:02.029" v="268" actId="403"/>
          <ac:spMkLst>
            <pc:docMk/>
            <pc:sldMk cId="0" sldId="293"/>
            <ac:spMk id="27" creationId="{00000000-0000-0000-0000-000000000000}"/>
          </ac:spMkLst>
        </pc:spChg>
        <pc:spChg chg="mod">
          <ac:chgData name="Vũ Thúy Hoa Vân" userId="b6c736e1-ac67-4d4f-9699-e15a924648c9" providerId="ADAL" clId="{AEA3A9EE-B38A-4EA0-BD50-1E7840205D88}" dt="2023-06-13T13:57:02.029" v="268" actId="403"/>
          <ac:spMkLst>
            <pc:docMk/>
            <pc:sldMk cId="0" sldId="293"/>
            <ac:spMk id="33" creationId="{00000000-0000-0000-0000-000000000000}"/>
          </ac:spMkLst>
        </pc:spChg>
        <pc:spChg chg="mod">
          <ac:chgData name="Vũ Thúy Hoa Vân" userId="b6c736e1-ac67-4d4f-9699-e15a924648c9" providerId="ADAL" clId="{AEA3A9EE-B38A-4EA0-BD50-1E7840205D88}" dt="2023-06-13T13:57:02.029" v="268" actId="403"/>
          <ac:spMkLst>
            <pc:docMk/>
            <pc:sldMk cId="0" sldId="293"/>
            <ac:spMk id="34" creationId="{00000000-0000-0000-0000-000000000000}"/>
          </ac:spMkLst>
        </pc:spChg>
      </pc:sldChg>
      <pc:sldChg chg="modSp mod">
        <pc:chgData name="Vũ Thúy Hoa Vân" userId="b6c736e1-ac67-4d4f-9699-e15a924648c9" providerId="ADAL" clId="{AEA3A9EE-B38A-4EA0-BD50-1E7840205D88}" dt="2023-06-13T14:00:42.378" v="305" actId="6549"/>
        <pc:sldMkLst>
          <pc:docMk/>
          <pc:sldMk cId="0" sldId="294"/>
        </pc:sldMkLst>
        <pc:spChg chg="mod">
          <ac:chgData name="Vũ Thúy Hoa Vân" userId="b6c736e1-ac67-4d4f-9699-e15a924648c9" providerId="ADAL" clId="{AEA3A9EE-B38A-4EA0-BD50-1E7840205D88}" dt="2023-06-13T13:57:30.480" v="273" actId="20577"/>
          <ac:spMkLst>
            <pc:docMk/>
            <pc:sldMk cId="0" sldId="294"/>
            <ac:spMk id="24" creationId="{00000000-0000-0000-0000-000000000000}"/>
          </ac:spMkLst>
        </pc:spChg>
        <pc:spChg chg="mod">
          <ac:chgData name="Vũ Thúy Hoa Vân" userId="b6c736e1-ac67-4d4f-9699-e15a924648c9" providerId="ADAL" clId="{AEA3A9EE-B38A-4EA0-BD50-1E7840205D88}" dt="2023-06-13T14:00:42.378" v="305" actId="6549"/>
          <ac:spMkLst>
            <pc:docMk/>
            <pc:sldMk cId="0" sldId="294"/>
            <ac:spMk id="25" creationId="{00000000-0000-0000-0000-000000000000}"/>
          </ac:spMkLst>
        </pc:spChg>
        <pc:spChg chg="mod">
          <ac:chgData name="Vũ Thúy Hoa Vân" userId="b6c736e1-ac67-4d4f-9699-e15a924648c9" providerId="ADAL" clId="{AEA3A9EE-B38A-4EA0-BD50-1E7840205D88}" dt="2023-06-13T13:57:25.005" v="272" actId="255"/>
          <ac:spMkLst>
            <pc:docMk/>
            <pc:sldMk cId="0" sldId="294"/>
            <ac:spMk id="27" creationId="{00000000-0000-0000-0000-000000000000}"/>
          </ac:spMkLst>
        </pc:spChg>
        <pc:spChg chg="mod">
          <ac:chgData name="Vũ Thúy Hoa Vân" userId="b6c736e1-ac67-4d4f-9699-e15a924648c9" providerId="ADAL" clId="{AEA3A9EE-B38A-4EA0-BD50-1E7840205D88}" dt="2023-06-13T14:00:33.304" v="303" actId="20577"/>
          <ac:spMkLst>
            <pc:docMk/>
            <pc:sldMk cId="0" sldId="294"/>
            <ac:spMk id="33" creationId="{00000000-0000-0000-0000-000000000000}"/>
          </ac:spMkLst>
        </pc:spChg>
        <pc:spChg chg="mod">
          <ac:chgData name="Vũ Thúy Hoa Vân" userId="b6c736e1-ac67-4d4f-9699-e15a924648c9" providerId="ADAL" clId="{AEA3A9EE-B38A-4EA0-BD50-1E7840205D88}" dt="2023-06-13T13:57:25.005" v="272" actId="255"/>
          <ac:spMkLst>
            <pc:docMk/>
            <pc:sldMk cId="0" sldId="294"/>
            <ac:spMk id="34" creationId="{00000000-0000-0000-0000-000000000000}"/>
          </ac:spMkLst>
        </pc:spChg>
      </pc:sldChg>
      <pc:sldChg chg="modSp mod">
        <pc:chgData name="Vũ Thúy Hoa Vân" userId="b6c736e1-ac67-4d4f-9699-e15a924648c9" providerId="ADAL" clId="{AEA3A9EE-B38A-4EA0-BD50-1E7840205D88}" dt="2023-06-13T13:58:29.856" v="281" actId="2711"/>
        <pc:sldMkLst>
          <pc:docMk/>
          <pc:sldMk cId="0" sldId="295"/>
        </pc:sldMkLst>
        <pc:spChg chg="mod">
          <ac:chgData name="Vũ Thúy Hoa Vân" userId="b6c736e1-ac67-4d4f-9699-e15a924648c9" providerId="ADAL" clId="{AEA3A9EE-B38A-4EA0-BD50-1E7840205D88}" dt="2023-06-13T13:58:11.252" v="279" actId="14100"/>
          <ac:spMkLst>
            <pc:docMk/>
            <pc:sldMk cId="0" sldId="295"/>
            <ac:spMk id="16" creationId="{00000000-0000-0000-0000-000000000000}"/>
          </ac:spMkLst>
        </pc:spChg>
        <pc:spChg chg="mod">
          <ac:chgData name="Vũ Thúy Hoa Vân" userId="b6c736e1-ac67-4d4f-9699-e15a924648c9" providerId="ADAL" clId="{AEA3A9EE-B38A-4EA0-BD50-1E7840205D88}" dt="2023-06-13T13:58:29.856" v="281" actId="2711"/>
          <ac:spMkLst>
            <pc:docMk/>
            <pc:sldMk cId="0" sldId="295"/>
            <ac:spMk id="24" creationId="{00000000-0000-0000-0000-000000000000}"/>
          </ac:spMkLst>
        </pc:spChg>
        <pc:spChg chg="mod">
          <ac:chgData name="Vũ Thúy Hoa Vân" userId="b6c736e1-ac67-4d4f-9699-e15a924648c9" providerId="ADAL" clId="{AEA3A9EE-B38A-4EA0-BD50-1E7840205D88}" dt="2023-06-13T13:58:04.269" v="278" actId="404"/>
          <ac:spMkLst>
            <pc:docMk/>
            <pc:sldMk cId="0" sldId="295"/>
            <ac:spMk id="25" creationId="{00000000-0000-0000-0000-000000000000}"/>
          </ac:spMkLst>
        </pc:spChg>
        <pc:spChg chg="mod">
          <ac:chgData name="Vũ Thúy Hoa Vân" userId="b6c736e1-ac67-4d4f-9699-e15a924648c9" providerId="ADAL" clId="{AEA3A9EE-B38A-4EA0-BD50-1E7840205D88}" dt="2023-06-13T13:58:04.269" v="278" actId="404"/>
          <ac:spMkLst>
            <pc:docMk/>
            <pc:sldMk cId="0" sldId="295"/>
            <ac:spMk id="27" creationId="{00000000-0000-0000-0000-000000000000}"/>
          </ac:spMkLst>
        </pc:spChg>
        <pc:spChg chg="mod">
          <ac:chgData name="Vũ Thúy Hoa Vân" userId="b6c736e1-ac67-4d4f-9699-e15a924648c9" providerId="ADAL" clId="{AEA3A9EE-B38A-4EA0-BD50-1E7840205D88}" dt="2023-06-13T13:58:19.712" v="280" actId="14100"/>
          <ac:spMkLst>
            <pc:docMk/>
            <pc:sldMk cId="0" sldId="295"/>
            <ac:spMk id="32" creationId="{00000000-0000-0000-0000-000000000000}"/>
          </ac:spMkLst>
        </pc:spChg>
        <pc:spChg chg="mod">
          <ac:chgData name="Vũ Thúy Hoa Vân" userId="b6c736e1-ac67-4d4f-9699-e15a924648c9" providerId="ADAL" clId="{AEA3A9EE-B38A-4EA0-BD50-1E7840205D88}" dt="2023-06-13T13:58:04.269" v="278" actId="404"/>
          <ac:spMkLst>
            <pc:docMk/>
            <pc:sldMk cId="0" sldId="295"/>
            <ac:spMk id="33" creationId="{00000000-0000-0000-0000-000000000000}"/>
          </ac:spMkLst>
        </pc:spChg>
        <pc:spChg chg="mod">
          <ac:chgData name="Vũ Thúy Hoa Vân" userId="b6c736e1-ac67-4d4f-9699-e15a924648c9" providerId="ADAL" clId="{AEA3A9EE-B38A-4EA0-BD50-1E7840205D88}" dt="2023-06-13T13:58:04.269" v="278" actId="404"/>
          <ac:spMkLst>
            <pc:docMk/>
            <pc:sldMk cId="0" sldId="295"/>
            <ac:spMk id="34" creationId="{00000000-0000-0000-0000-000000000000}"/>
          </ac:spMkLst>
        </pc:spChg>
      </pc:sldChg>
      <pc:sldChg chg="addSp modSp mod modAnim">
        <pc:chgData name="Vũ Thúy Hoa Vân" userId="b6c736e1-ac67-4d4f-9699-e15a924648c9" providerId="ADAL" clId="{AEA3A9EE-B38A-4EA0-BD50-1E7840205D88}" dt="2023-06-13T13:59:53.855" v="297" actId="207"/>
        <pc:sldMkLst>
          <pc:docMk/>
          <pc:sldMk cId="0" sldId="296"/>
        </pc:sldMkLst>
        <pc:spChg chg="add mod">
          <ac:chgData name="Vũ Thúy Hoa Vân" userId="b6c736e1-ac67-4d4f-9699-e15a924648c9" providerId="ADAL" clId="{AEA3A9EE-B38A-4EA0-BD50-1E7840205D88}" dt="2023-06-13T13:58:57.364" v="286" actId="571"/>
          <ac:spMkLst>
            <pc:docMk/>
            <pc:sldMk cId="0" sldId="296"/>
            <ac:spMk id="20" creationId="{957EEAF5-04EE-486F-9546-D57BE0A6A70A}"/>
          </ac:spMkLst>
        </pc:spChg>
        <pc:spChg chg="mod">
          <ac:chgData name="Vũ Thúy Hoa Vân" userId="b6c736e1-ac67-4d4f-9699-e15a924648c9" providerId="ADAL" clId="{AEA3A9EE-B38A-4EA0-BD50-1E7840205D88}" dt="2023-06-13T13:59:11.879" v="289" actId="20577"/>
          <ac:spMkLst>
            <pc:docMk/>
            <pc:sldMk cId="0" sldId="296"/>
            <ac:spMk id="24" creationId="{00000000-0000-0000-0000-000000000000}"/>
          </ac:spMkLst>
        </pc:spChg>
        <pc:spChg chg="mod">
          <ac:chgData name="Vũ Thúy Hoa Vân" userId="b6c736e1-ac67-4d4f-9699-e15a924648c9" providerId="ADAL" clId="{AEA3A9EE-B38A-4EA0-BD50-1E7840205D88}" dt="2023-06-13T13:59:36.229" v="295" actId="1076"/>
          <ac:spMkLst>
            <pc:docMk/>
            <pc:sldMk cId="0" sldId="296"/>
            <ac:spMk id="25" creationId="{00000000-0000-0000-0000-000000000000}"/>
          </ac:spMkLst>
        </pc:spChg>
        <pc:spChg chg="mod">
          <ac:chgData name="Vũ Thúy Hoa Vân" userId="b6c736e1-ac67-4d4f-9699-e15a924648c9" providerId="ADAL" clId="{AEA3A9EE-B38A-4EA0-BD50-1E7840205D88}" dt="2023-06-13T13:59:47.902" v="296" actId="207"/>
          <ac:spMkLst>
            <pc:docMk/>
            <pc:sldMk cId="0" sldId="296"/>
            <ac:spMk id="27" creationId="{00000000-0000-0000-0000-000000000000}"/>
          </ac:spMkLst>
        </pc:spChg>
        <pc:spChg chg="add mod">
          <ac:chgData name="Vũ Thúy Hoa Vân" userId="b6c736e1-ac67-4d4f-9699-e15a924648c9" providerId="ADAL" clId="{AEA3A9EE-B38A-4EA0-BD50-1E7840205D88}" dt="2023-06-13T13:58:57.364" v="286" actId="571"/>
          <ac:spMkLst>
            <pc:docMk/>
            <pc:sldMk cId="0" sldId="296"/>
            <ac:spMk id="28" creationId="{7BB18EAB-EC71-4364-8384-55B480672802}"/>
          </ac:spMkLst>
        </pc:spChg>
        <pc:spChg chg="mod">
          <ac:chgData name="Vũ Thúy Hoa Vân" userId="b6c736e1-ac67-4d4f-9699-e15a924648c9" providerId="ADAL" clId="{AEA3A9EE-B38A-4EA0-BD50-1E7840205D88}" dt="2023-06-13T13:59:47.902" v="296" actId="207"/>
          <ac:spMkLst>
            <pc:docMk/>
            <pc:sldMk cId="0" sldId="296"/>
            <ac:spMk id="32" creationId="{00000000-0000-0000-0000-000000000000}"/>
          </ac:spMkLst>
        </pc:spChg>
        <pc:spChg chg="mod">
          <ac:chgData name="Vũ Thúy Hoa Vân" userId="b6c736e1-ac67-4d4f-9699-e15a924648c9" providerId="ADAL" clId="{AEA3A9EE-B38A-4EA0-BD50-1E7840205D88}" dt="2023-06-13T13:59:29.179" v="293" actId="1076"/>
          <ac:spMkLst>
            <pc:docMk/>
            <pc:sldMk cId="0" sldId="296"/>
            <ac:spMk id="33" creationId="{00000000-0000-0000-0000-000000000000}"/>
          </ac:spMkLst>
        </pc:spChg>
        <pc:spChg chg="mod">
          <ac:chgData name="Vũ Thúy Hoa Vân" userId="b6c736e1-ac67-4d4f-9699-e15a924648c9" providerId="ADAL" clId="{AEA3A9EE-B38A-4EA0-BD50-1E7840205D88}" dt="2023-06-13T13:59:53.855" v="297" actId="207"/>
          <ac:spMkLst>
            <pc:docMk/>
            <pc:sldMk cId="0" sldId="296"/>
            <ac:spMk id="34" creationId="{00000000-0000-0000-0000-000000000000}"/>
          </ac:spMkLst>
        </pc:spChg>
      </pc:sldChg>
      <pc:sldChg chg="modSp mod">
        <pc:chgData name="Vũ Thúy Hoa Vân" userId="b6c736e1-ac67-4d4f-9699-e15a924648c9" providerId="ADAL" clId="{AEA3A9EE-B38A-4EA0-BD50-1E7840205D88}" dt="2023-06-13T14:00:16.503" v="301" actId="2711"/>
        <pc:sldMkLst>
          <pc:docMk/>
          <pc:sldMk cId="0" sldId="298"/>
        </pc:sldMkLst>
        <pc:spChg chg="mod">
          <ac:chgData name="Vũ Thúy Hoa Vân" userId="b6c736e1-ac67-4d4f-9699-e15a924648c9" providerId="ADAL" clId="{AEA3A9EE-B38A-4EA0-BD50-1E7840205D88}" dt="2023-06-13T14:00:16.503" v="301" actId="2711"/>
          <ac:spMkLst>
            <pc:docMk/>
            <pc:sldMk cId="0" sldId="298"/>
            <ac:spMk id="2" creationId="{00000000-0000-0000-0000-000000000000}"/>
          </ac:spMkLst>
        </pc:spChg>
        <pc:spChg chg="mod">
          <ac:chgData name="Vũ Thúy Hoa Vân" userId="b6c736e1-ac67-4d4f-9699-e15a924648c9" providerId="ADAL" clId="{AEA3A9EE-B38A-4EA0-BD50-1E7840205D88}" dt="2023-06-13T14:00:08.951" v="300" actId="2711"/>
          <ac:spMkLst>
            <pc:docMk/>
            <pc:sldMk cId="0" sldId="298"/>
            <ac:spMk id="3" creationId="{00000000-0000-0000-0000-000000000000}"/>
          </ac:spMkLst>
        </pc:spChg>
      </pc:sldChg>
      <pc:sldChg chg="modSp new mod">
        <pc:chgData name="Vũ Thúy Hoa Vân" userId="b6c736e1-ac67-4d4f-9699-e15a924648c9" providerId="ADAL" clId="{AEA3A9EE-B38A-4EA0-BD50-1E7840205D88}" dt="2023-06-13T14:04:12.561" v="342" actId="113"/>
        <pc:sldMkLst>
          <pc:docMk/>
          <pc:sldMk cId="2160989063" sldId="299"/>
        </pc:sldMkLst>
        <pc:spChg chg="mod">
          <ac:chgData name="Vũ Thúy Hoa Vân" userId="b6c736e1-ac67-4d4f-9699-e15a924648c9" providerId="ADAL" clId="{AEA3A9EE-B38A-4EA0-BD50-1E7840205D88}" dt="2023-06-13T14:04:12.561" v="342" actId="113"/>
          <ac:spMkLst>
            <pc:docMk/>
            <pc:sldMk cId="2160989063" sldId="299"/>
            <ac:spMk id="2" creationId="{339941AA-4DD1-4658-B245-12C0EF35DBA4}"/>
          </ac:spMkLst>
        </pc:spChg>
        <pc:spChg chg="mod">
          <ac:chgData name="Vũ Thúy Hoa Vân" userId="b6c736e1-ac67-4d4f-9699-e15a924648c9" providerId="ADAL" clId="{AEA3A9EE-B38A-4EA0-BD50-1E7840205D88}" dt="2023-06-13T14:03:59.402" v="340" actId="113"/>
          <ac:spMkLst>
            <pc:docMk/>
            <pc:sldMk cId="2160989063" sldId="299"/>
            <ac:spMk id="3" creationId="{E847E700-82D3-4260-841E-DC591FAA31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a:t>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9"/>
          <p:cNvSpPr>
            <a:spLocks noGrp="1"/>
          </p:cNvSpPr>
          <p:nvPr>
            <p:ph type="pic" idx="2"/>
          </p:nvPr>
        </p:nvSpPr>
        <p:spPr>
          <a:xfrm>
            <a:off x="2389717" y="612775"/>
            <a:ext cx="7315200" cy="4114800"/>
          </a:xfrm>
          <a:prstGeom prst="rect">
            <a:avLst/>
          </a:prstGeom>
          <a:noFill/>
          <a:ln>
            <a:noFill/>
          </a:ln>
        </p:spPr>
      </p:sp>
      <p:sp>
        <p:nvSpPr>
          <p:cNvPr id="73" name="Google Shape;73;p3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0"/>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1"/>
        <p:cNvGrpSpPr/>
        <p:nvPr/>
      </p:nvGrpSpPr>
      <p:grpSpPr>
        <a:xfrm>
          <a:off x="0" y="0"/>
          <a:ext cx="0" cy="0"/>
          <a:chOff x="0" y="0"/>
          <a:chExt cx="0" cy="0"/>
        </a:xfrm>
      </p:grpSpPr>
      <p:sp>
        <p:nvSpPr>
          <p:cNvPr id="32" name="Google Shape;32;p33"/>
          <p:cNvSpPr txBox="1">
            <a:spLocks noGrp="1"/>
          </p:cNvSpPr>
          <p:nvPr>
            <p:ph type="body" idx="1"/>
          </p:nvPr>
        </p:nvSpPr>
        <p:spPr>
          <a:xfrm>
            <a:off x="914400" y="301626"/>
            <a:ext cx="10363200" cy="57943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3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2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3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3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3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3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3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3"/>
        <p:cNvGrpSpPr/>
        <p:nvPr/>
      </p:nvGrpSpPr>
      <p:grpSpPr>
        <a:xfrm>
          <a:off x="0" y="0"/>
          <a:ext cx="0" cy="0"/>
          <a:chOff x="0" y="0"/>
          <a:chExt cx="0" cy="0"/>
        </a:xfrm>
      </p:grpSpPr>
      <p:pic>
        <p:nvPicPr>
          <p:cNvPr id="94" name="Google Shape;94;p1"/>
          <p:cNvPicPr preferRelativeResize="0"/>
          <p:nvPr/>
        </p:nvPicPr>
        <p:blipFill rotWithShape="1">
          <a:blip r:embed="rId4"/>
          <a:srcRect/>
          <a:stretch>
            <a:fillRect/>
          </a:stretch>
        </p:blipFill>
        <p:spPr>
          <a:xfrm>
            <a:off x="8961861" y="4052733"/>
            <a:ext cx="3276600" cy="1404257"/>
          </a:xfrm>
          <a:prstGeom prst="rect">
            <a:avLst/>
          </a:prstGeom>
          <a:noFill/>
          <a:ln>
            <a:noFill/>
          </a:ln>
        </p:spPr>
      </p:pic>
      <p:pic>
        <p:nvPicPr>
          <p:cNvPr id="95" name="Google Shape;95;p1"/>
          <p:cNvPicPr preferRelativeResize="0"/>
          <p:nvPr/>
        </p:nvPicPr>
        <p:blipFill rotWithShape="1">
          <a:blip r:embed="rId5"/>
          <a:srcRect l="93704" t="40025" b="46220"/>
          <a:stretch>
            <a:fillRect/>
          </a:stretch>
        </p:blipFill>
        <p:spPr>
          <a:xfrm>
            <a:off x="152400" y="93396"/>
            <a:ext cx="1529573" cy="1670314"/>
          </a:xfrm>
          <a:prstGeom prst="rect">
            <a:avLst/>
          </a:prstGeom>
          <a:noFill/>
          <a:ln>
            <a:noFill/>
          </a:ln>
        </p:spPr>
      </p:pic>
      <p:pic>
        <p:nvPicPr>
          <p:cNvPr id="96" name="Google Shape;96;p1"/>
          <p:cNvPicPr preferRelativeResize="0"/>
          <p:nvPr/>
        </p:nvPicPr>
        <p:blipFill rotWithShape="1">
          <a:blip r:embed="rId6"/>
          <a:srcRect/>
          <a:stretch>
            <a:fillRect/>
          </a:stretch>
        </p:blipFill>
        <p:spPr>
          <a:xfrm rot="3582991">
            <a:off x="64493" y="3803364"/>
            <a:ext cx="2446316" cy="2466345"/>
          </a:xfrm>
          <a:prstGeom prst="rect">
            <a:avLst/>
          </a:prstGeom>
          <a:noFill/>
          <a:ln>
            <a:noFill/>
          </a:ln>
        </p:spPr>
      </p:pic>
      <p:pic>
        <p:nvPicPr>
          <p:cNvPr id="97" name="Google Shape;97;p1"/>
          <p:cNvPicPr preferRelativeResize="0"/>
          <p:nvPr/>
        </p:nvPicPr>
        <p:blipFill rotWithShape="1">
          <a:blip r:embed="rId7"/>
          <a:srcRect/>
          <a:stretch>
            <a:fillRect/>
          </a:stretch>
        </p:blipFill>
        <p:spPr>
          <a:xfrm>
            <a:off x="11139334" y="324511"/>
            <a:ext cx="866052" cy="1549099"/>
          </a:xfrm>
          <a:prstGeom prst="rect">
            <a:avLst/>
          </a:prstGeom>
          <a:noFill/>
          <a:ln>
            <a:noFill/>
          </a:ln>
        </p:spPr>
      </p:pic>
      <p:pic>
        <p:nvPicPr>
          <p:cNvPr id="98" name="Google Shape;98;p1"/>
          <p:cNvPicPr preferRelativeResize="0"/>
          <p:nvPr/>
        </p:nvPicPr>
        <p:blipFill rotWithShape="1">
          <a:blip r:embed="rId8"/>
          <a:srcRect/>
          <a:stretch>
            <a:fillRect/>
          </a:stretch>
        </p:blipFill>
        <p:spPr>
          <a:xfrm rot="-1895498">
            <a:off x="7530691" y="-267192"/>
            <a:ext cx="2591655" cy="2732506"/>
          </a:xfrm>
          <a:prstGeom prst="rect">
            <a:avLst/>
          </a:prstGeom>
          <a:noFill/>
          <a:ln>
            <a:noFill/>
          </a:ln>
        </p:spPr>
      </p:pic>
      <p:pic>
        <p:nvPicPr>
          <p:cNvPr id="99" name="Google Shape;99;p1"/>
          <p:cNvPicPr preferRelativeResize="0"/>
          <p:nvPr/>
        </p:nvPicPr>
        <p:blipFill rotWithShape="1">
          <a:blip r:embed="rId9"/>
          <a:srcRect/>
          <a:stretch>
            <a:fillRect/>
          </a:stretch>
        </p:blipFill>
        <p:spPr>
          <a:xfrm>
            <a:off x="10529734" y="6020541"/>
            <a:ext cx="609600" cy="609600"/>
          </a:xfrm>
          <a:prstGeom prst="rect">
            <a:avLst/>
          </a:prstGeom>
          <a:noFill/>
          <a:ln>
            <a:noFill/>
          </a:ln>
        </p:spPr>
      </p:pic>
      <p:sp>
        <p:nvSpPr>
          <p:cNvPr id="100" name="Google Shape;100;p1"/>
          <p:cNvSpPr/>
          <p:nvPr/>
        </p:nvSpPr>
        <p:spPr>
          <a:xfrm>
            <a:off x="2064385" y="1659255"/>
            <a:ext cx="7214870" cy="2552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altLang="en-US" sz="8000" b="1" i="0" u="none" strike="noStrike" cap="none">
                <a:solidFill>
                  <a:schemeClr val="lt1"/>
                </a:solidFill>
                <a:latin typeface="Calibri" panose="020F0502020204030204"/>
                <a:ea typeface="Calibri" panose="020F0502020204030204"/>
                <a:cs typeface="Calibri" panose="020F0502020204030204"/>
                <a:sym typeface="Calibri" panose="020F0502020204030204"/>
              </a:rPr>
              <a:t>KHOA</a:t>
            </a:r>
            <a:r>
              <a:rPr lang="en-US" sz="8000" b="1" i="0" u="none" strike="noStrike" cap="none">
                <a:solidFill>
                  <a:schemeClr val="lt1"/>
                </a:solidFill>
                <a:latin typeface="Calibri" panose="020F0502020204030204"/>
                <a:ea typeface="Calibri" panose="020F0502020204030204"/>
                <a:cs typeface="Calibri" panose="020F0502020204030204"/>
                <a:sym typeface="Calibri" panose="020F0502020204030204"/>
              </a:rPr>
              <a:t> HỌC </a:t>
            </a:r>
            <a:r>
              <a:rPr lang="vi-VN" altLang="en-US" sz="8000" b="1" i="0" u="none" strike="noStrike" cap="none">
                <a:solidFill>
                  <a:schemeClr val="lt1"/>
                </a:solidFill>
                <a:latin typeface="Calibri" panose="020F0502020204030204"/>
                <a:ea typeface="Calibri" panose="020F0502020204030204"/>
                <a:cs typeface="Calibri" panose="020F0502020204030204"/>
                <a:sym typeface="Calibri" panose="020F0502020204030204"/>
              </a:rPr>
              <a:t>TỰ NHIÊN </a:t>
            </a:r>
            <a:r>
              <a:rPr lang="en-US" sz="8000" b="1" i="0" u="none" strike="noStrike" cap="none">
                <a:solidFill>
                  <a:schemeClr val="lt1"/>
                </a:solidFill>
                <a:latin typeface="Calibri" panose="020F0502020204030204"/>
                <a:ea typeface="Calibri" panose="020F0502020204030204"/>
                <a:cs typeface="Calibri" panose="020F0502020204030204"/>
                <a:sym typeface="Calibri" panose="020F0502020204030204"/>
              </a:rPr>
              <a:t>8</a:t>
            </a:r>
            <a:endParaRPr sz="80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1000"/>
                                        <p:tgtEl>
                                          <p:spTgt spid="95"/>
                                        </p:tgtEl>
                                      </p:cBhvr>
                                    </p:animEffec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1000"/>
                                        <p:tgtEl>
                                          <p:spTgt spid="9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1000"/>
                                        <p:tgtEl>
                                          <p:spTgt spid="98"/>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911"/>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3327" y="266065"/>
            <a:ext cx="7315200" cy="566738"/>
          </a:xfrm>
        </p:spPr>
        <p:txBody>
          <a:bodyPr>
            <a:noAutofit/>
          </a:bodyPr>
          <a:lstStyle/>
          <a:p>
            <a:r>
              <a:rPr lang="vi-VN" altLang="en-US" sz="3200">
                <a:solidFill>
                  <a:srgbClr val="FF0000"/>
                </a:solidFill>
                <a:latin typeface="Times New Roman" panose="02020603050405020304" charset="0"/>
                <a:cs typeface="Times New Roman" panose="02020603050405020304" charset="0"/>
              </a:rPr>
              <a:t>KẾT LUẬN</a:t>
            </a:r>
          </a:p>
        </p:txBody>
      </p:sp>
      <p:sp>
        <p:nvSpPr>
          <p:cNvPr id="3" name="Text Placeholder 2"/>
          <p:cNvSpPr>
            <a:spLocks noGrp="1"/>
          </p:cNvSpPr>
          <p:nvPr>
            <p:ph type="body" idx="1"/>
          </p:nvPr>
        </p:nvSpPr>
        <p:spPr>
          <a:xfrm>
            <a:off x="1845310" y="1444015"/>
            <a:ext cx="9846680" cy="2372310"/>
          </a:xfrm>
        </p:spPr>
        <p:txBody>
          <a:bodyPr>
            <a:noAutofit/>
          </a:bodyPr>
          <a:lstStyle/>
          <a:p>
            <a:pPr marL="0" indent="0">
              <a:spcBef>
                <a:spcPts val="0"/>
              </a:spcBef>
            </a:pPr>
            <a:r>
              <a:rPr lang="en-US" sz="3200" dirty="0" err="1">
                <a:latin typeface="Times New Roman" panose="02020603050405020304" charset="0"/>
                <a:cs typeface="Times New Roman" panose="02020603050405020304" charset="0"/>
              </a:rPr>
              <a:t>Biến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đổi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vật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lí</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hiện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tượng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chất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có</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sự</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biến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đổi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trạng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thái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kích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thước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nhưng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giữ</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nguyên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chất</a:t>
            </a:r>
            <a:r>
              <a:rPr lang="en-US" sz="3200" dirty="0">
                <a:latin typeface="Times New Roman" panose="02020603050405020304" charset="0"/>
                <a:cs typeface="Times New Roman" panose="02020603050405020304" charset="0"/>
              </a:rPr>
              <a:t> ban </a:t>
            </a:r>
            <a:r>
              <a:rPr lang="en-US" sz="3200" dirty="0" err="1">
                <a:latin typeface="Times New Roman" panose="02020603050405020304" charset="0"/>
                <a:cs typeface="Times New Roman" panose="02020603050405020304" charset="0"/>
              </a:rPr>
              <a:t>đầu</a:t>
            </a:r>
            <a:r>
              <a:rPr lang="en-US" sz="3200" dirty="0">
                <a:latin typeface="Times New Roman" panose="02020603050405020304" charset="0"/>
                <a:cs typeface="Times New Roman" panose="02020603050405020304" charset="0"/>
              </a:rPr>
              <a:t>.</a:t>
            </a:r>
          </a:p>
          <a:p>
            <a:pPr marL="0" indent="0">
              <a:spcBef>
                <a:spcPts val="0"/>
              </a:spcBef>
            </a:pPr>
            <a:r>
              <a:rPr lang="en-US" sz="3200" b="1" dirty="0" err="1">
                <a:latin typeface="Times New Roman" panose="02020603050405020304" charset="0"/>
                <a:cs typeface="Times New Roman" panose="02020603050405020304" charset="0"/>
              </a:rPr>
              <a:t>Ví</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dụ</a:t>
            </a:r>
            <a:r>
              <a:rPr lang="en-US" sz="3200" b="1"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Nước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khuyếch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trong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không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khí</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hòa</a:t>
            </a:r>
            <a:r>
              <a:rPr lang="en-US" sz="3200" dirty="0">
                <a:latin typeface="Times New Roman" panose="02020603050405020304" charset="0"/>
                <a:cs typeface="Times New Roman" panose="02020603050405020304" charset="0"/>
              </a:rPr>
              <a:t> tan </a:t>
            </a:r>
            <a:r>
              <a:rPr lang="en-US" sz="3200" dirty="0" err="1">
                <a:latin typeface="Times New Roman" panose="02020603050405020304" charset="0"/>
                <a:cs typeface="Times New Roman" panose="02020603050405020304" charset="0"/>
              </a:rPr>
              <a:t>đường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vào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nước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đá</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trong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tủ</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lạnh</a:t>
            </a:r>
            <a:r>
              <a:rPr lang="en-US" sz="3200" dirty="0">
                <a:latin typeface="Times New Roman" panose="02020603050405020304" charset="0"/>
                <a:cs typeface="Times New Roman" panose="02020603050405020304" charset="0"/>
              </a:rPr>
              <a:t>,...</a:t>
            </a:r>
          </a:p>
        </p:txBody>
      </p:sp>
      <p:pic>
        <p:nvPicPr>
          <p:cNvPr id="131" name="Google Shape;131;p4"/>
          <p:cNvPicPr preferRelativeResize="0">
            <a:picLocks noGrp="1" noChangeAspect="1"/>
          </p:cNvPicPr>
          <p:nvPr>
            <p:ph type="pic" idx="2"/>
          </p:nvPr>
        </p:nvPicPr>
        <p:blipFill rotWithShape="1">
          <a:blip r:embed="rId2"/>
          <a:srcRect/>
          <a:stretch>
            <a:fillRect/>
          </a:stretch>
        </p:blipFill>
        <p:spPr>
          <a:xfrm>
            <a:off x="-357505" y="4227830"/>
            <a:ext cx="2202815" cy="21323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3" name="Google Shape;193;p9"/>
          <p:cNvPicPr preferRelativeResize="0"/>
          <p:nvPr/>
        </p:nvPicPr>
        <p:blipFill rotWithShape="1">
          <a:blip r:embed="rId3"/>
          <a:srcRect/>
          <a:stretch>
            <a:fillRect/>
          </a:stretch>
        </p:blipFill>
        <p:spPr>
          <a:xfrm rot="-2551958">
            <a:off x="-541909" y="4282201"/>
            <a:ext cx="3140248" cy="2326110"/>
          </a:xfrm>
          <a:prstGeom prst="rect">
            <a:avLst/>
          </a:prstGeom>
          <a:noFill/>
          <a:ln>
            <a:noFill/>
          </a:ln>
        </p:spPr>
      </p:pic>
      <p:pic>
        <p:nvPicPr>
          <p:cNvPr id="194" name="Google Shape;194;p9"/>
          <p:cNvPicPr preferRelativeResize="0"/>
          <p:nvPr/>
        </p:nvPicPr>
        <p:blipFill rotWithShape="1">
          <a:blip r:embed="rId3"/>
          <a:srcRect/>
          <a:stretch>
            <a:fillRect/>
          </a:stretch>
        </p:blipFill>
        <p:spPr>
          <a:xfrm rot="-2551958">
            <a:off x="9059926" y="4184411"/>
            <a:ext cx="3140248" cy="2326110"/>
          </a:xfrm>
          <a:prstGeom prst="rect">
            <a:avLst/>
          </a:prstGeom>
          <a:noFill/>
          <a:ln>
            <a:noFill/>
          </a:ln>
        </p:spPr>
      </p:pic>
      <p:sp>
        <p:nvSpPr>
          <p:cNvPr id="3" name="Google Shape;147;p6"/>
          <p:cNvSpPr txBox="1"/>
          <p:nvPr/>
        </p:nvSpPr>
        <p:spPr>
          <a:xfrm>
            <a:off x="838835" y="521335"/>
            <a:ext cx="8924925" cy="6438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3600" b="1" i="1" u="none" strike="noStrike" cap="none">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r>
              <a:rPr lang="en-US" sz="3600" b="1" i="1" u="none" strike="noStrike" cap="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r>
              <a:rPr lang="vi-VN" altLang="en-US" sz="3600" b="1" i="1" u="none" strike="noStrike" cap="none">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3600" b="1" i="1" u="none" strike="noStrike" cap="none">
                <a:solidFill>
                  <a:srgbClr val="FF0000"/>
                </a:solidFill>
                <a:latin typeface="Times New Roman" panose="02020603050405020304"/>
                <a:ea typeface="Times New Roman" panose="02020603050405020304"/>
                <a:cs typeface="Times New Roman" panose="02020603050405020304"/>
                <a:sym typeface="Times New Roman" panose="02020603050405020304"/>
              </a:rPr>
              <a:t>Biến đổi </a:t>
            </a:r>
            <a:r>
              <a:rPr lang="vi-VN" altLang="en-US" sz="3600" b="1" i="1" u="none" strike="noStrike" cap="none">
                <a:solidFill>
                  <a:srgbClr val="FF0000"/>
                </a:solidFill>
                <a:latin typeface="Times New Roman" panose="02020603050405020304"/>
                <a:ea typeface="Times New Roman" panose="02020603050405020304"/>
                <a:cs typeface="Times New Roman" panose="02020603050405020304"/>
                <a:sym typeface="Times New Roman" panose="02020603050405020304"/>
              </a:rPr>
              <a:t>hóa học</a:t>
            </a:r>
          </a:p>
        </p:txBody>
      </p:sp>
      <p:pic>
        <p:nvPicPr>
          <p:cNvPr id="2" name="Picture 1"/>
          <p:cNvPicPr>
            <a:picLocks noChangeAspect="1"/>
          </p:cNvPicPr>
          <p:nvPr/>
        </p:nvPicPr>
        <p:blipFill>
          <a:blip r:embed="rId4"/>
          <a:stretch>
            <a:fillRect/>
          </a:stretch>
        </p:blipFill>
        <p:spPr>
          <a:xfrm>
            <a:off x="4847679" y="448664"/>
            <a:ext cx="5109210" cy="6156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Effect transition="in" filter="fade">
                                      <p:cBhvr>
                                        <p:cTn id="11" dur="1000"/>
                                        <p:tgtEl>
                                          <p:spTgt spid="1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
                                        </p:tgtEl>
                                        <p:attrNameLst>
                                          <p:attrName>style.visibility</p:attrName>
                                        </p:attrNameLst>
                                      </p:cBhvr>
                                      <p:to>
                                        <p:strVal val="visible"/>
                                      </p:to>
                                    </p:set>
                                    <p:animEffect transition="in" filter="fade">
                                      <p:cBhvr>
                                        <p:cTn id="16" dur="5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0"/>
          <p:cNvPicPr preferRelativeResize="0"/>
          <p:nvPr/>
        </p:nvPicPr>
        <p:blipFill rotWithShape="1">
          <a:blip r:embed="rId3"/>
          <a:srcRect/>
          <a:stretch>
            <a:fillRect/>
          </a:stretch>
        </p:blipFill>
        <p:spPr>
          <a:xfrm>
            <a:off x="3629960" y="883578"/>
            <a:ext cx="5791442" cy="4831731"/>
          </a:xfrm>
          <a:prstGeom prst="rect">
            <a:avLst/>
          </a:prstGeom>
          <a:noFill/>
          <a:ln>
            <a:noFill/>
          </a:ln>
        </p:spPr>
      </p:pic>
      <p:sp>
        <p:nvSpPr>
          <p:cNvPr id="200" name="Google Shape;200;p10"/>
          <p:cNvSpPr/>
          <p:nvPr/>
        </p:nvSpPr>
        <p:spPr>
          <a:xfrm>
            <a:off x="9811819" y="3554859"/>
            <a:ext cx="1726059" cy="609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317" y="22500"/>
                </a:moveTo>
                <a:lnTo>
                  <a:pt x="-106844" y="22500"/>
                </a:lnTo>
                <a:lnTo>
                  <a:pt x="-207367" y="192500"/>
                </a:lnTo>
              </a:path>
            </a:pathLst>
          </a:custGeom>
          <a:solidFill>
            <a:schemeClr val="tx2"/>
          </a:solidFill>
          <a:ln w="9525" cap="flat" cmpd="sng">
            <a:solidFill>
              <a:srgbClr val="FF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err="1">
                <a:solidFill>
                  <a:schemeClr val="dk1"/>
                </a:solidFill>
                <a:latin typeface="Calibri" panose="020F0502020204030204"/>
                <a:ea typeface="Calibri" panose="020F0502020204030204"/>
                <a:cs typeface="Calibri" panose="020F0502020204030204"/>
                <a:sym typeface="Calibri" panose="020F0502020204030204"/>
              </a:rPr>
              <a:t>Bột</a:t>
            </a:r>
            <a:r>
              <a:rPr lang="en-US" sz="2000" dirty="0">
                <a:solidFill>
                  <a:schemeClr val="dk1"/>
                </a:solidFill>
                <a:latin typeface="Calibri" panose="020F0502020204030204"/>
                <a:ea typeface="Calibri" panose="020F0502020204030204"/>
                <a:cs typeface="Calibri" panose="020F0502020204030204"/>
                <a:sym typeface="Calibri" panose="020F0502020204030204"/>
              </a:rPr>
              <a:t> </a:t>
            </a:r>
          </a:p>
          <a:p>
            <a:pPr marL="0" marR="0" lvl="0" indent="0" algn="ctr" rtl="0">
              <a:spcBef>
                <a:spcPts val="0"/>
              </a:spcBef>
              <a:spcAft>
                <a:spcPts val="0"/>
              </a:spcAft>
              <a:buNone/>
            </a:pPr>
            <a:r>
              <a:rPr lang="en-US" sz="2000" dirty="0" err="1">
                <a:solidFill>
                  <a:schemeClr val="dk1"/>
                </a:solidFill>
                <a:latin typeface="Calibri" panose="020F0502020204030204"/>
                <a:ea typeface="Calibri" panose="020F0502020204030204"/>
                <a:cs typeface="Calibri" panose="020F0502020204030204"/>
                <a:sym typeface="Calibri" panose="020F0502020204030204"/>
              </a:rPr>
              <a:t>Lưu</a:t>
            </a:r>
            <a:r>
              <a:rPr lang="en-US" sz="2000" dirty="0">
                <a:solidFill>
                  <a:schemeClr val="dk1"/>
                </a:solidFill>
                <a:latin typeface="Calibri" panose="020F0502020204030204"/>
                <a:ea typeface="Calibri" panose="020F0502020204030204"/>
                <a:cs typeface="Calibri" panose="020F0502020204030204"/>
                <a:sym typeface="Calibri" panose="020F0502020204030204"/>
              </a:rPr>
              <a:t> </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huỳnh</a:t>
            </a:r>
            <a:endParaRPr lang="en-US" sz="20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201;p10"/>
          <p:cNvSpPr/>
          <p:nvPr/>
        </p:nvSpPr>
        <p:spPr>
          <a:xfrm>
            <a:off x="1140433" y="2149868"/>
            <a:ext cx="1864760" cy="609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6317" y="22500"/>
                </a:moveTo>
                <a:lnTo>
                  <a:pt x="232105" y="22500"/>
                </a:lnTo>
                <a:lnTo>
                  <a:pt x="337895" y="155000"/>
                </a:lnTo>
              </a:path>
            </a:pathLst>
          </a:custGeom>
          <a:solidFill>
            <a:schemeClr val="tx2"/>
          </a:solidFill>
          <a:ln w="952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panose="020F0502020204030204"/>
                <a:ea typeface="Calibri" panose="020F0502020204030204"/>
                <a:cs typeface="Calibri" panose="020F0502020204030204"/>
                <a:sym typeface="Calibri" panose="020F0502020204030204"/>
              </a:rPr>
              <a:t>Bột Sắt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0"/>
                                        <p:tgtEl>
                                          <p:spTgt spid="19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500"/>
                                        <p:tgtEl>
                                          <p:spTgt spid="201"/>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p:nvPr/>
        </p:nvSpPr>
        <p:spPr>
          <a:xfrm>
            <a:off x="2019300" y="228601"/>
            <a:ext cx="8153400" cy="46166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ctr" rtl="0">
              <a:spcBef>
                <a:spcPts val="0"/>
              </a:spcBef>
              <a:spcAft>
                <a:spcPts val="0"/>
              </a:spcAft>
              <a:buNone/>
            </a:pPr>
            <a:r>
              <a:rPr lang="en-US" sz="2400">
                <a:solidFill>
                  <a:srgbClr val="0C0C0C"/>
                </a:solidFill>
                <a:latin typeface="Times New Roman" panose="02020603050405020304"/>
                <a:ea typeface="Times New Roman" panose="02020603050405020304"/>
                <a:cs typeface="Times New Roman" panose="02020603050405020304"/>
                <a:sym typeface="Times New Roman" panose="02020603050405020304"/>
              </a:rPr>
              <a:t>Thảo luận nhóm để hoàn thành nội dung phiếu học tập sau: </a:t>
            </a:r>
          </a:p>
        </p:txBody>
      </p:sp>
      <p:graphicFrame>
        <p:nvGraphicFramePr>
          <p:cNvPr id="207" name="Google Shape;207;p11"/>
          <p:cNvGraphicFramePr/>
          <p:nvPr>
            <p:extLst>
              <p:ext uri="{D42A27DB-BD31-4B8C-83A1-F6EECF244321}">
                <p14:modId xmlns:p14="http://schemas.microsoft.com/office/powerpoint/2010/main" val="3957659601"/>
              </p:ext>
            </p:extLst>
          </p:nvPr>
        </p:nvGraphicFramePr>
        <p:xfrm>
          <a:off x="758190" y="732154"/>
          <a:ext cx="11067366" cy="5897245"/>
        </p:xfrm>
        <a:graphic>
          <a:graphicData uri="http://schemas.openxmlformats.org/drawingml/2006/table">
            <a:tbl>
              <a:tblPr>
                <a:noFill/>
                <a:tableStyleId>{73C35DF7-3889-48F8-99B1-59133965A780}</a:tableStyleId>
              </a:tblPr>
              <a:tblGrid>
                <a:gridCol w="1246157">
                  <a:extLst>
                    <a:ext uri="{9D8B030D-6E8A-4147-A177-3AD203B41FA5}">
                      <a16:colId xmlns:a16="http://schemas.microsoft.com/office/drawing/2014/main" val="20000"/>
                    </a:ext>
                  </a:extLst>
                </a:gridCol>
                <a:gridCol w="4399239">
                  <a:extLst>
                    <a:ext uri="{9D8B030D-6E8A-4147-A177-3AD203B41FA5}">
                      <a16:colId xmlns:a16="http://schemas.microsoft.com/office/drawing/2014/main" val="20001"/>
                    </a:ext>
                  </a:extLst>
                </a:gridCol>
                <a:gridCol w="2710306">
                  <a:extLst>
                    <a:ext uri="{9D8B030D-6E8A-4147-A177-3AD203B41FA5}">
                      <a16:colId xmlns:a16="http://schemas.microsoft.com/office/drawing/2014/main" val="20002"/>
                    </a:ext>
                  </a:extLst>
                </a:gridCol>
                <a:gridCol w="2711664">
                  <a:extLst>
                    <a:ext uri="{9D8B030D-6E8A-4147-A177-3AD203B41FA5}">
                      <a16:colId xmlns:a16="http://schemas.microsoft.com/office/drawing/2014/main" val="20003"/>
                    </a:ext>
                  </a:extLst>
                </a:gridCol>
              </a:tblGrid>
              <a:tr h="746760">
                <a:tc>
                  <a:txBody>
                    <a:bodyPr/>
                    <a:lstStyle/>
                    <a:p>
                      <a:pPr marL="0" marR="0" lvl="0" indent="0" algn="ctr" rtl="0">
                        <a:lnSpc>
                          <a:spcPct val="100000"/>
                        </a:lnSpc>
                        <a:spcBef>
                          <a:spcPts val="0"/>
                        </a:spcBef>
                        <a:spcAft>
                          <a:spcPts val="0"/>
                        </a:spcAft>
                        <a:buClr>
                          <a:srgbClr val="0C0C0C"/>
                        </a:buClr>
                        <a:buSzPts val="2000"/>
                        <a:buFont typeface="Times New Roman" panose="02020603050405020304"/>
                        <a:buNone/>
                      </a:pPr>
                      <a:r>
                        <a:rPr lang="en-US"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rPr>
                        <a:t>Tên TN</a:t>
                      </a: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C0C0C"/>
                        </a:buClr>
                        <a:buSzPts val="2000"/>
                        <a:buFont typeface="Times New Roman" panose="02020603050405020304"/>
                        <a:buNone/>
                      </a:pPr>
                      <a:r>
                        <a:rPr lang="en-US"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rPr>
                        <a:t>Cách tiến hành</a:t>
                      </a:r>
                      <a:endParaRPr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C0C0C"/>
                        </a:buClr>
                        <a:buSzPts val="2000"/>
                        <a:buFont typeface="Times New Roman" panose="02020603050405020304"/>
                        <a:buNone/>
                      </a:pPr>
                      <a:r>
                        <a:rPr lang="en-US"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rPr>
                        <a:t>Hiện tượng</a:t>
                      </a:r>
                      <a:endParaRPr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C0C0C"/>
                        </a:buClr>
                        <a:buSzPts val="2000"/>
                        <a:buFont typeface="Times New Roman" panose="02020603050405020304"/>
                        <a:buNone/>
                      </a:pPr>
                      <a:r>
                        <a:rPr lang="en-US"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rPr>
                        <a:t>Giải thích</a:t>
                      </a:r>
                      <a:endParaRPr sz="2000" b="1" i="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50485">
                <a:tc>
                  <a:txBody>
                    <a:bodyPr/>
                    <a:lstStyle/>
                    <a:p>
                      <a:pPr marL="0" marR="0" lvl="0" indent="0" algn="l" rtl="0">
                        <a:lnSpc>
                          <a:spcPct val="100000"/>
                        </a:lnSpc>
                        <a:spcBef>
                          <a:spcPts val="0"/>
                        </a:spcBef>
                        <a:spcAft>
                          <a:spcPts val="0"/>
                        </a:spcAft>
                        <a:buClr>
                          <a:srgbClr val="FF0000"/>
                        </a:buClr>
                        <a:buSzPts val="2000"/>
                        <a:buFont typeface="Times New Roman" panose="02020603050405020304"/>
                        <a:buNone/>
                      </a:pP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Đun</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nóng</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h</a:t>
                      </a:r>
                      <a:r>
                        <a:rPr lang="en-US" sz="16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ỗn</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hợp</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bột</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sắt</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và</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lưu</a:t>
                      </a:r>
                      <a:r>
                        <a:rPr lang="en-US"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0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huỳnh</a:t>
                      </a:r>
                      <a:endParaRPr sz="20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imes New Roman" panose="02020603050405020304"/>
                        <a:buNone/>
                      </a:pPr>
                      <a:r>
                        <a:rPr lang="en-US" sz="2000" b="1" i="0" u="sng"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Bước 1:</a:t>
                      </a:r>
                      <a:r>
                        <a:rPr lang="en-US" sz="2000" b="0" i="0" u="none" strike="noStrike" cap="none">
                          <a:solidFill>
                            <a:schemeClr val="dk1"/>
                          </a:solidFill>
                          <a:latin typeface="Verdana" panose="020B0604030504040204"/>
                          <a:ea typeface="Verdana" panose="020B0604030504040204"/>
                          <a:cs typeface="Verdana" panose="020B0604030504040204"/>
                          <a:sym typeface="Verdana" panose="020B0604030504040204"/>
                        </a:rPr>
                        <a:t> </a:t>
                      </a: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Trộn hỗn hợp bột sắt và lưu huỳnh, chia làm 2 phần và cho vào 2 ống nghiệm</a:t>
                      </a:r>
                    </a:p>
                    <a:p>
                      <a:pPr marL="0" marR="0" lvl="0" indent="0" algn="l" rtl="0">
                        <a:lnSpc>
                          <a:spcPct val="100000"/>
                        </a:lnSpc>
                        <a:spcBef>
                          <a:spcPts val="640"/>
                        </a:spcBef>
                        <a:spcAft>
                          <a:spcPts val="0"/>
                        </a:spcAft>
                        <a:buClr>
                          <a:schemeClr val="dk1"/>
                        </a:buClr>
                        <a:buSzPts val="2000"/>
                        <a:buFont typeface="Times New Roman" panose="02020603050405020304"/>
                        <a:buNone/>
                      </a:pPr>
                      <a:r>
                        <a:rPr lang="en-US" sz="2000" b="1" i="0" u="sng"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Bước 2:</a:t>
                      </a:r>
                      <a:r>
                        <a:rPr lang="en-US" sz="3200" b="0" i="0" u="none" strike="noStrike" cap="none">
                          <a:solidFill>
                            <a:schemeClr val="dk1"/>
                          </a:solidFill>
                          <a:latin typeface="Verdana" panose="020B0604030504040204"/>
                          <a:ea typeface="Verdana" panose="020B0604030504040204"/>
                          <a:cs typeface="Verdana" panose="020B0604030504040204"/>
                          <a:sym typeface="Verdana" panose="020B0604030504040204"/>
                        </a:rPr>
                        <a:t> </a:t>
                      </a: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Đưa nam châm lại gần ống nghiệm (1)</a:t>
                      </a:r>
                    </a:p>
                    <a:p>
                      <a:pPr marL="0" marR="0" lvl="0" indent="0" algn="l" rtl="0">
                        <a:lnSpc>
                          <a:spcPct val="100000"/>
                        </a:lnSpc>
                        <a:spcBef>
                          <a:spcPts val="400"/>
                        </a:spcBef>
                        <a:spcAft>
                          <a:spcPts val="0"/>
                        </a:spcAft>
                        <a:buClr>
                          <a:schemeClr val="dk1"/>
                        </a:buClr>
                        <a:buSzPts val="2000"/>
                        <a:buFont typeface="Calibri" panose="020F0502020204030204"/>
                        <a:buNone/>
                      </a:pP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00"/>
                        </a:spcBef>
                        <a:spcAft>
                          <a:spcPts val="0"/>
                        </a:spcAft>
                        <a:buClr>
                          <a:schemeClr val="dk1"/>
                        </a:buClr>
                        <a:buSzPts val="2000"/>
                        <a:buFont typeface="Calibri" panose="020F0502020204030204"/>
                        <a:buNone/>
                      </a:pP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00"/>
                        </a:spcBef>
                        <a:spcAft>
                          <a:spcPts val="0"/>
                        </a:spcAft>
                        <a:buClr>
                          <a:schemeClr val="dk1"/>
                        </a:buClr>
                        <a:buSzPts val="2000"/>
                        <a:buFont typeface="Times New Roman" panose="02020603050405020304"/>
                        <a:buNone/>
                      </a:pPr>
                      <a:r>
                        <a:rPr lang="en-US" sz="2000" b="1" i="0" u="sng"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Bước 3:</a:t>
                      </a:r>
                      <a:r>
                        <a:rPr lang="en-US" sz="2000" b="0" i="0" u="none" strike="noStrike" cap="none">
                          <a:solidFill>
                            <a:schemeClr val="dk1"/>
                          </a:solidFill>
                          <a:latin typeface="Verdana" panose="020B0604030504040204"/>
                          <a:ea typeface="Verdana" panose="020B0604030504040204"/>
                          <a:cs typeface="Verdana" panose="020B0604030504040204"/>
                          <a:sym typeface="Verdana" panose="020B0604030504040204"/>
                        </a:rPr>
                        <a:t> </a:t>
                      </a: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Đun nóng hỗn hợp trong ống nghiệm (2)một lúc rồi ngừng đun</a:t>
                      </a:r>
                    </a:p>
                    <a:p>
                      <a:pPr marL="0" marR="0" lvl="0" indent="0" algn="l" rtl="0">
                        <a:lnSpc>
                          <a:spcPct val="100000"/>
                        </a:lnSpc>
                        <a:spcBef>
                          <a:spcPts val="400"/>
                        </a:spcBef>
                        <a:spcAft>
                          <a:spcPts val="0"/>
                        </a:spcAft>
                        <a:buClr>
                          <a:schemeClr val="dk1"/>
                        </a:buClr>
                        <a:buSzPts val="2000"/>
                        <a:buFont typeface="Calibri" panose="020F0502020204030204"/>
                        <a:buNone/>
                      </a:pP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00"/>
                        </a:spcBef>
                        <a:spcAft>
                          <a:spcPts val="0"/>
                        </a:spcAft>
                        <a:buClr>
                          <a:schemeClr val="dk1"/>
                        </a:buClr>
                        <a:buSzPts val="2000"/>
                        <a:buFont typeface="Calibri" panose="020F0502020204030204"/>
                        <a:buNone/>
                      </a:pP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00"/>
                        </a:spcBef>
                        <a:spcAft>
                          <a:spcPts val="0"/>
                        </a:spcAft>
                        <a:buClr>
                          <a:schemeClr val="dk1"/>
                        </a:buClr>
                        <a:buSzPts val="2000"/>
                        <a:buFont typeface="Times New Roman" panose="02020603050405020304"/>
                        <a:buNone/>
                      </a:pPr>
                      <a:r>
                        <a:rPr lang="en-US" sz="2000" b="1" i="0" u="sng"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Bước 4:</a:t>
                      </a:r>
                      <a:r>
                        <a:rPr lang="en-US" sz="2000" b="0" i="0" u="none" strike="noStrike" cap="none">
                          <a:solidFill>
                            <a:schemeClr val="dk1"/>
                          </a:solidFill>
                          <a:latin typeface="Verdana" panose="020B0604030504040204"/>
                          <a:ea typeface="Verdana" panose="020B0604030504040204"/>
                          <a:cs typeface="Verdana" panose="020B0604030504040204"/>
                          <a:sym typeface="Verdana" panose="020B0604030504040204"/>
                        </a:rPr>
                        <a:t> </a:t>
                      </a:r>
                      <a:r>
                        <a:rPr lang="en-US"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Đưa nam châm lại gần ống nghiệm (2)</a:t>
                      </a:r>
                    </a:p>
                    <a:p>
                      <a:pPr marL="0" marR="0" lvl="0" indent="0" algn="l" rtl="0">
                        <a:lnSpc>
                          <a:spcPct val="100000"/>
                        </a:lnSpc>
                        <a:spcBef>
                          <a:spcPts val="400"/>
                        </a:spcBef>
                        <a:spcAft>
                          <a:spcPts val="0"/>
                        </a:spcAft>
                        <a:buClr>
                          <a:schemeClr val="dk1"/>
                        </a:buClr>
                        <a:buSzPts val="2000"/>
                        <a:buFont typeface="Calibri" panose="020F0502020204030204"/>
                        <a:buNone/>
                      </a:pP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panose="020F0502020204030204"/>
                        <a:buNone/>
                      </a:pPr>
                      <a:endParaRPr sz="20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panose="020F0502020204030204"/>
                        <a:buNone/>
                      </a:pPr>
                      <a:endParaRPr sz="20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p12"/>
          <p:cNvCxnSpPr/>
          <p:nvPr/>
        </p:nvCxnSpPr>
        <p:spPr>
          <a:xfrm>
            <a:off x="2286000" y="1143000"/>
            <a:ext cx="7356348" cy="653552"/>
          </a:xfrm>
          <a:prstGeom prst="straightConnector1">
            <a:avLst/>
          </a:prstGeom>
          <a:noFill/>
          <a:ln w="25400" cap="flat" cmpd="sng">
            <a:solidFill>
              <a:schemeClr val="lt1"/>
            </a:solidFill>
            <a:prstDash val="solid"/>
            <a:round/>
            <a:headEnd type="none" w="sm" len="sm"/>
            <a:tailEnd type="none" w="sm" len="sm"/>
          </a:ln>
        </p:spPr>
      </p:cxnSp>
      <p:cxnSp>
        <p:nvCxnSpPr>
          <p:cNvPr id="214" name="Google Shape;214;p12"/>
          <p:cNvCxnSpPr/>
          <p:nvPr/>
        </p:nvCxnSpPr>
        <p:spPr>
          <a:xfrm>
            <a:off x="2250948" y="5328583"/>
            <a:ext cx="7391400" cy="0"/>
          </a:xfrm>
          <a:prstGeom prst="straightConnector1">
            <a:avLst/>
          </a:prstGeom>
          <a:noFill/>
          <a:ln w="25400" cap="flat" cmpd="sng">
            <a:solidFill>
              <a:schemeClr val="lt1"/>
            </a:solidFill>
            <a:prstDash val="solid"/>
            <a:round/>
            <a:headEnd type="none" w="sm" len="sm"/>
            <a:tailEnd type="none" w="sm" len="sm"/>
          </a:ln>
        </p:spPr>
      </p:cxnSp>
      <p:cxnSp>
        <p:nvCxnSpPr>
          <p:cNvPr id="215" name="Google Shape;215;p12"/>
          <p:cNvCxnSpPr/>
          <p:nvPr/>
        </p:nvCxnSpPr>
        <p:spPr>
          <a:xfrm>
            <a:off x="3317748" y="471612"/>
            <a:ext cx="25434" cy="5697879"/>
          </a:xfrm>
          <a:prstGeom prst="straightConnector1">
            <a:avLst/>
          </a:prstGeom>
          <a:noFill/>
          <a:ln w="25400" cap="flat" cmpd="sng">
            <a:solidFill>
              <a:schemeClr val="lt1"/>
            </a:solidFill>
            <a:prstDash val="solid"/>
            <a:round/>
            <a:headEnd type="none" w="sm" len="sm"/>
            <a:tailEnd type="none" w="sm" len="sm"/>
          </a:ln>
        </p:spPr>
      </p:cxnSp>
      <p:cxnSp>
        <p:nvCxnSpPr>
          <p:cNvPr id="216" name="Google Shape;216;p12"/>
          <p:cNvCxnSpPr/>
          <p:nvPr/>
        </p:nvCxnSpPr>
        <p:spPr>
          <a:xfrm flipH="1">
            <a:off x="8338773" y="544294"/>
            <a:ext cx="6524" cy="5552516"/>
          </a:xfrm>
          <a:prstGeom prst="straightConnector1">
            <a:avLst/>
          </a:prstGeom>
          <a:noFill/>
          <a:ln w="25400" cap="flat" cmpd="sng">
            <a:solidFill>
              <a:schemeClr val="lt1"/>
            </a:solidFill>
            <a:prstDash val="solid"/>
            <a:round/>
            <a:headEnd type="none" w="sm" len="sm"/>
            <a:tailEnd type="none" w="sm" len="sm"/>
          </a:ln>
        </p:spPr>
      </p:cxnSp>
      <p:pic>
        <p:nvPicPr>
          <p:cNvPr id="217" name="Google Shape;217;p12"/>
          <p:cNvPicPr preferRelativeResize="0"/>
          <p:nvPr/>
        </p:nvPicPr>
        <p:blipFill rotWithShape="1">
          <a:blip r:embed="rId3"/>
          <a:srcRect/>
          <a:stretch>
            <a:fillRect/>
          </a:stretch>
        </p:blipFill>
        <p:spPr>
          <a:xfrm>
            <a:off x="107135" y="5715000"/>
            <a:ext cx="3398065" cy="1143000"/>
          </a:xfrm>
          <a:prstGeom prst="rect">
            <a:avLst/>
          </a:prstGeom>
          <a:noFill/>
          <a:ln>
            <a:noFill/>
          </a:ln>
        </p:spPr>
      </p:pic>
      <p:pic>
        <p:nvPicPr>
          <p:cNvPr id="218" name="Google Shape;218;p12"/>
          <p:cNvPicPr preferRelativeResize="0"/>
          <p:nvPr/>
        </p:nvPicPr>
        <p:blipFill rotWithShape="1">
          <a:blip r:embed="rId4"/>
          <a:srcRect/>
          <a:stretch>
            <a:fillRect/>
          </a:stretch>
        </p:blipFill>
        <p:spPr>
          <a:xfrm>
            <a:off x="1676400" y="768201"/>
            <a:ext cx="8839200" cy="5022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fade">
                                      <p:cBhvr>
                                        <p:cTn id="11" dur="1000"/>
                                        <p:tgtEl>
                                          <p:spTgt spid="21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fade">
                                      <p:cBhvr>
                                        <p:cTn id="15" dur="1000"/>
                                        <p:tgtEl>
                                          <p:spTgt spid="2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1000"/>
                                        <p:tgtEl>
                                          <p:spTgt spid="2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17"/>
                                        </p:tgtEl>
                                        <p:attrNameLst>
                                          <p:attrName>style.visibility</p:attrName>
                                        </p:attrNameLst>
                                      </p:cBhvr>
                                      <p:to>
                                        <p:strVal val="visible"/>
                                      </p:to>
                                    </p:set>
                                    <p:animEffect transition="in" filter="fade">
                                      <p:cBhvr>
                                        <p:cTn id="23" dur="1000"/>
                                        <p:tgtEl>
                                          <p:spTgt spid="2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fade">
                                      <p:cBhvr>
                                        <p:cTn id="28"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aphicFrame>
        <p:nvGraphicFramePr>
          <p:cNvPr id="223" name="Google Shape;223;p13"/>
          <p:cNvGraphicFramePr/>
          <p:nvPr>
            <p:extLst>
              <p:ext uri="{D42A27DB-BD31-4B8C-83A1-F6EECF244321}">
                <p14:modId xmlns:p14="http://schemas.microsoft.com/office/powerpoint/2010/main" val="3541466508"/>
              </p:ext>
            </p:extLst>
          </p:nvPr>
        </p:nvGraphicFramePr>
        <p:xfrm>
          <a:off x="523982" y="677706"/>
          <a:ext cx="11270748" cy="5562700"/>
        </p:xfrm>
        <a:graphic>
          <a:graphicData uri="http://schemas.openxmlformats.org/drawingml/2006/table">
            <a:tbl>
              <a:tblPr firstRow="1" bandRow="1">
                <a:noFill/>
                <a:tableStyleId>{73C35DF7-3889-48F8-99B1-59133965A780}</a:tableStyleId>
              </a:tblPr>
              <a:tblGrid>
                <a:gridCol w="5049848">
                  <a:extLst>
                    <a:ext uri="{9D8B030D-6E8A-4147-A177-3AD203B41FA5}">
                      <a16:colId xmlns:a16="http://schemas.microsoft.com/office/drawing/2014/main" val="20000"/>
                    </a:ext>
                  </a:extLst>
                </a:gridCol>
                <a:gridCol w="3163648">
                  <a:extLst>
                    <a:ext uri="{9D8B030D-6E8A-4147-A177-3AD203B41FA5}">
                      <a16:colId xmlns:a16="http://schemas.microsoft.com/office/drawing/2014/main" val="20001"/>
                    </a:ext>
                  </a:extLst>
                </a:gridCol>
                <a:gridCol w="3057252">
                  <a:extLst>
                    <a:ext uri="{9D8B030D-6E8A-4147-A177-3AD203B41FA5}">
                      <a16:colId xmlns:a16="http://schemas.microsoft.com/office/drawing/2014/main" val="20002"/>
                    </a:ext>
                  </a:extLst>
                </a:gridCol>
              </a:tblGrid>
              <a:tr h="792075">
                <a:tc>
                  <a:txBody>
                    <a:bodyPr/>
                    <a:lstStyle/>
                    <a:p>
                      <a:pPr marL="0" marR="0" lvl="0" indent="0" algn="ctr" rtl="0">
                        <a:spcBef>
                          <a:spcPts val="0"/>
                        </a:spcBef>
                        <a:spcAft>
                          <a:spcPts val="0"/>
                        </a:spcAft>
                        <a:buNone/>
                      </a:pPr>
                      <a:r>
                        <a:rPr lang="en-US" sz="320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rPr>
                        <a:t>Cách tiến hành</a:t>
                      </a:r>
                      <a:endParaRPr sz="320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320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rPr>
                        <a:t>Hiện tượng</a:t>
                      </a:r>
                      <a:endParaRPr sz="320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ctr" rtl="0">
                        <a:spcBef>
                          <a:spcPts val="0"/>
                        </a:spcBef>
                        <a:spcAft>
                          <a:spcPts val="0"/>
                        </a:spcAft>
                        <a:buNone/>
                      </a:pPr>
                      <a:r>
                        <a:rPr lang="en-US" sz="320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rPr>
                        <a:t>Kết luận</a:t>
                      </a:r>
                      <a:endParaRPr sz="3200" u="none" strike="noStrike" cap="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extLst>
                  <a:ext uri="{0D108BD9-81ED-4DB2-BD59-A6C34878D82A}">
                    <a16:rowId xmlns:a16="http://schemas.microsoft.com/office/drawing/2014/main" val="10000"/>
                  </a:ext>
                </a:extLst>
              </a:tr>
              <a:tr h="1441375">
                <a:tc>
                  <a:txBody>
                    <a:bodyPr/>
                    <a:lstStyle/>
                    <a:p>
                      <a:pPr marL="0" marR="0" lvl="0" indent="0" algn="l" rtl="0">
                        <a:lnSpc>
                          <a:spcPct val="100000"/>
                        </a:lnSpc>
                        <a:spcBef>
                          <a:spcPts val="0"/>
                        </a:spcBef>
                        <a:spcAft>
                          <a:spcPts val="0"/>
                        </a:spcAft>
                        <a:buClr>
                          <a:srgbClr val="0C0C0C"/>
                        </a:buClr>
                        <a:buSzPts val="2800"/>
                        <a:buFont typeface="Times New Roman" panose="02020603050405020304"/>
                        <a:buNone/>
                      </a:pPr>
                      <a:r>
                        <a:rPr lang="en-US" sz="280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rPr>
                        <a:t>- Trộn bột sắt và bột lưu huỳnh cho vào trong ống nghiệm. dùng nam châm đưa lại gần hỗn hợp</a:t>
                      </a:r>
                      <a:endParaRPr sz="280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20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ctr" rtl="0">
                        <a:spcBef>
                          <a:spcPts val="0"/>
                        </a:spcBef>
                        <a:spcAft>
                          <a:spcPts val="0"/>
                        </a:spcAft>
                        <a:buNone/>
                      </a:pPr>
                      <a:endParaRPr sz="32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extLst>
                  <a:ext uri="{0D108BD9-81ED-4DB2-BD59-A6C34878D82A}">
                    <a16:rowId xmlns:a16="http://schemas.microsoft.com/office/drawing/2014/main" val="10001"/>
                  </a:ext>
                </a:extLst>
              </a:tr>
              <a:tr h="3329250">
                <a:tc>
                  <a:txBody>
                    <a:bodyPr/>
                    <a:lstStyle/>
                    <a:p>
                      <a:pPr marL="0" marR="0" lvl="0" indent="-177800" algn="l" rtl="0">
                        <a:spcBef>
                          <a:spcPts val="0"/>
                        </a:spcBef>
                        <a:spcAft>
                          <a:spcPts val="0"/>
                        </a:spcAft>
                        <a:buClr>
                          <a:srgbClr val="0C0C0C"/>
                        </a:buClr>
                        <a:buSzPts val="2800"/>
                        <a:buFont typeface="Times New Roman" panose="02020603050405020304"/>
                        <a:buChar char="-"/>
                      </a:pP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Đun</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nóng</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đáy</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ống</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nghiệm</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một</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lát</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rồi</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ngừng</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đun</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a:t>
                      </a:r>
                    </a:p>
                    <a:p>
                      <a:pPr marL="0" marR="0" lvl="0" indent="0" algn="l" rtl="0">
                        <a:spcBef>
                          <a:spcPts val="560"/>
                        </a:spcBef>
                        <a:spcAft>
                          <a:spcPts val="0"/>
                        </a:spcAft>
                        <a:buClr>
                          <a:schemeClr val="dk1"/>
                        </a:buClr>
                        <a:buSzPts val="2800"/>
                        <a:buFont typeface="Calibri" panose="020F0502020204030204"/>
                        <a:buNone/>
                      </a:pPr>
                      <a:endPar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560"/>
                        </a:spcBef>
                        <a:spcAft>
                          <a:spcPts val="0"/>
                        </a:spcAft>
                        <a:buClr>
                          <a:schemeClr val="dk1"/>
                        </a:buClr>
                        <a:buSzPts val="2800"/>
                        <a:buFont typeface="Calibri" panose="020F0502020204030204"/>
                        <a:buNone/>
                      </a:pPr>
                      <a:endParaRPr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77800" algn="l" rtl="0">
                        <a:spcBef>
                          <a:spcPts val="560"/>
                        </a:spcBef>
                        <a:spcAft>
                          <a:spcPts val="0"/>
                        </a:spcAft>
                        <a:buClr>
                          <a:srgbClr val="0C0C0C"/>
                        </a:buClr>
                        <a:buSzPts val="2800"/>
                        <a:buFont typeface="Times New Roman" panose="02020603050405020304"/>
                        <a:buChar char="-"/>
                      </a:pP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Dùng</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nam</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châm</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đưa</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lại</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gần</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ống</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800" u="none" strike="noStrike" cap="none"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nghiệm</a:t>
                      </a:r>
                      <a:r>
                        <a:rPr lang="en-US"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a:t>
                      </a:r>
                      <a:endParaRPr sz="28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200" u="none" strike="noStrike" cap="none">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ctr" rtl="0">
                        <a:spcBef>
                          <a:spcPts val="0"/>
                        </a:spcBef>
                        <a:spcAft>
                          <a:spcPts val="0"/>
                        </a:spcAft>
                        <a:buNone/>
                      </a:pPr>
                      <a:endParaRPr sz="3200" u="none" strike="noStrike" cap="none" dirty="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extLst>
                  <a:ext uri="{0D108BD9-81ED-4DB2-BD59-A6C34878D82A}">
                    <a16:rowId xmlns:a16="http://schemas.microsoft.com/office/drawing/2014/main" val="10002"/>
                  </a:ext>
                </a:extLst>
              </a:tr>
            </a:tbl>
          </a:graphicData>
        </a:graphic>
      </p:graphicFrame>
      <p:sp>
        <p:nvSpPr>
          <p:cNvPr id="224" name="Google Shape;224;p13"/>
          <p:cNvSpPr txBox="1">
            <a:spLocks noGrp="1"/>
          </p:cNvSpPr>
          <p:nvPr>
            <p:ph type="title"/>
          </p:nvPr>
        </p:nvSpPr>
        <p:spPr>
          <a:xfrm>
            <a:off x="2783632" y="-315416"/>
            <a:ext cx="7056784"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C0C0C"/>
              </a:buClr>
              <a:buSzPts val="3600"/>
              <a:buFont typeface="Times New Roman" panose="02020603050405020304"/>
              <a:buNone/>
            </a:pPr>
            <a:r>
              <a:rPr lang="en-US" sz="3600">
                <a:solidFill>
                  <a:srgbClr val="0C0C0C"/>
                </a:solidFill>
                <a:latin typeface="Times New Roman" panose="02020603050405020304"/>
                <a:ea typeface="Times New Roman" panose="02020603050405020304"/>
                <a:cs typeface="Times New Roman" panose="02020603050405020304"/>
                <a:sym typeface="Times New Roman" panose="02020603050405020304"/>
              </a:rPr>
              <a:t>Thảo luận nhóm: Hoàn thành bảng.</a:t>
            </a:r>
            <a:endParaRPr sz="360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5" name="Google Shape;225;p13"/>
          <p:cNvSpPr txBox="1"/>
          <p:nvPr/>
        </p:nvSpPr>
        <p:spPr>
          <a:xfrm>
            <a:off x="5807968" y="1580600"/>
            <a:ext cx="230425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C0C0C"/>
                </a:solidFill>
                <a:latin typeface="Times New Roman" panose="02020603050405020304"/>
                <a:ea typeface="Times New Roman" panose="02020603050405020304"/>
                <a:cs typeface="Times New Roman" panose="02020603050405020304"/>
                <a:sym typeface="Times New Roman" panose="02020603050405020304"/>
              </a:rPr>
              <a:t>Nam châm bị hút vào đáy ống nghiệm</a:t>
            </a:r>
          </a:p>
        </p:txBody>
      </p:sp>
      <p:sp>
        <p:nvSpPr>
          <p:cNvPr id="226" name="Google Shape;226;p13"/>
          <p:cNvSpPr txBox="1"/>
          <p:nvPr/>
        </p:nvSpPr>
        <p:spPr>
          <a:xfrm>
            <a:off x="5807967" y="3014322"/>
            <a:ext cx="285963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Hỗn</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hợp</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nóng</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sáng</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lên</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ta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thu</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được</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chất</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rắn</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màu</a:t>
            </a:r>
            <a:r>
              <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C0C0C"/>
                </a:solidFill>
                <a:latin typeface="Times New Roman" panose="02020603050405020304"/>
                <a:ea typeface="Times New Roman" panose="02020603050405020304"/>
                <a:cs typeface="Times New Roman" panose="02020603050405020304"/>
                <a:sym typeface="Times New Roman" panose="02020603050405020304"/>
              </a:rPr>
              <a:t>xám</a:t>
            </a:r>
            <a:endParaRPr lang="en-US" sz="2400" dirty="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7" name="Google Shape;227;p13"/>
          <p:cNvSpPr txBox="1"/>
          <p:nvPr/>
        </p:nvSpPr>
        <p:spPr>
          <a:xfrm>
            <a:off x="5686094" y="4777139"/>
            <a:ext cx="298151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Nam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châm</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không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bị</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hút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vào</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đáy</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ống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nghiệm</a:t>
            </a:r>
            <a:endPar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8" name="Google Shape;228;p13"/>
          <p:cNvSpPr txBox="1"/>
          <p:nvPr/>
        </p:nvSpPr>
        <p:spPr>
          <a:xfrm>
            <a:off x="8749072" y="1505475"/>
            <a:ext cx="291894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Nam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châm</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hút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sắt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trong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hỗn</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hợp</a:t>
            </a:r>
            <a:endPar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9" name="Google Shape;229;p13"/>
          <p:cNvSpPr txBox="1"/>
          <p:nvPr/>
        </p:nvSpPr>
        <p:spPr>
          <a:xfrm>
            <a:off x="8808380" y="3014322"/>
            <a:ext cx="285963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Khi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bị</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đun</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nóng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lưu</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huỳnh</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tác</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dụng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với</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sắt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tạo</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thành</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chất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mới</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là</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sắt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II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sunfua</a:t>
            </a:r>
            <a:endParaRPr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30" name="Google Shape;230;p13"/>
          <p:cNvSpPr txBox="1"/>
          <p:nvPr/>
        </p:nvSpPr>
        <p:spPr>
          <a:xfrm>
            <a:off x="8749072" y="4752360"/>
            <a:ext cx="304565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Chất</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rắn</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trong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ống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nghiệm</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không</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phải</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là</a:t>
            </a:r>
            <a:r>
              <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rgbClr val="0A0EB2"/>
                </a:solidFill>
                <a:latin typeface="Times New Roman" panose="02020603050405020304"/>
                <a:ea typeface="Times New Roman" panose="02020603050405020304"/>
                <a:cs typeface="Times New Roman" panose="02020603050405020304"/>
                <a:sym typeface="Times New Roman" panose="02020603050405020304"/>
              </a:rPr>
              <a:t>sắt</a:t>
            </a:r>
            <a:endParaRPr lang="en-US" sz="2400" dirty="0">
              <a:solidFill>
                <a:srgbClr val="0A0EB2"/>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20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2000"/>
                                        <p:tgtEl>
                                          <p:spTgt spid="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fade">
                                      <p:cBhvr>
                                        <p:cTn id="22" dur="2000"/>
                                        <p:tgtEl>
                                          <p:spTgt spid="2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20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9"/>
                                        </p:tgtEl>
                                        <p:attrNameLst>
                                          <p:attrName>style.visibility</p:attrName>
                                        </p:attrNameLst>
                                      </p:cBhvr>
                                      <p:to>
                                        <p:strVal val="visible"/>
                                      </p:to>
                                    </p:set>
                                    <p:animEffect transition="in" filter="fade">
                                      <p:cBhvr>
                                        <p:cTn id="32" dur="2000"/>
                                        <p:tgtEl>
                                          <p:spTgt spid="2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2000"/>
                                        <p:tgtEl>
                                          <p:spTgt spid="2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0"/>
                                        </p:tgtEl>
                                        <p:attrNameLst>
                                          <p:attrName>style.visibility</p:attrName>
                                        </p:attrNameLst>
                                      </p:cBhvr>
                                      <p:to>
                                        <p:strVal val="visible"/>
                                      </p:to>
                                    </p:set>
                                    <p:animEffect transition="in" filter="fade">
                                      <p:cBhvr>
                                        <p:cTn id="42"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4"/>
          <p:cNvPicPr preferRelativeResize="0"/>
          <p:nvPr/>
        </p:nvPicPr>
        <p:blipFill rotWithShape="1">
          <a:blip r:embed="rId3"/>
          <a:srcRect l="13674" b="8665"/>
          <a:stretch>
            <a:fillRect/>
          </a:stretch>
        </p:blipFill>
        <p:spPr>
          <a:xfrm>
            <a:off x="0" y="3505200"/>
            <a:ext cx="4858973" cy="3352800"/>
          </a:xfrm>
          <a:prstGeom prst="rect">
            <a:avLst/>
          </a:prstGeom>
          <a:noFill/>
          <a:ln>
            <a:noFill/>
          </a:ln>
        </p:spPr>
      </p:pic>
      <p:pic>
        <p:nvPicPr>
          <p:cNvPr id="236" name="Google Shape;236;p14"/>
          <p:cNvPicPr preferRelativeResize="0"/>
          <p:nvPr/>
        </p:nvPicPr>
        <p:blipFill rotWithShape="1">
          <a:blip r:embed="rId4"/>
          <a:srcRect/>
          <a:stretch>
            <a:fillRect/>
          </a:stretch>
        </p:blipFill>
        <p:spPr>
          <a:xfrm>
            <a:off x="2514600" y="304800"/>
            <a:ext cx="9084924" cy="55806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txBox="1"/>
          <p:nvPr/>
        </p:nvSpPr>
        <p:spPr>
          <a:xfrm>
            <a:off x="2094216" y="1060807"/>
            <a:ext cx="8153400" cy="46166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ctr"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Làm thí nghiệm để hoàn thành nội dung phiếu học tập sau: </a:t>
            </a:r>
          </a:p>
        </p:txBody>
      </p:sp>
      <p:graphicFrame>
        <p:nvGraphicFramePr>
          <p:cNvPr id="242" name="Google Shape;242;p15"/>
          <p:cNvGraphicFramePr/>
          <p:nvPr>
            <p:extLst>
              <p:ext uri="{D42A27DB-BD31-4B8C-83A1-F6EECF244321}">
                <p14:modId xmlns:p14="http://schemas.microsoft.com/office/powerpoint/2010/main" val="4010426323"/>
              </p:ext>
            </p:extLst>
          </p:nvPr>
        </p:nvGraphicFramePr>
        <p:xfrm>
          <a:off x="739740" y="1594207"/>
          <a:ext cx="11013895" cy="4023380"/>
        </p:xfrm>
        <a:graphic>
          <a:graphicData uri="http://schemas.openxmlformats.org/drawingml/2006/table">
            <a:tbl>
              <a:tblPr>
                <a:noFill/>
                <a:tableStyleId>{73C35DF7-3889-48F8-99B1-59133965A780}</a:tableStyleId>
              </a:tblPr>
              <a:tblGrid>
                <a:gridCol w="1656968">
                  <a:extLst>
                    <a:ext uri="{9D8B030D-6E8A-4147-A177-3AD203B41FA5}">
                      <a16:colId xmlns:a16="http://schemas.microsoft.com/office/drawing/2014/main" val="20000"/>
                    </a:ext>
                  </a:extLst>
                </a:gridCol>
                <a:gridCol w="3802962">
                  <a:extLst>
                    <a:ext uri="{9D8B030D-6E8A-4147-A177-3AD203B41FA5}">
                      <a16:colId xmlns:a16="http://schemas.microsoft.com/office/drawing/2014/main" val="20001"/>
                    </a:ext>
                  </a:extLst>
                </a:gridCol>
                <a:gridCol w="2922339">
                  <a:extLst>
                    <a:ext uri="{9D8B030D-6E8A-4147-A177-3AD203B41FA5}">
                      <a16:colId xmlns:a16="http://schemas.microsoft.com/office/drawing/2014/main" val="20002"/>
                    </a:ext>
                  </a:extLst>
                </a:gridCol>
                <a:gridCol w="2631626">
                  <a:extLst>
                    <a:ext uri="{9D8B030D-6E8A-4147-A177-3AD203B41FA5}">
                      <a16:colId xmlns:a16="http://schemas.microsoft.com/office/drawing/2014/main" val="20003"/>
                    </a:ext>
                  </a:extLst>
                </a:gridCol>
              </a:tblGrid>
              <a:tr h="286934">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Tên TN</a:t>
                      </a: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Cách tiến hành</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Hiện tượng</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Giải thích</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23065">
                <a:tc>
                  <a:txBody>
                    <a:bodyPr/>
                    <a:lstStyle/>
                    <a:p>
                      <a:pPr marL="0" marR="0" lvl="0" indent="0" algn="ctr" rtl="0">
                        <a:lnSpc>
                          <a:spcPct val="100000"/>
                        </a:lnSpc>
                        <a:spcBef>
                          <a:spcPts val="0"/>
                        </a:spcBef>
                        <a:spcAft>
                          <a:spcPts val="0"/>
                        </a:spcAft>
                        <a:buClr>
                          <a:srgbClr val="FF0000"/>
                        </a:buClr>
                        <a:buSzPts val="2400"/>
                        <a:buFont typeface="Times New Roman" panose="02020603050405020304"/>
                        <a:buNone/>
                      </a:pP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Đun</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nóng</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đường</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trên</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ngọn</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lửa</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đèn</a:t>
                      </a:r>
                      <a:r>
                        <a:rPr lang="en-US"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cồn</a:t>
                      </a:r>
                      <a:endParaRPr sz="2400" b="1" i="0"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panose="020F0502020204030204"/>
                        <a:buNone/>
                      </a:pPr>
                      <a:endParaRPr sz="20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80"/>
                        </a:spcBef>
                        <a:spcAft>
                          <a:spcPts val="0"/>
                        </a:spcAft>
                        <a:buClr>
                          <a:schemeClr val="dk1"/>
                        </a:buClr>
                        <a:buSzPts val="2400"/>
                        <a:buFont typeface="Times New Roman" panose="02020603050405020304"/>
                        <a:buNone/>
                      </a:pP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Bỏ</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một</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muỗng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đường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vào</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hai</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ống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nghiệm</a:t>
                      </a:r>
                      <a:endParaRPr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00"/>
                        </a:spcBef>
                        <a:spcAft>
                          <a:spcPts val="0"/>
                        </a:spcAft>
                        <a:buClr>
                          <a:schemeClr val="dk1"/>
                        </a:buClr>
                        <a:buSzPts val="2000"/>
                        <a:buFont typeface="Calibri" panose="020F0502020204030204"/>
                        <a:buNone/>
                      </a:pPr>
                      <a:endParaRPr sz="20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2400" algn="l" rtl="0">
                        <a:lnSpc>
                          <a:spcPct val="100000"/>
                        </a:lnSpc>
                        <a:spcBef>
                          <a:spcPts val="480"/>
                        </a:spcBef>
                        <a:spcAft>
                          <a:spcPts val="0"/>
                        </a:spcAft>
                        <a:buClr>
                          <a:schemeClr val="dk1"/>
                        </a:buClr>
                        <a:buSzPts val="2400"/>
                        <a:buFont typeface="Times New Roman" panose="02020603050405020304"/>
                        <a:buChar char="-"/>
                      </a:pP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Ống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nghiệm</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(1)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đựng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đường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dùng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để</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đối</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chứng</a:t>
                      </a:r>
                      <a:endParaRPr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80"/>
                        </a:spcBef>
                        <a:spcAft>
                          <a:spcPts val="0"/>
                        </a:spcAft>
                        <a:buClr>
                          <a:schemeClr val="dk1"/>
                        </a:buClr>
                        <a:buSzPts val="2400"/>
                        <a:buFont typeface="Times New Roman" panose="02020603050405020304"/>
                        <a:buNone/>
                      </a:pP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Ống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nghiệm</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(2)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đun</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nóng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đường</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trên</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ngọn</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lửa</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đèn</a:t>
                      </a: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0" i="0" u="none" strike="noStrike" cap="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cồn</a:t>
                      </a:r>
                      <a:endParaRPr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480"/>
                        </a:spcBef>
                        <a:spcAft>
                          <a:spcPts val="0"/>
                        </a:spcAft>
                        <a:buClr>
                          <a:schemeClr val="dk1"/>
                        </a:buClr>
                        <a:buSzPts val="2400"/>
                        <a:buFont typeface="Calibri" panose="020F0502020204030204"/>
                        <a:buNone/>
                      </a:pPr>
                      <a:endParaRPr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panose="020F050202020403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panose="020F0502020204030204"/>
                        <a:buNone/>
                      </a:pPr>
                      <a:endParaRPr sz="1600" b="0" i="0" u="none" strike="noStrike" cap="none" dirty="0">
                        <a:solidFill>
                          <a:srgbClr val="996633"/>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3" name="Google Shape;243;p15"/>
          <p:cNvSpPr txBox="1"/>
          <p:nvPr/>
        </p:nvSpPr>
        <p:spPr>
          <a:xfrm>
            <a:off x="6246687" y="3375060"/>
            <a:ext cx="2750531"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Đường</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chuyển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dần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sang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màu</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nâu</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rồi</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đen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thành</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ống</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nghiệm</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xuất</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hiện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những</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giọt</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nước</a:t>
            </a:r>
            <a:endParaRPr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4" name="Google Shape;244;p15"/>
          <p:cNvSpPr txBox="1"/>
          <p:nvPr/>
        </p:nvSpPr>
        <p:spPr>
          <a:xfrm>
            <a:off x="9197956" y="3375060"/>
            <a:ext cx="2464069"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Khi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đun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nóng</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đường</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chuyển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thành</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chất</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màu</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đen</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đó</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là</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than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và</a:t>
            </a:r>
            <a:r>
              <a:rPr lang="en-US"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nước</a:t>
            </a:r>
            <a:endParaRPr sz="24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8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8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53" name="Google Shape;253;p16"/>
          <p:cNvPicPr preferRelativeResize="0"/>
          <p:nvPr/>
        </p:nvPicPr>
        <p:blipFill rotWithShape="1">
          <a:blip r:embed="rId3"/>
          <a:srcRect/>
          <a:stretch>
            <a:fillRect/>
          </a:stretch>
        </p:blipFill>
        <p:spPr>
          <a:xfrm>
            <a:off x="76200" y="2760883"/>
            <a:ext cx="2743200" cy="4125844"/>
          </a:xfrm>
          <a:prstGeom prst="rect">
            <a:avLst/>
          </a:prstGeom>
          <a:noFill/>
          <a:ln>
            <a:noFill/>
          </a:ln>
        </p:spPr>
      </p:pic>
      <p:sp>
        <p:nvSpPr>
          <p:cNvPr id="254" name="Google Shape;254;p16"/>
          <p:cNvSpPr/>
          <p:nvPr/>
        </p:nvSpPr>
        <p:spPr>
          <a:xfrm>
            <a:off x="1124344" y="1383586"/>
            <a:ext cx="11151899" cy="2585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Dấu</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hiệu</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phân</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biệt</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p>
          <a:p>
            <a:pPr marL="0" marR="0" lvl="0" indent="0" algn="ctr" rtl="0">
              <a:spcBef>
                <a:spcPts val="0"/>
              </a:spcBef>
              <a:spcAft>
                <a:spcPts val="0"/>
              </a:spcAft>
              <a:buNone/>
            </a:pPr>
            <a:endParaRPr lang="en-US" sz="5400" b="1"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spcBef>
                <a:spcPts val="0"/>
              </a:spcBef>
              <a:spcAft>
                <a:spcPts val="0"/>
              </a:spcAft>
              <a:buNone/>
            </a:pP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dựa</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vào</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sự</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biến</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đổi</a:t>
            </a:r>
            <a:r>
              <a:rPr lang="en-US" sz="5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5400" b="1" dirty="0" err="1">
                <a:solidFill>
                  <a:srgbClr val="FF0000"/>
                </a:solidFill>
                <a:latin typeface="Calibri" panose="020F0502020204030204"/>
                <a:ea typeface="Calibri" panose="020F0502020204030204"/>
                <a:cs typeface="Calibri" panose="020F0502020204030204"/>
                <a:sym typeface="Calibri" panose="020F0502020204030204"/>
              </a:rPr>
              <a:t>chất</a:t>
            </a:r>
            <a:endParaRPr sz="54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4"/>
                                        </p:tgtEl>
                                        <p:attrNameLst>
                                          <p:attrName>style.visibility</p:attrName>
                                        </p:attrNameLst>
                                      </p:cBhvr>
                                      <p:to>
                                        <p:strVal val="visible"/>
                                      </p:to>
                                    </p:set>
                                    <p:animEffect transition="in" filter="fade">
                                      <p:cBhvr>
                                        <p:cTn id="11" dur="911"/>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7" descr="imagesCA6MROAZ"/>
          <p:cNvPicPr preferRelativeResize="0"/>
          <p:nvPr/>
        </p:nvPicPr>
        <p:blipFill rotWithShape="1">
          <a:blip r:embed="rId3"/>
          <a:srcRect/>
          <a:stretch>
            <a:fillRect/>
          </a:stretch>
        </p:blipFill>
        <p:spPr>
          <a:xfrm>
            <a:off x="1554354" y="1"/>
            <a:ext cx="4541646" cy="3573016"/>
          </a:xfrm>
          <a:prstGeom prst="ellipse">
            <a:avLst/>
          </a:prstGeom>
          <a:noFill/>
          <a:ln>
            <a:noFill/>
          </a:ln>
        </p:spPr>
      </p:pic>
      <p:pic>
        <p:nvPicPr>
          <p:cNvPr id="260" name="Google Shape;260;p17" descr="nuong_banh.jpg picture by nguyentam083"/>
          <p:cNvPicPr preferRelativeResize="0"/>
          <p:nvPr/>
        </p:nvPicPr>
        <p:blipFill rotWithShape="1">
          <a:blip r:embed="rId4"/>
          <a:srcRect l="3249" t="11742" r="2451"/>
          <a:stretch>
            <a:fillRect/>
          </a:stretch>
        </p:blipFill>
        <p:spPr>
          <a:xfrm>
            <a:off x="7510820" y="0"/>
            <a:ext cx="4306530" cy="3400925"/>
          </a:xfrm>
          <a:prstGeom prst="ellipse">
            <a:avLst/>
          </a:prstGeom>
          <a:noFill/>
          <a:ln>
            <a:noFill/>
          </a:ln>
        </p:spPr>
      </p:pic>
      <p:pic>
        <p:nvPicPr>
          <p:cNvPr id="261" name="Google Shape;261;p17"/>
          <p:cNvPicPr preferRelativeResize="0"/>
          <p:nvPr/>
        </p:nvPicPr>
        <p:blipFill rotWithShape="1">
          <a:blip r:embed="rId5"/>
          <a:srcRect/>
          <a:stretch>
            <a:fillRect/>
          </a:stretch>
        </p:blipFill>
        <p:spPr>
          <a:xfrm>
            <a:off x="1628933" y="3722276"/>
            <a:ext cx="4392488" cy="3307124"/>
          </a:xfrm>
          <a:prstGeom prst="ellipse">
            <a:avLst/>
          </a:prstGeom>
          <a:noFill/>
          <a:ln>
            <a:noFill/>
          </a:ln>
        </p:spPr>
      </p:pic>
      <p:sp>
        <p:nvSpPr>
          <p:cNvPr id="262" name="Google Shape;262;p17"/>
          <p:cNvSpPr txBox="1"/>
          <p:nvPr/>
        </p:nvSpPr>
        <p:spPr>
          <a:xfrm>
            <a:off x="300071" y="380566"/>
            <a:ext cx="125428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altLang="en-US" sz="2400" dirty="0">
                <a:solidFill>
                  <a:srgbClr val="FF0000"/>
                </a:solidFill>
                <a:latin typeface="Calibri" panose="020F0502020204030204"/>
                <a:ea typeface="Calibri" panose="020F0502020204030204"/>
                <a:cs typeface="Calibri" panose="020F0502020204030204"/>
                <a:sym typeface="Calibri" panose="020F0502020204030204"/>
              </a:rPr>
              <a:t>Biến đổi</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p>
          <a:p>
            <a:pPr marL="0" marR="0" lvl="0" indent="0" algn="ctr" rtl="0">
              <a:spcBef>
                <a:spcPts val="0"/>
              </a:spcBef>
              <a:spcAft>
                <a:spcPts val="0"/>
              </a:spcAft>
              <a:buNone/>
            </a:pPr>
            <a:r>
              <a:rPr lang="en-US" sz="2400" dirty="0" err="1">
                <a:solidFill>
                  <a:srgbClr val="FF0000"/>
                </a:solidFill>
                <a:latin typeface="Calibri" panose="020F0502020204030204"/>
                <a:ea typeface="Calibri" panose="020F0502020204030204"/>
                <a:cs typeface="Calibri" panose="020F0502020204030204"/>
                <a:sym typeface="Calibri" panose="020F0502020204030204"/>
              </a:rPr>
              <a:t>vật</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r>
              <a:rPr lang="en-US" sz="2400" dirty="0" err="1">
                <a:solidFill>
                  <a:srgbClr val="FF0000"/>
                </a:solidFill>
                <a:latin typeface="Calibri" panose="020F0502020204030204"/>
                <a:ea typeface="Calibri" panose="020F0502020204030204"/>
                <a:cs typeface="Calibri" panose="020F0502020204030204"/>
                <a:sym typeface="Calibri" panose="020F0502020204030204"/>
              </a:rPr>
              <a:t>lí</a:t>
            </a:r>
            <a:endParaRPr sz="240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263" name="Google Shape;263;p17"/>
          <p:cNvSpPr txBox="1"/>
          <p:nvPr/>
        </p:nvSpPr>
        <p:spPr>
          <a:xfrm>
            <a:off x="6483669" y="176923"/>
            <a:ext cx="1326291" cy="828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400" dirty="0">
                <a:solidFill>
                  <a:srgbClr val="FF0000"/>
                </a:solidFill>
                <a:latin typeface="Calibri" panose="020F0502020204030204"/>
                <a:ea typeface="Calibri" panose="020F0502020204030204"/>
                <a:cs typeface="Calibri" panose="020F0502020204030204"/>
                <a:sym typeface="Calibri" panose="020F0502020204030204"/>
              </a:rPr>
              <a:t>Biến đổi</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p>
          <a:p>
            <a:pPr marL="0" marR="0" lvl="0" indent="0" algn="l" rtl="0">
              <a:spcBef>
                <a:spcPts val="0"/>
              </a:spcBef>
              <a:spcAft>
                <a:spcPts val="0"/>
              </a:spcAft>
              <a:buNone/>
            </a:pPr>
            <a:r>
              <a:rPr lang="en-US" sz="2400" dirty="0" err="1">
                <a:solidFill>
                  <a:srgbClr val="FF0000"/>
                </a:solidFill>
                <a:latin typeface="Calibri" panose="020F0502020204030204"/>
                <a:ea typeface="Calibri" panose="020F0502020204030204"/>
                <a:cs typeface="Calibri" panose="020F0502020204030204"/>
                <a:sym typeface="Calibri" panose="020F0502020204030204"/>
              </a:rPr>
              <a:t>hóa</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r>
              <a:rPr lang="en-US" sz="2400" dirty="0" err="1">
                <a:solidFill>
                  <a:srgbClr val="FF0000"/>
                </a:solidFill>
                <a:latin typeface="Calibri" panose="020F0502020204030204"/>
                <a:ea typeface="Calibri" panose="020F0502020204030204"/>
                <a:cs typeface="Calibri" panose="020F0502020204030204"/>
                <a:sym typeface="Calibri" panose="020F0502020204030204"/>
              </a:rPr>
              <a:t>học</a:t>
            </a:r>
            <a:endParaRPr sz="240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264" name="Google Shape;264;p17"/>
          <p:cNvSpPr txBox="1"/>
          <p:nvPr/>
        </p:nvSpPr>
        <p:spPr>
          <a:xfrm>
            <a:off x="6483669" y="3491860"/>
            <a:ext cx="125120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400" dirty="0">
                <a:solidFill>
                  <a:srgbClr val="FF0000"/>
                </a:solidFill>
                <a:latin typeface="Calibri" panose="020F0502020204030204"/>
                <a:ea typeface="Calibri" panose="020F0502020204030204"/>
                <a:cs typeface="Calibri" panose="020F0502020204030204"/>
                <a:sym typeface="Calibri" panose="020F0502020204030204"/>
              </a:rPr>
              <a:t>Biến đổi</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p>
          <a:p>
            <a:pPr marL="0" marR="0" lvl="0" indent="0" algn="l" rtl="0">
              <a:spcBef>
                <a:spcPts val="0"/>
              </a:spcBef>
              <a:spcAft>
                <a:spcPts val="0"/>
              </a:spcAft>
              <a:buNone/>
            </a:pPr>
            <a:r>
              <a:rPr lang="en-US" sz="2400" dirty="0" err="1">
                <a:solidFill>
                  <a:srgbClr val="FF0000"/>
                </a:solidFill>
                <a:latin typeface="Calibri" panose="020F0502020204030204"/>
                <a:ea typeface="Calibri" panose="020F0502020204030204"/>
                <a:cs typeface="Calibri" panose="020F0502020204030204"/>
                <a:sym typeface="Calibri" panose="020F0502020204030204"/>
              </a:rPr>
              <a:t>hóa</a:t>
            </a:r>
            <a:r>
              <a:rPr lang="vi-VN" altLang="en-US" sz="2400" dirty="0">
                <a:solidFill>
                  <a:srgbClr val="FF0000"/>
                </a:solidFill>
                <a:latin typeface="Calibri" panose="020F0502020204030204"/>
                <a:ea typeface="Calibri" panose="020F0502020204030204"/>
                <a:cs typeface="Calibri" panose="020F0502020204030204"/>
                <a:sym typeface="Calibri" panose="020F0502020204030204"/>
              </a:rPr>
              <a:t> </a:t>
            </a:r>
            <a:r>
              <a:rPr lang="en-US" sz="2400" dirty="0" err="1">
                <a:solidFill>
                  <a:srgbClr val="FF0000"/>
                </a:solidFill>
                <a:latin typeface="Calibri" panose="020F0502020204030204"/>
                <a:ea typeface="Calibri" panose="020F0502020204030204"/>
                <a:cs typeface="Calibri" panose="020F0502020204030204"/>
                <a:sym typeface="Calibri" panose="020F0502020204030204"/>
              </a:rPr>
              <a:t>học</a:t>
            </a:r>
            <a:endParaRPr sz="240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265" name="Google Shape;265;p17"/>
          <p:cNvSpPr txBox="1"/>
          <p:nvPr/>
        </p:nvSpPr>
        <p:spPr>
          <a:xfrm>
            <a:off x="465218" y="3722276"/>
            <a:ext cx="1656184" cy="828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400" dirty="0">
                <a:solidFill>
                  <a:srgbClr val="FF0000"/>
                </a:solidFill>
                <a:latin typeface="Calibri" panose="020F0502020204030204"/>
                <a:ea typeface="Calibri" panose="020F0502020204030204"/>
                <a:cs typeface="Calibri" panose="020F0502020204030204"/>
                <a:sym typeface="Calibri" panose="020F0502020204030204"/>
              </a:rPr>
              <a:t>Biến đổi</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r>
              <a:rPr lang="en-US" sz="2400" dirty="0" err="1">
                <a:solidFill>
                  <a:srgbClr val="FF0000"/>
                </a:solidFill>
                <a:latin typeface="Calibri" panose="020F0502020204030204"/>
                <a:ea typeface="Calibri" panose="020F0502020204030204"/>
                <a:cs typeface="Calibri" panose="020F0502020204030204"/>
                <a:sym typeface="Calibri" panose="020F0502020204030204"/>
              </a:rPr>
              <a:t>hóa</a:t>
            </a:r>
            <a:r>
              <a:rPr lang="en-US" sz="2400" dirty="0">
                <a:solidFill>
                  <a:srgbClr val="FF0000"/>
                </a:solidFill>
                <a:latin typeface="Calibri" panose="020F0502020204030204"/>
                <a:ea typeface="Calibri" panose="020F0502020204030204"/>
                <a:cs typeface="Calibri" panose="020F0502020204030204"/>
                <a:sym typeface="Calibri" panose="020F0502020204030204"/>
              </a:rPr>
              <a:t> </a:t>
            </a:r>
            <a:r>
              <a:rPr lang="en-US" sz="2400" dirty="0" err="1">
                <a:solidFill>
                  <a:srgbClr val="FF0000"/>
                </a:solidFill>
                <a:latin typeface="Calibri" panose="020F0502020204030204"/>
                <a:ea typeface="Calibri" panose="020F0502020204030204"/>
                <a:cs typeface="Calibri" panose="020F0502020204030204"/>
                <a:sym typeface="Calibri" panose="020F0502020204030204"/>
              </a:rPr>
              <a:t>học</a:t>
            </a:r>
            <a:endParaRPr sz="240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266" name="Google Shape;266;p17"/>
          <p:cNvPicPr preferRelativeResize="0">
            <a:picLocks noGrp="1"/>
          </p:cNvPicPr>
          <p:nvPr>
            <p:ph type="body" idx="1"/>
          </p:nvPr>
        </p:nvPicPr>
        <p:blipFill rotWithShape="1">
          <a:blip r:embed="rId6"/>
          <a:srcRect/>
          <a:stretch>
            <a:fillRect/>
          </a:stretch>
        </p:blipFill>
        <p:spPr>
          <a:xfrm>
            <a:off x="7399301" y="3488767"/>
            <a:ext cx="4206245" cy="3369233"/>
          </a:xfrm>
          <a:prstGeom prst="ellipse">
            <a:avLst/>
          </a:prstGeom>
          <a:noFill/>
          <a:ln>
            <a:noFill/>
          </a:ln>
          <a:effectLst>
            <a:outerShdw blurRad="76200" dist="38100" dir="78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fade">
                                      <p:cBhvr>
                                        <p:cTn id="15" dur="1000"/>
                                        <p:tgtEl>
                                          <p:spTgt spid="26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fade">
                                      <p:cBhvr>
                                        <p:cTn id="19" dur="1000"/>
                                        <p:tgtEl>
                                          <p:spTgt spid="2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2"/>
                                        </p:tgtEl>
                                        <p:attrNameLst>
                                          <p:attrName>style.visibility</p:attrName>
                                        </p:attrNameLst>
                                      </p:cBhvr>
                                      <p:to>
                                        <p:strVal val="visible"/>
                                      </p:to>
                                    </p:set>
                                    <p:animEffect transition="in" filter="fade">
                                      <p:cBhvr>
                                        <p:cTn id="24" dur="1000"/>
                                        <p:tgtEl>
                                          <p:spTgt spid="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3"/>
                                        </p:tgtEl>
                                        <p:attrNameLst>
                                          <p:attrName>style.visibility</p:attrName>
                                        </p:attrNameLst>
                                      </p:cBhvr>
                                      <p:to>
                                        <p:strVal val="visible"/>
                                      </p:to>
                                    </p:set>
                                    <p:animEffect transition="in" filter="fade">
                                      <p:cBhvr>
                                        <p:cTn id="29" dur="1000"/>
                                        <p:tgtEl>
                                          <p:spTgt spid="2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5"/>
                                        </p:tgtEl>
                                        <p:attrNameLst>
                                          <p:attrName>style.visibility</p:attrName>
                                        </p:attrNameLst>
                                      </p:cBhvr>
                                      <p:to>
                                        <p:strVal val="visible"/>
                                      </p:to>
                                    </p:set>
                                    <p:animEffect transition="in" filter="fade">
                                      <p:cBhvr>
                                        <p:cTn id="34" dur="1000"/>
                                        <p:tgtEl>
                                          <p:spTgt spid="2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4"/>
                                        </p:tgtEl>
                                        <p:attrNameLst>
                                          <p:attrName>style.visibility</p:attrName>
                                        </p:attrNameLst>
                                      </p:cBhvr>
                                      <p:to>
                                        <p:strVal val="visible"/>
                                      </p:to>
                                    </p:set>
                                    <p:animEffect transition="in" filter="fade">
                                      <p:cBhvr>
                                        <p:cTn id="39"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5"/>
        <p:cNvGrpSpPr/>
        <p:nvPr/>
      </p:nvGrpSpPr>
      <p:grpSpPr>
        <a:xfrm>
          <a:off x="0" y="0"/>
          <a:ext cx="0" cy="0"/>
          <a:chOff x="0" y="0"/>
          <a:chExt cx="0" cy="0"/>
        </a:xfrm>
      </p:grpSpPr>
      <p:pic>
        <p:nvPicPr>
          <p:cNvPr id="106" name="Google Shape;106;p2"/>
          <p:cNvPicPr preferRelativeResize="0"/>
          <p:nvPr/>
        </p:nvPicPr>
        <p:blipFill rotWithShape="1">
          <a:blip r:embed="rId4"/>
          <a:srcRect l="93704" t="40025" b="46220"/>
          <a:stretch>
            <a:fillRect/>
          </a:stretch>
        </p:blipFill>
        <p:spPr>
          <a:xfrm>
            <a:off x="152400" y="93396"/>
            <a:ext cx="1529573" cy="1670314"/>
          </a:xfrm>
          <a:prstGeom prst="rect">
            <a:avLst/>
          </a:prstGeom>
          <a:noFill/>
          <a:ln>
            <a:noFill/>
          </a:ln>
        </p:spPr>
      </p:pic>
      <p:pic>
        <p:nvPicPr>
          <p:cNvPr id="107" name="Google Shape;107;p2"/>
          <p:cNvPicPr preferRelativeResize="0"/>
          <p:nvPr/>
        </p:nvPicPr>
        <p:blipFill rotWithShape="1">
          <a:blip r:embed="rId5"/>
          <a:srcRect/>
          <a:stretch>
            <a:fillRect/>
          </a:stretch>
        </p:blipFill>
        <p:spPr>
          <a:xfrm rot="3582991">
            <a:off x="64493" y="3803364"/>
            <a:ext cx="2446316" cy="2466345"/>
          </a:xfrm>
          <a:prstGeom prst="rect">
            <a:avLst/>
          </a:prstGeom>
          <a:noFill/>
          <a:ln>
            <a:noFill/>
          </a:ln>
        </p:spPr>
      </p:pic>
      <p:pic>
        <p:nvPicPr>
          <p:cNvPr id="108" name="Google Shape;108;p2"/>
          <p:cNvPicPr preferRelativeResize="0"/>
          <p:nvPr/>
        </p:nvPicPr>
        <p:blipFill rotWithShape="1">
          <a:blip r:embed="rId6"/>
          <a:srcRect/>
          <a:stretch>
            <a:fillRect/>
          </a:stretch>
        </p:blipFill>
        <p:spPr>
          <a:xfrm>
            <a:off x="11139334" y="324511"/>
            <a:ext cx="866052" cy="1549099"/>
          </a:xfrm>
          <a:prstGeom prst="rect">
            <a:avLst/>
          </a:prstGeom>
          <a:noFill/>
          <a:ln>
            <a:noFill/>
          </a:ln>
        </p:spPr>
      </p:pic>
      <p:pic>
        <p:nvPicPr>
          <p:cNvPr id="109" name="Google Shape;109;p2"/>
          <p:cNvPicPr preferRelativeResize="0"/>
          <p:nvPr/>
        </p:nvPicPr>
        <p:blipFill rotWithShape="1">
          <a:blip r:embed="rId7"/>
          <a:srcRect/>
          <a:stretch>
            <a:fillRect/>
          </a:stretch>
        </p:blipFill>
        <p:spPr>
          <a:xfrm>
            <a:off x="8961861" y="4052733"/>
            <a:ext cx="3276600" cy="1404257"/>
          </a:xfrm>
          <a:prstGeom prst="rect">
            <a:avLst/>
          </a:prstGeom>
          <a:noFill/>
          <a:ln>
            <a:noFill/>
          </a:ln>
        </p:spPr>
      </p:pic>
      <p:pic>
        <p:nvPicPr>
          <p:cNvPr id="110" name="Google Shape;110;p2" descr="Cover"/>
          <p:cNvPicPr preferRelativeResize="0"/>
          <p:nvPr/>
        </p:nvPicPr>
        <p:blipFill rotWithShape="1">
          <a:blip r:embed="rId8"/>
          <a:srcRect/>
          <a:stretch>
            <a:fillRect/>
          </a:stretch>
        </p:blipFill>
        <p:spPr>
          <a:xfrm>
            <a:off x="1752600" y="838200"/>
            <a:ext cx="4808538" cy="3016250"/>
          </a:xfrm>
          <a:prstGeom prst="rect">
            <a:avLst/>
          </a:prstGeom>
          <a:noFill/>
          <a:ln>
            <a:noFill/>
          </a:ln>
        </p:spPr>
      </p:pic>
      <p:pic>
        <p:nvPicPr>
          <p:cNvPr id="111" name="Google Shape;111;p2" descr="Cover"/>
          <p:cNvPicPr preferRelativeResize="0"/>
          <p:nvPr/>
        </p:nvPicPr>
        <p:blipFill rotWithShape="1">
          <a:blip r:embed="rId9"/>
          <a:srcRect/>
          <a:stretch>
            <a:fillRect/>
          </a:stretch>
        </p:blipFill>
        <p:spPr>
          <a:xfrm>
            <a:off x="1382636" y="3186906"/>
            <a:ext cx="4978400" cy="2725738"/>
          </a:xfrm>
          <a:prstGeom prst="rect">
            <a:avLst/>
          </a:prstGeom>
          <a:noFill/>
          <a:ln>
            <a:noFill/>
          </a:ln>
        </p:spPr>
      </p:pic>
      <p:pic>
        <p:nvPicPr>
          <p:cNvPr id="112" name="Google Shape;112;p2" descr="Cover"/>
          <p:cNvPicPr preferRelativeResize="0"/>
          <p:nvPr/>
        </p:nvPicPr>
        <p:blipFill rotWithShape="1">
          <a:blip r:embed="rId10"/>
          <a:srcRect/>
          <a:stretch>
            <a:fillRect/>
          </a:stretch>
        </p:blipFill>
        <p:spPr>
          <a:xfrm>
            <a:off x="5775326" y="3200401"/>
            <a:ext cx="4892675" cy="2797175"/>
          </a:xfrm>
          <a:prstGeom prst="rect">
            <a:avLst/>
          </a:prstGeom>
          <a:noFill/>
          <a:ln>
            <a:noFill/>
          </a:ln>
        </p:spPr>
      </p:pic>
      <p:pic>
        <p:nvPicPr>
          <p:cNvPr id="113" name="Google Shape;113;p2" descr="Cover"/>
          <p:cNvPicPr preferRelativeResize="0"/>
          <p:nvPr/>
        </p:nvPicPr>
        <p:blipFill rotWithShape="1">
          <a:blip r:embed="rId11"/>
          <a:srcRect/>
          <a:stretch>
            <a:fillRect/>
          </a:stretch>
        </p:blipFill>
        <p:spPr>
          <a:xfrm>
            <a:off x="5557838" y="860425"/>
            <a:ext cx="4819650" cy="3003550"/>
          </a:xfrm>
          <a:prstGeom prst="rect">
            <a:avLst/>
          </a:prstGeom>
          <a:noFill/>
          <a:ln>
            <a:noFill/>
          </a:ln>
        </p:spPr>
      </p:pic>
      <p:pic>
        <p:nvPicPr>
          <p:cNvPr id="114" name="Google Shape;114;p2" descr="Cover"/>
          <p:cNvPicPr preferRelativeResize="0"/>
          <p:nvPr/>
        </p:nvPicPr>
        <p:blipFill rotWithShape="1">
          <a:blip r:embed="rId12"/>
          <a:srcRect/>
          <a:stretch>
            <a:fillRect/>
          </a:stretch>
        </p:blipFill>
        <p:spPr>
          <a:xfrm>
            <a:off x="4800600" y="2438401"/>
            <a:ext cx="2736850" cy="2168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1000"/>
                                        <p:tgtEl>
                                          <p:spTgt spid="106"/>
                                        </p:tgtEl>
                                      </p:cBhvr>
                                    </p:animEffect>
                                  </p:childTnLst>
                                </p:cTn>
                              </p:par>
                              <p:par>
                                <p:cTn id="15" presetID="10"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fade">
                                      <p:cBhvr>
                                        <p:cTn id="26" dur="500"/>
                                        <p:tgtEl>
                                          <p:spTgt spid="112"/>
                                        </p:tgtEl>
                                      </p:cBhvr>
                                    </p:animEffect>
                                  </p:childTnLst>
                                </p:cTn>
                              </p:par>
                              <p:par>
                                <p:cTn id="27" presetID="10"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childTnLst>
                                </p:cTn>
                              </p:par>
                              <p:par>
                                <p:cTn id="30" presetID="10" presetClass="entr" presetSubtype="0"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41AA-4DD1-4658-B245-12C0EF35DBA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KẾT LUẬN</a:t>
            </a:r>
          </a:p>
        </p:txBody>
      </p:sp>
      <p:sp>
        <p:nvSpPr>
          <p:cNvPr id="3" name="Text Placeholder 2">
            <a:extLst>
              <a:ext uri="{FF2B5EF4-FFF2-40B4-BE49-F238E27FC236}">
                <a16:creationId xmlns:a16="http://schemas.microsoft.com/office/drawing/2014/main" id="{E847E700-82D3-4260-841E-DC591FAA31F6}"/>
              </a:ext>
            </a:extLst>
          </p:cNvPr>
          <p:cNvSpPr>
            <a:spLocks noGrp="1"/>
          </p:cNvSpPr>
          <p:nvPr>
            <p:ph type="body" idx="1"/>
          </p:nvPr>
        </p:nvSpPr>
        <p:spPr/>
        <p:txBody>
          <a:bodyPr>
            <a:normAutofit fontScale="92500" lnSpcReduction="20000"/>
          </a:bodyPr>
          <a:lstStyle/>
          <a:p>
            <a:pPr marL="114300" indent="0">
              <a:buNone/>
            </a:pPr>
            <a:r>
              <a:rPr lang="vi-VN" b="1" dirty="0">
                <a:latin typeface="+mj-lt"/>
              </a:rPr>
              <a:t>Biến đổi hoá học</a:t>
            </a:r>
          </a:p>
          <a:p>
            <a:pPr marL="114300" indent="0">
              <a:buNone/>
            </a:pPr>
            <a:endParaRPr lang="vi-VN" dirty="0">
              <a:latin typeface="+mj-lt"/>
            </a:endParaRPr>
          </a:p>
          <a:p>
            <a:pPr marL="114300" indent="0">
              <a:buNone/>
            </a:pPr>
            <a:r>
              <a:rPr lang="vi-VN" dirty="0">
                <a:latin typeface="+mj-lt"/>
              </a:rPr>
              <a:t>Các quá trình như đốt cháy nhiên liệu, phân huỷ chất (ví dụ: nung đá vôi, …), tổng hợp chất (ví dụ: quá trình quang hợp, …) … có sự tạo thành chất mới, đó là biến đổi hoá học.</a:t>
            </a:r>
          </a:p>
          <a:p>
            <a:pPr marL="114300" indent="0">
              <a:buNone/>
            </a:pPr>
            <a:endParaRPr lang="vi-VN" dirty="0">
              <a:latin typeface="+mj-lt"/>
            </a:endParaRPr>
          </a:p>
          <a:p>
            <a:pPr marL="114300" indent="0">
              <a:buNone/>
            </a:pPr>
            <a:r>
              <a:rPr lang="vi-VN" b="1" dirty="0">
                <a:latin typeface="+mj-lt"/>
              </a:rPr>
              <a:t>Chú ý:</a:t>
            </a:r>
          </a:p>
          <a:p>
            <a:pPr marL="114300" indent="0">
              <a:buNone/>
            </a:pPr>
            <a:endParaRPr lang="vi-VN" dirty="0">
              <a:latin typeface="+mj-lt"/>
            </a:endParaRPr>
          </a:p>
          <a:p>
            <a:pPr marL="114300" indent="0">
              <a:buNone/>
            </a:pPr>
            <a:r>
              <a:rPr lang="vi-VN" dirty="0">
                <a:latin typeface="+mj-lt"/>
              </a:rPr>
              <a:t>Trong cơ thể người và động vật, sự trao đổi chất là một loạt các quá trình sinh hoá, đó là những quá trình phức tạp, bao gồm cả biến đổi vật lí và biến đổi hoá học.</a:t>
            </a:r>
            <a:endParaRPr lang="en-US" dirty="0">
              <a:latin typeface="+mj-lt"/>
            </a:endParaRPr>
          </a:p>
        </p:txBody>
      </p:sp>
    </p:spTree>
    <p:extLst>
      <p:ext uri="{BB962C8B-B14F-4D97-AF65-F5344CB8AC3E}">
        <p14:creationId xmlns:p14="http://schemas.microsoft.com/office/powerpoint/2010/main" val="216098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 y="2720182"/>
            <a:ext cx="10972800" cy="1143000"/>
          </a:xfrm>
        </p:spPr>
        <p:txBody>
          <a:bodyPr/>
          <a:lstStyle/>
          <a:p>
            <a:r>
              <a:rPr lang="vi-VN" altLang="en-US" sz="6000" b="1" dirty="0"/>
              <a:t>Luyện tập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84917" y="3616546"/>
            <a:ext cx="9383697" cy="1198880"/>
          </a:xfrm>
          <a:prstGeom prst="rect">
            <a:avLst/>
          </a:prstGeom>
          <a:noFill/>
        </p:spPr>
        <p:txBody>
          <a:bodyPr wrap="square" rtlCol="0">
            <a:spAutoFit/>
          </a:bodyPr>
          <a:lstStyle/>
          <a:p>
            <a:pPr>
              <a:defRPr/>
            </a:pPr>
            <a:r>
              <a:rPr kumimoji="0" lang="en-US" sz="3600" b="0" i="0" u="none" strike="noStrike" kern="1200" cap="none" spc="0" normalizeH="0" baseline="0" noProof="0" dirty="0" err="1">
                <a:ln>
                  <a:noFill/>
                </a:ln>
                <a:solidFill>
                  <a:schemeClr val="bg1"/>
                </a:solidFill>
                <a:effectLst/>
                <a:uLnTx/>
                <a:uFillTx/>
                <a:latin typeface="Calibri" panose="020F0502020204030204"/>
              </a:rPr>
              <a:t>Câu</a:t>
            </a:r>
            <a:r>
              <a:rPr kumimoji="0" lang="en-US" sz="3600" b="0" i="0" u="none" strike="noStrike" kern="1200" cap="none" spc="0" normalizeH="0" baseline="0" noProof="0" dirty="0">
                <a:ln>
                  <a:noFill/>
                </a:ln>
                <a:solidFill>
                  <a:schemeClr val="bg1"/>
                </a:solidFill>
                <a:effectLst/>
                <a:uLnTx/>
                <a:uFillTx/>
                <a:latin typeface="Calibri" panose="020F0502020204030204"/>
              </a:rPr>
              <a:t> </a:t>
            </a:r>
            <a:r>
              <a:rPr kumimoji="0" lang="en-US" sz="3600" b="0" i="0" u="none" strike="noStrike" kern="1200" cap="none" spc="0" normalizeH="0" baseline="0" noProof="0" dirty="0" err="1">
                <a:ln>
                  <a:noFill/>
                </a:ln>
                <a:solidFill>
                  <a:schemeClr val="bg1"/>
                </a:solidFill>
                <a:effectLst/>
                <a:uLnTx/>
                <a:uFillTx/>
                <a:latin typeface="Calibri" panose="020F0502020204030204"/>
              </a:rPr>
              <a:t>hỏi</a:t>
            </a:r>
            <a:r>
              <a:rPr kumimoji="0" lang="en-US" sz="3600" b="0" i="0" u="none" strike="noStrike" kern="1200" cap="none" spc="0" normalizeH="0" baseline="0" noProof="0" dirty="0">
                <a:ln>
                  <a:noFill/>
                </a:ln>
                <a:solidFill>
                  <a:schemeClr val="bg1"/>
                </a:solidFill>
                <a:effectLst/>
                <a:uLnTx/>
                <a:uFillTx/>
                <a:latin typeface="Calibri" panose="020F0502020204030204"/>
              </a:rPr>
              <a:t> 1: </a:t>
            </a:r>
            <a:r>
              <a:rPr lang="en-US" sz="3600" dirty="0" err="1">
                <a:solidFill>
                  <a:schemeClr val="bg1"/>
                </a:solidFill>
              </a:rPr>
              <a:t>Trong</a:t>
            </a:r>
            <a:r>
              <a:rPr lang="en-US" sz="3600" dirty="0">
                <a:solidFill>
                  <a:schemeClr val="bg1"/>
                </a:solidFill>
              </a:rPr>
              <a:t> </a:t>
            </a:r>
            <a:r>
              <a:rPr lang="en-US" sz="3600" dirty="0" err="1">
                <a:solidFill>
                  <a:schemeClr val="bg1"/>
                </a:solidFill>
              </a:rPr>
              <a:t>các</a:t>
            </a:r>
            <a:r>
              <a:rPr lang="en-US" sz="3600" dirty="0">
                <a:solidFill>
                  <a:schemeClr val="bg1"/>
                </a:solidFill>
              </a:rPr>
              <a:t> </a:t>
            </a:r>
            <a:r>
              <a:rPr lang="en-US" sz="3600" dirty="0" err="1">
                <a:solidFill>
                  <a:schemeClr val="bg1"/>
                </a:solidFill>
              </a:rPr>
              <a:t>câu</a:t>
            </a:r>
            <a:r>
              <a:rPr lang="en-US" sz="3600" dirty="0">
                <a:solidFill>
                  <a:schemeClr val="bg1"/>
                </a:solidFill>
              </a:rPr>
              <a:t> </a:t>
            </a:r>
            <a:r>
              <a:rPr lang="en-US" sz="3600" dirty="0" err="1">
                <a:solidFill>
                  <a:schemeClr val="bg1"/>
                </a:solidFill>
              </a:rPr>
              <a:t>sau</a:t>
            </a:r>
            <a:r>
              <a:rPr lang="en-US" sz="3600" dirty="0">
                <a:solidFill>
                  <a:schemeClr val="bg1"/>
                </a:solidFill>
              </a:rPr>
              <a:t>, </a:t>
            </a:r>
            <a:r>
              <a:rPr lang="en-US" sz="3600" dirty="0" err="1">
                <a:solidFill>
                  <a:schemeClr val="bg1"/>
                </a:solidFill>
              </a:rPr>
              <a:t>câu</a:t>
            </a:r>
            <a:r>
              <a:rPr lang="en-US" sz="3600" dirty="0">
                <a:solidFill>
                  <a:schemeClr val="bg1"/>
                </a:solidFill>
              </a:rPr>
              <a:t> </a:t>
            </a:r>
            <a:r>
              <a:rPr lang="en-US" sz="3600" dirty="0" err="1">
                <a:solidFill>
                  <a:schemeClr val="bg1"/>
                </a:solidFill>
              </a:rPr>
              <a:t>nào</a:t>
            </a:r>
            <a:r>
              <a:rPr lang="en-US" sz="3600" dirty="0">
                <a:solidFill>
                  <a:schemeClr val="bg1"/>
                </a:solidFill>
              </a:rPr>
              <a:t> chỉ </a:t>
            </a:r>
            <a:r>
              <a:rPr lang="en-US" sz="3600" dirty="0" err="1">
                <a:solidFill>
                  <a:schemeClr val="bg1"/>
                </a:solidFill>
              </a:rPr>
              <a:t>hiện</a:t>
            </a:r>
            <a:r>
              <a:rPr lang="en-US" sz="3600" dirty="0">
                <a:solidFill>
                  <a:schemeClr val="bg1"/>
                </a:solidFill>
              </a:rPr>
              <a:t> </a:t>
            </a:r>
            <a:r>
              <a:rPr lang="en-US" sz="3600" dirty="0" err="1">
                <a:solidFill>
                  <a:schemeClr val="bg1"/>
                </a:solidFill>
              </a:rPr>
              <a:t>tượng</a:t>
            </a:r>
            <a:r>
              <a:rPr lang="en-US" sz="3600" dirty="0">
                <a:solidFill>
                  <a:schemeClr val="bg1"/>
                </a:solidFill>
              </a:rPr>
              <a:t> </a:t>
            </a:r>
            <a:r>
              <a:rPr lang="en-US" sz="3600" dirty="0" err="1">
                <a:solidFill>
                  <a:schemeClr val="bg1"/>
                </a:solidFill>
              </a:rPr>
              <a:t>vật</a:t>
            </a:r>
            <a:r>
              <a:rPr lang="en-US" sz="3600" dirty="0">
                <a:solidFill>
                  <a:schemeClr val="bg1"/>
                </a:solidFill>
              </a:rPr>
              <a:t> lí?</a:t>
            </a:r>
          </a:p>
        </p:txBody>
      </p:sp>
      <p:sp>
        <p:nvSpPr>
          <p:cNvPr id="15" name="bang c"/>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p:cNvSpPr txBox="1"/>
          <p:nvPr/>
        </p:nvSpPr>
        <p:spPr>
          <a:xfrm>
            <a:off x="1104285" y="6063493"/>
            <a:ext cx="4650419" cy="891540"/>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3200" b="0" i="0" u="none" strike="noStrike" kern="1200" cap="none" spc="0" normalizeH="0" baseline="0" noProof="0">
                <a:ln>
                  <a:noFill/>
                </a:ln>
                <a:solidFill>
                  <a:schemeClr val="bg1"/>
                </a:solidFill>
                <a:effectLst/>
                <a:uLnTx/>
                <a:uFillTx/>
                <a:latin typeface="Calibri" panose="020F0502020204030204"/>
                <a:ea typeface="Tahoma" panose="020B0604030504040204" charset="0"/>
                <a:cs typeface="Tahoma" panose="020B0604030504040204" charset="0"/>
              </a:rPr>
              <a:t>C. </a:t>
            </a:r>
            <a:r>
              <a:rPr lang="en-US" sz="3200">
                <a:solidFill>
                  <a:schemeClr val="bg1"/>
                </a:solidFill>
              </a:rPr>
              <a:t>Nung đá vôi.</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5197162"/>
            <a:ext cx="4650419" cy="891540"/>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3200" b="0" i="0" u="none" strike="noStrike" kern="1200" cap="none" spc="0" normalizeH="0" baseline="0" noProof="0">
                <a:ln>
                  <a:noFill/>
                </a:ln>
                <a:solidFill>
                  <a:schemeClr val="bg1"/>
                </a:solidFill>
                <a:effectLst/>
                <a:uLnTx/>
                <a:uFillTx/>
                <a:latin typeface="Calibri" panose="020F0502020204030204"/>
                <a:ea typeface="Tahoma" panose="020B0604030504040204" charset="0"/>
                <a:cs typeface="Tahoma" panose="020B0604030504040204" charset="0"/>
              </a:rPr>
              <a:t>B. </a:t>
            </a:r>
            <a:r>
              <a:rPr lang="en-US" sz="3200">
                <a:solidFill>
                  <a:schemeClr val="bg1"/>
                </a:solidFill>
              </a:rPr>
              <a:t>Khí hiđro cháy.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891540"/>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3200" b="0" i="0" u="none" strike="noStrike" kern="1200" cap="none" spc="0" normalizeH="0" baseline="0" noProof="0">
                <a:ln>
                  <a:noFill/>
                </a:ln>
                <a:solidFill>
                  <a:srgbClr val="FFC000"/>
                </a:solidFill>
                <a:effectLst/>
                <a:uLnTx/>
                <a:uFillTx/>
                <a:latin typeface="Calibri" panose="020F0502020204030204"/>
                <a:ea typeface="Tahoma" panose="020B0604030504040204" charset="0"/>
                <a:cs typeface="Tahoma" panose="020B0604030504040204" charset="0"/>
              </a:rPr>
              <a:t>A</a:t>
            </a:r>
            <a:r>
              <a:rPr kumimoji="0" lang="en-US" sz="3200" b="0" i="0" u="none" strike="noStrike" kern="1200" cap="none" spc="0" normalizeH="0" baseline="0" noProof="0">
                <a:ln>
                  <a:noFill/>
                </a:ln>
                <a:solidFill>
                  <a:schemeClr val="bg1"/>
                </a:solidFill>
                <a:effectLst/>
                <a:uLnTx/>
                <a:uFillTx/>
                <a:latin typeface="Calibri" panose="020F0502020204030204"/>
                <a:ea typeface="Tahoma" panose="020B0604030504040204" charset="0"/>
                <a:cs typeface="Tahoma" panose="020B0604030504040204" charset="0"/>
              </a:rPr>
              <a:t>. </a:t>
            </a:r>
            <a:r>
              <a:rPr lang="en-US" sz="3200">
                <a:solidFill>
                  <a:schemeClr val="bg1"/>
                </a:solidFill>
              </a:rPr>
              <a:t>Sắt nóng chảy.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435571" y="6060425"/>
            <a:ext cx="4650419" cy="891540"/>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3200" b="0" i="0" u="none" strike="noStrike" kern="1200" cap="none" spc="0" normalizeH="0" baseline="0" noProof="0">
                <a:ln>
                  <a:noFill/>
                </a:ln>
                <a:solidFill>
                  <a:schemeClr val="bg1"/>
                </a:solidFill>
                <a:effectLst/>
                <a:uLnTx/>
                <a:uFillTx/>
                <a:latin typeface="Calibri" panose="020F0502020204030204"/>
                <a:ea typeface="Tahoma" panose="020B0604030504040204" charset="0"/>
                <a:cs typeface="Tahoma" panose="020B0604030504040204" charset="0"/>
              </a:rPr>
              <a:t>D. </a:t>
            </a:r>
            <a:r>
              <a:rPr lang="en-US" sz="3200">
                <a:solidFill>
                  <a:schemeClr val="bg1"/>
                </a:solidFill>
              </a:rPr>
              <a:t>Gỗ bị cháy.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650922" y="3637329"/>
            <a:ext cx="9383697" cy="1198880"/>
          </a:xfrm>
          <a:prstGeom prst="rect">
            <a:avLst/>
          </a:prstGeom>
          <a:noFill/>
        </p:spPr>
        <p:txBody>
          <a:bodyPr wrap="square" rtlCol="0">
            <a:spAutoFit/>
          </a:bodyPr>
          <a:lstStyle/>
          <a:p>
            <a:pPr>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hỏi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 : </a:t>
            </a:r>
            <a:r>
              <a:rPr lang="en-US" sz="3600" b="1" dirty="0" err="1">
                <a:solidFill>
                  <a:schemeClr val="bg1"/>
                </a:solidFill>
                <a:latin typeface="Times New Roman" panose="02020603050405020304" pitchFamily="18" charset="0"/>
                <a:cs typeface="Times New Roman" panose="02020603050405020304" pitchFamily="18" charset="0"/>
              </a:rPr>
              <a:t>Trong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các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nào</a:t>
            </a:r>
            <a:r>
              <a:rPr lang="en-US" sz="3600" b="1" dirty="0">
                <a:solidFill>
                  <a:schemeClr val="bg1"/>
                </a:solidFill>
                <a:latin typeface="Times New Roman" panose="02020603050405020304" pitchFamily="18" charset="0"/>
                <a:cs typeface="Times New Roman" panose="02020603050405020304" pitchFamily="18" charset="0"/>
              </a:rPr>
              <a:t> chỉ </a:t>
            </a:r>
            <a:r>
              <a:rPr lang="en-US" sz="3600" b="1" dirty="0" err="1">
                <a:solidFill>
                  <a:schemeClr val="bg1"/>
                </a:solidFill>
                <a:latin typeface="Times New Roman" panose="02020603050405020304" pitchFamily="18" charset="0"/>
                <a:cs typeface="Times New Roman" panose="02020603050405020304" pitchFamily="18" charset="0"/>
              </a:rPr>
              <a:t>hiện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tượng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hóa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t>
            </a:r>
          </a:p>
        </p:txBody>
      </p:sp>
      <p:sp>
        <p:nvSpPr>
          <p:cNvPr id="15" name="bang d"/>
          <p:cNvSpPr/>
          <p:nvPr/>
        </p:nvSpPr>
        <p:spPr>
          <a:xfrm flipH="1">
            <a:off x="6135894" y="5958223"/>
            <a:ext cx="605610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4" y="5094960"/>
            <a:ext cx="605610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5" name="cau hoi d"/>
          <p:cNvSpPr txBox="1"/>
          <p:nvPr/>
        </p:nvSpPr>
        <p:spPr>
          <a:xfrm>
            <a:off x="6433368" y="5997382"/>
            <a:ext cx="5461154" cy="58477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lang="en-US" sz="3200" dirty="0">
                <a:solidFill>
                  <a:schemeClr val="bg1"/>
                </a:solidFill>
                <a:latin typeface="Times New Roman" panose="02020603050405020304" pitchFamily="18" charset="0"/>
                <a:cs typeface="Times New Roman" panose="02020603050405020304" pitchFamily="18" charset="0"/>
              </a:rPr>
              <a:t>D. </a:t>
            </a:r>
            <a:r>
              <a:rPr lang="en-US" sz="3200" dirty="0" err="1">
                <a:solidFill>
                  <a:schemeClr val="bg1"/>
                </a:solidFill>
                <a:latin typeface="Times New Roman" panose="02020603050405020304" pitchFamily="18" charset="0"/>
                <a:cs typeface="Times New Roman" panose="02020603050405020304" pitchFamily="18" charset="0"/>
              </a:rPr>
              <a:t>Đun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sôi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nước</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27" name="cau hoi b"/>
          <p:cNvSpPr txBox="1"/>
          <p:nvPr/>
        </p:nvSpPr>
        <p:spPr>
          <a:xfrm>
            <a:off x="6515358" y="5116589"/>
            <a:ext cx="5756428" cy="892552"/>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Đốt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rơm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rạ</a:t>
            </a:r>
            <a:r>
              <a:rPr lang="en-US" sz="3200" dirty="0">
                <a:solidFill>
                  <a:schemeClr val="bg1"/>
                </a:solidFill>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106008" y="5103903"/>
            <a:ext cx="4650419" cy="891540"/>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3200" dirty="0" err="1">
                <a:solidFill>
                  <a:schemeClr val="bg1"/>
                </a:solidFill>
                <a:latin typeface="Times New Roman" panose="02020603050405020304" pitchFamily="18" charset="0"/>
                <a:cs typeface="Times New Roman" panose="02020603050405020304" pitchFamily="18" charset="0"/>
              </a:rPr>
              <a:t>Pha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đường</a:t>
            </a:r>
            <a:r>
              <a:rPr lang="vi-VN" altLang="en-US" sz="3200"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c"/>
          <p:cNvSpPr txBox="1"/>
          <p:nvPr/>
        </p:nvSpPr>
        <p:spPr>
          <a:xfrm>
            <a:off x="1106007" y="5969246"/>
            <a:ext cx="4650419" cy="58477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lang="en-US" sz="3200" dirty="0">
                <a:solidFill>
                  <a:schemeClr val="bg1"/>
                </a:solidFill>
                <a:latin typeface="Times New Roman" panose="02020603050405020304" pitchFamily="18" charset="0"/>
                <a:cs typeface="Times New Roman" panose="02020603050405020304" pitchFamily="18" charset="0"/>
              </a:rPr>
              <a:t>C.</a:t>
            </a:r>
            <a:r>
              <a:rPr lang="vi-VN" altLang="en-US" sz="3200" dirty="0">
                <a:solidFill>
                  <a:schemeClr val="bg1"/>
                </a:solidFill>
                <a:latin typeface="Times New Roman" panose="02020603050405020304" pitchFamily="18" charset="0"/>
                <a:cs typeface="Times New Roman" panose="02020603050405020304" pitchFamily="18" charset="0"/>
              </a:rPr>
              <a:t> Băng tuyết tan.</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84917" y="3616546"/>
            <a:ext cx="9383697" cy="1198880"/>
          </a:xfrm>
          <a:prstGeom prst="rect">
            <a:avLst/>
          </a:prstGeom>
          <a:noFill/>
        </p:spPr>
        <p:txBody>
          <a:bodyPr wrap="square" rtlCol="0">
            <a:spAutoFit/>
          </a:bodyPr>
          <a:lstStyle/>
          <a:p>
            <a:r>
              <a:rPr lang="en-US" sz="3600">
                <a:solidFill>
                  <a:schemeClr val="bg1"/>
                </a:solidFill>
              </a:rPr>
              <a:t>Câu hỏi 3: Trong các hiện tượng sau, hiện tượng nào là hiện tượng vật lí?</a:t>
            </a:r>
          </a:p>
        </p:txBody>
      </p:sp>
      <p:sp>
        <p:nvSpPr>
          <p:cNvPr id="15" name="bang a"/>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p:cNvSpPr txBox="1"/>
          <p:nvPr/>
        </p:nvSpPr>
        <p:spPr>
          <a:xfrm>
            <a:off x="1106008" y="5197163"/>
            <a:ext cx="4822181"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000" dirty="0">
                <a:solidFill>
                  <a:schemeClr val="bg1"/>
                </a:solidFill>
                <a:ea typeface="Tahoma" panose="020B0604030504040204" charset="0"/>
                <a:cs typeface="Tahoma" panose="020B0604030504040204" charset="0"/>
              </a:rPr>
              <a:t>A. </a:t>
            </a:r>
            <a:r>
              <a:rPr lang="en-US" sz="2000" dirty="0" err="1">
                <a:solidFill>
                  <a:schemeClr val="bg1"/>
                </a:solidFill>
              </a:rPr>
              <a:t>Về</a:t>
            </a:r>
            <a:r>
              <a:rPr lang="en-US" sz="2000" dirty="0">
                <a:solidFill>
                  <a:schemeClr val="bg1"/>
                </a:solidFill>
              </a:rPr>
              <a:t> </a:t>
            </a:r>
            <a:r>
              <a:rPr lang="en-US" sz="2000" dirty="0" err="1">
                <a:solidFill>
                  <a:schemeClr val="bg1"/>
                </a:solidFill>
              </a:rPr>
              <a:t>mùa</a:t>
            </a:r>
            <a:r>
              <a:rPr lang="en-US" sz="2000" dirty="0">
                <a:solidFill>
                  <a:schemeClr val="bg1"/>
                </a:solidFill>
              </a:rPr>
              <a:t> </a:t>
            </a:r>
            <a:r>
              <a:rPr lang="en-US" sz="2000" dirty="0" err="1">
                <a:solidFill>
                  <a:schemeClr val="bg1"/>
                </a:solidFill>
              </a:rPr>
              <a:t>hè</a:t>
            </a:r>
            <a:r>
              <a:rPr lang="en-US" sz="2000" dirty="0">
                <a:solidFill>
                  <a:schemeClr val="bg1"/>
                </a:solidFill>
              </a:rPr>
              <a:t> </a:t>
            </a:r>
            <a:r>
              <a:rPr lang="en-US" sz="2000" dirty="0" err="1">
                <a:solidFill>
                  <a:schemeClr val="bg1"/>
                </a:solidFill>
              </a:rPr>
              <a:t>thức</a:t>
            </a:r>
            <a:r>
              <a:rPr lang="en-US" sz="2000" dirty="0">
                <a:solidFill>
                  <a:schemeClr val="bg1"/>
                </a:solidFill>
              </a:rPr>
              <a:t> </a:t>
            </a:r>
            <a:r>
              <a:rPr lang="en-US" sz="2000" dirty="0" err="1">
                <a:solidFill>
                  <a:schemeClr val="bg1"/>
                </a:solidFill>
              </a:rPr>
              <a:t>ăn</a:t>
            </a:r>
            <a:r>
              <a:rPr lang="en-US" sz="2000" dirty="0">
                <a:solidFill>
                  <a:schemeClr val="bg1"/>
                </a:solidFill>
              </a:rPr>
              <a:t> </a:t>
            </a:r>
            <a:r>
              <a:rPr lang="en-US" sz="2000" dirty="0" err="1">
                <a:solidFill>
                  <a:schemeClr val="bg1"/>
                </a:solidFill>
              </a:rPr>
              <a:t>thường</a:t>
            </a:r>
            <a:r>
              <a:rPr lang="en-US" sz="2000" dirty="0">
                <a:solidFill>
                  <a:schemeClr val="bg1"/>
                </a:solidFill>
              </a:rPr>
              <a:t> </a:t>
            </a:r>
            <a:r>
              <a:rPr lang="en-US" sz="2000" dirty="0" err="1">
                <a:solidFill>
                  <a:schemeClr val="bg1"/>
                </a:solidFill>
              </a:rPr>
              <a:t>bị</a:t>
            </a:r>
            <a:r>
              <a:rPr lang="en-US" sz="2000" dirty="0">
                <a:solidFill>
                  <a:schemeClr val="bg1"/>
                </a:solidFill>
              </a:rPr>
              <a:t> </a:t>
            </a:r>
            <a:r>
              <a:rPr lang="en-US" sz="2000" dirty="0" err="1">
                <a:solidFill>
                  <a:schemeClr val="bg1"/>
                </a:solidFill>
              </a:rPr>
              <a:t>thiu</a:t>
            </a:r>
            <a:r>
              <a:rPr lang="en-US" sz="2000" dirty="0">
                <a:solidFill>
                  <a:schemeClr val="bg1"/>
                </a:solidFill>
              </a:rPr>
              <a:t>.</a:t>
            </a:r>
          </a:p>
        </p:txBody>
      </p:sp>
      <p:sp>
        <p:nvSpPr>
          <p:cNvPr id="27" name="dap an c"/>
          <p:cNvSpPr txBox="1"/>
          <p:nvPr/>
        </p:nvSpPr>
        <p:spPr>
          <a:xfrm>
            <a:off x="1106008" y="6060425"/>
            <a:ext cx="4650419" cy="829945"/>
          </a:xfrm>
          <a:prstGeom prst="rect">
            <a:avLst/>
          </a:prstGeom>
          <a:noFill/>
        </p:spPr>
        <p:txBody>
          <a:bodyPr wrap="square" rtlCol="0">
            <a:spAutoFit/>
          </a:bodyPr>
          <a:lstStyle>
            <a:defPPr marR="0" lvl="0" algn="l" rtl="0">
              <a:lnSpc>
                <a:spcPct val="100000"/>
              </a:lnSpc>
              <a:spcBef>
                <a:spcPts val="0"/>
              </a:spcBef>
              <a:spcAft>
                <a:spcPts val="0"/>
              </a:spcAft>
            </a:defPPr>
            <a:lvl1pPr marL="342900" indent="-342900">
              <a:buClr>
                <a:schemeClr val="bg1"/>
              </a:buClr>
              <a:buFont typeface="Wingdings" panose="05000000000000000000" pitchFamily="2" charset="2"/>
              <a:buChar char=""/>
              <a:defRPr sz="2000">
                <a:solidFill>
                  <a:schemeClr val="bg1"/>
                </a:solidFill>
                <a:ea typeface="Tahoma" panose="020B0604030504040204" charset="0"/>
                <a:cs typeface="Tahoma" panose="020B0604030504040204" charset="0"/>
              </a:defRPr>
            </a:lvl1pPr>
          </a:lstStyle>
          <a:p>
            <a:r>
              <a:rPr lang="en-US" dirty="0"/>
              <a:t>C. </a:t>
            </a:r>
            <a:r>
              <a:rPr lang="en-US" dirty="0" err="1"/>
              <a:t>Sự</a:t>
            </a:r>
            <a:r>
              <a:rPr lang="en-US" dirty="0"/>
              <a:t> </a:t>
            </a:r>
            <a:r>
              <a:rPr lang="en-US" dirty="0" err="1"/>
              <a:t>kết</a:t>
            </a:r>
            <a:r>
              <a:rPr lang="en-US" dirty="0"/>
              <a:t> </a:t>
            </a:r>
            <a:r>
              <a:rPr lang="en-US" dirty="0" err="1"/>
              <a:t>tinh</a:t>
            </a:r>
            <a:r>
              <a:rPr lang="en-US" dirty="0"/>
              <a:t> </a:t>
            </a:r>
            <a:r>
              <a:rPr lang="en-US" dirty="0" err="1"/>
              <a:t>của</a:t>
            </a:r>
            <a:r>
              <a:rPr lang="en-US" dirty="0"/>
              <a:t> </a:t>
            </a:r>
            <a:r>
              <a:rPr lang="en-US" dirty="0" err="1"/>
              <a:t>muối</a:t>
            </a:r>
            <a:r>
              <a:rPr lang="en-US" dirty="0"/>
              <a:t> </a:t>
            </a:r>
            <a:r>
              <a:rPr lang="en-US" dirty="0" err="1"/>
              <a:t>ăn</a:t>
            </a:r>
            <a:r>
              <a:rPr lang="en-US" dirty="0"/>
              <a:t>.</a:t>
            </a:r>
          </a:p>
          <a:p>
            <a:endParaRPr lang="en-US" dirty="0"/>
          </a:p>
        </p:txBody>
      </p:sp>
      <p:sp>
        <p:nvSpPr>
          <p:cNvPr id="31" name="bang b"/>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p:cNvSpPr/>
          <p:nvPr/>
        </p:nvSpPr>
        <p:spPr>
          <a:xfrm flipH="1">
            <a:off x="6282322" y="5877579"/>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p:cNvSpPr txBox="1"/>
          <p:nvPr/>
        </p:nvSpPr>
        <p:spPr>
          <a:xfrm>
            <a:off x="6435573" y="5194207"/>
            <a:ext cx="4650419" cy="707886"/>
          </a:xfrm>
          <a:prstGeom prst="rect">
            <a:avLst/>
          </a:prstGeom>
          <a:noFill/>
        </p:spPr>
        <p:txBody>
          <a:bodyPr wrap="square" rtlCol="0">
            <a:spAutoFit/>
          </a:bodyPr>
          <a:lstStyle>
            <a:defPPr marR="0" lvl="0" algn="l" rtl="0">
              <a:lnSpc>
                <a:spcPct val="100000"/>
              </a:lnSpc>
              <a:spcBef>
                <a:spcPts val="0"/>
              </a:spcBef>
              <a:spcAft>
                <a:spcPts val="0"/>
              </a:spcAft>
            </a:defPPr>
            <a:lvl1pPr marL="342900" indent="-342900">
              <a:buClr>
                <a:schemeClr val="bg1"/>
              </a:buClr>
              <a:buFont typeface="Wingdings" panose="05000000000000000000" pitchFamily="2" charset="2"/>
              <a:buChar char=""/>
              <a:defRPr sz="2000">
                <a:solidFill>
                  <a:schemeClr val="bg1"/>
                </a:solidFill>
                <a:ea typeface="Tahoma" panose="020B0604030504040204" charset="0"/>
                <a:cs typeface="Tahoma" panose="020B0604030504040204" charset="0"/>
              </a:defRPr>
            </a:lvl1pPr>
          </a:lstStyle>
          <a:p>
            <a:r>
              <a:rPr lang="en-US" dirty="0"/>
              <a:t>B. </a:t>
            </a:r>
            <a:r>
              <a:rPr lang="en-US" dirty="0" err="1"/>
              <a:t>Đun</a:t>
            </a:r>
            <a:r>
              <a:rPr lang="en-US" dirty="0"/>
              <a:t> </a:t>
            </a:r>
            <a:r>
              <a:rPr lang="en-US" dirty="0" err="1"/>
              <a:t>quá</a:t>
            </a:r>
            <a:r>
              <a:rPr lang="en-US" dirty="0"/>
              <a:t> </a:t>
            </a:r>
            <a:r>
              <a:rPr lang="en-US" dirty="0" err="1"/>
              <a:t>lửa</a:t>
            </a:r>
            <a:r>
              <a:rPr lang="en-US" dirty="0"/>
              <a:t> </a:t>
            </a:r>
            <a:r>
              <a:rPr lang="en-US" dirty="0" err="1"/>
              <a:t>mỡ</a:t>
            </a:r>
            <a:r>
              <a:rPr lang="en-US" dirty="0"/>
              <a:t> </a:t>
            </a:r>
            <a:r>
              <a:rPr lang="en-US" dirty="0" err="1"/>
              <a:t>sẽ</a:t>
            </a:r>
            <a:r>
              <a:rPr lang="en-US" dirty="0"/>
              <a:t> </a:t>
            </a:r>
            <a:r>
              <a:rPr lang="en-US" dirty="0" err="1"/>
              <a:t>khét</a:t>
            </a:r>
            <a:r>
              <a:rPr lang="en-US" dirty="0"/>
              <a:t>.</a:t>
            </a:r>
          </a:p>
          <a:p>
            <a:endParaRPr lang="en-US" dirty="0"/>
          </a:p>
        </p:txBody>
      </p:sp>
      <p:sp>
        <p:nvSpPr>
          <p:cNvPr id="34" name="dap an d"/>
          <p:cNvSpPr txBox="1"/>
          <p:nvPr/>
        </p:nvSpPr>
        <p:spPr>
          <a:xfrm>
            <a:off x="6435571" y="5979780"/>
            <a:ext cx="5400258" cy="400110"/>
          </a:xfrm>
          <a:prstGeom prst="rect">
            <a:avLst/>
          </a:prstGeom>
          <a:noFill/>
        </p:spPr>
        <p:txBody>
          <a:bodyPr wrap="square" rtlCol="0">
            <a:spAutoFit/>
          </a:bodyPr>
          <a:lstStyle>
            <a:defPPr marR="0" lvl="0" algn="l" rtl="0">
              <a:lnSpc>
                <a:spcPct val="100000"/>
              </a:lnSpc>
              <a:spcBef>
                <a:spcPts val="0"/>
              </a:spcBef>
              <a:spcAft>
                <a:spcPts val="0"/>
              </a:spcAft>
            </a:defPPr>
            <a:lvl1pPr marL="342900" indent="-342900">
              <a:buClr>
                <a:schemeClr val="bg1"/>
              </a:buClr>
              <a:buFont typeface="Wingdings" panose="05000000000000000000" pitchFamily="2" charset="2"/>
              <a:buChar char=""/>
              <a:defRPr sz="2000">
                <a:solidFill>
                  <a:schemeClr val="bg1"/>
                </a:solidFill>
                <a:ea typeface="Tahoma" panose="020B0604030504040204" charset="0"/>
                <a:cs typeface="Tahoma" panose="020B0604030504040204" charset="0"/>
              </a:defRPr>
            </a:lvl1pPr>
          </a:lstStyle>
          <a:p>
            <a:r>
              <a:rPr lang="en-US" dirty="0"/>
              <a:t>D. </a:t>
            </a:r>
            <a:r>
              <a:rPr lang="en-US" dirty="0" err="1"/>
              <a:t>Sắt</a:t>
            </a:r>
            <a:r>
              <a:rPr lang="en-US" dirty="0"/>
              <a:t> </a:t>
            </a:r>
            <a:r>
              <a:rPr lang="en-US" dirty="0" err="1"/>
              <a:t>để</a:t>
            </a:r>
            <a:r>
              <a:rPr lang="en-US" dirty="0"/>
              <a:t> </a:t>
            </a:r>
            <a:r>
              <a:rPr lang="en-US" dirty="0" err="1"/>
              <a:t>lâu</a:t>
            </a:r>
            <a:r>
              <a:rPr lang="en-US" dirty="0"/>
              <a:t> </a:t>
            </a:r>
            <a:r>
              <a:rPr lang="en-US" dirty="0" err="1"/>
              <a:t>ngày</a:t>
            </a:r>
            <a:r>
              <a:rPr lang="en-US" dirty="0"/>
              <a:t> </a:t>
            </a:r>
            <a:r>
              <a:rPr lang="en-US" dirty="0" err="1"/>
              <a:t>trong</a:t>
            </a:r>
            <a:r>
              <a:rPr lang="en-US" dirty="0"/>
              <a:t> </a:t>
            </a:r>
            <a:r>
              <a:rPr lang="en-US" dirty="0" err="1"/>
              <a:t>không</a:t>
            </a:r>
            <a:r>
              <a:rPr lang="en-US" dirty="0"/>
              <a:t> </a:t>
            </a:r>
            <a:r>
              <a:rPr lang="en-US" dirty="0" err="1"/>
              <a:t>khí</a:t>
            </a:r>
            <a:r>
              <a:rPr lang="en-US" dirty="0"/>
              <a:t> </a:t>
            </a:r>
            <a:r>
              <a:rPr lang="en-US" dirty="0" err="1"/>
              <a:t>bị</a:t>
            </a:r>
            <a:r>
              <a:rPr lang="en-US" dirty="0"/>
              <a:t> </a:t>
            </a:r>
            <a:r>
              <a:rPr lang="en-US" dirty="0" err="1"/>
              <a:t>gỉ</a:t>
            </a:r>
            <a:r>
              <a:rPr lang="en-US" dirty="0"/>
              <a:t>.</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84917" y="3616546"/>
            <a:ext cx="9701073" cy="1076325"/>
          </a:xfrm>
          <a:prstGeom prst="rect">
            <a:avLst/>
          </a:prstGeom>
          <a:noFill/>
        </p:spPr>
        <p:txBody>
          <a:bodyPr wrap="square" rtlCol="0">
            <a:spAutoFit/>
          </a:bodyPr>
          <a:lstStyle/>
          <a:p>
            <a:pPr>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charset="0"/>
                <a:cs typeface="Times New Roman" panose="02020603050405020304" charset="0"/>
              </a:rPr>
              <a:t>Câu</a:t>
            </a:r>
            <a:r>
              <a:rPr kumimoji="0" lang="en-US" sz="3200" b="1" i="0" u="none" strike="noStrike" kern="1200" cap="none" spc="0" normalizeH="0" baseline="0" noProof="0" dirty="0">
                <a:ln>
                  <a:noFill/>
                </a:ln>
                <a:solidFill>
                  <a:prstClr val="white"/>
                </a:solidFill>
                <a:effectLst/>
                <a:uLnTx/>
                <a:uFillTx/>
                <a:latin typeface="Times New Roman" panose="02020603050405020304" charset="0"/>
                <a:cs typeface="Times New Roman" panose="02020603050405020304"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charset="0"/>
                <a:cs typeface="Times New Roman" panose="02020603050405020304" charset="0"/>
              </a:rPr>
              <a:t>hỏi</a:t>
            </a:r>
            <a:r>
              <a:rPr kumimoji="0" lang="en-US" sz="3200" b="1" i="0" u="none" strike="noStrike" kern="1200" cap="none" spc="0" normalizeH="0" baseline="0" noProof="0" dirty="0">
                <a:ln>
                  <a:noFill/>
                </a:ln>
                <a:solidFill>
                  <a:prstClr val="white"/>
                </a:solidFill>
                <a:effectLst/>
                <a:uLnTx/>
                <a:uFillTx/>
                <a:latin typeface="Times New Roman" panose="02020603050405020304" charset="0"/>
                <a:cs typeface="Times New Roman" panose="02020603050405020304" charset="0"/>
              </a:rPr>
              <a:t> 4 : </a:t>
            </a:r>
            <a:r>
              <a:rPr lang="en-US" sz="3200" b="1" dirty="0" err="1">
                <a:solidFill>
                  <a:schemeClr val="bg1"/>
                </a:solidFill>
                <a:latin typeface="Times New Roman" panose="02020603050405020304" charset="0"/>
                <a:cs typeface="Times New Roman" panose="02020603050405020304" charset="0"/>
              </a:rPr>
              <a:t>Trong</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các</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câu</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sau</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câu</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nào</a:t>
            </a:r>
            <a:r>
              <a:rPr lang="en-US" sz="3200" b="1" dirty="0">
                <a:solidFill>
                  <a:schemeClr val="bg1"/>
                </a:solidFill>
                <a:latin typeface="Times New Roman" panose="02020603050405020304" charset="0"/>
                <a:cs typeface="Times New Roman" panose="02020603050405020304" charset="0"/>
              </a:rPr>
              <a:t> chỉ </a:t>
            </a:r>
            <a:r>
              <a:rPr lang="en-US" sz="3200" b="1" dirty="0" err="1">
                <a:solidFill>
                  <a:schemeClr val="bg1"/>
                </a:solidFill>
                <a:latin typeface="Times New Roman" panose="02020603050405020304" charset="0"/>
                <a:cs typeface="Times New Roman" panose="02020603050405020304" charset="0"/>
              </a:rPr>
              <a:t>hiện</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tượng</a:t>
            </a:r>
            <a:r>
              <a:rPr lang="en-US" sz="3200" b="1" dirty="0">
                <a:solidFill>
                  <a:schemeClr val="bg1"/>
                </a:solidFill>
                <a:latin typeface="Times New Roman" panose="02020603050405020304" charset="0"/>
                <a:cs typeface="Times New Roman" panose="02020603050405020304" charset="0"/>
              </a:rPr>
              <a:t> </a:t>
            </a:r>
            <a:r>
              <a:rPr lang="en-US" sz="3200" b="1" dirty="0" err="1">
                <a:solidFill>
                  <a:schemeClr val="bg1"/>
                </a:solidFill>
                <a:latin typeface="Times New Roman" panose="02020603050405020304" charset="0"/>
                <a:cs typeface="Times New Roman" panose="02020603050405020304" charset="0"/>
              </a:rPr>
              <a:t>vật</a:t>
            </a:r>
            <a:r>
              <a:rPr lang="en-US" sz="3200" b="1" dirty="0">
                <a:solidFill>
                  <a:schemeClr val="bg1"/>
                </a:solidFill>
                <a:latin typeface="Times New Roman" panose="02020603050405020304" charset="0"/>
                <a:cs typeface="Times New Roman" panose="02020603050405020304" charset="0"/>
              </a:rPr>
              <a:t> lí?</a:t>
            </a:r>
          </a:p>
        </p:txBody>
      </p:sp>
      <p:sp>
        <p:nvSpPr>
          <p:cNvPr id="15" name="bang b"/>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p:cNvSpPr txBox="1"/>
          <p:nvPr/>
        </p:nvSpPr>
        <p:spPr>
          <a:xfrm>
            <a:off x="6435571" y="520278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400" dirty="0" err="1">
                <a:solidFill>
                  <a:schemeClr val="bg1"/>
                </a:solidFill>
              </a:rPr>
              <a:t>Cơm bị ôi thiu.</a:t>
            </a:r>
          </a:p>
        </p:txBody>
      </p:sp>
      <p:sp>
        <p:nvSpPr>
          <p:cNvPr id="27" name="cau hoi c"/>
          <p:cNvSpPr txBox="1"/>
          <p:nvPr/>
        </p:nvSpPr>
        <p:spPr>
          <a:xfrm>
            <a:off x="1106008" y="6060425"/>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C. </a:t>
            </a:r>
            <a:r>
              <a:rPr kumimoji="0" lang="en-US" sz="2400" b="0" i="0" u="none" strike="noStrike" kern="1200" cap="none" spc="0" normalizeH="0" baseline="0" noProof="0" dirty="0">
                <a:ln>
                  <a:noFill/>
                </a:ln>
                <a:solidFill>
                  <a:prstClr val="white"/>
                </a:solidFill>
                <a:effectLst/>
                <a:uLnTx/>
                <a:uFillTx/>
                <a:latin typeface="Calibri" panose="020F0502020204030204"/>
                <a:ea typeface="Tahoma" panose="020B0604030504040204" charset="0"/>
                <a:cs typeface="Tahoma" panose="020B0604030504040204" charset="0"/>
              </a:rPr>
              <a:t>Sữa chua lên men.</a:t>
            </a: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97162"/>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400" dirty="0" err="1">
                <a:solidFill>
                  <a:schemeClr val="bg1"/>
                </a:solidFill>
              </a:rPr>
              <a:t>Đường cháy thành than.</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435725" y="6060440"/>
            <a:ext cx="4839970"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400" dirty="0" err="1">
                <a:solidFill>
                  <a:schemeClr val="bg1"/>
                </a:solidFill>
              </a:rPr>
              <a:t>Nước</a:t>
            </a:r>
            <a:r>
              <a:rPr lang="en-US" sz="2400" dirty="0">
                <a:solidFill>
                  <a:schemeClr val="bg1"/>
                </a:solidFill>
              </a:rPr>
              <a:t> </a:t>
            </a:r>
            <a:r>
              <a:rPr lang="en-US" sz="2400" dirty="0" err="1">
                <a:solidFill>
                  <a:schemeClr val="bg1"/>
                </a:solidFill>
              </a:rPr>
              <a:t>hóa</a:t>
            </a:r>
            <a:r>
              <a:rPr lang="en-US" sz="2400" dirty="0">
                <a:solidFill>
                  <a:schemeClr val="bg1"/>
                </a:solidFill>
              </a:rPr>
              <a:t> </a:t>
            </a:r>
            <a:r>
              <a:rPr lang="en-US" sz="2400" dirty="0" err="1">
                <a:solidFill>
                  <a:schemeClr val="bg1"/>
                </a:solidFill>
              </a:rPr>
              <a:t>đá</a:t>
            </a:r>
            <a:r>
              <a:rPr lang="en-US" sz="2400" dirty="0">
                <a:solidFill>
                  <a:schemeClr val="bg1"/>
                </a:solidFill>
              </a:rPr>
              <a:t> </a:t>
            </a:r>
            <a:r>
              <a:rPr lang="en-US" sz="2400" dirty="0" err="1">
                <a:solidFill>
                  <a:schemeClr val="bg1"/>
                </a:solidFill>
              </a:rPr>
              <a:t>dưới</a:t>
            </a:r>
            <a:r>
              <a:rPr lang="en-US" sz="2400" dirty="0">
                <a:solidFill>
                  <a:schemeClr val="bg1"/>
                </a:solidFill>
              </a:rPr>
              <a:t> 0</a:t>
            </a:r>
            <a:r>
              <a:rPr lang="en-US" sz="2400" baseline="30000" dirty="0">
                <a:solidFill>
                  <a:schemeClr val="bg1"/>
                </a:solidFill>
              </a:rPr>
              <a:t>o</a:t>
            </a:r>
            <a:r>
              <a:rPr lang="en-US" sz="2400" dirty="0">
                <a:solidFill>
                  <a:schemeClr val="bg1"/>
                </a:solidFill>
              </a:rPr>
              <a:t>C.</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6078" y="206059"/>
            <a:ext cx="2285922" cy="2285922"/>
          </a:xfrm>
          <a:prstGeom prst="rect">
            <a:avLst/>
          </a:prstGeom>
        </p:spPr>
      </p:pic>
      <p:cxnSp>
        <p:nvCxnSpPr>
          <p:cNvPr id="23" name="Straight Connector 22"/>
          <p:cNvCxnSpPr>
            <a:cxnSpLocks/>
          </p:cNvCxnSpPr>
          <p:nvPr/>
        </p:nvCxnSpPr>
        <p:spPr>
          <a:xfrm>
            <a:off x="-130109" y="5007877"/>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130109" y="4144615"/>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0109" y="2942106"/>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304798" y="937091"/>
            <a:ext cx="960128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232424" y="1064188"/>
            <a:ext cx="8186291" cy="1076325"/>
          </a:xfrm>
          <a:prstGeom prst="rect">
            <a:avLst/>
          </a:prstGeom>
          <a:noFill/>
        </p:spPr>
        <p:txBody>
          <a:bodyPr wrap="square" rtlCol="0">
            <a:spAutoFit/>
          </a:bodyPr>
          <a:lstStyle/>
          <a:p>
            <a:pPr lvl="0">
              <a:defRPr/>
            </a:pPr>
            <a:r>
              <a:rPr kumimoji="0" lang="en-US" sz="3200" b="1" i="0" u="none" strike="noStrike" kern="1200" cap="none" spc="0" normalizeH="0" baseline="0" noProof="0" dirty="0" err="1">
                <a:ln>
                  <a:noFill/>
                </a:ln>
                <a:solidFill>
                  <a:schemeClr val="bg1"/>
                </a:solidFill>
                <a:effectLst/>
                <a:uLnTx/>
                <a:uFillTx/>
                <a:latin typeface="Calibri" panose="020F0502020204030204"/>
              </a:rPr>
              <a:t>Câu</a:t>
            </a:r>
            <a:r>
              <a:rPr kumimoji="0" lang="en-US" sz="3200" b="1" i="0" u="none" strike="noStrike" kern="1200" cap="none" spc="0" normalizeH="0" baseline="0" noProof="0" dirty="0">
                <a:ln>
                  <a:noFill/>
                </a:ln>
                <a:solidFill>
                  <a:schemeClr val="bg1"/>
                </a:solidFill>
                <a:effectLst/>
                <a:uLnTx/>
                <a:uFillTx/>
                <a:latin typeface="Calibri" panose="020F0502020204030204"/>
              </a:rPr>
              <a:t> </a:t>
            </a:r>
            <a:r>
              <a:rPr kumimoji="0" lang="en-US" sz="3200" b="1" i="0" u="none" strike="noStrike" kern="1200" cap="none" spc="0" normalizeH="0" baseline="0" noProof="0" dirty="0" err="1">
                <a:ln>
                  <a:noFill/>
                </a:ln>
                <a:solidFill>
                  <a:schemeClr val="bg1"/>
                </a:solidFill>
                <a:effectLst/>
                <a:uLnTx/>
                <a:uFillTx/>
                <a:latin typeface="Calibri" panose="020F0502020204030204"/>
              </a:rPr>
              <a:t>hỏi</a:t>
            </a:r>
            <a:r>
              <a:rPr kumimoji="0" lang="en-US" sz="3200" b="1" i="0" u="none" strike="noStrike" kern="1200" cap="none" spc="0" normalizeH="0" baseline="0" noProof="0" dirty="0">
                <a:ln>
                  <a:noFill/>
                </a:ln>
                <a:solidFill>
                  <a:schemeClr val="bg1"/>
                </a:solidFill>
                <a:effectLst/>
                <a:uLnTx/>
                <a:uFillTx/>
                <a:latin typeface="Calibri" panose="020F0502020204030204"/>
              </a:rPr>
              <a:t> 5: </a:t>
            </a:r>
            <a:r>
              <a:rPr lang="en-US" sz="3200" b="1" dirty="0" err="1">
                <a:solidFill>
                  <a:schemeClr val="bg1"/>
                </a:solidFill>
              </a:rPr>
              <a:t>Trong</a:t>
            </a:r>
            <a:r>
              <a:rPr lang="en-US" sz="3200" b="1" dirty="0">
                <a:solidFill>
                  <a:schemeClr val="bg1"/>
                </a:solidFill>
              </a:rPr>
              <a:t> </a:t>
            </a:r>
            <a:r>
              <a:rPr lang="en-US" sz="3200" b="1" dirty="0" err="1">
                <a:solidFill>
                  <a:schemeClr val="bg1"/>
                </a:solidFill>
              </a:rPr>
              <a:t>các</a:t>
            </a:r>
            <a:r>
              <a:rPr lang="en-US" sz="3200" b="1" dirty="0">
                <a:solidFill>
                  <a:schemeClr val="bg1"/>
                </a:solidFill>
              </a:rPr>
              <a:t> </a:t>
            </a:r>
            <a:r>
              <a:rPr lang="vi-VN" altLang="en-US" sz="3200" b="1" dirty="0">
                <a:solidFill>
                  <a:schemeClr val="bg1"/>
                </a:solidFill>
              </a:rPr>
              <a:t>biến đổi</a:t>
            </a:r>
            <a:r>
              <a:rPr lang="en-US" sz="3200" b="1" dirty="0">
                <a:solidFill>
                  <a:schemeClr val="bg1"/>
                </a:solidFill>
              </a:rPr>
              <a:t> </a:t>
            </a:r>
            <a:r>
              <a:rPr lang="en-US" sz="3200" b="1" dirty="0" err="1">
                <a:solidFill>
                  <a:schemeClr val="bg1"/>
                </a:solidFill>
              </a:rPr>
              <a:t>sau</a:t>
            </a:r>
            <a:r>
              <a:rPr lang="en-US" sz="3200" b="1" dirty="0">
                <a:solidFill>
                  <a:schemeClr val="bg1"/>
                </a:solidFill>
              </a:rPr>
              <a:t> </a:t>
            </a:r>
            <a:r>
              <a:rPr lang="en-US" sz="3200" b="1" dirty="0" err="1">
                <a:solidFill>
                  <a:schemeClr val="bg1"/>
                </a:solidFill>
              </a:rPr>
              <a:t>đây</a:t>
            </a:r>
            <a:r>
              <a:rPr lang="en-US" sz="3200" b="1" dirty="0">
                <a:solidFill>
                  <a:schemeClr val="bg1"/>
                </a:solidFill>
              </a:rPr>
              <a:t> </a:t>
            </a:r>
            <a:r>
              <a:rPr lang="vi-VN" altLang="en-US" sz="3200" b="1" dirty="0">
                <a:solidFill>
                  <a:schemeClr val="bg1"/>
                </a:solidFill>
              </a:rPr>
              <a:t>biến đổi</a:t>
            </a:r>
            <a:r>
              <a:rPr lang="en-US" sz="3200" b="1" dirty="0">
                <a:solidFill>
                  <a:schemeClr val="bg1"/>
                </a:solidFill>
              </a:rPr>
              <a:t> </a:t>
            </a:r>
            <a:r>
              <a:rPr lang="en-US" sz="3200" b="1" dirty="0" err="1">
                <a:solidFill>
                  <a:schemeClr val="bg1"/>
                </a:solidFill>
              </a:rPr>
              <a:t>nào</a:t>
            </a:r>
            <a:r>
              <a:rPr lang="en-US" sz="3200" b="1" dirty="0">
                <a:solidFill>
                  <a:schemeClr val="bg1"/>
                </a:solidFill>
              </a:rPr>
              <a:t> </a:t>
            </a:r>
            <a:r>
              <a:rPr lang="en-US" sz="3200" b="1" dirty="0" err="1">
                <a:solidFill>
                  <a:schemeClr val="bg1"/>
                </a:solidFill>
              </a:rPr>
              <a:t>là</a:t>
            </a:r>
            <a:r>
              <a:rPr lang="en-US" sz="3200" b="1" dirty="0">
                <a:solidFill>
                  <a:schemeClr val="bg1"/>
                </a:solidFill>
              </a:rPr>
              <a:t> </a:t>
            </a:r>
            <a:r>
              <a:rPr lang="vi-VN" altLang="en-US" sz="3200" b="1" dirty="0">
                <a:solidFill>
                  <a:schemeClr val="bg1"/>
                </a:solidFill>
              </a:rPr>
              <a:t>biến đổi</a:t>
            </a:r>
            <a:r>
              <a:rPr lang="en-US" sz="3200" b="1" dirty="0">
                <a:solidFill>
                  <a:schemeClr val="bg1"/>
                </a:solidFill>
              </a:rPr>
              <a:t> </a:t>
            </a:r>
            <a:r>
              <a:rPr lang="en-US" sz="3200" b="1" dirty="0" err="1">
                <a:solidFill>
                  <a:schemeClr val="bg1"/>
                </a:solidFill>
              </a:rPr>
              <a:t>vật</a:t>
            </a:r>
            <a:r>
              <a:rPr lang="en-US" sz="3200" b="1" dirty="0">
                <a:solidFill>
                  <a:schemeClr val="bg1"/>
                </a:solidFill>
              </a:rPr>
              <a:t> </a:t>
            </a:r>
            <a:r>
              <a:rPr lang="en-US" sz="3200" b="1" dirty="0" err="1">
                <a:solidFill>
                  <a:schemeClr val="bg1"/>
                </a:solidFill>
              </a:rPr>
              <a:t>lý</a:t>
            </a:r>
            <a:r>
              <a:rPr lang="en-US" sz="3200" b="1" dirty="0">
                <a:solidFill>
                  <a:schemeClr val="bg1"/>
                </a:solidFill>
              </a:rPr>
              <a:t>?</a:t>
            </a:r>
          </a:p>
        </p:txBody>
      </p:sp>
      <p:sp>
        <p:nvSpPr>
          <p:cNvPr id="15" name="bang c"/>
          <p:cNvSpPr/>
          <p:nvPr/>
        </p:nvSpPr>
        <p:spPr>
          <a:xfrm flipH="1">
            <a:off x="606095" y="5044169"/>
            <a:ext cx="5249773" cy="15280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305615" y="3155202"/>
            <a:ext cx="5249773" cy="144105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p:cNvSpPr txBox="1"/>
          <p:nvPr/>
        </p:nvSpPr>
        <p:spPr>
          <a:xfrm>
            <a:off x="936442" y="5393236"/>
            <a:ext cx="4650419" cy="82994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C. Hòa tan đường vào nước, thu được dung dịch nước đường.</a:t>
            </a:r>
          </a:p>
        </p:txBody>
      </p:sp>
      <p:sp>
        <p:nvSpPr>
          <p:cNvPr id="27" name="cau hoi b"/>
          <p:cNvSpPr txBox="1"/>
          <p:nvPr/>
        </p:nvSpPr>
        <p:spPr>
          <a:xfrm>
            <a:off x="6398620" y="3245062"/>
            <a:ext cx="4936728" cy="1200329"/>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400" dirty="0" err="1">
                <a:solidFill>
                  <a:schemeClr val="bg1"/>
                </a:solidFill>
              </a:rPr>
              <a:t>Đốt</a:t>
            </a:r>
            <a:r>
              <a:rPr lang="en-US" sz="2400" dirty="0">
                <a:solidFill>
                  <a:schemeClr val="bg1"/>
                </a:solidFill>
              </a:rPr>
              <a:t> </a:t>
            </a:r>
            <a:r>
              <a:rPr lang="en-US" sz="2400" dirty="0" err="1">
                <a:solidFill>
                  <a:schemeClr val="bg1"/>
                </a:solidFill>
              </a:rPr>
              <a:t>cháy</a:t>
            </a:r>
            <a:r>
              <a:rPr lang="en-US" sz="2400" dirty="0">
                <a:solidFill>
                  <a:schemeClr val="bg1"/>
                </a:solidFill>
              </a:rPr>
              <a:t> </a:t>
            </a:r>
            <a:r>
              <a:rPr lang="en-US" sz="2400" dirty="0" err="1">
                <a:solidFill>
                  <a:schemeClr val="bg1"/>
                </a:solidFill>
              </a:rPr>
              <a:t>khí</a:t>
            </a:r>
            <a:r>
              <a:rPr lang="en-US" sz="2400" dirty="0">
                <a:solidFill>
                  <a:schemeClr val="bg1"/>
                </a:solidFill>
              </a:rPr>
              <a:t> </a:t>
            </a:r>
            <a:r>
              <a:rPr lang="en-US" sz="2400" dirty="0" err="1">
                <a:solidFill>
                  <a:schemeClr val="bg1"/>
                </a:solidFill>
              </a:rPr>
              <a:t>metan</a:t>
            </a:r>
            <a:r>
              <a:rPr lang="en-US" sz="2400" dirty="0">
                <a:solidFill>
                  <a:schemeClr val="bg1"/>
                </a:solidFill>
              </a:rPr>
              <a:t>, </a:t>
            </a:r>
            <a:r>
              <a:rPr lang="en-US" sz="2400" dirty="0" err="1">
                <a:solidFill>
                  <a:schemeClr val="bg1"/>
                </a:solidFill>
              </a:rPr>
              <a:t>thu</a:t>
            </a:r>
            <a:r>
              <a:rPr lang="en-US" sz="2400" dirty="0">
                <a:solidFill>
                  <a:schemeClr val="bg1"/>
                </a:solidFill>
              </a:rPr>
              <a:t> </a:t>
            </a:r>
            <a:r>
              <a:rPr lang="en-US" sz="2400" dirty="0" err="1">
                <a:solidFill>
                  <a:schemeClr val="bg1"/>
                </a:solidFill>
              </a:rPr>
              <a:t>được</a:t>
            </a:r>
            <a:r>
              <a:rPr lang="en-US" sz="2400" dirty="0">
                <a:solidFill>
                  <a:schemeClr val="bg1"/>
                </a:solidFill>
              </a:rPr>
              <a:t> </a:t>
            </a:r>
            <a:r>
              <a:rPr lang="en-US" sz="2400" dirty="0" err="1">
                <a:solidFill>
                  <a:schemeClr val="bg1"/>
                </a:solidFill>
              </a:rPr>
              <a:t>khí</a:t>
            </a:r>
            <a:r>
              <a:rPr lang="en-US" sz="2400" dirty="0">
                <a:solidFill>
                  <a:schemeClr val="bg1"/>
                </a:solidFill>
              </a:rPr>
              <a:t> </a:t>
            </a:r>
            <a:r>
              <a:rPr lang="en-US" sz="2400" dirty="0" err="1">
                <a:solidFill>
                  <a:schemeClr val="bg1"/>
                </a:solidFill>
              </a:rPr>
              <a:t>cacbonnic</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hơi</a:t>
            </a:r>
            <a:r>
              <a:rPr lang="en-US" sz="2400" dirty="0">
                <a:solidFill>
                  <a:schemeClr val="bg1"/>
                </a:solidFill>
              </a:rPr>
              <a:t> </a:t>
            </a:r>
            <a:r>
              <a:rPr lang="en-US" sz="2400" dirty="0" err="1">
                <a:solidFill>
                  <a:schemeClr val="bg1"/>
                </a:solidFill>
              </a:rPr>
              <a:t>nước.và</a:t>
            </a:r>
            <a:r>
              <a:rPr lang="en-US" sz="2400" dirty="0">
                <a:solidFill>
                  <a:schemeClr val="bg1"/>
                </a:solidFill>
              </a:rPr>
              <a:t> </a:t>
            </a:r>
            <a:r>
              <a:rPr lang="en-US" sz="2400" dirty="0" err="1">
                <a:solidFill>
                  <a:schemeClr val="bg1"/>
                </a:solidFill>
              </a:rPr>
              <a:t>hơi</a:t>
            </a:r>
            <a:r>
              <a:rPr lang="en-US" sz="2400" dirty="0">
                <a:solidFill>
                  <a:schemeClr val="bg1"/>
                </a:solidFill>
              </a:rPr>
              <a:t> </a:t>
            </a:r>
            <a:r>
              <a:rPr lang="en-US" sz="2400" dirty="0" err="1">
                <a:solidFill>
                  <a:schemeClr val="bg1"/>
                </a:solidFill>
              </a:rPr>
              <a:t>nước</a:t>
            </a:r>
            <a:r>
              <a:rPr lang="en-US" sz="2400" dirty="0">
                <a:solidFill>
                  <a:schemeClr val="bg1"/>
                </a:solidFill>
              </a:rPr>
              <a:t>.</a:t>
            </a:r>
          </a:p>
        </p:txBody>
      </p:sp>
      <p:sp>
        <p:nvSpPr>
          <p:cNvPr id="31" name="bang a"/>
          <p:cNvSpPr/>
          <p:nvPr/>
        </p:nvSpPr>
        <p:spPr>
          <a:xfrm flipH="1">
            <a:off x="708724" y="3142147"/>
            <a:ext cx="5249773" cy="15634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305613" y="5044169"/>
            <a:ext cx="5249773" cy="16077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942644" y="3395931"/>
            <a:ext cx="5015853" cy="1200329"/>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a:t>
            </a:r>
            <a:r>
              <a:rPr kumimoji="0" lang="en-US" sz="24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rPr>
              <a:t>. </a:t>
            </a:r>
            <a:r>
              <a:rPr lang="en-US" sz="2400" dirty="0" err="1">
                <a:solidFill>
                  <a:schemeClr val="bg1"/>
                </a:solidFill>
              </a:rPr>
              <a:t>Lưu huỳnh cháy trong không khí, tạo ra chất khí mùi hắc</a:t>
            </a:r>
          </a:p>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defRPr/>
            </a:pPr>
            <a:endParaRPr kumimoji="0" lang="en-US" sz="2400" b="0" i="0" u="none" strike="noStrike" kern="1200" cap="none" spc="0" normalizeH="0" baseline="0" noProof="0" dirty="0" err="1">
              <a:ln>
                <a:noFill/>
              </a:ln>
              <a:solidFill>
                <a:schemeClr val="bg1"/>
              </a:solidFill>
              <a:effectLst/>
              <a:uLnTx/>
              <a:uFillTx/>
              <a:latin typeface="Calibri" panose="020F0502020204030204"/>
              <a:ea typeface="Tahoma" panose="020B0604030504040204" charset="0"/>
              <a:cs typeface="Tahoma" panose="020B0604030504040204" charset="0"/>
            </a:endParaRPr>
          </a:p>
        </p:txBody>
      </p:sp>
      <p:sp>
        <p:nvSpPr>
          <p:cNvPr id="34" name="cau hoi d"/>
          <p:cNvSpPr txBox="1"/>
          <p:nvPr/>
        </p:nvSpPr>
        <p:spPr>
          <a:xfrm>
            <a:off x="6398621" y="5447859"/>
            <a:ext cx="4856938" cy="830997"/>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D. </a:t>
            </a:r>
            <a:r>
              <a:rPr kumimoji="0" lang="en-US" sz="24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rPr>
              <a:t>Nung đá vôi, thu được vôi sống và khí cacbonic.</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62533" y="3658661"/>
            <a:ext cx="9383697" cy="1198880"/>
          </a:xfrm>
          <a:prstGeom prst="rect">
            <a:avLst/>
          </a:prstGeom>
          <a:noFill/>
        </p:spPr>
        <p:txBody>
          <a:bodyPr wrap="square" rtlCol="0">
            <a:spAutoFit/>
          </a:bodyPr>
          <a:lstStyle/>
          <a:p>
            <a:pPr lvl="0">
              <a:defRPr/>
            </a:pPr>
            <a:r>
              <a:rPr kumimoji="0" lang="en-US" sz="3600" b="1" i="0" u="none" strike="noStrike" kern="1200" cap="none" spc="0" normalizeH="0" baseline="0" noProof="0" dirty="0" err="1">
                <a:ln>
                  <a:noFill/>
                </a:ln>
                <a:solidFill>
                  <a:prstClr val="white"/>
                </a:solidFill>
                <a:effectLst/>
                <a:uLnTx/>
                <a:uFillTx/>
                <a:latin typeface="Calibri" panose="020F0502020204030204"/>
              </a:rPr>
              <a:t>Câu</a:t>
            </a:r>
            <a:r>
              <a:rPr kumimoji="0" lang="en-US" sz="3600" b="1" i="0" u="none" strike="noStrike" kern="1200" cap="none" spc="0" normalizeH="0" baseline="0" noProof="0" dirty="0">
                <a:ln>
                  <a:noFill/>
                </a:ln>
                <a:solidFill>
                  <a:prstClr val="white"/>
                </a:solidFill>
                <a:effectLst/>
                <a:uLnTx/>
                <a:uFillTx/>
                <a:latin typeface="Calibri" panose="020F0502020204030204"/>
              </a:rPr>
              <a:t> </a:t>
            </a:r>
            <a:r>
              <a:rPr kumimoji="0" lang="en-US" sz="3600" b="1" i="0" u="none" strike="noStrike" kern="1200" cap="none" spc="0" normalizeH="0" baseline="0" noProof="0" dirty="0" err="1">
                <a:ln>
                  <a:noFill/>
                </a:ln>
                <a:solidFill>
                  <a:prstClr val="white"/>
                </a:solidFill>
                <a:effectLst/>
                <a:uLnTx/>
                <a:uFillTx/>
                <a:latin typeface="Calibri" panose="020F0502020204030204"/>
              </a:rPr>
              <a:t>hỏi</a:t>
            </a:r>
            <a:r>
              <a:rPr kumimoji="0" lang="en-US" sz="3600" b="1" i="0" u="none" strike="noStrike" kern="1200" cap="none" spc="0" normalizeH="0" baseline="0" noProof="0" dirty="0">
                <a:ln>
                  <a:noFill/>
                </a:ln>
                <a:solidFill>
                  <a:prstClr val="white"/>
                </a:solidFill>
                <a:effectLst/>
                <a:uLnTx/>
                <a:uFillTx/>
                <a:latin typeface="Calibri" panose="020F0502020204030204"/>
              </a:rPr>
              <a:t> 6: </a:t>
            </a:r>
            <a:r>
              <a:rPr lang="en-US" sz="3600" b="1" dirty="0" err="1">
                <a:solidFill>
                  <a:schemeClr val="bg1"/>
                </a:solidFill>
              </a:rPr>
              <a:t>Hiện</a:t>
            </a:r>
            <a:r>
              <a:rPr lang="en-US" sz="3600" b="1" dirty="0">
                <a:solidFill>
                  <a:schemeClr val="bg1"/>
                </a:solidFill>
              </a:rPr>
              <a:t> </a:t>
            </a:r>
            <a:r>
              <a:rPr lang="en-US" sz="3600" b="1" dirty="0" err="1">
                <a:solidFill>
                  <a:schemeClr val="bg1"/>
                </a:solidFill>
              </a:rPr>
              <a:t>tượng</a:t>
            </a:r>
            <a:r>
              <a:rPr lang="en-US" sz="3600" b="1" dirty="0">
                <a:solidFill>
                  <a:schemeClr val="bg1"/>
                </a:solidFill>
              </a:rPr>
              <a:t> </a:t>
            </a:r>
            <a:r>
              <a:rPr lang="en-US" sz="3600" b="1" dirty="0" err="1">
                <a:solidFill>
                  <a:schemeClr val="bg1"/>
                </a:solidFill>
              </a:rPr>
              <a:t>hoá</a:t>
            </a:r>
            <a:r>
              <a:rPr lang="en-US" sz="3600" b="1" dirty="0">
                <a:solidFill>
                  <a:schemeClr val="bg1"/>
                </a:solidFill>
              </a:rPr>
              <a:t> </a:t>
            </a:r>
            <a:r>
              <a:rPr lang="en-US" sz="3600" b="1" dirty="0" err="1">
                <a:solidFill>
                  <a:schemeClr val="bg1"/>
                </a:solidFill>
              </a:rPr>
              <a:t>học</a:t>
            </a:r>
            <a:r>
              <a:rPr lang="en-US" sz="3600" b="1" dirty="0">
                <a:solidFill>
                  <a:schemeClr val="bg1"/>
                </a:solidFill>
              </a:rPr>
              <a:t> </a:t>
            </a:r>
            <a:r>
              <a:rPr lang="en-US" sz="3600" b="1" dirty="0" err="1">
                <a:solidFill>
                  <a:schemeClr val="bg1"/>
                </a:solidFill>
              </a:rPr>
              <a:t>khác</a:t>
            </a:r>
            <a:r>
              <a:rPr lang="en-US" sz="3600" b="1" dirty="0">
                <a:solidFill>
                  <a:schemeClr val="bg1"/>
                </a:solidFill>
              </a:rPr>
              <a:t> </a:t>
            </a:r>
            <a:r>
              <a:rPr lang="en-US" sz="3600" b="1" dirty="0" err="1">
                <a:solidFill>
                  <a:schemeClr val="bg1"/>
                </a:solidFill>
              </a:rPr>
              <a:t>với</a:t>
            </a:r>
            <a:r>
              <a:rPr lang="en-US" sz="3600" b="1" dirty="0">
                <a:solidFill>
                  <a:schemeClr val="bg1"/>
                </a:solidFill>
              </a:rPr>
              <a:t> </a:t>
            </a:r>
            <a:r>
              <a:rPr lang="en-US" sz="3600" b="1" dirty="0" err="1">
                <a:solidFill>
                  <a:schemeClr val="bg1"/>
                </a:solidFill>
              </a:rPr>
              <a:t>hiện</a:t>
            </a:r>
            <a:r>
              <a:rPr lang="en-US" sz="3600" b="1" dirty="0">
                <a:solidFill>
                  <a:schemeClr val="bg1"/>
                </a:solidFill>
              </a:rPr>
              <a:t> </a:t>
            </a:r>
            <a:r>
              <a:rPr lang="en-US" sz="3600" b="1" dirty="0" err="1">
                <a:solidFill>
                  <a:schemeClr val="bg1"/>
                </a:solidFill>
              </a:rPr>
              <a:t>tượng</a:t>
            </a:r>
            <a:r>
              <a:rPr lang="en-US" sz="3600" b="1" dirty="0">
                <a:solidFill>
                  <a:schemeClr val="bg1"/>
                </a:solidFill>
              </a:rPr>
              <a:t> </a:t>
            </a:r>
            <a:r>
              <a:rPr lang="en-US" sz="3600" b="1" dirty="0" err="1">
                <a:solidFill>
                  <a:schemeClr val="bg1"/>
                </a:solidFill>
              </a:rPr>
              <a:t>vật</a:t>
            </a:r>
            <a:r>
              <a:rPr lang="en-US" sz="3600" b="1" dirty="0">
                <a:solidFill>
                  <a:schemeClr val="bg1"/>
                </a:solidFill>
              </a:rPr>
              <a:t> </a:t>
            </a:r>
            <a:r>
              <a:rPr lang="en-US" sz="3600" b="1" dirty="0" err="1">
                <a:solidFill>
                  <a:schemeClr val="bg1"/>
                </a:solidFill>
              </a:rPr>
              <a:t>lý</a:t>
            </a:r>
            <a:r>
              <a:rPr lang="en-US" sz="3600" b="1" dirty="0">
                <a:solidFill>
                  <a:schemeClr val="bg1"/>
                </a:solidFill>
              </a:rPr>
              <a:t> </a:t>
            </a:r>
            <a:r>
              <a:rPr lang="en-US" sz="3600" b="1" dirty="0" err="1">
                <a:solidFill>
                  <a:schemeClr val="bg1"/>
                </a:solidFill>
              </a:rPr>
              <a:t>là</a:t>
            </a:r>
            <a:r>
              <a:rPr lang="en-US" sz="3600" b="1" dirty="0">
                <a:solidFill>
                  <a:schemeClr val="bg1"/>
                </a:solidFill>
              </a:rPr>
              <a:t>:</a:t>
            </a:r>
          </a:p>
        </p:txBody>
      </p:sp>
      <p:sp>
        <p:nvSpPr>
          <p:cNvPr id="15" name="bang c"/>
          <p:cNvSpPr/>
          <p:nvPr/>
        </p:nvSpPr>
        <p:spPr>
          <a:xfrm flipH="1">
            <a:off x="140516" y="5961292"/>
            <a:ext cx="591386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p:cNvSpPr txBox="1"/>
          <p:nvPr/>
        </p:nvSpPr>
        <p:spPr>
          <a:xfrm>
            <a:off x="693805" y="6058834"/>
            <a:ext cx="5251495"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400" dirty="0" err="1">
                <a:solidFill>
                  <a:schemeClr val="bg1"/>
                </a:solidFill>
              </a:rPr>
              <a:t>Biến</a:t>
            </a:r>
            <a:r>
              <a:rPr lang="en-US" sz="2400" dirty="0">
                <a:solidFill>
                  <a:schemeClr val="bg1"/>
                </a:solidFill>
              </a:rPr>
              <a:t> </a:t>
            </a:r>
            <a:r>
              <a:rPr lang="en-US" sz="2400" dirty="0" err="1">
                <a:solidFill>
                  <a:schemeClr val="bg1"/>
                </a:solidFill>
              </a:rPr>
              <a:t>đổi</a:t>
            </a:r>
            <a:r>
              <a:rPr lang="en-US" sz="2400" dirty="0">
                <a:solidFill>
                  <a:schemeClr val="bg1"/>
                </a:solidFill>
              </a:rPr>
              <a:t> </a:t>
            </a:r>
            <a:r>
              <a:rPr lang="en-US" sz="2400" dirty="0" err="1">
                <a:solidFill>
                  <a:schemeClr val="bg1"/>
                </a:solidFill>
              </a:rPr>
              <a:t>về</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dạng</a:t>
            </a:r>
            <a:r>
              <a:rPr lang="en-US" sz="2400" dirty="0">
                <a:solidFill>
                  <a:schemeClr val="bg1"/>
                </a:solidFill>
              </a:rPr>
              <a:t>.</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5197162"/>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400">
                <a:solidFill>
                  <a:schemeClr val="bg1"/>
                </a:solidFill>
              </a:rPr>
              <a:t>Có sinh ra chất mới.</a:t>
            </a:r>
          </a:p>
        </p:txBody>
      </p:sp>
      <p:sp>
        <p:nvSpPr>
          <p:cNvPr id="31" name="bang a"/>
          <p:cNvSpPr/>
          <p:nvPr/>
        </p:nvSpPr>
        <p:spPr>
          <a:xfrm flipH="1">
            <a:off x="142240" y="5094961"/>
            <a:ext cx="591386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504932" y="5197162"/>
            <a:ext cx="5251496"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400">
                <a:solidFill>
                  <a:schemeClr val="bg1"/>
                </a:solidFill>
              </a:rPr>
              <a:t>Chỉ biến đổi về trạng thái.</a:t>
            </a:r>
          </a:p>
        </p:txBody>
      </p:sp>
      <p:sp>
        <p:nvSpPr>
          <p:cNvPr id="34" name="cau hoi d"/>
          <p:cNvSpPr txBox="1"/>
          <p:nvPr/>
        </p:nvSpPr>
        <p:spPr>
          <a:xfrm>
            <a:off x="6435571" y="6060425"/>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400">
                <a:solidFill>
                  <a:schemeClr val="bg1"/>
                </a:solidFill>
              </a:rPr>
              <a:t>Khối lượng thay đổi.</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84917" y="3616546"/>
            <a:ext cx="9383697" cy="1200329"/>
          </a:xfrm>
          <a:prstGeom prst="rect">
            <a:avLst/>
          </a:prstGeom>
          <a:noFill/>
        </p:spPr>
        <p:txBody>
          <a:bodyPr wrap="square" rtlCol="0">
            <a:spAutoFit/>
          </a:bodyPr>
          <a:lstStyle/>
          <a:p>
            <a:pPr lvl="0">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hỏi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7: </a:t>
            </a:r>
            <a:r>
              <a:rPr lang="en-US" sz="3600" b="1" dirty="0" err="1">
                <a:solidFill>
                  <a:schemeClr val="bg1"/>
                </a:solidFill>
                <a:latin typeface="Times New Roman" panose="02020603050405020304" pitchFamily="18" charset="0"/>
                <a:cs typeface="Times New Roman" panose="02020603050405020304" pitchFamily="18" charset="0"/>
              </a:rPr>
              <a:t>Quá</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trình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nào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đây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xảy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tượng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hóa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r>
              <a:rPr lang="en-US" sz="3600" b="1" dirty="0">
                <a:solidFill>
                  <a:schemeClr val="bg1"/>
                </a:solidFill>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d"/>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p:cNvSpPr txBox="1"/>
          <p:nvPr/>
        </p:nvSpPr>
        <p:spPr>
          <a:xfrm>
            <a:off x="6435571" y="6060424"/>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400">
                <a:solidFill>
                  <a:schemeClr val="bg1"/>
                </a:solidFill>
              </a:rPr>
              <a:t>Nước dạng rắn sang lỏng.</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27" name="cau hoi b"/>
          <p:cNvSpPr txBox="1"/>
          <p:nvPr/>
        </p:nvSpPr>
        <p:spPr>
          <a:xfrm>
            <a:off x="6435571" y="5197161"/>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400">
                <a:solidFill>
                  <a:schemeClr val="bg1"/>
                </a:solidFill>
              </a:rPr>
              <a:t>Đường cháy thành than và nước.</a:t>
            </a: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8" y="5146362"/>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400" dirty="0" err="1">
                <a:solidFill>
                  <a:schemeClr val="bg1"/>
                </a:solidFill>
              </a:rPr>
              <a:t>Muối</a:t>
            </a:r>
            <a:r>
              <a:rPr lang="en-US" sz="2400" dirty="0">
                <a:solidFill>
                  <a:schemeClr val="bg1"/>
                </a:solidFill>
              </a:rPr>
              <a:t> </a:t>
            </a:r>
            <a:r>
              <a:rPr lang="en-US" sz="2400" dirty="0" err="1">
                <a:solidFill>
                  <a:schemeClr val="bg1"/>
                </a:solidFill>
              </a:rPr>
              <a:t>ăn</a:t>
            </a:r>
            <a:r>
              <a:rPr lang="en-US" sz="2400" dirty="0">
                <a:solidFill>
                  <a:schemeClr val="bg1"/>
                </a:solidFill>
              </a:rPr>
              <a:t> </a:t>
            </a:r>
            <a:r>
              <a:rPr lang="en-US" sz="2400" dirty="0" err="1">
                <a:solidFill>
                  <a:schemeClr val="bg1"/>
                </a:solidFill>
              </a:rPr>
              <a:t>hòa</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nước</a:t>
            </a:r>
            <a:r>
              <a:rPr lang="en-US" sz="2400" dirty="0">
                <a:solidFill>
                  <a:schemeClr val="bg1"/>
                </a:solidFill>
              </a:rPr>
              <a:t>.</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Tahoma" panose="020B0604030504040204" charset="0"/>
              <a:cs typeface="Tahoma" panose="020B0604030504040204" charset="0"/>
            </a:endParaRPr>
          </a:p>
        </p:txBody>
      </p:sp>
      <p:sp>
        <p:nvSpPr>
          <p:cNvPr id="34" name="cau hoi c"/>
          <p:cNvSpPr txBox="1"/>
          <p:nvPr/>
        </p:nvSpPr>
        <p:spPr>
          <a:xfrm>
            <a:off x="1106008"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400">
                <a:solidFill>
                  <a:schemeClr val="bg1"/>
                </a:solidFill>
              </a:rPr>
              <a:t>Cồn bay hơi.</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84917" y="3616546"/>
            <a:ext cx="9383697" cy="1198880"/>
          </a:xfrm>
          <a:prstGeom prst="rect">
            <a:avLst/>
          </a:prstGeom>
          <a:noFill/>
        </p:spPr>
        <p:txBody>
          <a:bodyPr wrap="square" rtlCol="0">
            <a:spAutoFit/>
          </a:bodyPr>
          <a:lstStyle/>
          <a:p>
            <a:pPr lvl="0">
              <a:defRPr/>
            </a:pPr>
            <a:r>
              <a:rPr kumimoji="0" lang="en-US" sz="3600" b="1" i="0" u="none" strike="noStrike" kern="1200" cap="none" spc="0" normalizeH="0" baseline="0" noProof="0" dirty="0" err="1">
                <a:ln>
                  <a:noFill/>
                </a:ln>
                <a:solidFill>
                  <a:prstClr val="white"/>
                </a:solidFill>
                <a:effectLst/>
                <a:uLnTx/>
                <a:uFillTx/>
                <a:latin typeface="Calibri" panose="020F0502020204030204"/>
              </a:rPr>
              <a:t>Câu</a:t>
            </a:r>
            <a:r>
              <a:rPr kumimoji="0" lang="en-US" sz="3600" b="1" i="0" u="none" strike="noStrike" kern="1200" cap="none" spc="0" normalizeH="0" baseline="0" noProof="0" dirty="0">
                <a:ln>
                  <a:noFill/>
                </a:ln>
                <a:solidFill>
                  <a:prstClr val="white"/>
                </a:solidFill>
                <a:effectLst/>
                <a:uLnTx/>
                <a:uFillTx/>
                <a:latin typeface="Calibri" panose="020F0502020204030204"/>
              </a:rPr>
              <a:t> </a:t>
            </a:r>
            <a:r>
              <a:rPr kumimoji="0" lang="en-US" sz="3600" b="1" i="0" u="none" strike="noStrike" kern="1200" cap="none" spc="0" normalizeH="0" baseline="0" noProof="0" dirty="0" err="1">
                <a:ln>
                  <a:noFill/>
                </a:ln>
                <a:solidFill>
                  <a:prstClr val="white"/>
                </a:solidFill>
                <a:effectLst/>
                <a:uLnTx/>
                <a:uFillTx/>
                <a:latin typeface="Calibri" panose="020F0502020204030204"/>
              </a:rPr>
              <a:t>hỏi</a:t>
            </a:r>
            <a:r>
              <a:rPr kumimoji="0" lang="en-US" sz="3600" b="1" i="0" u="none" strike="noStrike" kern="1200" cap="none" spc="0" normalizeH="0" baseline="0" noProof="0" dirty="0">
                <a:ln>
                  <a:noFill/>
                </a:ln>
                <a:solidFill>
                  <a:prstClr val="white"/>
                </a:solidFill>
                <a:effectLst/>
                <a:uLnTx/>
                <a:uFillTx/>
                <a:latin typeface="Calibri" panose="020F0502020204030204"/>
              </a:rPr>
              <a:t> 8: </a:t>
            </a:r>
            <a:r>
              <a:rPr lang="en-US" sz="3600" b="1" dirty="0" err="1">
                <a:solidFill>
                  <a:schemeClr val="bg1"/>
                </a:solidFill>
              </a:rPr>
              <a:t>Trong</a:t>
            </a:r>
            <a:r>
              <a:rPr lang="en-US" sz="3600" b="1" dirty="0">
                <a:solidFill>
                  <a:schemeClr val="bg1"/>
                </a:solidFill>
              </a:rPr>
              <a:t> </a:t>
            </a:r>
            <a:r>
              <a:rPr lang="en-US" sz="3600" b="1" dirty="0" err="1">
                <a:solidFill>
                  <a:schemeClr val="bg1"/>
                </a:solidFill>
              </a:rPr>
              <a:t>các</a:t>
            </a:r>
            <a:r>
              <a:rPr lang="en-US" sz="3600" b="1" dirty="0">
                <a:solidFill>
                  <a:schemeClr val="bg1"/>
                </a:solidFill>
              </a:rPr>
              <a:t> </a:t>
            </a:r>
            <a:r>
              <a:rPr lang="en-US" sz="3600" b="1" dirty="0" err="1">
                <a:solidFill>
                  <a:schemeClr val="bg1"/>
                </a:solidFill>
              </a:rPr>
              <a:t>hiện</a:t>
            </a:r>
            <a:r>
              <a:rPr lang="en-US" sz="3600" b="1" dirty="0">
                <a:solidFill>
                  <a:schemeClr val="bg1"/>
                </a:solidFill>
              </a:rPr>
              <a:t> </a:t>
            </a:r>
            <a:r>
              <a:rPr lang="en-US" sz="3600" b="1" dirty="0" err="1">
                <a:solidFill>
                  <a:schemeClr val="bg1"/>
                </a:solidFill>
              </a:rPr>
              <a:t>tượng</a:t>
            </a:r>
            <a:r>
              <a:rPr lang="en-US" sz="3600" b="1" dirty="0">
                <a:solidFill>
                  <a:schemeClr val="bg1"/>
                </a:solidFill>
              </a:rPr>
              <a:t> </a:t>
            </a:r>
            <a:r>
              <a:rPr lang="en-US" sz="3600" b="1" dirty="0" err="1">
                <a:solidFill>
                  <a:schemeClr val="bg1"/>
                </a:solidFill>
              </a:rPr>
              <a:t>sau</a:t>
            </a:r>
            <a:r>
              <a:rPr lang="en-US" sz="3600" b="1" dirty="0">
                <a:solidFill>
                  <a:schemeClr val="bg1"/>
                </a:solidFill>
              </a:rPr>
              <a:t>, </a:t>
            </a:r>
            <a:r>
              <a:rPr lang="en-US" sz="3600" b="1" dirty="0" err="1">
                <a:solidFill>
                  <a:schemeClr val="bg1"/>
                </a:solidFill>
              </a:rPr>
              <a:t>hiện</a:t>
            </a:r>
            <a:r>
              <a:rPr lang="en-US" sz="3600" b="1" dirty="0">
                <a:solidFill>
                  <a:schemeClr val="bg1"/>
                </a:solidFill>
              </a:rPr>
              <a:t> </a:t>
            </a:r>
            <a:r>
              <a:rPr lang="en-US" sz="3600" b="1" dirty="0" err="1">
                <a:solidFill>
                  <a:schemeClr val="bg1"/>
                </a:solidFill>
              </a:rPr>
              <a:t>tượng</a:t>
            </a:r>
            <a:r>
              <a:rPr lang="en-US" sz="3600" b="1" dirty="0">
                <a:solidFill>
                  <a:schemeClr val="bg1"/>
                </a:solidFill>
              </a:rPr>
              <a:t> </a:t>
            </a:r>
            <a:r>
              <a:rPr lang="en-US" sz="3600" b="1" dirty="0" err="1">
                <a:solidFill>
                  <a:schemeClr val="bg1"/>
                </a:solidFill>
              </a:rPr>
              <a:t>nào</a:t>
            </a:r>
            <a:r>
              <a:rPr lang="en-US" sz="3600" b="1" dirty="0">
                <a:solidFill>
                  <a:schemeClr val="bg1"/>
                </a:solidFill>
              </a:rPr>
              <a:t> </a:t>
            </a:r>
            <a:r>
              <a:rPr lang="en-US" sz="3600" b="1" dirty="0" err="1">
                <a:solidFill>
                  <a:schemeClr val="bg1"/>
                </a:solidFill>
              </a:rPr>
              <a:t>là</a:t>
            </a:r>
            <a:r>
              <a:rPr lang="en-US" sz="3600" b="1" dirty="0">
                <a:solidFill>
                  <a:schemeClr val="bg1"/>
                </a:solidFill>
              </a:rPr>
              <a:t> </a:t>
            </a:r>
            <a:r>
              <a:rPr lang="en-US" sz="3600" b="1" dirty="0" err="1">
                <a:solidFill>
                  <a:schemeClr val="bg1"/>
                </a:solidFill>
              </a:rPr>
              <a:t>hiện</a:t>
            </a:r>
            <a:r>
              <a:rPr lang="en-US" sz="3600" b="1" dirty="0">
                <a:solidFill>
                  <a:schemeClr val="bg1"/>
                </a:solidFill>
              </a:rPr>
              <a:t> </a:t>
            </a:r>
            <a:r>
              <a:rPr lang="en-US" sz="3600" b="1" dirty="0" err="1">
                <a:solidFill>
                  <a:schemeClr val="bg1"/>
                </a:solidFill>
              </a:rPr>
              <a:t>tượng</a:t>
            </a:r>
            <a:r>
              <a:rPr lang="en-US" sz="3600" b="1" dirty="0">
                <a:solidFill>
                  <a:schemeClr val="bg1"/>
                </a:solidFill>
              </a:rPr>
              <a:t> </a:t>
            </a:r>
            <a:r>
              <a:rPr lang="en-US" sz="3600" b="1" dirty="0" err="1">
                <a:solidFill>
                  <a:schemeClr val="bg1"/>
                </a:solidFill>
              </a:rPr>
              <a:t>hóa</a:t>
            </a:r>
            <a:r>
              <a:rPr lang="en-US" sz="3600" b="1" dirty="0">
                <a:solidFill>
                  <a:schemeClr val="bg1"/>
                </a:solidFill>
              </a:rPr>
              <a:t> </a:t>
            </a:r>
            <a:r>
              <a:rPr lang="en-US" sz="3600" b="1" dirty="0" err="1">
                <a:solidFill>
                  <a:schemeClr val="bg1"/>
                </a:solidFill>
              </a:rPr>
              <a:t>học</a:t>
            </a:r>
            <a:r>
              <a:rPr lang="en-US" sz="3600" b="1" dirty="0">
                <a:solidFill>
                  <a:schemeClr val="bg1"/>
                </a:solidFill>
              </a:rPr>
              <a:t>?</a:t>
            </a:r>
          </a:p>
        </p:txBody>
      </p:sp>
      <p:sp>
        <p:nvSpPr>
          <p:cNvPr id="15" name="bang a"/>
          <p:cNvSpPr/>
          <p:nvPr/>
        </p:nvSpPr>
        <p:spPr>
          <a:xfrm flipH="1">
            <a:off x="-1" y="5094962"/>
            <a:ext cx="605610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p:cNvSpPr/>
          <p:nvPr/>
        </p:nvSpPr>
        <p:spPr>
          <a:xfrm flipH="1">
            <a:off x="152399" y="5958224"/>
            <a:ext cx="590370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p:cNvSpPr txBox="1"/>
          <p:nvPr/>
        </p:nvSpPr>
        <p:spPr>
          <a:xfrm>
            <a:off x="0" y="5197163"/>
            <a:ext cx="6573520"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
              <a:defRPr/>
            </a:pPr>
            <a:r>
              <a:rPr kumimoji="0" lang="en-US" sz="23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2300" dirty="0">
                <a:solidFill>
                  <a:schemeClr val="bg1"/>
                </a:solidFill>
              </a:rPr>
              <a:t>Khi </a:t>
            </a:r>
            <a:r>
              <a:rPr lang="en-US" sz="2300" dirty="0" err="1">
                <a:solidFill>
                  <a:schemeClr val="bg1"/>
                </a:solidFill>
              </a:rPr>
              <a:t>nấu</a:t>
            </a:r>
            <a:r>
              <a:rPr lang="en-US" sz="2300" dirty="0">
                <a:solidFill>
                  <a:schemeClr val="bg1"/>
                </a:solidFill>
              </a:rPr>
              <a:t> </a:t>
            </a:r>
            <a:r>
              <a:rPr lang="en-US" sz="2300" dirty="0" err="1">
                <a:solidFill>
                  <a:schemeClr val="bg1"/>
                </a:solidFill>
              </a:rPr>
              <a:t>canh</a:t>
            </a:r>
            <a:r>
              <a:rPr lang="en-US" sz="2300" dirty="0">
                <a:solidFill>
                  <a:schemeClr val="bg1"/>
                </a:solidFill>
              </a:rPr>
              <a:t> </a:t>
            </a:r>
            <a:r>
              <a:rPr lang="en-US" sz="2300" dirty="0" err="1">
                <a:solidFill>
                  <a:schemeClr val="bg1"/>
                </a:solidFill>
              </a:rPr>
              <a:t>cua</a:t>
            </a:r>
            <a:r>
              <a:rPr lang="en-US" sz="2300" dirty="0">
                <a:solidFill>
                  <a:schemeClr val="bg1"/>
                </a:solidFill>
              </a:rPr>
              <a:t>, </a:t>
            </a:r>
            <a:r>
              <a:rPr lang="en-US" sz="2300" dirty="0" err="1">
                <a:solidFill>
                  <a:schemeClr val="bg1"/>
                </a:solidFill>
              </a:rPr>
              <a:t>gạch</a:t>
            </a:r>
            <a:r>
              <a:rPr lang="en-US" sz="2300" dirty="0">
                <a:solidFill>
                  <a:schemeClr val="bg1"/>
                </a:solidFill>
              </a:rPr>
              <a:t> </a:t>
            </a:r>
            <a:r>
              <a:rPr lang="en-US" sz="2300" dirty="0" err="1">
                <a:solidFill>
                  <a:schemeClr val="bg1"/>
                </a:solidFill>
              </a:rPr>
              <a:t>cua</a:t>
            </a:r>
            <a:r>
              <a:rPr lang="en-US" sz="2300" dirty="0">
                <a:solidFill>
                  <a:schemeClr val="bg1"/>
                </a:solidFill>
              </a:rPr>
              <a:t> </a:t>
            </a:r>
            <a:r>
              <a:rPr lang="en-US" sz="2300" dirty="0" err="1">
                <a:solidFill>
                  <a:schemeClr val="bg1"/>
                </a:solidFill>
              </a:rPr>
              <a:t>nổi</a:t>
            </a:r>
            <a:r>
              <a:rPr lang="en-US" sz="2300" dirty="0">
                <a:solidFill>
                  <a:schemeClr val="bg1"/>
                </a:solidFill>
              </a:rPr>
              <a:t> </a:t>
            </a:r>
            <a:r>
              <a:rPr lang="en-US" sz="2300" dirty="0" err="1">
                <a:solidFill>
                  <a:schemeClr val="bg1"/>
                </a:solidFill>
              </a:rPr>
              <a:t>lên</a:t>
            </a:r>
            <a:r>
              <a:rPr lang="en-US" sz="2300" dirty="0">
                <a:solidFill>
                  <a:schemeClr val="bg1"/>
                </a:solidFill>
              </a:rPr>
              <a:t> </a:t>
            </a:r>
            <a:r>
              <a:rPr lang="en-US" sz="2300" dirty="0" err="1">
                <a:solidFill>
                  <a:schemeClr val="bg1"/>
                </a:solidFill>
              </a:rPr>
              <a:t>trên</a:t>
            </a:r>
            <a:r>
              <a:rPr lang="en-US" sz="2300" dirty="0">
                <a:solidFill>
                  <a:schemeClr val="bg1"/>
                </a:solidFill>
              </a:rPr>
              <a:t>.</a:t>
            </a:r>
            <a:endParaRPr kumimoji="0" lang="en-US" sz="23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endParaRPr>
          </a:p>
        </p:txBody>
      </p:sp>
      <p:sp>
        <p:nvSpPr>
          <p:cNvPr id="27" name="dap an c"/>
          <p:cNvSpPr txBox="1"/>
          <p:nvPr/>
        </p:nvSpPr>
        <p:spPr>
          <a:xfrm>
            <a:off x="243840" y="6060425"/>
            <a:ext cx="5512587" cy="46166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3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2300">
                <a:solidFill>
                  <a:schemeClr val="bg1"/>
                </a:solidFill>
              </a:rPr>
              <a:t>Đun nước, nước sôi bốc hơi.</a:t>
            </a:r>
          </a:p>
        </p:txBody>
      </p:sp>
      <p:sp>
        <p:nvSpPr>
          <p:cNvPr id="31" name="bang b"/>
          <p:cNvSpPr/>
          <p:nvPr/>
        </p:nvSpPr>
        <p:spPr>
          <a:xfrm flipH="1">
            <a:off x="6135894" y="5094962"/>
            <a:ext cx="605610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4" y="5958224"/>
            <a:ext cx="616786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p:cNvSpPr txBox="1"/>
          <p:nvPr/>
        </p:nvSpPr>
        <p:spPr>
          <a:xfrm>
            <a:off x="6435571" y="5094962"/>
            <a:ext cx="5756429" cy="44627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3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2300" dirty="0" err="1">
                <a:solidFill>
                  <a:schemeClr val="bg1"/>
                </a:solidFill>
              </a:rPr>
              <a:t>Cồn</a:t>
            </a:r>
            <a:r>
              <a:rPr lang="en-US" sz="2300" dirty="0">
                <a:solidFill>
                  <a:schemeClr val="bg1"/>
                </a:solidFill>
              </a:rPr>
              <a:t> </a:t>
            </a:r>
            <a:r>
              <a:rPr lang="en-US" sz="2300" dirty="0" err="1">
                <a:solidFill>
                  <a:schemeClr val="bg1"/>
                </a:solidFill>
              </a:rPr>
              <a:t>để</a:t>
            </a:r>
            <a:r>
              <a:rPr lang="en-US" sz="2300" dirty="0">
                <a:solidFill>
                  <a:schemeClr val="bg1"/>
                </a:solidFill>
              </a:rPr>
              <a:t> </a:t>
            </a:r>
            <a:r>
              <a:rPr lang="en-US" sz="2300" dirty="0" err="1">
                <a:solidFill>
                  <a:schemeClr val="bg1"/>
                </a:solidFill>
              </a:rPr>
              <a:t>trong</a:t>
            </a:r>
            <a:r>
              <a:rPr lang="en-US" sz="2300" dirty="0">
                <a:solidFill>
                  <a:schemeClr val="bg1"/>
                </a:solidFill>
              </a:rPr>
              <a:t> </a:t>
            </a:r>
            <a:r>
              <a:rPr lang="en-US" sz="2300" dirty="0" err="1">
                <a:solidFill>
                  <a:schemeClr val="bg1"/>
                </a:solidFill>
              </a:rPr>
              <a:t>lọ</a:t>
            </a:r>
            <a:r>
              <a:rPr lang="en-US" sz="2300" dirty="0">
                <a:solidFill>
                  <a:schemeClr val="bg1"/>
                </a:solidFill>
              </a:rPr>
              <a:t> </a:t>
            </a:r>
            <a:r>
              <a:rPr lang="en-US" sz="2300" dirty="0" err="1">
                <a:solidFill>
                  <a:schemeClr val="bg1"/>
                </a:solidFill>
              </a:rPr>
              <a:t>không</a:t>
            </a:r>
            <a:r>
              <a:rPr lang="en-US" sz="2300" dirty="0">
                <a:solidFill>
                  <a:schemeClr val="bg1"/>
                </a:solidFill>
              </a:rPr>
              <a:t> </a:t>
            </a:r>
            <a:r>
              <a:rPr lang="en-US" sz="2300" dirty="0" err="1">
                <a:solidFill>
                  <a:schemeClr val="bg1"/>
                </a:solidFill>
              </a:rPr>
              <a:t>đậy</a:t>
            </a:r>
            <a:r>
              <a:rPr lang="en-US" sz="2300" dirty="0">
                <a:solidFill>
                  <a:schemeClr val="bg1"/>
                </a:solidFill>
              </a:rPr>
              <a:t> </a:t>
            </a:r>
            <a:r>
              <a:rPr lang="en-US" sz="2300" dirty="0" err="1">
                <a:solidFill>
                  <a:schemeClr val="bg1"/>
                </a:solidFill>
              </a:rPr>
              <a:t>nắp</a:t>
            </a:r>
            <a:r>
              <a:rPr lang="en-US" sz="2300" dirty="0">
                <a:solidFill>
                  <a:schemeClr val="bg1"/>
                </a:solidFill>
              </a:rPr>
              <a:t> </a:t>
            </a:r>
            <a:r>
              <a:rPr lang="en-US" sz="2300" dirty="0" err="1">
                <a:solidFill>
                  <a:schemeClr val="bg1"/>
                </a:solidFill>
              </a:rPr>
              <a:t>bị</a:t>
            </a:r>
            <a:r>
              <a:rPr lang="en-US" sz="2300" dirty="0">
                <a:solidFill>
                  <a:schemeClr val="bg1"/>
                </a:solidFill>
              </a:rPr>
              <a:t> </a:t>
            </a:r>
            <a:r>
              <a:rPr lang="en-US" sz="2300" dirty="0" err="1">
                <a:solidFill>
                  <a:schemeClr val="bg1"/>
                </a:solidFill>
              </a:rPr>
              <a:t>cạn</a:t>
            </a:r>
            <a:endParaRPr lang="en-US" sz="2300" dirty="0">
              <a:solidFill>
                <a:schemeClr val="bg1"/>
              </a:solidFill>
            </a:endParaRPr>
          </a:p>
        </p:txBody>
      </p:sp>
      <p:sp>
        <p:nvSpPr>
          <p:cNvPr id="34" name="dap an d"/>
          <p:cNvSpPr txBox="1"/>
          <p:nvPr/>
        </p:nvSpPr>
        <p:spPr>
          <a:xfrm>
            <a:off x="6056103" y="6060425"/>
            <a:ext cx="5983497" cy="46166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23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2300">
                <a:solidFill>
                  <a:schemeClr val="bg1"/>
                </a:solidFill>
              </a:rPr>
              <a:t>Đốt cháy than để nấu nướng.</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srcRect/>
          <a:stretch>
            <a:fillRect/>
          </a:stretch>
        </p:blipFill>
        <p:spPr>
          <a:xfrm>
            <a:off x="-238760" y="-247650"/>
            <a:ext cx="4020025" cy="4724400"/>
          </a:xfrm>
          <a:prstGeom prst="rect">
            <a:avLst/>
          </a:prstGeom>
          <a:noFill/>
          <a:ln>
            <a:noFill/>
          </a:ln>
        </p:spPr>
      </p:pic>
      <p:pic>
        <p:nvPicPr>
          <p:cNvPr id="120" name="Google Shape;120;p3"/>
          <p:cNvPicPr preferRelativeResize="0"/>
          <p:nvPr/>
        </p:nvPicPr>
        <p:blipFill rotWithShape="1">
          <a:blip r:embed="rId4"/>
          <a:srcRect/>
          <a:stretch>
            <a:fillRect/>
          </a:stretch>
        </p:blipFill>
        <p:spPr>
          <a:xfrm>
            <a:off x="9395460" y="2242820"/>
            <a:ext cx="2571750" cy="4543425"/>
          </a:xfrm>
          <a:prstGeom prst="rect">
            <a:avLst/>
          </a:prstGeom>
          <a:noFill/>
          <a:ln>
            <a:noFill/>
          </a:ln>
        </p:spPr>
      </p:pic>
      <p:sp>
        <p:nvSpPr>
          <p:cNvPr id="121" name="Google Shape;121;p3"/>
          <p:cNvSpPr/>
          <p:nvPr/>
        </p:nvSpPr>
        <p:spPr>
          <a:xfrm>
            <a:off x="1398734" y="897668"/>
            <a:ext cx="9671050"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altLang="en-US" sz="6000" b="1" i="0" u="none" strike="noStrike" cap="none" dirty="0">
                <a:solidFill>
                  <a:srgbClr val="FF0000"/>
                </a:solidFill>
                <a:latin typeface="+mj-lt"/>
                <a:ea typeface="Calibri" panose="020F0502020204030204"/>
                <a:cs typeface="Calibri" panose="020F0502020204030204"/>
                <a:sym typeface="Calibri" panose="020F0502020204030204"/>
              </a:rPr>
              <a:t>Chương I </a:t>
            </a:r>
            <a:endParaRPr lang="en-US" altLang="en-US" sz="6000" b="1" i="0" u="none" strike="noStrike" cap="none" dirty="0">
              <a:solidFill>
                <a:srgbClr val="FF0000"/>
              </a:solidFill>
              <a:latin typeface="+mj-lt"/>
              <a:ea typeface="Calibri" panose="020F0502020204030204"/>
              <a:cs typeface="Calibri" panose="020F0502020204030204"/>
              <a:sym typeface="Calibri" panose="020F0502020204030204"/>
            </a:endParaRPr>
          </a:p>
          <a:p>
            <a:pPr marL="0" marR="0" lvl="0" indent="0" algn="ctr" rtl="0">
              <a:spcBef>
                <a:spcPts val="0"/>
              </a:spcBef>
              <a:spcAft>
                <a:spcPts val="0"/>
              </a:spcAft>
              <a:buNone/>
            </a:pPr>
            <a:r>
              <a:rPr lang="vi-VN" altLang="en-US" sz="6000" b="1" i="0" u="none" strike="noStrike" cap="none" dirty="0">
                <a:solidFill>
                  <a:srgbClr val="FF0000"/>
                </a:solidFill>
                <a:latin typeface="+mj-lt"/>
                <a:ea typeface="Calibri" panose="020F0502020204030204"/>
                <a:cs typeface="Calibri" panose="020F0502020204030204"/>
                <a:sym typeface="Calibri" panose="020F0502020204030204"/>
              </a:rPr>
              <a:t>Phản ứng hóa học</a:t>
            </a:r>
            <a:endParaRPr lang="en-US" altLang="en-US" sz="6000" b="1" i="0" u="none" strike="noStrike" cap="none" dirty="0">
              <a:solidFill>
                <a:srgbClr val="FF0000"/>
              </a:solidFill>
              <a:latin typeface="+mj-lt"/>
              <a:ea typeface="Calibri" panose="020F0502020204030204"/>
              <a:cs typeface="Calibri" panose="020F0502020204030204"/>
              <a:sym typeface="Calibri" panose="020F0502020204030204"/>
            </a:endParaRPr>
          </a:p>
          <a:p>
            <a:pPr marL="0" marR="0" lvl="0" indent="0" algn="ctr" rtl="0">
              <a:spcBef>
                <a:spcPts val="0"/>
              </a:spcBef>
              <a:spcAft>
                <a:spcPts val="0"/>
              </a:spcAft>
              <a:buNone/>
            </a:pPr>
            <a:endParaRPr lang="vi-VN" altLang="en-US" sz="6000" b="1" i="0" u="none" strike="noStrike" cap="none" dirty="0">
              <a:solidFill>
                <a:srgbClr val="FF0000"/>
              </a:solidFill>
              <a:latin typeface="+mj-lt"/>
              <a:ea typeface="Calibri" panose="020F0502020204030204"/>
              <a:cs typeface="Calibri" panose="020F0502020204030204"/>
              <a:sym typeface="Calibri" panose="020F0502020204030204"/>
            </a:endParaRPr>
          </a:p>
          <a:p>
            <a:pPr marL="0" marR="0" lvl="0" indent="0" algn="ctr" rtl="0">
              <a:spcBef>
                <a:spcPts val="0"/>
              </a:spcBef>
              <a:spcAft>
                <a:spcPts val="0"/>
              </a:spcAft>
              <a:buNone/>
            </a:pPr>
            <a:r>
              <a:rPr lang="vi-VN" altLang="en-US" sz="6000" b="1" i="0" u="none" strike="noStrike" cap="none" dirty="0">
                <a:solidFill>
                  <a:srgbClr val="FF0000"/>
                </a:solidFill>
                <a:latin typeface="+mj-lt"/>
                <a:ea typeface="Calibri" panose="020F0502020204030204"/>
                <a:cs typeface="Calibri" panose="020F0502020204030204"/>
                <a:sym typeface="Calibri" panose="020F0502020204030204"/>
              </a:rPr>
              <a:t>Bài 2: </a:t>
            </a:r>
            <a:r>
              <a:rPr lang="vi-VN" altLang="en-US" sz="6000" b="1" dirty="0">
                <a:solidFill>
                  <a:srgbClr val="FF0000"/>
                </a:solidFill>
                <a:latin typeface="+mj-lt"/>
                <a:ea typeface="Calibri" panose="020F0502020204030204"/>
                <a:cs typeface="Calibri" panose="020F0502020204030204"/>
                <a:sym typeface="Calibri" panose="020F0502020204030204"/>
              </a:rPr>
              <a:t>Phản ứng hóa học</a:t>
            </a:r>
            <a:endParaRPr lang="vi-VN" altLang="en-US" sz="6000" b="1" i="0" u="none" strike="noStrike" cap="none" dirty="0">
              <a:solidFill>
                <a:srgbClr val="FF0000"/>
              </a:solidFill>
              <a:latin typeface="+mj-lt"/>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1000"/>
                                        <p:tgtEl>
                                          <p:spTgt spid="1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84917" y="3616546"/>
            <a:ext cx="9383697" cy="1076325"/>
          </a:xfrm>
          <a:prstGeom prst="rect">
            <a:avLst/>
          </a:prstGeom>
          <a:noFill/>
        </p:spPr>
        <p:txBody>
          <a:bodyPr wrap="square" rtlCol="0">
            <a:spAutoFit/>
          </a:bodyPr>
          <a:lstStyle/>
          <a:p>
            <a:pPr lvl="0">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9: </a:t>
            </a:r>
            <a:r>
              <a:rPr lang="en-US" sz="3200" b="1" dirty="0" err="1">
                <a:solidFill>
                  <a:schemeClr val="bg1"/>
                </a:solidFill>
                <a:latin typeface="Times New Roman" panose="02020603050405020304" pitchFamily="18" charset="0"/>
                <a:cs typeface="Times New Roman" panose="02020603050405020304" pitchFamily="18" charset="0"/>
              </a:rPr>
              <a:t>Sự</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biến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đổi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sau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đây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phải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hiện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tượng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hóa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5" name="bang d"/>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p:cNvSpPr/>
          <p:nvPr/>
        </p:nvSpPr>
        <p:spPr>
          <a:xfrm flipH="1">
            <a:off x="6282321" y="5093700"/>
            <a:ext cx="5249773" cy="72602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p:cNvSpPr txBox="1"/>
          <p:nvPr/>
        </p:nvSpPr>
        <p:spPr>
          <a:xfrm>
            <a:off x="6435571" y="6060424"/>
            <a:ext cx="4650419" cy="338554"/>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D. </a:t>
            </a:r>
            <a:r>
              <a:rPr lang="en-US" sz="1600">
                <a:solidFill>
                  <a:schemeClr val="bg1"/>
                </a:solidFill>
              </a:rPr>
              <a:t>Khí hiđro cháy trong oxi, tạo thành nước.</a:t>
            </a:r>
          </a:p>
        </p:txBody>
      </p:sp>
      <p:sp>
        <p:nvSpPr>
          <p:cNvPr id="27" name="cau hoi b"/>
          <p:cNvSpPr txBox="1"/>
          <p:nvPr/>
        </p:nvSpPr>
        <p:spPr>
          <a:xfrm>
            <a:off x="6435571" y="5197161"/>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1600" dirty="0" err="1">
                <a:solidFill>
                  <a:schemeClr val="bg1"/>
                </a:solidFill>
              </a:rPr>
              <a:t>Hòa</a:t>
            </a:r>
            <a:r>
              <a:rPr lang="en-US" sz="1600" dirty="0">
                <a:solidFill>
                  <a:schemeClr val="bg1"/>
                </a:solidFill>
              </a:rPr>
              <a:t> tan </a:t>
            </a:r>
            <a:r>
              <a:rPr lang="en-US" sz="1600" dirty="0" err="1">
                <a:solidFill>
                  <a:schemeClr val="bg1"/>
                </a:solidFill>
              </a:rPr>
              <a:t>muối</a:t>
            </a:r>
            <a:r>
              <a:rPr lang="en-US" sz="1600" dirty="0">
                <a:solidFill>
                  <a:schemeClr val="bg1"/>
                </a:solidFill>
              </a:rPr>
              <a:t> </a:t>
            </a:r>
            <a:r>
              <a:rPr lang="en-US" sz="1600" dirty="0" err="1">
                <a:solidFill>
                  <a:schemeClr val="bg1"/>
                </a:solidFill>
              </a:rPr>
              <a:t>ăn</a:t>
            </a:r>
            <a:r>
              <a:rPr lang="en-US" sz="1600" dirty="0">
                <a:solidFill>
                  <a:schemeClr val="bg1"/>
                </a:solidFill>
              </a:rPr>
              <a:t> </a:t>
            </a:r>
            <a:r>
              <a:rPr lang="en-US" sz="1600" dirty="0" err="1">
                <a:solidFill>
                  <a:schemeClr val="bg1"/>
                </a:solidFill>
              </a:rPr>
              <a:t>vào</a:t>
            </a:r>
            <a:r>
              <a:rPr lang="en-US" sz="1600" dirty="0">
                <a:solidFill>
                  <a:schemeClr val="bg1"/>
                </a:solidFill>
              </a:rPr>
              <a:t> </a:t>
            </a:r>
            <a:r>
              <a:rPr lang="en-US" sz="1600" dirty="0" err="1">
                <a:solidFill>
                  <a:schemeClr val="bg1"/>
                </a:solidFill>
              </a:rPr>
              <a:t>nước</a:t>
            </a:r>
            <a:r>
              <a:rPr lang="en-US" sz="1600" dirty="0">
                <a:solidFill>
                  <a:schemeClr val="bg1"/>
                </a:solidFill>
              </a:rPr>
              <a:t>, </a:t>
            </a:r>
            <a:r>
              <a:rPr lang="en-US" sz="1600" dirty="0" err="1">
                <a:solidFill>
                  <a:schemeClr val="bg1"/>
                </a:solidFill>
              </a:rPr>
              <a:t>tạo</a:t>
            </a:r>
            <a:r>
              <a:rPr lang="en-US" sz="1600" dirty="0">
                <a:solidFill>
                  <a:schemeClr val="bg1"/>
                </a:solidFill>
              </a:rPr>
              <a:t> </a:t>
            </a:r>
            <a:r>
              <a:rPr lang="en-US" sz="1600" dirty="0" err="1">
                <a:solidFill>
                  <a:schemeClr val="bg1"/>
                </a:solidFill>
              </a:rPr>
              <a:t>thành</a:t>
            </a:r>
            <a:r>
              <a:rPr lang="en-US" sz="1600" dirty="0">
                <a:solidFill>
                  <a:schemeClr val="bg1"/>
                </a:solidFill>
              </a:rPr>
              <a:t> dung </a:t>
            </a:r>
            <a:r>
              <a:rPr lang="en-US" sz="1600" dirty="0" err="1">
                <a:solidFill>
                  <a:schemeClr val="bg1"/>
                </a:solidFill>
              </a:rPr>
              <a:t>dịch</a:t>
            </a:r>
            <a:r>
              <a:rPr lang="en-US" sz="1600" dirty="0">
                <a:solidFill>
                  <a:schemeClr val="bg1"/>
                </a:solidFill>
              </a:rPr>
              <a:t> </a:t>
            </a:r>
            <a:r>
              <a:rPr lang="en-US" sz="1600" dirty="0" err="1">
                <a:solidFill>
                  <a:schemeClr val="bg1"/>
                </a:solidFill>
              </a:rPr>
              <a:t>muối</a:t>
            </a:r>
            <a:r>
              <a:rPr lang="en-US" sz="1600" dirty="0">
                <a:solidFill>
                  <a:schemeClr val="bg1"/>
                </a:solidFill>
              </a:rPr>
              <a:t> </a:t>
            </a:r>
            <a:r>
              <a:rPr lang="en-US" sz="1600" dirty="0" err="1">
                <a:solidFill>
                  <a:schemeClr val="bg1"/>
                </a:solidFill>
              </a:rPr>
              <a:t>ăn</a:t>
            </a:r>
            <a:r>
              <a:rPr lang="en-US" sz="1600" dirty="0">
                <a:solidFill>
                  <a:schemeClr val="bg1"/>
                </a:solidFill>
              </a:rPr>
              <a:t>.</a:t>
            </a: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p:cNvSpPr/>
          <p:nvPr/>
        </p:nvSpPr>
        <p:spPr>
          <a:xfrm flipH="1">
            <a:off x="806331" y="5958222"/>
            <a:ext cx="5249773" cy="68697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p:cNvSpPr txBox="1"/>
          <p:nvPr/>
        </p:nvSpPr>
        <p:spPr>
          <a:xfrm>
            <a:off x="1106007" y="5101327"/>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a:t>
            </a:r>
            <a:r>
              <a:rPr kumimoji="0" lang="en-US" sz="16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rPr>
              <a:t>. </a:t>
            </a:r>
            <a:r>
              <a:rPr lang="en-US" sz="1600" dirty="0" err="1">
                <a:solidFill>
                  <a:schemeClr val="bg1"/>
                </a:solidFill>
              </a:rPr>
              <a:t>Hơi</a:t>
            </a:r>
            <a:r>
              <a:rPr lang="en-US" sz="1600" dirty="0">
                <a:solidFill>
                  <a:schemeClr val="bg1"/>
                </a:solidFill>
              </a:rPr>
              <a:t> </a:t>
            </a:r>
            <a:r>
              <a:rPr lang="en-US" sz="1600" dirty="0" err="1">
                <a:solidFill>
                  <a:schemeClr val="bg1"/>
                </a:solidFill>
              </a:rPr>
              <a:t>nến</a:t>
            </a:r>
            <a:r>
              <a:rPr lang="en-US" sz="1600" dirty="0">
                <a:solidFill>
                  <a:schemeClr val="bg1"/>
                </a:solidFill>
              </a:rPr>
              <a:t> </a:t>
            </a:r>
            <a:r>
              <a:rPr lang="en-US" sz="1600" dirty="0" err="1">
                <a:solidFill>
                  <a:schemeClr val="bg1"/>
                </a:solidFill>
              </a:rPr>
              <a:t>cháy</a:t>
            </a:r>
            <a:r>
              <a:rPr lang="en-US" sz="1600" dirty="0">
                <a:solidFill>
                  <a:schemeClr val="bg1"/>
                </a:solidFill>
              </a:rPr>
              <a:t> </a:t>
            </a:r>
            <a:r>
              <a:rPr lang="en-US" sz="1600" dirty="0" err="1">
                <a:solidFill>
                  <a:schemeClr val="bg1"/>
                </a:solidFill>
              </a:rPr>
              <a:t>trong</a:t>
            </a:r>
            <a:r>
              <a:rPr lang="en-US" sz="1600" dirty="0">
                <a:solidFill>
                  <a:schemeClr val="bg1"/>
                </a:solidFill>
              </a:rPr>
              <a:t> </a:t>
            </a:r>
            <a:r>
              <a:rPr lang="en-US" sz="1600" dirty="0" err="1">
                <a:solidFill>
                  <a:schemeClr val="bg1"/>
                </a:solidFill>
              </a:rPr>
              <a:t>không</a:t>
            </a:r>
            <a:r>
              <a:rPr lang="en-US" sz="1600" dirty="0">
                <a:solidFill>
                  <a:schemeClr val="bg1"/>
                </a:solidFill>
              </a:rPr>
              <a:t> </a:t>
            </a:r>
            <a:r>
              <a:rPr lang="en-US" sz="1600" dirty="0" err="1">
                <a:solidFill>
                  <a:schemeClr val="bg1"/>
                </a:solidFill>
              </a:rPr>
              <a:t>khí</a:t>
            </a:r>
            <a:r>
              <a:rPr lang="en-US" sz="1600" dirty="0">
                <a:solidFill>
                  <a:schemeClr val="bg1"/>
                </a:solidFill>
              </a:rPr>
              <a:t>, </a:t>
            </a:r>
            <a:r>
              <a:rPr lang="en-US" sz="1600" dirty="0" err="1">
                <a:solidFill>
                  <a:schemeClr val="bg1"/>
                </a:solidFill>
              </a:rPr>
              <a:t>tạo</a:t>
            </a:r>
            <a:r>
              <a:rPr lang="en-US" sz="1600" dirty="0">
                <a:solidFill>
                  <a:schemeClr val="bg1"/>
                </a:solidFill>
              </a:rPr>
              <a:t> </a:t>
            </a:r>
            <a:r>
              <a:rPr lang="en-US" sz="1600" dirty="0" err="1">
                <a:solidFill>
                  <a:schemeClr val="bg1"/>
                </a:solidFill>
              </a:rPr>
              <a:t>thành</a:t>
            </a:r>
            <a:r>
              <a:rPr lang="en-US" sz="1600" dirty="0">
                <a:solidFill>
                  <a:schemeClr val="bg1"/>
                </a:solidFill>
              </a:rPr>
              <a:t> </a:t>
            </a:r>
            <a:r>
              <a:rPr lang="en-US" sz="1600" dirty="0" err="1">
                <a:solidFill>
                  <a:schemeClr val="bg1"/>
                </a:solidFill>
              </a:rPr>
              <a:t>khí</a:t>
            </a:r>
            <a:r>
              <a:rPr lang="en-US" sz="1600" dirty="0">
                <a:solidFill>
                  <a:schemeClr val="bg1"/>
                </a:solidFill>
              </a:rPr>
              <a:t> </a:t>
            </a:r>
            <a:r>
              <a:rPr lang="en-US" sz="1600" dirty="0" err="1">
                <a:solidFill>
                  <a:schemeClr val="bg1"/>
                </a:solidFill>
              </a:rPr>
              <a:t>cacbonic</a:t>
            </a:r>
            <a:r>
              <a:rPr lang="en-US" sz="1600" dirty="0">
                <a:solidFill>
                  <a:schemeClr val="bg1"/>
                </a:solidFill>
              </a:rPr>
              <a:t> </a:t>
            </a:r>
            <a:r>
              <a:rPr lang="en-US" sz="1600" dirty="0" err="1">
                <a:solidFill>
                  <a:schemeClr val="bg1"/>
                </a:solidFill>
              </a:rPr>
              <a:t>và</a:t>
            </a:r>
            <a:r>
              <a:rPr lang="en-US" sz="1600" dirty="0">
                <a:solidFill>
                  <a:schemeClr val="bg1"/>
                </a:solidFill>
              </a:rPr>
              <a:t> </a:t>
            </a:r>
            <a:r>
              <a:rPr lang="en-US" sz="1600" dirty="0" err="1">
                <a:solidFill>
                  <a:schemeClr val="bg1"/>
                </a:solidFill>
              </a:rPr>
              <a:t>hơi</a:t>
            </a:r>
            <a:r>
              <a:rPr lang="en-US" sz="1600" dirty="0">
                <a:solidFill>
                  <a:schemeClr val="bg1"/>
                </a:solidFill>
              </a:rPr>
              <a:t> </a:t>
            </a:r>
            <a:r>
              <a:rPr lang="en-US" sz="1600" dirty="0" err="1">
                <a:solidFill>
                  <a:schemeClr val="bg1"/>
                </a:solidFill>
              </a:rPr>
              <a:t>nước</a:t>
            </a:r>
            <a:r>
              <a:rPr lang="en-US" sz="1600" dirty="0">
                <a:solidFill>
                  <a:schemeClr val="bg1"/>
                </a:solidFill>
              </a:rPr>
              <a:t>.</a:t>
            </a:r>
          </a:p>
        </p:txBody>
      </p:sp>
      <p:sp>
        <p:nvSpPr>
          <p:cNvPr id="34" name="cau hoi c"/>
          <p:cNvSpPr txBox="1"/>
          <p:nvPr/>
        </p:nvSpPr>
        <p:spPr>
          <a:xfrm>
            <a:off x="1106008" y="6060424"/>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C. </a:t>
            </a:r>
            <a:r>
              <a:rPr lang="en-US" sz="1600" dirty="0" err="1">
                <a:solidFill>
                  <a:schemeClr val="bg1"/>
                </a:solidFill>
              </a:rPr>
              <a:t>Sắt</a:t>
            </a:r>
            <a:r>
              <a:rPr lang="en-US" sz="1600" dirty="0">
                <a:solidFill>
                  <a:schemeClr val="bg1"/>
                </a:solidFill>
              </a:rPr>
              <a:t> </a:t>
            </a:r>
            <a:r>
              <a:rPr lang="en-US" sz="1600" dirty="0" err="1">
                <a:solidFill>
                  <a:schemeClr val="bg1"/>
                </a:solidFill>
              </a:rPr>
              <a:t>cháy</a:t>
            </a:r>
            <a:r>
              <a:rPr lang="en-US" sz="1600" dirty="0">
                <a:solidFill>
                  <a:schemeClr val="bg1"/>
                </a:solidFill>
              </a:rPr>
              <a:t> </a:t>
            </a:r>
            <a:r>
              <a:rPr lang="en-US" sz="1600" dirty="0" err="1">
                <a:solidFill>
                  <a:schemeClr val="bg1"/>
                </a:solidFill>
              </a:rPr>
              <a:t>trong</a:t>
            </a:r>
            <a:r>
              <a:rPr lang="en-US" sz="1600" dirty="0">
                <a:solidFill>
                  <a:schemeClr val="bg1"/>
                </a:solidFill>
              </a:rPr>
              <a:t> </a:t>
            </a:r>
            <a:r>
              <a:rPr lang="en-US" sz="1600" dirty="0" err="1">
                <a:solidFill>
                  <a:schemeClr val="bg1"/>
                </a:solidFill>
              </a:rPr>
              <a:t>lưu</a:t>
            </a:r>
            <a:r>
              <a:rPr lang="en-US" sz="1600" dirty="0">
                <a:solidFill>
                  <a:schemeClr val="bg1"/>
                </a:solidFill>
              </a:rPr>
              <a:t> </a:t>
            </a:r>
            <a:r>
              <a:rPr lang="en-US" sz="1600" dirty="0" err="1">
                <a:solidFill>
                  <a:schemeClr val="bg1"/>
                </a:solidFill>
              </a:rPr>
              <a:t>huỳnh</a:t>
            </a:r>
            <a:r>
              <a:rPr lang="en-US" sz="1600" dirty="0">
                <a:solidFill>
                  <a:schemeClr val="bg1"/>
                </a:solidFill>
              </a:rPr>
              <a:t>, </a:t>
            </a:r>
            <a:r>
              <a:rPr lang="en-US" sz="1600" dirty="0" err="1">
                <a:solidFill>
                  <a:schemeClr val="bg1"/>
                </a:solidFill>
              </a:rPr>
              <a:t>tạo</a:t>
            </a:r>
            <a:r>
              <a:rPr lang="en-US" sz="1600" dirty="0">
                <a:solidFill>
                  <a:schemeClr val="bg1"/>
                </a:solidFill>
              </a:rPr>
              <a:t> </a:t>
            </a:r>
            <a:r>
              <a:rPr lang="en-US" sz="1600" dirty="0" err="1">
                <a:solidFill>
                  <a:schemeClr val="bg1"/>
                </a:solidFill>
              </a:rPr>
              <a:t>thành</a:t>
            </a:r>
            <a:r>
              <a:rPr lang="en-US" sz="1600" dirty="0">
                <a:solidFill>
                  <a:schemeClr val="bg1"/>
                </a:solidFill>
              </a:rPr>
              <a:t> </a:t>
            </a:r>
            <a:r>
              <a:rPr lang="en-US" sz="1600" dirty="0" err="1">
                <a:solidFill>
                  <a:schemeClr val="bg1"/>
                </a:solidFill>
              </a:rPr>
              <a:t>muối</a:t>
            </a:r>
            <a:r>
              <a:rPr lang="en-US" sz="1600" dirty="0">
                <a:solidFill>
                  <a:schemeClr val="bg1"/>
                </a:solidFill>
              </a:rPr>
              <a:t> </a:t>
            </a:r>
            <a:r>
              <a:rPr lang="en-US" sz="1600" dirty="0" err="1">
                <a:solidFill>
                  <a:schemeClr val="bg1"/>
                </a:solidFill>
              </a:rPr>
              <a:t>sắt</a:t>
            </a:r>
            <a:r>
              <a:rPr lang="en-US" sz="1600" dirty="0">
                <a:solidFill>
                  <a:schemeClr val="bg1"/>
                </a:solidFill>
              </a:rPr>
              <a:t>(II) </a:t>
            </a:r>
            <a:r>
              <a:rPr lang="en-US" sz="1600" dirty="0" err="1">
                <a:solidFill>
                  <a:schemeClr val="bg1"/>
                </a:solidFill>
              </a:rPr>
              <a:t>sufua</a:t>
            </a:r>
            <a:r>
              <a:rPr lang="en-US" sz="1600" dirty="0">
                <a:solidFill>
                  <a:schemeClr val="bg1"/>
                </a:solidFill>
              </a:rPr>
              <a:t>.</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384917" y="3616546"/>
            <a:ext cx="9383697" cy="1198880"/>
          </a:xfrm>
          <a:prstGeom prst="rect">
            <a:avLst/>
          </a:prstGeom>
          <a:noFill/>
        </p:spPr>
        <p:txBody>
          <a:bodyPr wrap="square" rtlCol="0">
            <a:spAutoFit/>
          </a:bodyPr>
          <a:lstStyle/>
          <a:p>
            <a:pPr lvl="0">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hỏi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10: </a:t>
            </a:r>
            <a:r>
              <a:rPr lang="en-US" sz="3600" b="1" dirty="0" err="1">
                <a:solidFill>
                  <a:schemeClr val="bg1"/>
                </a:solidFill>
                <a:latin typeface="Times New Roman" panose="02020603050405020304" pitchFamily="18" charset="0"/>
                <a:cs typeface="Times New Roman" panose="02020603050405020304" pitchFamily="18" charset="0"/>
              </a:rPr>
              <a:t>Trong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tượng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thiên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nhiên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đây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tượng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hoá</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là</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5" name="bang b"/>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p:cNvSpPr txBox="1"/>
          <p:nvPr/>
        </p:nvSpPr>
        <p:spPr>
          <a:xfrm>
            <a:off x="6435571" y="5133469"/>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B. </a:t>
            </a:r>
            <a:r>
              <a:rPr lang="en-US" sz="1600" dirty="0" err="1">
                <a:solidFill>
                  <a:schemeClr val="bg1"/>
                </a:solidFill>
              </a:rPr>
              <a:t>Hơi</a:t>
            </a:r>
            <a:r>
              <a:rPr lang="en-US" sz="1600" dirty="0">
                <a:solidFill>
                  <a:schemeClr val="bg1"/>
                </a:solidFill>
              </a:rPr>
              <a:t> </a:t>
            </a:r>
            <a:r>
              <a:rPr lang="en-US" sz="1600" dirty="0" err="1">
                <a:solidFill>
                  <a:schemeClr val="bg1"/>
                </a:solidFill>
              </a:rPr>
              <a:t>nước</a:t>
            </a:r>
            <a:r>
              <a:rPr lang="en-US" sz="1600" dirty="0">
                <a:solidFill>
                  <a:schemeClr val="bg1"/>
                </a:solidFill>
              </a:rPr>
              <a:t> </a:t>
            </a:r>
            <a:r>
              <a:rPr lang="en-US" sz="1600" dirty="0" err="1">
                <a:solidFill>
                  <a:schemeClr val="bg1"/>
                </a:solidFill>
              </a:rPr>
              <a:t>trong</a:t>
            </a:r>
            <a:r>
              <a:rPr lang="en-US" sz="1600" dirty="0">
                <a:solidFill>
                  <a:schemeClr val="bg1"/>
                </a:solidFill>
              </a:rPr>
              <a:t> </a:t>
            </a:r>
            <a:r>
              <a:rPr lang="en-US" sz="1600" dirty="0" err="1">
                <a:solidFill>
                  <a:schemeClr val="bg1"/>
                </a:solidFill>
              </a:rPr>
              <a:t>các</a:t>
            </a:r>
            <a:r>
              <a:rPr lang="en-US" sz="1600" dirty="0">
                <a:solidFill>
                  <a:schemeClr val="bg1"/>
                </a:solidFill>
              </a:rPr>
              <a:t> </a:t>
            </a:r>
            <a:r>
              <a:rPr lang="en-US" sz="1600" dirty="0" err="1">
                <a:solidFill>
                  <a:schemeClr val="bg1"/>
                </a:solidFill>
              </a:rPr>
              <a:t>đám</a:t>
            </a:r>
            <a:r>
              <a:rPr lang="en-US" sz="1600" dirty="0">
                <a:solidFill>
                  <a:schemeClr val="bg1"/>
                </a:solidFill>
              </a:rPr>
              <a:t> </a:t>
            </a:r>
            <a:r>
              <a:rPr lang="en-US" sz="1600" dirty="0" err="1">
                <a:solidFill>
                  <a:schemeClr val="bg1"/>
                </a:solidFill>
              </a:rPr>
              <a:t>mây</a:t>
            </a:r>
            <a:r>
              <a:rPr lang="en-US" sz="1600" dirty="0">
                <a:solidFill>
                  <a:schemeClr val="bg1"/>
                </a:solidFill>
              </a:rPr>
              <a:t> </a:t>
            </a:r>
            <a:r>
              <a:rPr lang="en-US" sz="1600" dirty="0" err="1">
                <a:solidFill>
                  <a:schemeClr val="bg1"/>
                </a:solidFill>
              </a:rPr>
              <a:t>ngưng</a:t>
            </a:r>
            <a:r>
              <a:rPr lang="en-US" sz="1600" dirty="0">
                <a:solidFill>
                  <a:schemeClr val="bg1"/>
                </a:solidFill>
              </a:rPr>
              <a:t> </a:t>
            </a:r>
            <a:r>
              <a:rPr lang="en-US" sz="1600" dirty="0" err="1">
                <a:solidFill>
                  <a:schemeClr val="bg1"/>
                </a:solidFill>
              </a:rPr>
              <a:t>tụ</a:t>
            </a:r>
            <a:r>
              <a:rPr lang="en-US" sz="1600" dirty="0">
                <a:solidFill>
                  <a:schemeClr val="bg1"/>
                </a:solidFill>
              </a:rPr>
              <a:t> </a:t>
            </a:r>
            <a:r>
              <a:rPr lang="en-US" sz="1600" dirty="0" err="1">
                <a:solidFill>
                  <a:schemeClr val="bg1"/>
                </a:solidFill>
              </a:rPr>
              <a:t>và</a:t>
            </a:r>
            <a:r>
              <a:rPr lang="en-US" sz="1600" dirty="0">
                <a:solidFill>
                  <a:schemeClr val="bg1"/>
                </a:solidFill>
              </a:rPr>
              <a:t> </a:t>
            </a:r>
            <a:r>
              <a:rPr lang="en-US" sz="1600" dirty="0" err="1">
                <a:solidFill>
                  <a:schemeClr val="bg1"/>
                </a:solidFill>
              </a:rPr>
              <a:t>rơi</a:t>
            </a:r>
            <a:r>
              <a:rPr lang="en-US" sz="1600" dirty="0">
                <a:solidFill>
                  <a:schemeClr val="bg1"/>
                </a:solidFill>
              </a:rPr>
              <a:t> </a:t>
            </a:r>
            <a:r>
              <a:rPr lang="en-US" sz="1600" dirty="0" err="1">
                <a:solidFill>
                  <a:schemeClr val="bg1"/>
                </a:solidFill>
              </a:rPr>
              <a:t>xuống</a:t>
            </a:r>
            <a:r>
              <a:rPr lang="en-US" sz="1600" dirty="0">
                <a:solidFill>
                  <a:schemeClr val="bg1"/>
                </a:solidFill>
              </a:rPr>
              <a:t> </a:t>
            </a:r>
            <a:r>
              <a:rPr lang="en-US" sz="1600" dirty="0" err="1">
                <a:solidFill>
                  <a:schemeClr val="bg1"/>
                </a:solidFill>
              </a:rPr>
              <a:t>tạo</a:t>
            </a:r>
            <a:r>
              <a:rPr lang="en-US" sz="1600" dirty="0">
                <a:solidFill>
                  <a:schemeClr val="bg1"/>
                </a:solidFill>
              </a:rPr>
              <a:t> ra </a:t>
            </a:r>
            <a:r>
              <a:rPr lang="en-US" sz="1600" dirty="0" err="1">
                <a:solidFill>
                  <a:schemeClr val="bg1"/>
                </a:solidFill>
              </a:rPr>
              <a:t>mưa</a:t>
            </a:r>
            <a:r>
              <a:rPr lang="en-US" sz="1600" dirty="0">
                <a:solidFill>
                  <a:schemeClr val="bg1"/>
                </a:solidFill>
              </a:rPr>
              <a:t>.</a:t>
            </a:r>
          </a:p>
        </p:txBody>
      </p:sp>
      <p:sp>
        <p:nvSpPr>
          <p:cNvPr id="27" name="cau hoi c"/>
          <p:cNvSpPr txBox="1"/>
          <p:nvPr/>
        </p:nvSpPr>
        <p:spPr>
          <a:xfrm>
            <a:off x="1106007" y="5988604"/>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rPr>
              <a:t>C. </a:t>
            </a:r>
            <a:r>
              <a:rPr lang="en-US" sz="1600" dirty="0" err="1">
                <a:solidFill>
                  <a:schemeClr val="bg1"/>
                </a:solidFill>
              </a:rPr>
              <a:t>Nạn</a:t>
            </a:r>
            <a:r>
              <a:rPr lang="en-US" sz="1600" dirty="0">
                <a:solidFill>
                  <a:schemeClr val="bg1"/>
                </a:solidFill>
              </a:rPr>
              <a:t> </a:t>
            </a:r>
            <a:r>
              <a:rPr lang="en-US" sz="1600" dirty="0" err="1">
                <a:solidFill>
                  <a:schemeClr val="bg1"/>
                </a:solidFill>
              </a:rPr>
              <a:t>cháy</a:t>
            </a:r>
            <a:r>
              <a:rPr lang="en-US" sz="1600" dirty="0">
                <a:solidFill>
                  <a:schemeClr val="bg1"/>
                </a:solidFill>
              </a:rPr>
              <a:t> </a:t>
            </a:r>
            <a:r>
              <a:rPr lang="en-US" sz="1600" dirty="0" err="1">
                <a:solidFill>
                  <a:schemeClr val="bg1"/>
                </a:solidFill>
              </a:rPr>
              <a:t>rừng</a:t>
            </a:r>
            <a:r>
              <a:rPr lang="en-US" sz="1600" dirty="0">
                <a:solidFill>
                  <a:schemeClr val="bg1"/>
                </a:solidFill>
              </a:rPr>
              <a:t> </a:t>
            </a:r>
            <a:r>
              <a:rPr lang="en-US" sz="1600" dirty="0" err="1">
                <a:solidFill>
                  <a:schemeClr val="bg1"/>
                </a:solidFill>
              </a:rPr>
              <a:t>tạo</a:t>
            </a:r>
            <a:r>
              <a:rPr lang="en-US" sz="1600" dirty="0">
                <a:solidFill>
                  <a:schemeClr val="bg1"/>
                </a:solidFill>
              </a:rPr>
              <a:t> </a:t>
            </a:r>
            <a:r>
              <a:rPr lang="en-US" sz="1600" dirty="0" err="1">
                <a:solidFill>
                  <a:schemeClr val="bg1"/>
                </a:solidFill>
              </a:rPr>
              <a:t>khói</a:t>
            </a:r>
            <a:r>
              <a:rPr lang="en-US" sz="1600" dirty="0">
                <a:solidFill>
                  <a:schemeClr val="bg1"/>
                </a:solidFill>
              </a:rPr>
              <a:t> </a:t>
            </a:r>
            <a:r>
              <a:rPr lang="en-US" sz="1600" dirty="0" err="1">
                <a:solidFill>
                  <a:schemeClr val="bg1"/>
                </a:solidFill>
              </a:rPr>
              <a:t>đen</a:t>
            </a:r>
            <a:r>
              <a:rPr lang="en-US" sz="1600" dirty="0">
                <a:solidFill>
                  <a:schemeClr val="bg1"/>
                </a:solidFill>
              </a:rPr>
              <a:t> </a:t>
            </a:r>
            <a:r>
              <a:rPr lang="en-US" sz="1600" dirty="0" err="1">
                <a:solidFill>
                  <a:schemeClr val="bg1"/>
                </a:solidFill>
              </a:rPr>
              <a:t>dày</a:t>
            </a:r>
            <a:r>
              <a:rPr lang="en-US" sz="1600" dirty="0">
                <a:solidFill>
                  <a:schemeClr val="bg1"/>
                </a:solidFill>
              </a:rPr>
              <a:t> </a:t>
            </a:r>
            <a:r>
              <a:rPr lang="en-US" sz="1600" dirty="0" err="1">
                <a:solidFill>
                  <a:schemeClr val="bg1"/>
                </a:solidFill>
              </a:rPr>
              <a:t>đặc</a:t>
            </a:r>
            <a:r>
              <a:rPr lang="en-US" sz="1600" dirty="0">
                <a:solidFill>
                  <a:schemeClr val="bg1"/>
                </a:solidFill>
              </a:rPr>
              <a:t> </a:t>
            </a:r>
            <a:r>
              <a:rPr lang="en-US" sz="1600" dirty="0" err="1">
                <a:solidFill>
                  <a:schemeClr val="bg1"/>
                </a:solidFill>
              </a:rPr>
              <a:t>gây</a:t>
            </a:r>
            <a:r>
              <a:rPr lang="en-US" sz="1600" dirty="0">
                <a:solidFill>
                  <a:schemeClr val="bg1"/>
                </a:solidFill>
              </a:rPr>
              <a:t> ô </a:t>
            </a:r>
            <a:r>
              <a:rPr lang="en-US" sz="1600" dirty="0" err="1">
                <a:solidFill>
                  <a:schemeClr val="bg1"/>
                </a:solidFill>
              </a:rPr>
              <a:t>nhiễm</a:t>
            </a:r>
            <a:r>
              <a:rPr lang="en-US" sz="1600" dirty="0">
                <a:solidFill>
                  <a:schemeClr val="bg1"/>
                </a:solidFill>
              </a:rPr>
              <a:t> </a:t>
            </a:r>
            <a:r>
              <a:rPr lang="en-US" sz="1600" dirty="0" err="1">
                <a:solidFill>
                  <a:schemeClr val="bg1"/>
                </a:solidFill>
              </a:rPr>
              <a:t>môi</a:t>
            </a:r>
            <a:r>
              <a:rPr lang="en-US" sz="1600" dirty="0">
                <a:solidFill>
                  <a:schemeClr val="bg1"/>
                </a:solidFill>
              </a:rPr>
              <a:t> </a:t>
            </a:r>
            <a:r>
              <a:rPr lang="en-US" sz="1600" dirty="0" err="1">
                <a:solidFill>
                  <a:schemeClr val="bg1"/>
                </a:solidFill>
              </a:rPr>
              <a:t>trường</a:t>
            </a:r>
            <a:r>
              <a:rPr lang="en-US" sz="1600" dirty="0">
                <a:solidFill>
                  <a:schemeClr val="bg1"/>
                </a:solidFill>
              </a:rPr>
              <a:t>.</a:t>
            </a: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3" name="cau hoi a"/>
          <p:cNvSpPr txBox="1"/>
          <p:nvPr/>
        </p:nvSpPr>
        <p:spPr>
          <a:xfrm>
            <a:off x="1106007" y="5145078"/>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Tahoma" panose="020B0604030504040204" charset="0"/>
                <a:cs typeface="Tahoma" panose="020B0604030504040204" charset="0"/>
              </a:rPr>
              <a:t>A. </a:t>
            </a:r>
            <a:r>
              <a:rPr lang="en-US" sz="1600" dirty="0" err="1">
                <a:solidFill>
                  <a:schemeClr val="bg1"/>
                </a:solidFill>
              </a:rPr>
              <a:t>Sáng</a:t>
            </a:r>
            <a:r>
              <a:rPr lang="en-US" sz="1600" dirty="0">
                <a:solidFill>
                  <a:schemeClr val="bg1"/>
                </a:solidFill>
              </a:rPr>
              <a:t> </a:t>
            </a:r>
            <a:r>
              <a:rPr lang="en-US" sz="1600" dirty="0" err="1">
                <a:solidFill>
                  <a:schemeClr val="bg1"/>
                </a:solidFill>
              </a:rPr>
              <a:t>sớm</a:t>
            </a:r>
            <a:r>
              <a:rPr lang="en-US" sz="1600" dirty="0">
                <a:solidFill>
                  <a:schemeClr val="bg1"/>
                </a:solidFill>
              </a:rPr>
              <a:t>, </a:t>
            </a:r>
            <a:r>
              <a:rPr lang="en-US" sz="1600" dirty="0" err="1">
                <a:solidFill>
                  <a:schemeClr val="bg1"/>
                </a:solidFill>
              </a:rPr>
              <a:t>khi</a:t>
            </a:r>
            <a:r>
              <a:rPr lang="en-US" sz="1600" dirty="0">
                <a:solidFill>
                  <a:schemeClr val="bg1"/>
                </a:solidFill>
              </a:rPr>
              <a:t> </a:t>
            </a:r>
            <a:r>
              <a:rPr lang="en-US" sz="1600" dirty="0" err="1">
                <a:solidFill>
                  <a:schemeClr val="bg1"/>
                </a:solidFill>
              </a:rPr>
              <a:t>mặt</a:t>
            </a:r>
            <a:r>
              <a:rPr lang="en-US" sz="1600" dirty="0">
                <a:solidFill>
                  <a:schemeClr val="bg1"/>
                </a:solidFill>
              </a:rPr>
              <a:t> </a:t>
            </a:r>
            <a:r>
              <a:rPr lang="en-US" sz="1600" dirty="0" err="1">
                <a:solidFill>
                  <a:schemeClr val="bg1"/>
                </a:solidFill>
              </a:rPr>
              <a:t>trời</a:t>
            </a:r>
            <a:r>
              <a:rPr lang="en-US" sz="1600" dirty="0">
                <a:solidFill>
                  <a:schemeClr val="bg1"/>
                </a:solidFill>
              </a:rPr>
              <a:t> </a:t>
            </a:r>
            <a:r>
              <a:rPr lang="en-US" sz="1600" dirty="0" err="1">
                <a:solidFill>
                  <a:schemeClr val="bg1"/>
                </a:solidFill>
              </a:rPr>
              <a:t>mọc</a:t>
            </a:r>
            <a:r>
              <a:rPr lang="en-US" sz="1600" dirty="0">
                <a:solidFill>
                  <a:schemeClr val="bg1"/>
                </a:solidFill>
              </a:rPr>
              <a:t> </a:t>
            </a:r>
            <a:r>
              <a:rPr lang="en-US" sz="1600" dirty="0" err="1">
                <a:solidFill>
                  <a:schemeClr val="bg1"/>
                </a:solidFill>
              </a:rPr>
              <a:t>sương</a:t>
            </a:r>
            <a:r>
              <a:rPr lang="en-US" sz="1600" dirty="0">
                <a:solidFill>
                  <a:schemeClr val="bg1"/>
                </a:solidFill>
              </a:rPr>
              <a:t> </a:t>
            </a:r>
            <a:r>
              <a:rPr lang="en-US" sz="1600" dirty="0" err="1">
                <a:solidFill>
                  <a:schemeClr val="bg1"/>
                </a:solidFill>
              </a:rPr>
              <a:t>mù</a:t>
            </a:r>
            <a:r>
              <a:rPr lang="en-US" sz="1600" dirty="0">
                <a:solidFill>
                  <a:schemeClr val="bg1"/>
                </a:solidFill>
              </a:rPr>
              <a:t> tan </a:t>
            </a:r>
            <a:r>
              <a:rPr lang="en-US" sz="1600" dirty="0" err="1">
                <a:solidFill>
                  <a:schemeClr val="bg1"/>
                </a:solidFill>
              </a:rPr>
              <a:t>dần</a:t>
            </a:r>
            <a:r>
              <a:rPr lang="en-US" sz="1600" dirty="0">
                <a:solidFill>
                  <a:schemeClr val="bg1"/>
                </a:solidFill>
              </a:rPr>
              <a:t>.</a:t>
            </a:r>
          </a:p>
        </p:txBody>
      </p:sp>
      <p:sp>
        <p:nvSpPr>
          <p:cNvPr id="34" name="cau hoi d"/>
          <p:cNvSpPr txBox="1"/>
          <p:nvPr/>
        </p:nvSpPr>
        <p:spPr>
          <a:xfrm>
            <a:off x="6435571" y="6060425"/>
            <a:ext cx="4650419" cy="584775"/>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rPr>
              <a:t>D. </a:t>
            </a:r>
            <a:r>
              <a:rPr lang="en-US" sz="1600" dirty="0">
                <a:solidFill>
                  <a:schemeClr val="bg1"/>
                </a:solidFill>
              </a:rPr>
              <a:t>Khi </a:t>
            </a:r>
            <a:r>
              <a:rPr lang="en-US" sz="1600" dirty="0" err="1">
                <a:solidFill>
                  <a:schemeClr val="bg1"/>
                </a:solidFill>
              </a:rPr>
              <a:t>mưa</a:t>
            </a:r>
            <a:r>
              <a:rPr lang="en-US" sz="1600" dirty="0">
                <a:solidFill>
                  <a:schemeClr val="bg1"/>
                </a:solidFill>
              </a:rPr>
              <a:t> </a:t>
            </a:r>
            <a:r>
              <a:rPr lang="en-US" sz="1600" dirty="0" err="1">
                <a:solidFill>
                  <a:schemeClr val="bg1"/>
                </a:solidFill>
              </a:rPr>
              <a:t>giông</a:t>
            </a:r>
            <a:r>
              <a:rPr lang="en-US" sz="1600" dirty="0">
                <a:solidFill>
                  <a:schemeClr val="bg1"/>
                </a:solidFill>
              </a:rPr>
              <a:t> </a:t>
            </a:r>
            <a:r>
              <a:rPr lang="en-US" sz="1600" dirty="0" err="1">
                <a:solidFill>
                  <a:schemeClr val="bg1"/>
                </a:solidFill>
              </a:rPr>
              <a:t>thường</a:t>
            </a:r>
            <a:r>
              <a:rPr lang="en-US" sz="1600" dirty="0">
                <a:solidFill>
                  <a:schemeClr val="bg1"/>
                </a:solidFill>
              </a:rPr>
              <a:t> </a:t>
            </a:r>
            <a:r>
              <a:rPr lang="en-US" sz="1600" dirty="0" err="1">
                <a:solidFill>
                  <a:schemeClr val="bg1"/>
                </a:solidFill>
              </a:rPr>
              <a:t>có</a:t>
            </a:r>
            <a:r>
              <a:rPr lang="en-US" sz="1600" dirty="0">
                <a:solidFill>
                  <a:schemeClr val="bg1"/>
                </a:solidFill>
              </a:rPr>
              <a:t> </a:t>
            </a:r>
            <a:r>
              <a:rPr lang="en-US" sz="1600" dirty="0" err="1">
                <a:solidFill>
                  <a:schemeClr val="bg1"/>
                </a:solidFill>
              </a:rPr>
              <a:t>sấm</a:t>
            </a:r>
            <a:r>
              <a:rPr lang="en-US" sz="1600" dirty="0">
                <a:solidFill>
                  <a:schemeClr val="bg1"/>
                </a:solidFill>
              </a:rPr>
              <a:t> </a:t>
            </a:r>
            <a:r>
              <a:rPr lang="en-US" sz="1600" dirty="0" err="1">
                <a:solidFill>
                  <a:schemeClr val="bg1"/>
                </a:solidFill>
              </a:rPr>
              <a:t>sét</a:t>
            </a:r>
            <a:r>
              <a:rPr lang="en-US" sz="1600" dirty="0">
                <a:solidFill>
                  <a:schemeClr val="bg1"/>
                </a:solidFill>
              </a:rPr>
              <a:t>..</a:t>
            </a:r>
          </a:p>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defRPr/>
            </a:pPr>
            <a:endParaRPr kumimoji="0" lang="en-US" sz="1600" b="0" i="0" u="none" strike="noStrike" kern="1200" cap="none" spc="0" normalizeH="0" baseline="0" noProof="0" dirty="0">
              <a:ln>
                <a:noFill/>
              </a:ln>
              <a:solidFill>
                <a:schemeClr val="bg1"/>
              </a:solidFill>
              <a:effectLst/>
              <a:uLnTx/>
              <a:uFillTx/>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7"/>
            <a:ext cx="10972800" cy="1143000"/>
          </a:xfrm>
        </p:spPr>
        <p:txBody>
          <a:bodyPr/>
          <a:lstStyle/>
          <a:p>
            <a:r>
              <a:rPr lang="vi-VN" altLang="en-US" dirty="0">
                <a:latin typeface="+mj-lt"/>
              </a:rPr>
              <a:t>VẬN DỤNG</a:t>
            </a:r>
          </a:p>
        </p:txBody>
      </p:sp>
      <p:sp>
        <p:nvSpPr>
          <p:cNvPr id="3" name="Text Placeholder 2"/>
          <p:cNvSpPr>
            <a:spLocks noGrp="1"/>
          </p:cNvSpPr>
          <p:nvPr>
            <p:ph type="body" idx="1"/>
          </p:nvPr>
        </p:nvSpPr>
        <p:spPr>
          <a:xfrm>
            <a:off x="695960" y="854710"/>
            <a:ext cx="10972800" cy="2237105"/>
          </a:xfrm>
        </p:spPr>
        <p:txBody>
          <a:bodyPr/>
          <a:lstStyle/>
          <a:p>
            <a:pPr marL="114300" indent="0" algn="just">
              <a:buNone/>
            </a:pP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ngại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tan ở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3578860" y="3286125"/>
            <a:ext cx="5638800" cy="3352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53"/>
        <p:cNvGrpSpPr/>
        <p:nvPr/>
      </p:nvGrpSpPr>
      <p:grpSpPr>
        <a:xfrm>
          <a:off x="0" y="0"/>
          <a:ext cx="0" cy="0"/>
          <a:chOff x="0" y="0"/>
          <a:chExt cx="0" cy="0"/>
        </a:xfrm>
      </p:grpSpPr>
      <p:sp>
        <p:nvSpPr>
          <p:cNvPr id="354" name="Google Shape;354;p28"/>
          <p:cNvSpPr/>
          <p:nvPr/>
        </p:nvSpPr>
        <p:spPr>
          <a:xfrm>
            <a:off x="6914634" y="2362200"/>
            <a:ext cx="18473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9600" b="0"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355" name="Google Shape;355;p28"/>
          <p:cNvPicPr preferRelativeResize="0"/>
          <p:nvPr/>
        </p:nvPicPr>
        <p:blipFill rotWithShape="1">
          <a:blip r:embed="rId4"/>
          <a:srcRect/>
          <a:stretch>
            <a:fillRect/>
          </a:stretch>
        </p:blipFill>
        <p:spPr>
          <a:xfrm>
            <a:off x="8961861" y="4052733"/>
            <a:ext cx="3276600" cy="1404257"/>
          </a:xfrm>
          <a:prstGeom prst="rect">
            <a:avLst/>
          </a:prstGeom>
          <a:noFill/>
          <a:ln>
            <a:noFill/>
          </a:ln>
        </p:spPr>
      </p:pic>
      <p:pic>
        <p:nvPicPr>
          <p:cNvPr id="356" name="Google Shape;356;p28"/>
          <p:cNvPicPr preferRelativeResize="0"/>
          <p:nvPr/>
        </p:nvPicPr>
        <p:blipFill rotWithShape="1">
          <a:blip r:embed="rId5"/>
          <a:srcRect l="93704" t="40025" b="46220"/>
          <a:stretch>
            <a:fillRect/>
          </a:stretch>
        </p:blipFill>
        <p:spPr>
          <a:xfrm>
            <a:off x="152400" y="93396"/>
            <a:ext cx="1529573" cy="1670314"/>
          </a:xfrm>
          <a:prstGeom prst="rect">
            <a:avLst/>
          </a:prstGeom>
          <a:noFill/>
          <a:ln>
            <a:noFill/>
          </a:ln>
        </p:spPr>
      </p:pic>
      <p:pic>
        <p:nvPicPr>
          <p:cNvPr id="357" name="Google Shape;357;p28"/>
          <p:cNvPicPr preferRelativeResize="0"/>
          <p:nvPr/>
        </p:nvPicPr>
        <p:blipFill rotWithShape="1">
          <a:blip r:embed="rId6"/>
          <a:srcRect/>
          <a:stretch>
            <a:fillRect/>
          </a:stretch>
        </p:blipFill>
        <p:spPr>
          <a:xfrm rot="3582991">
            <a:off x="64493" y="3803364"/>
            <a:ext cx="2446316" cy="2466345"/>
          </a:xfrm>
          <a:prstGeom prst="rect">
            <a:avLst/>
          </a:prstGeom>
          <a:noFill/>
          <a:ln>
            <a:noFill/>
          </a:ln>
        </p:spPr>
      </p:pic>
      <p:pic>
        <p:nvPicPr>
          <p:cNvPr id="358" name="Google Shape;358;p28"/>
          <p:cNvPicPr preferRelativeResize="0"/>
          <p:nvPr/>
        </p:nvPicPr>
        <p:blipFill rotWithShape="1">
          <a:blip r:embed="rId7"/>
          <a:srcRect/>
          <a:stretch>
            <a:fillRect/>
          </a:stretch>
        </p:blipFill>
        <p:spPr>
          <a:xfrm>
            <a:off x="11139334" y="324511"/>
            <a:ext cx="866052" cy="1549099"/>
          </a:xfrm>
          <a:prstGeom prst="rect">
            <a:avLst/>
          </a:prstGeom>
          <a:noFill/>
          <a:ln>
            <a:noFill/>
          </a:ln>
        </p:spPr>
      </p:pic>
      <p:pic>
        <p:nvPicPr>
          <p:cNvPr id="359" name="Google Shape;359;p28"/>
          <p:cNvPicPr preferRelativeResize="0"/>
          <p:nvPr/>
        </p:nvPicPr>
        <p:blipFill rotWithShape="1">
          <a:blip r:embed="rId8"/>
          <a:srcRect/>
          <a:stretch>
            <a:fillRect/>
          </a:stretch>
        </p:blipFill>
        <p:spPr>
          <a:xfrm rot="-1895498">
            <a:off x="7530691" y="-267192"/>
            <a:ext cx="2591655" cy="2732506"/>
          </a:xfrm>
          <a:prstGeom prst="rect">
            <a:avLst/>
          </a:prstGeom>
          <a:noFill/>
          <a:ln>
            <a:noFill/>
          </a:ln>
        </p:spPr>
      </p:pic>
      <p:sp>
        <p:nvSpPr>
          <p:cNvPr id="360" name="Google Shape;360;p28"/>
          <p:cNvSpPr/>
          <p:nvPr/>
        </p:nvSpPr>
        <p:spPr>
          <a:xfrm>
            <a:off x="4256942" y="2306725"/>
            <a:ext cx="367812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chemeClr val="lt1"/>
                </a:solidFill>
                <a:latin typeface="Calibri" panose="020F0502020204030204"/>
                <a:ea typeface="Calibri" panose="020F0502020204030204"/>
                <a:cs typeface="Calibri" panose="020F0502020204030204"/>
                <a:sym typeface="Calibri" panose="020F0502020204030204"/>
              </a:rPr>
              <a:t>THANKS</a:t>
            </a:r>
            <a:endParaRPr sz="8000" b="1">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7"/>
                                        </p:tgtEl>
                                        <p:attrNameLst>
                                          <p:attrName>style.visibility</p:attrName>
                                        </p:attrNameLst>
                                      </p:cBhvr>
                                      <p:to>
                                        <p:strVal val="visible"/>
                                      </p:to>
                                    </p:set>
                                    <p:animEffect transition="in" filter="fade">
                                      <p:cBhvr>
                                        <p:cTn id="11" dur="1000"/>
                                        <p:tgtEl>
                                          <p:spTgt spid="35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58"/>
                                        </p:tgtEl>
                                        <p:attrNameLst>
                                          <p:attrName>style.visibility</p:attrName>
                                        </p:attrNameLst>
                                      </p:cBhvr>
                                      <p:to>
                                        <p:strVal val="visible"/>
                                      </p:to>
                                    </p:set>
                                    <p:animEffect transition="in" filter="fade">
                                      <p:cBhvr>
                                        <p:cTn id="15" dur="1000"/>
                                        <p:tgtEl>
                                          <p:spTgt spid="35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55"/>
                                        </p:tgtEl>
                                        <p:attrNameLst>
                                          <p:attrName>style.visibility</p:attrName>
                                        </p:attrNameLst>
                                      </p:cBhvr>
                                      <p:to>
                                        <p:strVal val="visible"/>
                                      </p:to>
                                    </p:set>
                                    <p:animEffect transition="in" filter="fade">
                                      <p:cBhvr>
                                        <p:cTn id="19" dur="1000"/>
                                        <p:tgtEl>
                                          <p:spTgt spid="35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59"/>
                                        </p:tgtEl>
                                        <p:attrNameLst>
                                          <p:attrName>style.visibility</p:attrName>
                                        </p:attrNameLst>
                                      </p:cBhvr>
                                      <p:to>
                                        <p:strVal val="visible"/>
                                      </p:to>
                                    </p:set>
                                    <p:animEffect transition="in" filter="fade">
                                      <p:cBhvr>
                                        <p:cTn id="23" dur="1000"/>
                                        <p:tgtEl>
                                          <p:spTgt spid="35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60"/>
                                        </p:tgtEl>
                                        <p:attrNameLst>
                                          <p:attrName>style.visibility</p:attrName>
                                        </p:attrNameLst>
                                      </p:cBhvr>
                                      <p:to>
                                        <p:strVal val="visible"/>
                                      </p:to>
                                    </p:set>
                                    <p:animEffect transition="in" filter="fade">
                                      <p:cBhvr>
                                        <p:cTn id="27" dur="911"/>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3723005" y="3566795"/>
            <a:ext cx="8093710" cy="23056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tx1"/>
                </a:solidFill>
                <a:latin typeface="Calibri" panose="020F0502020204030204"/>
                <a:ea typeface="Calibri" panose="020F0502020204030204"/>
                <a:cs typeface="Calibri" panose="020F0502020204030204"/>
                <a:sym typeface="Calibri" panose="020F0502020204030204"/>
              </a:rPr>
              <a:t>Quan sát nến cháy, một phần nến cháy lỏng, một phần nến bị cháy. Cây nến ngắn dần. Vậy phần nào nến đã bị biến đổi thành chất mới?</a:t>
            </a:r>
          </a:p>
        </p:txBody>
      </p:sp>
      <p:pic>
        <p:nvPicPr>
          <p:cNvPr id="131" name="Google Shape;131;p4"/>
          <p:cNvPicPr preferRelativeResize="0"/>
          <p:nvPr/>
        </p:nvPicPr>
        <p:blipFill rotWithShape="1">
          <a:blip r:embed="rId3"/>
          <a:srcRect/>
          <a:stretch>
            <a:fillRect/>
          </a:stretch>
        </p:blipFill>
        <p:spPr>
          <a:xfrm>
            <a:off x="0" y="3870325"/>
            <a:ext cx="3378200" cy="3016250"/>
          </a:xfrm>
          <a:prstGeom prst="rect">
            <a:avLst/>
          </a:prstGeom>
          <a:noFill/>
          <a:ln>
            <a:noFill/>
          </a:ln>
        </p:spPr>
      </p:pic>
      <p:pic>
        <p:nvPicPr>
          <p:cNvPr id="2" name="Picture Placeholder 0"/>
          <p:cNvPicPr>
            <a:picLocks noGrp="1" noChangeAspect="1"/>
          </p:cNvPicPr>
          <p:nvPr>
            <p:ph type="pic" idx="2"/>
          </p:nvPr>
        </p:nvPicPr>
        <p:blipFill>
          <a:blip r:embed="rId4"/>
          <a:stretch>
            <a:fillRect/>
          </a:stretch>
        </p:blipFill>
        <p:spPr>
          <a:xfrm>
            <a:off x="3533775" y="341630"/>
            <a:ext cx="4810760" cy="2848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descr="imagesCA6MROAZ"/>
          <p:cNvPicPr preferRelativeResize="0"/>
          <p:nvPr/>
        </p:nvPicPr>
        <p:blipFill rotWithShape="1">
          <a:blip r:embed="rId3"/>
          <a:srcRect/>
          <a:stretch>
            <a:fillRect/>
          </a:stretch>
        </p:blipFill>
        <p:spPr>
          <a:xfrm>
            <a:off x="490794" y="0"/>
            <a:ext cx="4541646" cy="3573016"/>
          </a:xfrm>
          <a:prstGeom prst="ellipse">
            <a:avLst/>
          </a:prstGeom>
          <a:noFill/>
          <a:ln>
            <a:noFill/>
          </a:ln>
        </p:spPr>
      </p:pic>
      <p:pic>
        <p:nvPicPr>
          <p:cNvPr id="138" name="Google Shape;138;p5" descr="nuong_banh.jpg picture by nguyentam083"/>
          <p:cNvPicPr preferRelativeResize="0"/>
          <p:nvPr/>
        </p:nvPicPr>
        <p:blipFill rotWithShape="1">
          <a:blip r:embed="rId4"/>
          <a:srcRect l="3249" t="11742" r="2451"/>
          <a:stretch>
            <a:fillRect/>
          </a:stretch>
        </p:blipFill>
        <p:spPr>
          <a:xfrm>
            <a:off x="6498458" y="229973"/>
            <a:ext cx="4306530" cy="3113070"/>
          </a:xfrm>
          <a:prstGeom prst="ellipse">
            <a:avLst/>
          </a:prstGeom>
          <a:noFill/>
          <a:ln>
            <a:noFill/>
          </a:ln>
        </p:spPr>
      </p:pic>
      <p:pic>
        <p:nvPicPr>
          <p:cNvPr id="139" name="Google Shape;139;p5"/>
          <p:cNvPicPr preferRelativeResize="0"/>
          <p:nvPr/>
        </p:nvPicPr>
        <p:blipFill rotWithShape="1">
          <a:blip r:embed="rId5"/>
          <a:srcRect/>
          <a:stretch>
            <a:fillRect/>
          </a:stretch>
        </p:blipFill>
        <p:spPr>
          <a:xfrm>
            <a:off x="1249554" y="3600925"/>
            <a:ext cx="4392488" cy="3307124"/>
          </a:xfrm>
          <a:prstGeom prst="ellipse">
            <a:avLst/>
          </a:prstGeom>
          <a:noFill/>
          <a:ln>
            <a:noFill/>
          </a:ln>
        </p:spPr>
      </p:pic>
      <p:pic>
        <p:nvPicPr>
          <p:cNvPr id="140" name="Google Shape;140;p5"/>
          <p:cNvPicPr preferRelativeResize="0"/>
          <p:nvPr/>
        </p:nvPicPr>
        <p:blipFill rotWithShape="1">
          <a:blip r:embed="rId6"/>
          <a:srcRect/>
          <a:stretch>
            <a:fillRect/>
          </a:stretch>
        </p:blipFill>
        <p:spPr>
          <a:xfrm>
            <a:off x="6400802" y="3429000"/>
            <a:ext cx="5140174" cy="3369233"/>
          </a:xfrm>
          <a:prstGeom prst="ellipse">
            <a:avLst/>
          </a:prstGeom>
          <a:noFill/>
          <a:ln>
            <a:noFill/>
          </a:ln>
          <a:effectLst>
            <a:outerShdw blurRad="76200" dist="38100" dir="78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descr="Hình ảnh103"/>
          <p:cNvPicPr preferRelativeResize="0"/>
          <p:nvPr/>
        </p:nvPicPr>
        <p:blipFill rotWithShape="1">
          <a:blip r:embed="rId3"/>
          <a:srcRect/>
          <a:stretch>
            <a:fillRect/>
          </a:stretch>
        </p:blipFill>
        <p:spPr>
          <a:xfrm>
            <a:off x="1731010" y="1925955"/>
            <a:ext cx="4561840" cy="3941445"/>
          </a:xfrm>
          <a:prstGeom prst="rect">
            <a:avLst/>
          </a:prstGeom>
          <a:noFill/>
          <a:ln>
            <a:noFill/>
          </a:ln>
        </p:spPr>
      </p:pic>
      <p:pic>
        <p:nvPicPr>
          <p:cNvPr id="146" name="Google Shape;146;p6"/>
          <p:cNvPicPr preferRelativeResize="0"/>
          <p:nvPr/>
        </p:nvPicPr>
        <p:blipFill rotWithShape="1">
          <a:blip r:embed="rId4"/>
          <a:srcRect/>
          <a:stretch>
            <a:fillRect/>
          </a:stretch>
        </p:blipFill>
        <p:spPr>
          <a:xfrm>
            <a:off x="6512560" y="1925320"/>
            <a:ext cx="4902200" cy="3942080"/>
          </a:xfrm>
          <a:prstGeom prst="rect">
            <a:avLst/>
          </a:prstGeom>
          <a:noFill/>
          <a:ln>
            <a:noFill/>
          </a:ln>
        </p:spPr>
      </p:pic>
      <p:sp>
        <p:nvSpPr>
          <p:cNvPr id="147" name="Google Shape;147;p6"/>
          <p:cNvSpPr txBox="1"/>
          <p:nvPr/>
        </p:nvSpPr>
        <p:spPr>
          <a:xfrm>
            <a:off x="3397250" y="6018530"/>
            <a:ext cx="601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HS quan sát các hoạt động sau</a:t>
            </a:r>
            <a:r>
              <a:rPr lang="en-US" sz="3600" b="0" i="0"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rPr>
              <a:t>:</a:t>
            </a:r>
            <a:endParaRPr sz="36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 name="Google Shape;147;p6"/>
          <p:cNvSpPr txBox="1"/>
          <p:nvPr/>
        </p:nvSpPr>
        <p:spPr>
          <a:xfrm>
            <a:off x="492760" y="186055"/>
            <a:ext cx="8924925" cy="1197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3600" b="1" i="1"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I. Biến đổi vật lý và biến đổi hóa học</a:t>
            </a:r>
          </a:p>
          <a:p>
            <a:pPr marL="0" marR="0" lvl="0" indent="0" algn="l" rtl="0">
              <a:spcBef>
                <a:spcPts val="0"/>
              </a:spcBef>
              <a:spcAft>
                <a:spcPts val="0"/>
              </a:spcAft>
              <a:buNone/>
            </a:pPr>
            <a:r>
              <a:rPr lang="en-US" sz="3600" b="1" i="1"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1. </a:t>
            </a:r>
            <a:r>
              <a:rPr lang="en-US" sz="3600" b="1" i="1"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Biến</a:t>
            </a:r>
            <a:r>
              <a:rPr lang="en-US" sz="3600" b="1" i="1"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3600" b="1" i="1"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đổi</a:t>
            </a:r>
            <a:r>
              <a:rPr lang="en-US" sz="3600" b="1" i="1"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3600" b="1" i="1"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vật</a:t>
            </a:r>
            <a:r>
              <a:rPr lang="en-US" sz="3600" b="1" i="1"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3600" b="1" i="1" u="none" strike="noStrike" cap="none"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lý</a:t>
            </a:r>
            <a:endParaRPr lang="en-US" sz="3600" b="1" i="1" u="none" strike="noStrike" cap="none"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500"/>
                                        <p:tgtEl>
                                          <p:spTgt spid="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
                                        </p:tgtEl>
                                        <p:attrNameLst>
                                          <p:attrName>style.visibility</p:attrName>
                                        </p:attrNameLst>
                                      </p:cBhvr>
                                      <p:to>
                                        <p:strVal val="visible"/>
                                      </p:to>
                                    </p:set>
                                    <p:animEffect transition="in" filter="fade">
                                      <p:cBhvr>
                                        <p:cTn id="18" dur="5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pic>
        <p:nvPicPr>
          <p:cNvPr id="4" name="Picture Placeholder 3"/>
          <p:cNvPicPr>
            <a:picLocks noGrp="1" noChangeAspect="1"/>
          </p:cNvPicPr>
          <p:nvPr>
            <p:ph type="pic" idx="2"/>
          </p:nvPr>
        </p:nvPicPr>
        <p:blipFill>
          <a:blip r:embed="rId2"/>
          <a:stretch>
            <a:fillRect/>
          </a:stretch>
        </p:blipFill>
        <p:spPr>
          <a:xfrm>
            <a:off x="81280" y="152400"/>
            <a:ext cx="5062855" cy="6564630"/>
          </a:xfrm>
          <a:prstGeom prst="rect">
            <a:avLst/>
          </a:prstGeom>
        </p:spPr>
      </p:pic>
      <p:pic>
        <p:nvPicPr>
          <p:cNvPr id="7" name="Picture 6"/>
          <p:cNvPicPr>
            <a:picLocks noChangeAspect="1"/>
          </p:cNvPicPr>
          <p:nvPr/>
        </p:nvPicPr>
        <p:blipFill>
          <a:blip r:embed="rId3"/>
          <a:stretch>
            <a:fillRect/>
          </a:stretch>
        </p:blipFill>
        <p:spPr>
          <a:xfrm>
            <a:off x="5491480" y="1108710"/>
            <a:ext cx="6380480" cy="49879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Google Shape;152;p7"/>
          <p:cNvGraphicFramePr/>
          <p:nvPr/>
        </p:nvGraphicFramePr>
        <p:xfrm>
          <a:off x="1624013" y="3440113"/>
          <a:ext cx="1981200" cy="1905000"/>
        </p:xfrm>
        <a:graphic>
          <a:graphicData uri="http://schemas.openxmlformats.org/presentationml/2006/ole">
            <mc:AlternateContent xmlns:mc="http://schemas.openxmlformats.org/markup-compatibility/2006">
              <mc:Choice xmlns:v="urn:schemas-microsoft-com:vml" Requires="v">
                <p:oleObj r:id="rId3" imgW="9705975" imgH="9344025" progId="Flash.Movie">
                  <p:embed/>
                </p:oleObj>
              </mc:Choice>
              <mc:Fallback>
                <p:oleObj r:id="rId3" imgW="9705975" imgH="9344025" progId="Flash.Movie">
                  <p:embed/>
                  <p:pic>
                    <p:nvPicPr>
                      <p:cNvPr id="152" name="Google Shape;152;p7"/>
                      <p:cNvPicPr preferRelativeResize="0"/>
                      <p:nvPr/>
                    </p:nvPicPr>
                    <p:blipFill rotWithShape="1">
                      <a:blip r:embed="rId4"/>
                      <a:srcRect/>
                      <a:stretch>
                        <a:fillRect/>
                      </a:stretch>
                    </p:blipFill>
                    <p:spPr>
                      <a:xfrm>
                        <a:off x="1624013" y="3440113"/>
                        <a:ext cx="1981200" cy="1905000"/>
                      </a:xfrm>
                      <a:prstGeom prst="rect">
                        <a:avLst/>
                      </a:prstGeom>
                      <a:noFill/>
                      <a:ln>
                        <a:noFill/>
                      </a:ln>
                    </p:spPr>
                  </p:pic>
                </p:oleObj>
              </mc:Fallback>
            </mc:AlternateContent>
          </a:graphicData>
        </a:graphic>
      </p:graphicFrame>
      <p:pic>
        <p:nvPicPr>
          <p:cNvPr id="153" name="Google Shape;153;p7" descr="wcsublimationpot"/>
          <p:cNvPicPr preferRelativeResize="0"/>
          <p:nvPr/>
        </p:nvPicPr>
        <p:blipFill rotWithShape="1">
          <a:blip r:embed="rId5"/>
          <a:srcRect/>
          <a:stretch>
            <a:fillRect/>
          </a:stretch>
        </p:blipFill>
        <p:spPr>
          <a:xfrm>
            <a:off x="8474075" y="3367088"/>
            <a:ext cx="2117725" cy="2052637"/>
          </a:xfrm>
          <a:prstGeom prst="rect">
            <a:avLst/>
          </a:prstGeom>
          <a:noFill/>
          <a:ln>
            <a:noFill/>
          </a:ln>
        </p:spPr>
      </p:pic>
      <p:grpSp>
        <p:nvGrpSpPr>
          <p:cNvPr id="154" name="Google Shape;154;p7"/>
          <p:cNvGrpSpPr/>
          <p:nvPr/>
        </p:nvGrpSpPr>
        <p:grpSpPr>
          <a:xfrm>
            <a:off x="5607050" y="1971675"/>
            <a:ext cx="827088" cy="3448050"/>
            <a:chOff x="2596" y="1479"/>
            <a:chExt cx="521" cy="2172"/>
          </a:xfrm>
        </p:grpSpPr>
        <p:graphicFrame>
          <p:nvGraphicFramePr>
            <p:cNvPr id="155" name="Google Shape;155;p7"/>
            <p:cNvGraphicFramePr/>
            <p:nvPr/>
          </p:nvGraphicFramePr>
          <p:xfrm>
            <a:off x="2596" y="1479"/>
            <a:ext cx="521" cy="2172"/>
          </p:xfrm>
          <a:graphic>
            <a:graphicData uri="http://schemas.openxmlformats.org/presentationml/2006/ole">
              <mc:AlternateContent xmlns:mc="http://schemas.openxmlformats.org/markup-compatibility/2006">
                <mc:Choice xmlns:v="urn:schemas-microsoft-com:vml" Requires="v">
                  <p:oleObj r:id="rId6" imgW="4657725" imgH="19469100" progId="Flash.Movie">
                    <p:embed/>
                  </p:oleObj>
                </mc:Choice>
                <mc:Fallback>
                  <p:oleObj r:id="rId6" imgW="4657725" imgH="19469100" progId="Flash.Movie">
                    <p:embed/>
                    <p:pic>
                      <p:nvPicPr>
                        <p:cNvPr id="155" name="Google Shape;155;p7"/>
                        <p:cNvPicPr preferRelativeResize="0"/>
                        <p:nvPr/>
                      </p:nvPicPr>
                      <p:blipFill rotWithShape="1">
                        <a:blip r:embed="rId7"/>
                        <a:srcRect/>
                        <a:stretch>
                          <a:fillRect/>
                        </a:stretch>
                      </p:blipFill>
                      <p:spPr>
                        <a:xfrm>
                          <a:off x="2596" y="1479"/>
                          <a:ext cx="521" cy="2172"/>
                        </a:xfrm>
                        <a:prstGeom prst="rect">
                          <a:avLst/>
                        </a:prstGeom>
                        <a:noFill/>
                        <a:ln>
                          <a:noFill/>
                        </a:ln>
                      </p:spPr>
                    </p:pic>
                  </p:oleObj>
                </mc:Fallback>
              </mc:AlternateContent>
            </a:graphicData>
          </a:graphic>
        </p:graphicFrame>
        <p:sp>
          <p:nvSpPr>
            <p:cNvPr id="156" name="Google Shape;156;p7"/>
            <p:cNvSpPr/>
            <p:nvPr/>
          </p:nvSpPr>
          <p:spPr>
            <a:xfrm>
              <a:off x="2620" y="2661"/>
              <a:ext cx="466" cy="961"/>
            </a:xfrm>
            <a:prstGeom prst="flowChartMagneticDisk">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Noto Sans Symbols"/>
                <a:buNone/>
              </a:pPr>
              <a:endParaRPr sz="24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57" name="Google Shape;157;p7"/>
          <p:cNvSpPr txBox="1"/>
          <p:nvPr/>
        </p:nvSpPr>
        <p:spPr>
          <a:xfrm>
            <a:off x="2066925" y="5314950"/>
            <a:ext cx="146685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Đá lạnh</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8" name="Google Shape;158;p7"/>
          <p:cNvSpPr txBox="1"/>
          <p:nvPr/>
        </p:nvSpPr>
        <p:spPr>
          <a:xfrm>
            <a:off x="5645150" y="5419725"/>
            <a:ext cx="152558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Nước</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9" name="Google Shape;159;p7"/>
          <p:cNvSpPr txBox="1"/>
          <p:nvPr/>
        </p:nvSpPr>
        <p:spPr>
          <a:xfrm>
            <a:off x="8756650" y="5426075"/>
            <a:ext cx="152558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Nước sôi</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0" name="Google Shape;160;p7"/>
          <p:cNvSpPr txBox="1"/>
          <p:nvPr/>
        </p:nvSpPr>
        <p:spPr>
          <a:xfrm>
            <a:off x="1774825" y="2835275"/>
            <a:ext cx="1525588"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Noto Sans Symbols"/>
              <a:buNone/>
            </a:pPr>
            <a:r>
              <a:rPr lang="en-US" sz="2400">
                <a:solidFill>
                  <a:srgbClr val="FF0000"/>
                </a:solidFill>
                <a:latin typeface="Times New Roman" panose="02020603050405020304"/>
                <a:ea typeface="Times New Roman" panose="02020603050405020304"/>
                <a:cs typeface="Times New Roman" panose="02020603050405020304"/>
                <a:sym typeface="Times New Roman" panose="02020603050405020304"/>
              </a:rPr>
              <a:t>Rắn</a:t>
            </a:r>
          </a:p>
        </p:txBody>
      </p:sp>
      <p:sp>
        <p:nvSpPr>
          <p:cNvPr id="161" name="Google Shape;161;p7"/>
          <p:cNvSpPr txBox="1"/>
          <p:nvPr/>
        </p:nvSpPr>
        <p:spPr>
          <a:xfrm>
            <a:off x="5349875" y="1492250"/>
            <a:ext cx="1525588"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Noto Sans Symbols"/>
              <a:buNone/>
            </a:pPr>
            <a:r>
              <a:rPr lang="en-US" sz="2400">
                <a:solidFill>
                  <a:srgbClr val="FF0000"/>
                </a:solidFill>
                <a:latin typeface="Times New Roman" panose="02020603050405020304"/>
                <a:ea typeface="Times New Roman" panose="02020603050405020304"/>
                <a:cs typeface="Times New Roman" panose="02020603050405020304"/>
                <a:sym typeface="Times New Roman" panose="02020603050405020304"/>
              </a:rPr>
              <a:t>Lỏng</a:t>
            </a:r>
          </a:p>
        </p:txBody>
      </p:sp>
      <p:sp>
        <p:nvSpPr>
          <p:cNvPr id="162" name="Google Shape;162;p7"/>
          <p:cNvSpPr txBox="1"/>
          <p:nvPr/>
        </p:nvSpPr>
        <p:spPr>
          <a:xfrm>
            <a:off x="8537575" y="2771775"/>
            <a:ext cx="1525588"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Noto Sans Symbols"/>
              <a:buNone/>
            </a:pPr>
            <a:r>
              <a:rPr lang="en-US" sz="2400">
                <a:solidFill>
                  <a:srgbClr val="FF0000"/>
                </a:solidFill>
                <a:latin typeface="Times New Roman" panose="02020603050405020304"/>
                <a:ea typeface="Times New Roman" panose="02020603050405020304"/>
                <a:cs typeface="Times New Roman" panose="02020603050405020304"/>
                <a:sym typeface="Times New Roman" panose="02020603050405020304"/>
              </a:rPr>
              <a:t>Khí (hơi) </a:t>
            </a:r>
          </a:p>
        </p:txBody>
      </p:sp>
      <p:cxnSp>
        <p:nvCxnSpPr>
          <p:cNvPr id="163" name="Google Shape;163;p7"/>
          <p:cNvCxnSpPr/>
          <p:nvPr/>
        </p:nvCxnSpPr>
        <p:spPr>
          <a:xfrm>
            <a:off x="3605213" y="3760788"/>
            <a:ext cx="1739900" cy="0"/>
          </a:xfrm>
          <a:prstGeom prst="straightConnector1">
            <a:avLst/>
          </a:prstGeom>
          <a:noFill/>
          <a:ln w="28575" cap="flat" cmpd="sng">
            <a:solidFill>
              <a:srgbClr val="FF0000"/>
            </a:solidFill>
            <a:prstDash val="solid"/>
            <a:round/>
            <a:headEnd type="none" w="med" len="med"/>
            <a:tailEnd type="triangle" w="med" len="med"/>
          </a:ln>
        </p:spPr>
      </p:cxnSp>
      <p:sp>
        <p:nvSpPr>
          <p:cNvPr id="164" name="Google Shape;164;p7"/>
          <p:cNvSpPr txBox="1"/>
          <p:nvPr/>
        </p:nvSpPr>
        <p:spPr>
          <a:xfrm>
            <a:off x="3346450" y="3135313"/>
            <a:ext cx="2220913"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Chảy lỏng</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65" name="Google Shape;165;p7"/>
          <p:cNvCxnSpPr/>
          <p:nvPr/>
        </p:nvCxnSpPr>
        <p:spPr>
          <a:xfrm>
            <a:off x="6618288" y="3844925"/>
            <a:ext cx="1739900" cy="0"/>
          </a:xfrm>
          <a:prstGeom prst="straightConnector1">
            <a:avLst/>
          </a:prstGeom>
          <a:noFill/>
          <a:ln w="28575" cap="flat" cmpd="sng">
            <a:solidFill>
              <a:srgbClr val="FF0000"/>
            </a:solidFill>
            <a:prstDash val="solid"/>
            <a:round/>
            <a:headEnd type="none" w="med" len="med"/>
            <a:tailEnd type="triangle" w="med" len="med"/>
          </a:ln>
        </p:spPr>
      </p:cxnSp>
      <p:sp>
        <p:nvSpPr>
          <p:cNvPr id="166" name="Google Shape;166;p7"/>
          <p:cNvSpPr txBox="1"/>
          <p:nvPr/>
        </p:nvSpPr>
        <p:spPr>
          <a:xfrm>
            <a:off x="6359525" y="3219450"/>
            <a:ext cx="2220913"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Bay hơi</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67" name="Google Shape;167;p7"/>
          <p:cNvCxnSpPr/>
          <p:nvPr/>
        </p:nvCxnSpPr>
        <p:spPr>
          <a:xfrm rot="10800000">
            <a:off x="6588125" y="4835525"/>
            <a:ext cx="1566863" cy="0"/>
          </a:xfrm>
          <a:prstGeom prst="straightConnector1">
            <a:avLst/>
          </a:prstGeom>
          <a:noFill/>
          <a:ln w="28575" cap="flat" cmpd="sng">
            <a:solidFill>
              <a:srgbClr val="FF0000"/>
            </a:solidFill>
            <a:prstDash val="solid"/>
            <a:round/>
            <a:headEnd type="none" w="med" len="med"/>
            <a:tailEnd type="triangle" w="med" len="med"/>
          </a:ln>
        </p:spPr>
      </p:cxnSp>
      <p:sp>
        <p:nvSpPr>
          <p:cNvPr id="168" name="Google Shape;168;p7"/>
          <p:cNvSpPr txBox="1"/>
          <p:nvPr/>
        </p:nvSpPr>
        <p:spPr>
          <a:xfrm>
            <a:off x="6261100" y="4873625"/>
            <a:ext cx="2220913"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Ngưng tụ</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9" name="Google Shape;169;p7"/>
          <p:cNvSpPr txBox="1"/>
          <p:nvPr/>
        </p:nvSpPr>
        <p:spPr>
          <a:xfrm>
            <a:off x="3190875" y="4859338"/>
            <a:ext cx="2220913"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000"/>
              <a:buFont typeface="Noto Sans Symbols"/>
              <a:buNone/>
            </a:pPr>
            <a:r>
              <a:rPr lang="en-US" sz="2000">
                <a:solidFill>
                  <a:srgbClr val="FF0000"/>
                </a:solidFill>
                <a:latin typeface="Times New Roman" panose="02020603050405020304"/>
                <a:ea typeface="Times New Roman" panose="02020603050405020304"/>
                <a:cs typeface="Times New Roman" panose="02020603050405020304"/>
                <a:sym typeface="Times New Roman" panose="02020603050405020304"/>
              </a:rPr>
              <a:t>Nóng chảy</a:t>
            </a:r>
            <a:endParaRPr sz="20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70" name="Google Shape;170;p7"/>
          <p:cNvCxnSpPr/>
          <p:nvPr/>
        </p:nvCxnSpPr>
        <p:spPr>
          <a:xfrm rot="10800000">
            <a:off x="3517900" y="4797425"/>
            <a:ext cx="1566863" cy="0"/>
          </a:xfrm>
          <a:prstGeom prst="straightConnector1">
            <a:avLst/>
          </a:prstGeom>
          <a:noFill/>
          <a:ln w="28575" cap="flat" cmpd="sng">
            <a:solidFill>
              <a:srgbClr val="FF0000"/>
            </a:solidFill>
            <a:prstDash val="solid"/>
            <a:round/>
            <a:headEnd type="none" w="med" len="med"/>
            <a:tailEnd type="triangle" w="med" len="med"/>
          </a:ln>
        </p:spPr>
      </p:cxnSp>
      <p:sp>
        <p:nvSpPr>
          <p:cNvPr id="171" name="Google Shape;171;p7"/>
          <p:cNvSpPr txBox="1"/>
          <p:nvPr/>
        </p:nvSpPr>
        <p:spPr>
          <a:xfrm>
            <a:off x="304801" y="376011"/>
            <a:ext cx="118872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a:solidFill>
                  <a:schemeClr val="dk1"/>
                </a:solidFill>
                <a:latin typeface="Times New Roman" panose="02020603050405020304"/>
                <a:ea typeface="Times New Roman" panose="02020603050405020304"/>
                <a:cs typeface="Times New Roman" panose="02020603050405020304"/>
                <a:sym typeface="Times New Roman" panose="02020603050405020304"/>
              </a:rPr>
              <a:t>Hãy nhận xét về quá trình biến đổi của nước? Trong quá trình biến đổi yếu tố nào đã thay đổi? Nước có bị biến đổi thành chất khác không?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p:nvPr/>
        </p:nvSpPr>
        <p:spPr>
          <a:xfrm>
            <a:off x="2201980" y="1421586"/>
            <a:ext cx="4987519"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b="1" dirty="0" err="1">
                <a:solidFill>
                  <a:srgbClr val="FF0000"/>
                </a:solidFill>
                <a:latin typeface="Calibri" panose="020F0502020204030204"/>
                <a:ea typeface="Calibri" panose="020F0502020204030204"/>
                <a:cs typeface="Calibri" panose="020F0502020204030204"/>
                <a:sym typeface="Calibri" panose="020F0502020204030204"/>
              </a:rPr>
              <a:t>Nhận</a:t>
            </a:r>
            <a:r>
              <a:rPr lang="en-US" sz="4400" b="1" dirty="0">
                <a:solidFill>
                  <a:srgbClr val="FF0000"/>
                </a:solidFill>
                <a:latin typeface="Calibri" panose="020F0502020204030204"/>
                <a:ea typeface="Calibri" panose="020F0502020204030204"/>
                <a:cs typeface="Calibri" panose="020F0502020204030204"/>
                <a:sym typeface="Calibri" panose="020F0502020204030204"/>
              </a:rPr>
              <a:t> </a:t>
            </a:r>
            <a:r>
              <a:rPr lang="en-US" sz="4400" b="1" dirty="0" err="1">
                <a:solidFill>
                  <a:srgbClr val="FF0000"/>
                </a:solidFill>
                <a:latin typeface="Calibri" panose="020F0502020204030204"/>
                <a:ea typeface="Calibri" panose="020F0502020204030204"/>
                <a:cs typeface="Calibri" panose="020F0502020204030204"/>
                <a:sym typeface="Calibri" panose="020F0502020204030204"/>
              </a:rPr>
              <a:t>xét</a:t>
            </a:r>
            <a:r>
              <a:rPr lang="en-US" sz="4400" b="1" dirty="0">
                <a:solidFill>
                  <a:srgbClr val="FF0000"/>
                </a:solidFill>
                <a:latin typeface="Calibri" panose="020F0502020204030204"/>
                <a:ea typeface="Calibri" panose="020F0502020204030204"/>
                <a:cs typeface="Calibri" panose="020F0502020204030204"/>
                <a:sym typeface="Calibri" panose="020F0502020204030204"/>
              </a:rPr>
              <a:t>:</a:t>
            </a:r>
          </a:p>
          <a:p>
            <a:pPr marL="0" marR="0" lvl="0" indent="0" algn="just" rtl="0">
              <a:spcBef>
                <a:spcPts val="0"/>
              </a:spcBef>
              <a:spcAft>
                <a:spcPts val="0"/>
              </a:spcAft>
              <a:buNone/>
            </a:pPr>
            <a:r>
              <a:rPr lang="en-US" sz="4400" dirty="0" err="1">
                <a:solidFill>
                  <a:srgbClr val="FF0000"/>
                </a:solidFill>
                <a:latin typeface="Calibri" panose="020F0502020204030204"/>
                <a:ea typeface="Calibri" panose="020F0502020204030204"/>
                <a:cs typeface="Calibri" panose="020F0502020204030204"/>
                <a:sym typeface="Calibri" panose="020F0502020204030204"/>
              </a:rPr>
              <a:t>Nước</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vẫn</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là</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nước</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chỉ</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biến</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đổi</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về</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trạng</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thái</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không</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có</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chất</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mới</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tạo</a:t>
            </a:r>
            <a:r>
              <a:rPr lang="en-US" sz="4400" dirty="0">
                <a:solidFill>
                  <a:srgbClr val="FF0000"/>
                </a:solidFill>
                <a:latin typeface="Calibri" panose="020F0502020204030204"/>
                <a:ea typeface="Calibri" panose="020F0502020204030204"/>
                <a:cs typeface="Calibri" panose="020F0502020204030204"/>
                <a:sym typeface="Calibri" panose="020F0502020204030204"/>
              </a:rPr>
              <a:t> </a:t>
            </a:r>
            <a:r>
              <a:rPr lang="en-US" sz="4400" dirty="0" err="1">
                <a:solidFill>
                  <a:srgbClr val="FF0000"/>
                </a:solidFill>
                <a:latin typeface="Calibri" panose="020F0502020204030204"/>
                <a:ea typeface="Calibri" panose="020F0502020204030204"/>
                <a:cs typeface="Calibri" panose="020F0502020204030204"/>
                <a:sym typeface="Calibri" panose="020F0502020204030204"/>
              </a:rPr>
              <a:t>thành</a:t>
            </a:r>
            <a:endParaRPr sz="4400" dirty="0">
              <a:solidFill>
                <a:srgbClr val="FF0000"/>
              </a:solidFill>
              <a:latin typeface="Calibri" panose="020F0502020204030204"/>
              <a:ea typeface="Calibri" panose="020F0502020204030204"/>
              <a:cs typeface="Calibri" panose="020F0502020204030204"/>
              <a:sym typeface="Calibri" panose="020F0502020204030204"/>
            </a:endParaRPr>
          </a:p>
        </p:txBody>
      </p:sp>
      <p:cxnSp>
        <p:nvCxnSpPr>
          <p:cNvPr id="178" name="Google Shape;178;p8"/>
          <p:cNvCxnSpPr/>
          <p:nvPr/>
        </p:nvCxnSpPr>
        <p:spPr>
          <a:xfrm>
            <a:off x="685801" y="855320"/>
            <a:ext cx="8077200" cy="690515"/>
          </a:xfrm>
          <a:prstGeom prst="straightConnector1">
            <a:avLst/>
          </a:prstGeom>
          <a:noFill/>
          <a:ln w="25400" cap="flat" cmpd="sng">
            <a:solidFill>
              <a:schemeClr val="accent1"/>
            </a:solidFill>
            <a:prstDash val="solid"/>
            <a:round/>
            <a:headEnd type="none" w="sm" len="sm"/>
            <a:tailEnd type="none" w="sm" len="sm"/>
          </a:ln>
        </p:spPr>
      </p:cxnSp>
      <p:cxnSp>
        <p:nvCxnSpPr>
          <p:cNvPr id="179" name="Google Shape;179;p8"/>
          <p:cNvCxnSpPr/>
          <p:nvPr/>
        </p:nvCxnSpPr>
        <p:spPr>
          <a:xfrm rot="10800000" flipH="1">
            <a:off x="849602" y="4899421"/>
            <a:ext cx="8305800" cy="834878"/>
          </a:xfrm>
          <a:prstGeom prst="straightConnector1">
            <a:avLst/>
          </a:prstGeom>
          <a:noFill/>
          <a:ln w="25400" cap="flat" cmpd="sng">
            <a:solidFill>
              <a:schemeClr val="accent1"/>
            </a:solidFill>
            <a:prstDash val="solid"/>
            <a:round/>
            <a:headEnd type="none" w="sm" len="sm"/>
            <a:tailEnd type="none" w="sm" len="sm"/>
          </a:ln>
        </p:spPr>
      </p:cxnSp>
      <p:cxnSp>
        <p:nvCxnSpPr>
          <p:cNvPr id="180" name="Google Shape;180;p8"/>
          <p:cNvCxnSpPr>
            <a:cxnSpLocks/>
          </p:cNvCxnSpPr>
          <p:nvPr/>
        </p:nvCxnSpPr>
        <p:spPr>
          <a:xfrm flipH="1">
            <a:off x="1075053" y="523900"/>
            <a:ext cx="1134747" cy="6327106"/>
          </a:xfrm>
          <a:prstGeom prst="straightConnector1">
            <a:avLst/>
          </a:prstGeom>
          <a:noFill/>
          <a:ln w="25400" cap="flat" cmpd="sng">
            <a:solidFill>
              <a:schemeClr val="accent1"/>
            </a:solidFill>
            <a:prstDash val="solid"/>
            <a:round/>
            <a:headEnd type="none" w="sm" len="sm"/>
            <a:tailEnd type="none" w="sm" len="sm"/>
          </a:ln>
        </p:spPr>
      </p:cxnSp>
      <p:cxnSp>
        <p:nvCxnSpPr>
          <p:cNvPr id="181" name="Google Shape;181;p8"/>
          <p:cNvCxnSpPr/>
          <p:nvPr/>
        </p:nvCxnSpPr>
        <p:spPr>
          <a:xfrm>
            <a:off x="7467600" y="592480"/>
            <a:ext cx="0" cy="5410200"/>
          </a:xfrm>
          <a:prstGeom prst="straightConnector1">
            <a:avLst/>
          </a:prstGeom>
          <a:noFill/>
          <a:ln w="25400" cap="flat" cmpd="sng">
            <a:solidFill>
              <a:schemeClr val="accent1"/>
            </a:solidFill>
            <a:prstDash val="solid"/>
            <a:round/>
            <a:headEnd type="none" w="sm" len="sm"/>
            <a:tailEnd type="none" w="sm" len="sm"/>
          </a:ln>
        </p:spPr>
      </p:cxnSp>
      <p:pic>
        <p:nvPicPr>
          <p:cNvPr id="182" name="Google Shape;182;p8"/>
          <p:cNvPicPr preferRelativeResize="0"/>
          <p:nvPr/>
        </p:nvPicPr>
        <p:blipFill rotWithShape="1">
          <a:blip r:embed="rId3"/>
          <a:srcRect/>
          <a:stretch>
            <a:fillRect/>
          </a:stretch>
        </p:blipFill>
        <p:spPr>
          <a:xfrm>
            <a:off x="7189499" y="2431406"/>
            <a:ext cx="5365601" cy="441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500"/>
                                        <p:tgtEl>
                                          <p:spTgt spid="17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fade">
                                      <p:cBhvr>
                                        <p:cTn id="15" dur="500"/>
                                        <p:tgtEl>
                                          <p:spTgt spid="18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500"/>
                                        <p:tgtEl>
                                          <p:spTgt spid="17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fade">
                                      <p:cBhvr>
                                        <p:cTn id="23" dur="500"/>
                                        <p:tgtEl>
                                          <p:spTgt spid="180"/>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fade">
                                      <p:cBhvr>
                                        <p:cTn id="2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1311</Words>
  <PresentationFormat>Widescreen</PresentationFormat>
  <Paragraphs>150</Paragraphs>
  <Slides>33</Slides>
  <Notes>18</Notes>
  <HiddenSlides>0</HiddenSlides>
  <MMClips>40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Noto Sans Symbols</vt:lpstr>
      <vt:lpstr>Times New Roman</vt:lpstr>
      <vt:lpstr>Verdana</vt:lpstr>
      <vt:lpstr>Wingdings</vt:lpstr>
      <vt:lpstr>Office Theme</vt:lpstr>
      <vt:lpstr>Flash.Movie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Thảo luận nhóm: Hoàn thành bảng.</vt:lpstr>
      <vt:lpstr>PowerPoint Presentation</vt:lpstr>
      <vt:lpstr>PowerPoint Presentation</vt:lpstr>
      <vt:lpstr>PowerPoint Presentation</vt:lpstr>
      <vt:lpstr>PowerPoint Presentation</vt:lpstr>
      <vt:lpstr>KẾT LUẬN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2023-06-13T07:07:20Z</dcterms:created>
  <dcterms:modified xsi:type="dcterms:W3CDTF">2023-06-13T14:04:27Z</dcterms:modified>
  <cp:version>n</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BE6FB6B697B547E0AB5A821E3D8F7671</vt:lpwstr>
  </property>
  <property fmtid="{D5CDD505-2E9C-101B-9397-08002B2CF9AE}" pid="3" name="KSOProductBuildVer">
    <vt:lpwstr>1033-11.2.0.11537</vt:lpwstr>
  </property>
</Properties>
</file>