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7" r:id="rId2"/>
    <p:sldId id="427" r:id="rId3"/>
    <p:sldId id="428" r:id="rId4"/>
    <p:sldId id="340" r:id="rId5"/>
  </p:sldIdLst>
  <p:sldSz cx="16276638" cy="9144000"/>
  <p:notesSz cx="6858000" cy="9144000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FF0066"/>
    <a:srgbClr val="C5F3F3"/>
    <a:srgbClr val="FF7C80"/>
    <a:srgbClr val="FF6600"/>
    <a:srgbClr val="6600CC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2" d="100"/>
          <a:sy n="42" d="100"/>
        </p:scale>
        <p:origin x="52" y="21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4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827200"/>
            <a:ext cx="1739080" cy="22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446821" y="4137819"/>
            <a:ext cx="13382995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Tiếng Việt lớp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GIỮA HỌC KÌ 1 (Tiết 1)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82959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596029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1409" y="6100454"/>
            <a:ext cx="1211090" cy="8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919" y="5781235"/>
            <a:ext cx="3396458" cy="242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TẬP GIỮA HỌC KÌ 1 (TIẾT 1)</a:t>
              </a: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03A7D6CF-3036-493F-8FE8-02B61E05DED0}"/>
              </a:ext>
            </a:extLst>
          </p:cNvPr>
          <p:cNvSpPr/>
          <p:nvPr/>
        </p:nvSpPr>
        <p:spPr>
          <a:xfrm>
            <a:off x="1356519" y="2081910"/>
            <a:ext cx="137922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Đánh giá kĩ năng đọc thành tiếng, học thuộc lòng: Mỗi học sinh đọc một đoạn văn, đoạn thơ khoảng 60 - 65 tiếng hoặc đọc thuộc lòng một đoạn thơ (bài thơ) đã học.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0468EC7B-A2A4-4CEA-BA66-5A7B1783A7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89" t="19764" r="74219" b="40118"/>
          <a:stretch/>
        </p:blipFill>
        <p:spPr>
          <a:xfrm>
            <a:off x="2414592" y="7005498"/>
            <a:ext cx="1985261" cy="1147851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TẬP GIỮA HỌC KÌ 1 (TIẾT 1)</a:t>
              </a:r>
            </a:p>
          </p:txBody>
        </p:sp>
      </p:grpSp>
      <p:sp>
        <p:nvSpPr>
          <p:cNvPr id="20" name="Rectangle 19"/>
          <p:cNvSpPr/>
          <p:nvPr/>
        </p:nvSpPr>
        <p:spPr>
          <a:xfrm>
            <a:off x="1356519" y="2081910"/>
            <a:ext cx="137922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Sắp xếp các tên riêng sau đây theo thứ tự trong bảng chữ cái: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20E06C-D89B-4542-B2E9-585C196418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89" t="19764"/>
          <a:stretch/>
        </p:blipFill>
        <p:spPr>
          <a:xfrm>
            <a:off x="2423319" y="2759018"/>
            <a:ext cx="11085133" cy="229570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062F94A-B75F-4B87-8D96-819064BAAF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88" t="19764" r="56196" b="40118"/>
          <a:stretch/>
        </p:blipFill>
        <p:spPr>
          <a:xfrm>
            <a:off x="4712378" y="5802991"/>
            <a:ext cx="1828800" cy="114785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391D8EB-C07B-438F-AFC6-3E78F401CB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534" t="19764" r="36929" b="40118"/>
          <a:stretch/>
        </p:blipFill>
        <p:spPr>
          <a:xfrm>
            <a:off x="4694928" y="7061398"/>
            <a:ext cx="1905000" cy="114785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5AB4EEA-F30D-4C11-BCFB-3FC0485963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178" t="19764" r="18906" b="40118"/>
          <a:stretch/>
        </p:blipFill>
        <p:spPr>
          <a:xfrm>
            <a:off x="11552091" y="7061398"/>
            <a:ext cx="1828800" cy="114785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F5B1C40-944C-4361-A938-7CA6FB5F2C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4202" t="19764" r="-1" b="40118"/>
          <a:stretch/>
        </p:blipFill>
        <p:spPr>
          <a:xfrm>
            <a:off x="9433719" y="5733708"/>
            <a:ext cx="1937072" cy="114785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EAF30F9-0A65-4C6A-BD9E-D306570A88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477" t="65039" r="57098" b="3002"/>
          <a:stretch/>
        </p:blipFill>
        <p:spPr>
          <a:xfrm>
            <a:off x="11643519" y="5935276"/>
            <a:ext cx="1645945" cy="9144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DF776AD-0800-45F1-B774-F5F5439528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500" t="65039" r="37584" b="3002"/>
          <a:stretch/>
        </p:blipFill>
        <p:spPr>
          <a:xfrm>
            <a:off x="7069394" y="7178123"/>
            <a:ext cx="1828800" cy="9144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1D307F1-5C6D-46E8-BB69-9E0FFD359F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467" t="65038" r="19497" b="6796"/>
          <a:stretch/>
        </p:blipFill>
        <p:spPr>
          <a:xfrm>
            <a:off x="7126899" y="5919717"/>
            <a:ext cx="1720940" cy="9144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80ECD5A-A68F-411A-B7C0-4C4924122E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4462" t="65039"/>
          <a:stretch/>
        </p:blipFill>
        <p:spPr>
          <a:xfrm>
            <a:off x="9465791" y="7173430"/>
            <a:ext cx="1905000" cy="100030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7F41B53-881A-4BF3-B72E-82DE7D689F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89" t="65039" r="75496" b="3728"/>
          <a:stretch/>
        </p:blipFill>
        <p:spPr>
          <a:xfrm>
            <a:off x="2423319" y="5945667"/>
            <a:ext cx="1828800" cy="893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7703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337719" y="4114800"/>
            <a:ext cx="9601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10102</TotalTime>
  <Words>148</Words>
  <Application>Microsoft Office PowerPoint</Application>
  <PresentationFormat>Custom</PresentationFormat>
  <Paragraphs>18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Xiem Do</cp:lastModifiedBy>
  <cp:revision>1135</cp:revision>
  <dcterms:created xsi:type="dcterms:W3CDTF">2008-09-09T22:52:10Z</dcterms:created>
  <dcterms:modified xsi:type="dcterms:W3CDTF">2022-07-31T15:27:29Z</dcterms:modified>
</cp:coreProperties>
</file>