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2" r:id="rId5"/>
    <p:sldId id="264" r:id="rId6"/>
    <p:sldId id="259" r:id="rId7"/>
    <p:sldId id="260" r:id="rId8"/>
    <p:sldId id="268" r:id="rId9"/>
    <p:sldId id="263" r:id="rId10"/>
    <p:sldId id="265" r:id="rId11"/>
    <p:sldId id="261" r:id="rId12"/>
    <p:sldId id="257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67F"/>
    <a:srgbClr val="2A4A8F"/>
    <a:srgbClr val="908FC7"/>
    <a:srgbClr val="6C532E"/>
    <a:srgbClr val="926340"/>
    <a:srgbClr val="FAC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4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6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5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7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0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5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2A54-63AC-498C-BF4E-8FC5DA65A0F1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4AE7-3663-43E3-96D6-7D84F93E52E4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786" l="2744" r="99695">
                        <a14:foregroundMark x1="14939" y1="5714" x2="19512" y2="6786"/>
                        <a14:foregroundMark x1="19817" y1="6786" x2="20732" y2="8929"/>
                        <a14:foregroundMark x1="14939" y1="13571" x2="14329" y2="25357"/>
                        <a14:foregroundMark x1="13720" y1="29286" x2="13415" y2="36429"/>
                        <a14:foregroundMark x1="20427" y1="29286" x2="19207" y2="40000"/>
                        <a14:foregroundMark x1="40549" y1="14643" x2="39634" y2="23929"/>
                        <a14:foregroundMark x1="44207" y1="17857" x2="45122" y2="21071"/>
                        <a14:foregroundMark x1="46037" y1="17500" x2="47256" y2="15714"/>
                        <a14:foregroundMark x1="46646" y1="19643" x2="47866" y2="19286"/>
                        <a14:foregroundMark x1="61585" y1="17143" x2="65244" y2="19643"/>
                        <a14:foregroundMark x1="66463" y1="19643" x2="67683" y2="18214"/>
                        <a14:foregroundMark x1="88110" y1="4286" x2="85671" y2="15714"/>
                        <a14:foregroundMark x1="90244" y1="3571" x2="91463" y2="6786"/>
                        <a14:foregroundMark x1="87195" y1="22143" x2="85976" y2="3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2561" b="5710"/>
          <a:stretch/>
        </p:blipFill>
        <p:spPr>
          <a:xfrm>
            <a:off x="2195736" y="1647825"/>
            <a:ext cx="5076745" cy="39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5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1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3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46.gif"/><Relationship Id="rId5" Type="http://schemas.openxmlformats.org/officeDocument/2006/relationships/image" Target="../media/image21.png"/><Relationship Id="rId15" Type="http://schemas.openxmlformats.org/officeDocument/2006/relationships/audio" Target="../media/audio1.wav"/><Relationship Id="rId10" Type="http://schemas.microsoft.com/office/2007/relationships/hdphoto" Target="../media/hdphoto10.wdp"/><Relationship Id="rId4" Type="http://schemas.microsoft.com/office/2007/relationships/hdphoto" Target="../media/hdphoto4.wdp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9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3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microsoft.com/office/2007/relationships/hdphoto" Target="../media/hdphoto8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10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4.png"/><Relationship Id="rId30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8.wdp"/><Relationship Id="rId3" Type="http://schemas.openxmlformats.org/officeDocument/2006/relationships/audio" Target="../media/audio3.wav"/><Relationship Id="rId21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24" Type="http://schemas.microsoft.com/office/2007/relationships/hdphoto" Target="../media/hdphoto11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microsoft.com/office/2007/relationships/hdphoto" Target="../media/hdphoto9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10.wdp"/><Relationship Id="rId27" Type="http://schemas.openxmlformats.org/officeDocument/2006/relationships/image" Target="../media/image23.png"/><Relationship Id="rId30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20" Type="http://schemas.openxmlformats.org/officeDocument/2006/relationships/image" Target="../media/image3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24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3311821" y="3141763"/>
            <a:ext cx="639028" cy="287237"/>
            <a:chOff x="7095095" y="1022843"/>
            <a:chExt cx="1133475" cy="509486"/>
          </a:xfrm>
        </p:grpSpPr>
        <p:pic>
          <p:nvPicPr>
            <p:cNvPr id="26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215841" y="3047236"/>
            <a:ext cx="639028" cy="287237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1 Grupo"/>
          <p:cNvGrpSpPr/>
          <p:nvPr/>
        </p:nvGrpSpPr>
        <p:grpSpPr>
          <a:xfrm>
            <a:off x="2051720" y="287298"/>
            <a:ext cx="5475431" cy="2115247"/>
            <a:chOff x="1835696" y="-18288"/>
            <a:chExt cx="5475431" cy="2115247"/>
          </a:xfrm>
        </p:grpSpPr>
        <p:pic>
          <p:nvPicPr>
            <p:cNvPr id="40" name="Picture 4" descr="http://static.freepik.com/foto-gratis/de-fondo-de-cuero-fino-pergamino-antiguo-psd_54-10079.jpg"/>
            <p:cNvPicPr>
              <a:picLocks noChangeAspect="1" noChangeArrowheads="1"/>
            </p:cNvPicPr>
            <p:nvPr/>
          </p:nvPicPr>
          <p:blipFill rotWithShape="1">
            <a:blip r:embed="rId4"/>
            <a:srcRect l="7246" t="6513" r="5378" b="3934"/>
            <a:stretch/>
          </p:blipFill>
          <p:spPr bwMode="auto">
            <a:xfrm>
              <a:off x="1835696" y="-18288"/>
              <a:ext cx="5475431" cy="2115247"/>
            </a:xfrm>
            <a:prstGeom prst="rect">
              <a:avLst/>
            </a:prstGeom>
            <a:noFill/>
            <a:effectLst>
              <a:outerShdw blurRad="114300" dist="88900" dir="2700000" algn="tl" rotWithShape="0">
                <a:prstClr val="black">
                  <a:alpha val="5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2520477" y="441327"/>
              <a:ext cx="410586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GIẢI CỨU CÔNG CHÚA</a:t>
              </a:r>
              <a:endPara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2" name="Picture 4" descr="http://www.looppoppen.nl/Beeld_MikedeRidder_cg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276" r="98139">
                        <a14:backgroundMark x1="60068" y1="62450" x2="60068" y2="62450"/>
                        <a14:backgroundMark x1="48054" y1="13055" x2="49746" y2="10094"/>
                        <a14:backgroundMark x1="79188" y1="17227" x2="79188" y2="17227"/>
                        <a14:backgroundMark x1="82234" y1="22342" x2="82234" y2="22342"/>
                        <a14:backgroundMark x1="71235" y1="13459" x2="71235" y2="1345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3521" b="2176"/>
          <a:stretch/>
        </p:blipFill>
        <p:spPr bwMode="auto">
          <a:xfrm>
            <a:off x="6244160" y="2402545"/>
            <a:ext cx="2808312" cy="40025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" name="4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9" y="5805264"/>
            <a:ext cx="1580237" cy="791407"/>
          </a:xfrm>
          <a:prstGeom prst="rect">
            <a:avLst/>
          </a:prstGeom>
        </p:spPr>
      </p:pic>
      <p:pic>
        <p:nvPicPr>
          <p:cNvPr id="1026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" y="44624"/>
            <a:ext cx="996538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7474" y="61512"/>
            <a:ext cx="931794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884" y="5805264"/>
            <a:ext cx="996538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1730" y="5805264"/>
            <a:ext cx="1011729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3333" y1="21818" x2="40833" y2="17190"/>
                        <a14:foregroundMark x1="46389" y1="20826" x2="53333" y2="16694"/>
                        <a14:foregroundMark x1="36111" y1="3967" x2="44167" y2="5124"/>
                        <a14:foregroundMark x1="38889" y1="2645" x2="48333" y2="5289"/>
                        <a14:foregroundMark x1="41667" y1="2314" x2="48333" y2="4298"/>
                        <a14:foregroundMark x1="31944" y1="6777" x2="40278" y2="4463"/>
                        <a14:foregroundMark x1="50000" y1="91901" x2="62222" y2="91240"/>
                        <a14:foregroundMark x1="47778" y1="96529" x2="59444" y2="89587"/>
                        <a14:foregroundMark x1="12222" y1="88760" x2="26389" y2="91901"/>
                        <a14:foregroundMark x1="31944" y1="5289" x2="39722" y2="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6965" y="2161637"/>
            <a:ext cx="2639027" cy="4435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fanfare.wav"/>
          </p:stSnd>
        </p:sndAc>
      </p:transition>
    </mc:Choice>
    <mc:Fallback xmlns="">
      <p:transition spd="slow">
        <p:circle/>
        <p:sndAc>
          <p:stSnd>
            <p:snd r:embed="rId25" name="fanfar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49" b="100000" l="0" r="100000">
                        <a14:foregroundMark x1="34444" y1="4959" x2="46111" y2="5455"/>
                        <a14:foregroundMark x1="42500" y1="16198" x2="32778" y2="22810"/>
                        <a14:foregroundMark x1="51667" y1="17190" x2="44167" y2="2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4" b="43917"/>
          <a:stretch/>
        </p:blipFill>
        <p:spPr bwMode="auto">
          <a:xfrm>
            <a:off x="3888567" y="1105527"/>
            <a:ext cx="1081135" cy="1047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43" l="0" r="100000">
                        <a14:foregroundMark x1="40000" y1="2314" x2="26111" y2="6446"/>
                        <a14:foregroundMark x1="50556" y1="17851" x2="41389" y2="23306"/>
                        <a14:foregroundMark x1="33056" y1="19174" x2="33056" y2="19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154" y="3453506"/>
            <a:ext cx="1055244" cy="17733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29136" y="3106336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072" y="1351210"/>
            <a:ext cx="7402127" cy="4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759248" y="198131"/>
            <a:ext cx="3918956" cy="858857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vi-VN" b="1"/>
              <a:t>Cái gì mà đi thì nằm, đứng cũng nằm, nhưng nằm lại đứng?</a:t>
            </a:r>
            <a:endParaRPr lang="es-ES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4024356" y="6108018"/>
            <a:ext cx="2219573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Bàn chân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374924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Bàn đạp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884329" y="6108018"/>
            <a:ext cx="2055345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Bàn tay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34494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82341" y="83128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092892" y="1138929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763688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243929" y="6124313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3984657" y="6019582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100000" l="0" r="100000">
                        <a14:foregroundMark x1="38056" y1="5950" x2="48889" y2="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7" b="48724"/>
          <a:stretch/>
        </p:blipFill>
        <p:spPr bwMode="auto">
          <a:xfrm>
            <a:off x="3880747" y="989258"/>
            <a:ext cx="1285456" cy="1153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9" b="98843" l="0" r="99444">
                        <a14:foregroundMark x1="40556" y1="4793" x2="50278" y2="6116"/>
                        <a14:foregroundMark x1="40556" y1="4298" x2="33889" y2="7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129" y="3481570"/>
            <a:ext cx="1032849" cy="173575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12888" y="3104677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27" y="1335105"/>
            <a:ext cx="7402122" cy="4678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718521" y="353257"/>
            <a:ext cx="4494913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400" b="1"/>
              <a:t> </a:t>
            </a:r>
            <a:r>
              <a:rPr lang="en-US" sz="2400" b="1"/>
              <a:t>Núi nào mà bị chặt ra từng khúc?</a:t>
            </a:r>
            <a:endParaRPr lang="es-ES" sz="2400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6326291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 Sơn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3975723" y="6108018"/>
            <a:ext cx="2232595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Núi cát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835696" y="6108018"/>
            <a:ext cx="2055345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 Sỹ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34646" y="1034307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82341" y="83128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092892" y="966172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732689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963144" y="6108018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6313214" y="6005778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349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56" r="100000">
                        <a14:foregroundMark x1="40000" y1="2645" x2="49444" y2="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2955">
            <a:off x="4143275" y="1036026"/>
            <a:ext cx="1327904" cy="22316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89">
                        <a14:foregroundMark x1="37222" y1="3802" x2="48056" y2="9091"/>
                        <a14:foregroundMark x1="44444" y1="2645" x2="56111" y2="8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129" y="3418004"/>
            <a:ext cx="1070674" cy="17993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9175" y="3160865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30811" y="3135255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22" y="1308983"/>
            <a:ext cx="7465494" cy="47188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571569" y="223433"/>
            <a:ext cx="5265352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400" b="1"/>
              <a:t>Con gì đập thì sống, không đập thì chết?</a:t>
            </a:r>
            <a:endParaRPr lang="es-ES" sz="2400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4080618" y="6108018"/>
            <a:ext cx="2219573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tim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đường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462634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ốc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7059799" y="1019984"/>
            <a:ext cx="1133475" cy="509486"/>
            <a:chOff x="7095095" y="1022843"/>
            <a:chExt cx="1133475" cy="509486"/>
          </a:xfrm>
        </p:grpSpPr>
        <p:pic>
          <p:nvPicPr>
            <p:cNvPr id="12290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2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26 Grupo"/>
          <p:cNvGrpSpPr/>
          <p:nvPr/>
        </p:nvGrpSpPr>
        <p:grpSpPr>
          <a:xfrm>
            <a:off x="1782341" y="831282"/>
            <a:ext cx="1133475" cy="509486"/>
            <a:chOff x="7095095" y="1022843"/>
            <a:chExt cx="1133475" cy="509486"/>
          </a:xfrm>
        </p:grpSpPr>
        <p:pic>
          <p:nvPicPr>
            <p:cNvPr id="28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28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578411" y="1039753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62634" y="613707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300191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3962714" y="5952177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4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0.1349 1.11022E-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781812" y="715901"/>
            <a:ext cx="2520280" cy="1354317"/>
          </a:xfrm>
          <a:prstGeom prst="wedgeEllipseCallout">
            <a:avLst>
              <a:gd name="adj1" fmla="val 33511"/>
              <a:gd name="adj2" fmla="val 6031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Chúc mừng bạn đã </a:t>
            </a:r>
            <a:r>
              <a:rPr lang="es-ES_tradnl" b="1" smtClean="0">
                <a:solidFill>
                  <a:schemeClr val="bg1"/>
                </a:solidFill>
              </a:rPr>
              <a:t>cứu được công chúa!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467544" y="2924711"/>
            <a:ext cx="1972987" cy="18723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8" b="100000" l="833" r="100000">
                        <a14:foregroundMark x1="36667" y1="3306" x2="49722" y2="3306"/>
                        <a14:foregroundMark x1="37222" y1="4793" x2="33333" y2="10413"/>
                        <a14:foregroundMark x1="35278" y1="4463" x2="26667" y2="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7960" y="2039886"/>
            <a:ext cx="2419483" cy="40660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6698164" y="6147075"/>
            <a:ext cx="1224136" cy="49328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smtClean="0"/>
              <a:t>Kết thúc</a:t>
            </a:r>
            <a:endParaRPr lang="es-ES" sz="2000" b="1" dirty="0"/>
          </a:p>
        </p:txBody>
      </p:sp>
      <p:pic>
        <p:nvPicPr>
          <p:cNvPr id="16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7932" y="2087618"/>
            <a:ext cx="2989843" cy="40641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71" y="2092790"/>
            <a:ext cx="923925" cy="485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" y="44624"/>
            <a:ext cx="996538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7474" y="61512"/>
            <a:ext cx="931794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884" y="5805264"/>
            <a:ext cx="996538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1730" y="5805264"/>
            <a:ext cx="1011729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fanfare.wav"/>
          </p:stSnd>
        </p:sndAc>
      </p:transition>
    </mc:Choice>
    <mc:Fallback xmlns="">
      <p:transition spd="slow">
        <p:split orient="vert"/>
        <p:sndAc>
          <p:stSnd>
            <p:snd r:embed="rId15" name="fanfar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Llamada rectangular redondeada"/>
          <p:cNvSpPr/>
          <p:nvPr/>
        </p:nvSpPr>
        <p:spPr>
          <a:xfrm>
            <a:off x="1545635" y="648244"/>
            <a:ext cx="5024861" cy="1055608"/>
          </a:xfrm>
          <a:prstGeom prst="wedgeRoundRectCallout">
            <a:avLst>
              <a:gd name="adj1" fmla="val -37424"/>
              <a:gd name="adj2" fmla="val 107671"/>
              <a:gd name="adj3" fmla="val 16667"/>
            </a:avLst>
          </a:prstGeom>
          <a:solidFill>
            <a:srgbClr val="908FC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Nếu bạn muốn cứu công chúa, bạn phải trả lời các câu đố!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" name="16 Llamada rectangular redondeada"/>
          <p:cNvSpPr/>
          <p:nvPr/>
        </p:nvSpPr>
        <p:spPr>
          <a:xfrm>
            <a:off x="4220572" y="2096707"/>
            <a:ext cx="2628560" cy="649188"/>
          </a:xfrm>
          <a:prstGeom prst="wedgeEllipseCallout">
            <a:avLst>
              <a:gd name="adj1" fmla="val 23341"/>
              <a:gd name="adj2" fmla="val 80386"/>
            </a:avLst>
          </a:prstGeom>
          <a:solidFill>
            <a:srgbClr val="2A4A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Tôi sẵn sàng!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www.looppoppen.nl/Beeld_MikedeRidder_cg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276" r="98139">
                        <a14:backgroundMark x1="60068" y1="62450" x2="60068" y2="62450"/>
                        <a14:backgroundMark x1="48054" y1="13055" x2="49746" y2="10094"/>
                        <a14:backgroundMark x1="79188" y1="17227" x2="79188" y2="17227"/>
                        <a14:backgroundMark x1="82234" y1="22342" x2="82234" y2="22342"/>
                        <a14:backgroundMark x1="71235" y1="13459" x2="71235" y2="1345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3521" b="2176"/>
          <a:stretch/>
        </p:blipFill>
        <p:spPr bwMode="auto">
          <a:xfrm>
            <a:off x="5436096" y="2306723"/>
            <a:ext cx="2808312" cy="40025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7" r="100000">
                        <a14:foregroundMark x1="38611" y1="1653" x2="44167" y2="8595"/>
                        <a14:foregroundMark x1="34722" y1="5455" x2="43333" y2="5950"/>
                        <a14:foregroundMark x1="32500" y1="5785" x2="34722" y2="8760"/>
                        <a14:foregroundMark x1="30833" y1="5950" x2="3083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68190" y="2204864"/>
            <a:ext cx="2575989" cy="43290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803063"/>
            <a:ext cx="1584176" cy="790796"/>
          </a:xfrm>
          <a:prstGeom prst="rect">
            <a:avLst/>
          </a:prstGeom>
        </p:spPr>
      </p:pic>
      <p:pic>
        <p:nvPicPr>
          <p:cNvPr id="15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" y="44624"/>
            <a:ext cx="996538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7474" y="61512"/>
            <a:ext cx="931794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884" y="5805264"/>
            <a:ext cx="996538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1730" y="5805264"/>
            <a:ext cx="1011729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111" y1="5950" x2="45556" y2="3636"/>
                        <a14:foregroundMark x1="39722" y1="16529" x2="32500" y2="21818"/>
                        <a14:foregroundMark x1="47778" y1="18182" x2="48611" y2="23636"/>
                        <a14:foregroundMark x1="49167" y1="93388" x2="66111" y2="84959"/>
                        <a14:foregroundMark x1="13611" y1="87438" x2="13333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3621" b="46996"/>
          <a:stretch/>
        </p:blipFill>
        <p:spPr bwMode="auto">
          <a:xfrm>
            <a:off x="4103429" y="1042132"/>
            <a:ext cx="847971" cy="8744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833" y1="92231" x2="75556" y2="92231"/>
                        <a14:foregroundMark x1="50833" y1="17851" x2="45278" y2="21983"/>
                        <a14:foregroundMark x1="37222" y1="15537" x2="35833" y2="21157"/>
                        <a14:foregroundMark x1="41111" y1="3967" x2="45278" y2="3967"/>
                        <a14:foregroundMark x1="11111" y1="88264" x2="23333" y2="93058"/>
                        <a14:foregroundMark x1="31111" y1="6942" x2="39444" y2="3802"/>
                        <a14:foregroundMark x1="48333" y1="97025" x2="57500" y2="8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2817" y="3186667"/>
            <a:ext cx="1165992" cy="19595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626044" y="2821302"/>
            <a:ext cx="760780" cy="22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371168" y="2796713"/>
            <a:ext cx="7491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216" y="1061223"/>
            <a:ext cx="7417904" cy="4688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332168" y="219136"/>
            <a:ext cx="4711118" cy="85885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b="1"/>
              <a:t> </a:t>
            </a:r>
            <a:r>
              <a:rPr lang="vi-VN" b="1"/>
              <a:t>Có 1 đàn chim đậu trên cành, người thợ săn bắn cái rằm. Hỏi chết mấy con?</a:t>
            </a:r>
            <a:endParaRPr lang="es-ES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3851920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318618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232193" y="1022347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38703" y="939773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242975" y="909404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smtClean="0"/>
              <a:t>Hiển thị</a:t>
            </a:r>
            <a:endParaRPr lang="es-ES" sz="1400" b="1" dirty="0"/>
          </a:p>
        </p:txBody>
      </p:sp>
      <p:pic>
        <p:nvPicPr>
          <p:cNvPr id="3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95680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839619" y="6137073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6390564" y="5979940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7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349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  <p:bldP spid="26" grpId="2" animBg="1"/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56" r="100000">
                        <a14:foregroundMark x1="45000" y1="2645" x2="33333" y2="7769"/>
                        <a14:foregroundMark x1="38611" y1="2149" x2="29167" y2="7273"/>
                        <a14:foregroundMark x1="35000" y1="20000" x2="34444" y2="24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1" t="-48766" r="661" b="48766"/>
          <a:stretch/>
        </p:blipFill>
        <p:spPr bwMode="auto">
          <a:xfrm>
            <a:off x="3722242" y="30302"/>
            <a:ext cx="1235581" cy="20764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1667" y1="2645" x2="35000" y2="8264"/>
                        <a14:foregroundMark x1="38056" y1="1653" x2="30000" y2="6446"/>
                        <a14:foregroundMark x1="35556" y1="19669" x2="33889" y2="21818"/>
                        <a14:foregroundMark x1="50000" y1="21818" x2="50000" y2="14050"/>
                        <a14:foregroundMark x1="49167" y1="95868" x2="61667" y2="84132"/>
                        <a14:foregroundMark x1="13333" y1="91405" x2="21944" y2="8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578" y="3242858"/>
            <a:ext cx="1240562" cy="20848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876402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546922" y="3132085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829" y="1335625"/>
            <a:ext cx="7377852" cy="4663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377640" y="227414"/>
            <a:ext cx="5206738" cy="777061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vi-VN" sz="1600" b="1"/>
              <a:t>2 con vịt đi trước 2 con vịt, 2 con vịt đi sau 2 con vịt, 2 con vịt đi giữa 2 con vịt. Hỏi có mấy con vịt?</a:t>
            </a:r>
            <a:endParaRPr lang="es-ES" sz="1600" b="1" dirty="0"/>
          </a:p>
        </p:txBody>
      </p:sp>
      <p:sp>
        <p:nvSpPr>
          <p:cNvPr id="25" name="24 Pergamino horizontal"/>
          <p:cNvSpPr/>
          <p:nvPr/>
        </p:nvSpPr>
        <p:spPr>
          <a:xfrm>
            <a:off x="3576911" y="6108018"/>
            <a:ext cx="2880320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575202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Pergamino horizontal"/>
          <p:cNvSpPr/>
          <p:nvPr/>
        </p:nvSpPr>
        <p:spPr>
          <a:xfrm>
            <a:off x="1475656" y="6108018"/>
            <a:ext cx="201622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17641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803649" y="114279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3963144" y="1048521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449980" y="616886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80264" y="616839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1403648" y="6041861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1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2" animBg="1"/>
      <p:bldP spid="26" grpId="2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9722" y1="3140" x2="52778" y2="7107"/>
                        <a14:foregroundMark x1="48056" y1="93719" x2="65000" y2="89752"/>
                        <a14:foregroundMark x1="36944" y1="17355" x2="31667" y2="26942"/>
                        <a14:foregroundMark x1="50833" y1="14215" x2="49722" y2="2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1" b="44909"/>
          <a:stretch/>
        </p:blipFill>
        <p:spPr bwMode="auto">
          <a:xfrm rot="21412955">
            <a:off x="3822676" y="1005635"/>
            <a:ext cx="1129818" cy="10707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08" l="0" r="100000">
                        <a14:foregroundMark x1="43056" y1="17355" x2="44167" y2="38512"/>
                        <a14:foregroundMark x1="45000" y1="1818" x2="31111" y2="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959" y="3555414"/>
            <a:ext cx="1024046" cy="17209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13948" y="3078984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22" y="1296422"/>
            <a:ext cx="7402126" cy="4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562187" y="180079"/>
            <a:ext cx="4556006" cy="858857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b="1"/>
              <a:t> Cái gì đen khi bạn mua nó, đỏ khi dùng nó và xám xịt khi vứt nó đi?</a:t>
            </a:r>
            <a:endParaRPr lang="es-ES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3851920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Lửa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318618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Đuốc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955173" y="1168279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82341" y="1093306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18618" y="613707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801819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6313214" y="6005778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3963144" y="933625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349 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3">
                        <a14:foregroundMark x1="39444" y1="1983" x2="48611" y2="7934"/>
                        <a14:foregroundMark x1="50278" y1="13884" x2="48056" y2="25289"/>
                        <a14:foregroundMark x1="34722" y1="15868" x2="32778" y2="2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25" b="46870"/>
          <a:stretch/>
        </p:blipFill>
        <p:spPr bwMode="auto">
          <a:xfrm>
            <a:off x="3855378" y="936973"/>
            <a:ext cx="1289006" cy="12029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778" y1="3636" x2="48889" y2="4132"/>
                        <a14:foregroundMark x1="35833" y1="18182" x2="34722" y2="24298"/>
                        <a14:foregroundMark x1="58056" y1="15702" x2="48889" y2="18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728" y="3539389"/>
            <a:ext cx="1130554" cy="18999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20286" y="3094908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54" y="1295445"/>
            <a:ext cx="7403123" cy="4679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3196189" y="254298"/>
            <a:ext cx="3054536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400" b="1"/>
              <a:t>Lịch nào dài nhất?</a:t>
            </a:r>
            <a:endParaRPr lang="es-ES" sz="2400" b="1" dirty="0"/>
          </a:p>
        </p:txBody>
      </p:sp>
      <p:sp>
        <p:nvSpPr>
          <p:cNvPr id="25" name="24 Pergamino horizontal"/>
          <p:cNvSpPr/>
          <p:nvPr/>
        </p:nvSpPr>
        <p:spPr>
          <a:xfrm>
            <a:off x="3851920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bàn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giấy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Pergamino horizontal"/>
          <p:cNvSpPr/>
          <p:nvPr/>
        </p:nvSpPr>
        <p:spPr>
          <a:xfrm>
            <a:off x="1331640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sử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20272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803005" y="88885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103702" y="936421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300192" y="6108018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801819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1296456" y="5978523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6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167" r="100000">
                        <a14:foregroundMark x1="39167" y1="3306" x2="46944" y2="3471"/>
                        <a14:foregroundMark x1="48611" y1="16364" x2="48056" y2="23636"/>
                        <a14:foregroundMark x1="36389" y1="16033" x2="33056" y2="23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86" b="45788"/>
          <a:stretch/>
        </p:blipFill>
        <p:spPr bwMode="auto">
          <a:xfrm>
            <a:off x="3948630" y="979199"/>
            <a:ext cx="1095759" cy="9856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333" y1="23802" x2="36389" y2="15207"/>
                        <a14:foregroundMark x1="55000" y1="13223" x2="47778" y2="24463"/>
                        <a14:foregroundMark x1="40556" y1="2810" x2="47778" y2="8926"/>
                        <a14:foregroundMark x1="41389" y1="3471" x2="26944" y2="7769"/>
                        <a14:foregroundMark x1="51944" y1="95372" x2="64444" y2="89256"/>
                        <a14:foregroundMark x1="14444" y1="90413" x2="34167" y2="82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129" y="3337050"/>
            <a:ext cx="1118844" cy="18802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16219" y="3099307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56" y="1304707"/>
            <a:ext cx="7402126" cy="4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3366553" y="296453"/>
            <a:ext cx="3405984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400" b="1"/>
              <a:t>Xã đông nhất là xã nào?</a:t>
            </a:r>
            <a:endParaRPr lang="es-ES" sz="2400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3838898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hội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đảng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318618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 đàn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05784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95211" y="88885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080619" y="995182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18618" y="613707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418375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3865388" y="5951013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4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667" y1="11901" x2="30556" y2="24959"/>
                        <a14:foregroundMark x1="51667" y1="15372" x2="51389" y2="20992"/>
                        <a14:foregroundMark x1="37222" y1="3802" x2="51111" y2="6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617" b="41530"/>
          <a:stretch/>
        </p:blipFill>
        <p:spPr bwMode="auto">
          <a:xfrm>
            <a:off x="3953444" y="1226570"/>
            <a:ext cx="980940" cy="9126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2222" y1="2314" x2="34167" y2="12562"/>
                        <a14:foregroundMark x1="51389" y1="94215" x2="58611" y2="88760"/>
                        <a14:foregroundMark x1="15833" y1="90579" x2="28056" y2="80992"/>
                        <a14:foregroundMark x1="50278" y1="18017" x2="49444" y2="22314"/>
                        <a14:foregroundMark x1="33056" y1="18017" x2="31111" y2="24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881" y="3431084"/>
            <a:ext cx="1097920" cy="184511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29869" y="3076776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39" y="1289240"/>
            <a:ext cx="7486659" cy="47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435163" y="326850"/>
            <a:ext cx="5386411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vi-VN" sz="2400" b="1"/>
              <a:t>Con đường dài nhất là đường nào?</a:t>
            </a:r>
            <a:endParaRPr lang="es-ES" sz="2400" b="1" dirty="0"/>
          </a:p>
        </p:txBody>
      </p:sp>
      <p:sp>
        <p:nvSpPr>
          <p:cNvPr id="25" name="24 Pergamino horizontal"/>
          <p:cNvSpPr/>
          <p:nvPr/>
        </p:nvSpPr>
        <p:spPr>
          <a:xfrm>
            <a:off x="408275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 bộ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662022" y="6108018"/>
            <a:ext cx="2086442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 bay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2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Pergamino horizontal"/>
          <p:cNvSpPr/>
          <p:nvPr/>
        </p:nvSpPr>
        <p:spPr>
          <a:xfrm>
            <a:off x="156247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 đời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58502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27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1782341" y="831282"/>
            <a:ext cx="1133475" cy="509486"/>
            <a:chOff x="7095095" y="1022843"/>
            <a:chExt cx="1133475" cy="509486"/>
          </a:xfrm>
        </p:grpSpPr>
        <p:pic>
          <p:nvPicPr>
            <p:cNvPr id="30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30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3992505" y="1127513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573856" y="6094017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032655" y="612254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1562476" y="6017814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4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-62573"/>
            <a:ext cx="9144000" cy="4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000" y1="3306" x2="53333" y2="5950"/>
                        <a14:foregroundMark x1="37500" y1="17851" x2="34722" y2="21488"/>
                        <a14:foregroundMark x1="53333" y1="16860" x2="49167" y2="21818"/>
                        <a14:foregroundMark x1="51389" y1="94050" x2="61667" y2="87934"/>
                        <a14:foregroundMark x1="16111" y1="90083" x2="37500" y2="84132"/>
                        <a14:foregroundMark x1="11389" y1="89091" x2="27500" y2="87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28" b="45180"/>
          <a:stretch/>
        </p:blipFill>
        <p:spPr bwMode="auto">
          <a:xfrm>
            <a:off x="3870730" y="1033235"/>
            <a:ext cx="1009899" cy="994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4372341"/>
            <a:ext cx="9144000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orma libre"/>
          <p:cNvSpPr/>
          <p:nvPr/>
        </p:nvSpPr>
        <p:spPr>
          <a:xfrm>
            <a:off x="205273" y="4459451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41737" y="2841017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056" y1="2810" x2="33611" y2="6446"/>
                        <a14:foregroundMark x1="33056" y1="22810" x2="43611" y2="11240"/>
                        <a14:foregroundMark x1="50556" y1="17190" x2="49722" y2="25950"/>
                        <a14:foregroundMark x1="51111" y1="96033" x2="66667" y2="86281"/>
                        <a14:foregroundMark x1="12778" y1="90413" x2="25556" y2="87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724" y="3539389"/>
            <a:ext cx="1071992" cy="18015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3731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4420226" y="3106570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78" y="1292986"/>
            <a:ext cx="7450296" cy="4709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2915816" y="5350221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722735" y="324894"/>
            <a:ext cx="3630866" cy="61347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2400" b="1"/>
              <a:t>Quần rộng nhất là quần gì?</a:t>
            </a:r>
            <a:endParaRPr lang="es-ES" sz="2400" b="1" dirty="0"/>
          </a:p>
        </p:txBody>
      </p:sp>
      <p:sp>
        <p:nvSpPr>
          <p:cNvPr id="15" name="14 Pergamino horizontal"/>
          <p:cNvSpPr/>
          <p:nvPr/>
        </p:nvSpPr>
        <p:spPr>
          <a:xfrm>
            <a:off x="4153644" y="6108018"/>
            <a:ext cx="2146548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Quần đảo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6431186" y="6108018"/>
            <a:ext cx="2461294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Quần thể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8" y="23227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1835696" y="6108018"/>
            <a:ext cx="2161646" cy="633350"/>
          </a:xfrm>
          <a:prstGeom prst="horizontalScroll">
            <a:avLst/>
          </a:prstGeom>
          <a:blipFill>
            <a:blip r:embed="rId17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Quần xã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44" y="353938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7017255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1770084" y="83128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4020811" y="995182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79512" y="18191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7/10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81391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18343" y="6217236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/>
              <a:t>Hiển thị</a:t>
            </a:r>
            <a:endParaRPr lang="es-ES_tradnl" sz="1600" b="1" dirty="0"/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711702" y="613707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421253" y="6109077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4117257" y="5954516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95" y="0"/>
            <a:ext cx="9143905" cy="685800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2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233</Words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2015-01-24T18:28:08Z</dcterms:created>
  <dcterms:modified xsi:type="dcterms:W3CDTF">2021-05-29T09:38:32Z</dcterms:modified>
</cp:coreProperties>
</file>