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</p:sldMasterIdLst>
  <p:sldIdLst>
    <p:sldId id="309" r:id="rId7"/>
    <p:sldId id="310" r:id="rId8"/>
    <p:sldId id="311" r:id="rId9"/>
    <p:sldId id="304" r:id="rId10"/>
    <p:sldId id="305" r:id="rId11"/>
    <p:sldId id="303" r:id="rId12"/>
    <p:sldId id="301" r:id="rId13"/>
    <p:sldId id="299" r:id="rId14"/>
    <p:sldId id="312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003300"/>
    <a:srgbClr val="B2B2B2"/>
    <a:srgbClr val="808080"/>
    <a:srgbClr val="993300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71" d="100"/>
          <a:sy n="71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780" indent="0" algn="ctr">
              <a:buNone/>
              <a:defRPr sz="635"/>
            </a:lvl2pPr>
            <a:lvl3pPr marL="289560" indent="0" algn="ctr">
              <a:buNone/>
              <a:defRPr sz="570"/>
            </a:lvl3pPr>
            <a:lvl4pPr marL="433705" indent="0" algn="ctr">
              <a:buNone/>
              <a:defRPr sz="505"/>
            </a:lvl4pPr>
            <a:lvl5pPr marL="578485" indent="0" algn="ctr">
              <a:buNone/>
              <a:defRPr sz="505"/>
            </a:lvl5pPr>
            <a:lvl6pPr marL="723265" indent="0" algn="ctr">
              <a:buNone/>
              <a:defRPr sz="505"/>
            </a:lvl6pPr>
            <a:lvl7pPr marL="868045" indent="0" algn="ctr">
              <a:buNone/>
              <a:defRPr sz="505"/>
            </a:lvl7pPr>
            <a:lvl8pPr marL="1012825" indent="0" algn="ctr">
              <a:buNone/>
              <a:defRPr sz="505"/>
            </a:lvl8pPr>
            <a:lvl9pPr marL="1157605" indent="0" algn="ctr">
              <a:buNone/>
              <a:defRPr sz="50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1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780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2pPr>
            <a:lvl3pPr marL="289560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70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4pPr>
            <a:lvl5pPr marL="57848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5pPr>
            <a:lvl6pPr marL="72326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6pPr>
            <a:lvl7pPr marL="86804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7pPr>
            <a:lvl8pPr marL="101282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8pPr>
            <a:lvl9pPr marL="115760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780" indent="0">
              <a:buNone/>
              <a:defRPr sz="635" b="1"/>
            </a:lvl2pPr>
            <a:lvl3pPr marL="289560" indent="0">
              <a:buNone/>
              <a:defRPr sz="570" b="1"/>
            </a:lvl3pPr>
            <a:lvl4pPr marL="433705" indent="0">
              <a:buNone/>
              <a:defRPr sz="505" b="1"/>
            </a:lvl4pPr>
            <a:lvl5pPr marL="578485" indent="0">
              <a:buNone/>
              <a:defRPr sz="505" b="1"/>
            </a:lvl5pPr>
            <a:lvl6pPr marL="723265" indent="0">
              <a:buNone/>
              <a:defRPr sz="505" b="1"/>
            </a:lvl6pPr>
            <a:lvl7pPr marL="868045" indent="0">
              <a:buNone/>
              <a:defRPr sz="505" b="1"/>
            </a:lvl7pPr>
            <a:lvl8pPr marL="1012825" indent="0">
              <a:buNone/>
              <a:defRPr sz="505" b="1"/>
            </a:lvl8pPr>
            <a:lvl9pPr marL="1157605" indent="0">
              <a:buNone/>
              <a:defRPr sz="50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780" indent="0">
              <a:buNone/>
              <a:defRPr sz="635" b="1"/>
            </a:lvl2pPr>
            <a:lvl3pPr marL="289560" indent="0">
              <a:buNone/>
              <a:defRPr sz="570" b="1"/>
            </a:lvl3pPr>
            <a:lvl4pPr marL="433705" indent="0">
              <a:buNone/>
              <a:defRPr sz="505" b="1"/>
            </a:lvl4pPr>
            <a:lvl5pPr marL="578485" indent="0">
              <a:buNone/>
              <a:defRPr sz="505" b="1"/>
            </a:lvl5pPr>
            <a:lvl6pPr marL="723265" indent="0">
              <a:buNone/>
              <a:defRPr sz="505" b="1"/>
            </a:lvl6pPr>
            <a:lvl7pPr marL="868045" indent="0">
              <a:buNone/>
              <a:defRPr sz="505" b="1"/>
            </a:lvl7pPr>
            <a:lvl8pPr marL="1012825" indent="0">
              <a:buNone/>
              <a:defRPr sz="505" b="1"/>
            </a:lvl8pPr>
            <a:lvl9pPr marL="1157605" indent="0">
              <a:buNone/>
              <a:defRPr sz="50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015"/>
            </a:lvl1pPr>
            <a:lvl2pPr>
              <a:defRPr sz="885"/>
            </a:lvl2pPr>
            <a:lvl3pPr>
              <a:defRPr sz="760"/>
            </a:lvl3pPr>
            <a:lvl4pPr>
              <a:defRPr sz="635"/>
            </a:lvl4pPr>
            <a:lvl5pPr>
              <a:defRPr sz="635"/>
            </a:lvl5pPr>
            <a:lvl6pPr>
              <a:defRPr sz="635"/>
            </a:lvl6pPr>
            <a:lvl7pPr>
              <a:defRPr sz="635"/>
            </a:lvl7pPr>
            <a:lvl8pPr>
              <a:defRPr sz="635"/>
            </a:lvl8pPr>
            <a:lvl9pPr>
              <a:defRPr sz="6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5"/>
            </a:lvl1pPr>
            <a:lvl2pPr marL="144780" indent="0">
              <a:buNone/>
              <a:defRPr sz="445"/>
            </a:lvl2pPr>
            <a:lvl3pPr marL="289560" indent="0">
              <a:buNone/>
              <a:defRPr sz="380"/>
            </a:lvl3pPr>
            <a:lvl4pPr marL="433705" indent="0">
              <a:buNone/>
              <a:defRPr sz="320"/>
            </a:lvl4pPr>
            <a:lvl5pPr marL="578485" indent="0">
              <a:buNone/>
              <a:defRPr sz="320"/>
            </a:lvl5pPr>
            <a:lvl6pPr marL="723265" indent="0">
              <a:buNone/>
              <a:defRPr sz="320"/>
            </a:lvl6pPr>
            <a:lvl7pPr marL="868045" indent="0">
              <a:buNone/>
              <a:defRPr sz="320"/>
            </a:lvl7pPr>
            <a:lvl8pPr marL="1012825" indent="0">
              <a:buNone/>
              <a:defRPr sz="320"/>
            </a:lvl8pPr>
            <a:lvl9pPr marL="1157605" indent="0">
              <a:buNone/>
              <a:defRPr sz="32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015"/>
            </a:lvl1pPr>
            <a:lvl2pPr marL="144780" indent="0">
              <a:buNone/>
              <a:defRPr sz="885"/>
            </a:lvl2pPr>
            <a:lvl3pPr marL="289560" indent="0">
              <a:buNone/>
              <a:defRPr sz="760"/>
            </a:lvl3pPr>
            <a:lvl4pPr marL="433705" indent="0">
              <a:buNone/>
              <a:defRPr sz="635"/>
            </a:lvl4pPr>
            <a:lvl5pPr marL="578485" indent="0">
              <a:buNone/>
              <a:defRPr sz="635"/>
            </a:lvl5pPr>
            <a:lvl6pPr marL="723265" indent="0">
              <a:buNone/>
              <a:defRPr sz="635"/>
            </a:lvl6pPr>
            <a:lvl7pPr marL="868045" indent="0">
              <a:buNone/>
              <a:defRPr sz="635"/>
            </a:lvl7pPr>
            <a:lvl8pPr marL="1012825" indent="0">
              <a:buNone/>
              <a:defRPr sz="635"/>
            </a:lvl8pPr>
            <a:lvl9pPr marL="1157605" indent="0">
              <a:buNone/>
              <a:defRPr sz="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5"/>
            </a:lvl1pPr>
            <a:lvl2pPr marL="144780" indent="0">
              <a:buNone/>
              <a:defRPr sz="445"/>
            </a:lvl2pPr>
            <a:lvl3pPr marL="289560" indent="0">
              <a:buNone/>
              <a:defRPr sz="380"/>
            </a:lvl3pPr>
            <a:lvl4pPr marL="433705" indent="0">
              <a:buNone/>
              <a:defRPr sz="320"/>
            </a:lvl4pPr>
            <a:lvl5pPr marL="578485" indent="0">
              <a:buNone/>
              <a:defRPr sz="320"/>
            </a:lvl5pPr>
            <a:lvl6pPr marL="723265" indent="0">
              <a:buNone/>
              <a:defRPr sz="320"/>
            </a:lvl6pPr>
            <a:lvl7pPr marL="868045" indent="0">
              <a:buNone/>
              <a:defRPr sz="320"/>
            </a:lvl7pPr>
            <a:lvl8pPr marL="1012825" indent="0">
              <a:buNone/>
              <a:defRPr sz="320"/>
            </a:lvl8pPr>
            <a:lvl9pPr marL="1157605" indent="0">
              <a:buNone/>
              <a:defRPr sz="32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595"/>
            </a:lvl1pPr>
          </a:lstStyle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595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595"/>
            </a:lvl1pPr>
          </a:lstStyle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split orient="vert"/>
  </p:transition>
  <p:hf sldNum="0" hdr="0" ftr="0" dt="0"/>
  <p:txStyles>
    <p:titleStyle>
      <a:lvl1pPr marL="0" lvl="0" indent="0" algn="ctr" defTabSz="3860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5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780" lvl="0" indent="-144780" algn="l" defTabSz="386080" eaLnBrk="1" fontAlgn="base" latinLnBrk="0" hangingPunct="1">
        <a:lnSpc>
          <a:spcPct val="100000"/>
        </a:lnSpc>
        <a:spcBef>
          <a:spcPct val="8000"/>
        </a:spcBef>
        <a:spcAft>
          <a:spcPct val="0"/>
        </a:spcAft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3690" lvl="1" indent="-120650" algn="l" defTabSz="386080" eaLnBrk="1" fontAlgn="base" latinLnBrk="0" hangingPunct="1">
        <a:lnSpc>
          <a:spcPct val="100000"/>
        </a:lnSpc>
        <a:spcBef>
          <a:spcPct val="8000"/>
        </a:spcBef>
        <a:spcAft>
          <a:spcPct val="0"/>
        </a:spcAft>
        <a:buChar char="–"/>
        <a:defRPr sz="11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82600" lvl="2" indent="-95885" algn="l" defTabSz="386080" eaLnBrk="1" fontAlgn="base" latinLnBrk="0" hangingPunct="1">
        <a:lnSpc>
          <a:spcPct val="100000"/>
        </a:lnSpc>
        <a:spcBef>
          <a:spcPct val="8000"/>
        </a:spcBef>
        <a:spcAft>
          <a:spcPct val="0"/>
        </a:spcAft>
        <a:buChar char="•"/>
        <a:defRPr sz="1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75640" lvl="3" indent="-95885" algn="l" defTabSz="386080" eaLnBrk="1" fontAlgn="base" latinLnBrk="0" hangingPunct="1">
        <a:lnSpc>
          <a:spcPct val="100000"/>
        </a:lnSpc>
        <a:spcBef>
          <a:spcPct val="8000"/>
        </a:spcBef>
        <a:spcAft>
          <a:spcPct val="0"/>
        </a:spcAft>
        <a:buChar char="–"/>
        <a:defRPr sz="8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68045" lvl="4" indent="-95885" algn="l" defTabSz="386080" eaLnBrk="1" fontAlgn="base" latinLnBrk="0" hangingPunct="1">
        <a:lnSpc>
          <a:spcPct val="100000"/>
        </a:lnSpc>
        <a:spcBef>
          <a:spcPct val="8000"/>
        </a:spcBef>
        <a:spcAft>
          <a:spcPct val="0"/>
        </a:spcAft>
        <a:buChar char="»"/>
        <a:defRPr sz="8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61085" lvl="5" indent="-95885" algn="l" defTabSz="386080" eaLnBrk="1" fontAlgn="base" latinLnBrk="0" hangingPunct="1">
        <a:lnSpc>
          <a:spcPct val="100000"/>
        </a:lnSpc>
        <a:spcBef>
          <a:spcPct val="8000"/>
        </a:spcBef>
        <a:spcAft>
          <a:spcPct val="0"/>
        </a:spcAft>
        <a:buChar char="»"/>
        <a:defRPr sz="8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54125" lvl="6" indent="-95885" algn="l" defTabSz="386080" eaLnBrk="1" fontAlgn="base" latinLnBrk="0" hangingPunct="1">
        <a:lnSpc>
          <a:spcPct val="100000"/>
        </a:lnSpc>
        <a:spcBef>
          <a:spcPct val="8000"/>
        </a:spcBef>
        <a:spcAft>
          <a:spcPct val="0"/>
        </a:spcAft>
        <a:buChar char="»"/>
        <a:defRPr sz="8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7165" lvl="7" indent="-95885" algn="l" defTabSz="386080" eaLnBrk="1" fontAlgn="base" latinLnBrk="0" hangingPunct="1">
        <a:lnSpc>
          <a:spcPct val="100000"/>
        </a:lnSpc>
        <a:spcBef>
          <a:spcPct val="8000"/>
        </a:spcBef>
        <a:spcAft>
          <a:spcPct val="0"/>
        </a:spcAft>
        <a:buChar char="»"/>
        <a:defRPr sz="8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39570" lvl="8" indent="-95885" algn="l" defTabSz="386080" eaLnBrk="1" fontAlgn="base" latinLnBrk="0" hangingPunct="1">
        <a:lnSpc>
          <a:spcPct val="100000"/>
        </a:lnSpc>
        <a:spcBef>
          <a:spcPct val="8000"/>
        </a:spcBef>
        <a:spcAft>
          <a:spcPct val="0"/>
        </a:spcAft>
        <a:buChar char="»"/>
        <a:defRPr sz="8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860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7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040" lvl="1" indent="0" algn="l" defTabSz="3860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86080" lvl="2" indent="0" algn="l" defTabSz="3860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78485" lvl="3" indent="0" algn="l" defTabSz="3860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71525" lvl="4" indent="0" algn="l" defTabSz="3860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964565" lvl="5" indent="0" algn="l" defTabSz="3860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157605" lvl="6" indent="0" algn="l" defTabSz="3860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350010" lvl="7" indent="0" algn="l" defTabSz="3860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1543050" lvl="8" indent="0" algn="l" defTabSz="3860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ni_book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57650" y="3599111"/>
            <a:ext cx="1200150" cy="619498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454896" y="4367288"/>
            <a:ext cx="1749425" cy="454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1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11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1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118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sz="118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118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Đơn</a:t>
            </a:r>
            <a:r>
              <a:rPr lang="en-US" sz="118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18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vị</a:t>
            </a:r>
            <a:r>
              <a:rPr lang="en-US" sz="118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18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118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18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118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18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học</a:t>
            </a:r>
            <a:endParaRPr lang="en-US" sz="76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64" name="Picture 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0738" y="4007645"/>
            <a:ext cx="1125141" cy="772865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7" name="Picture 11" descr="blumen-pflanzen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6502" y="4124177"/>
            <a:ext cx="893861" cy="739379"/>
          </a:xfrm>
          <a:prstGeom prst="rect">
            <a:avLst/>
          </a:prstGeom>
          <a:noFill/>
        </p:spPr>
      </p:pic>
      <p:pic>
        <p:nvPicPr>
          <p:cNvPr id="19468" name="Picture 12" descr="HongD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5822" y="1948235"/>
            <a:ext cx="600075" cy="482204"/>
          </a:xfrm>
          <a:prstGeom prst="rect">
            <a:avLst/>
          </a:prstGeom>
          <a:noFill/>
        </p:spPr>
      </p:pic>
      <p:sp>
        <p:nvSpPr>
          <p:cNvPr id="19469" name="WordArt 13" descr="19[1]"/>
          <p:cNvSpPr>
            <a:spLocks noChangeArrowheads="1" noChangeShapeType="1" noTextEdit="1"/>
          </p:cNvSpPr>
          <p:nvPr/>
        </p:nvSpPr>
        <p:spPr bwMode="auto">
          <a:xfrm>
            <a:off x="2514600" y="2078831"/>
            <a:ext cx="4125516" cy="353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520" b="1" kern="1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5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THẦY CÔ GIÁO</a:t>
            </a:r>
            <a:endParaRPr lang="en-US" sz="1520" b="1" kern="10">
              <a:ln w="12700">
                <a:solidFill>
                  <a:srgbClr val="0000FF"/>
                </a:solidFill>
                <a:round/>
              </a:ln>
              <a:blipFill dpi="0" rotWithShape="1">
                <a:blip r:embed="rId5">
                  <a:alphaModFix amt="68000"/>
                </a:blip>
                <a:srcRect/>
                <a:stretch>
                  <a:fillRect/>
                </a:stretch>
              </a:blipFill>
              <a:effectLst>
                <a:prstShdw prst="shdw17" dist="17961" dir="2700000">
                  <a:srgbClr val="0000FF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2600325" y="2665512"/>
            <a:ext cx="3943350" cy="5384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152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152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52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152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52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152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52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152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52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1520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19469" grpId="0" animBg="1"/>
      <p:bldP spid="194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5"/>
          <p:cNvSpPr txBox="1"/>
          <p:nvPr/>
        </p:nvSpPr>
        <p:spPr>
          <a:xfrm>
            <a:off x="2962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“Hái táo”</a:t>
            </a: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1510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28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6 - 1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43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2815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56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6 - 2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3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3469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19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6 - 3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3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41"/>
          <p:cNvGrpSpPr/>
          <p:nvPr/>
        </p:nvGrpSpPr>
        <p:grpSpPr>
          <a:xfrm>
            <a:off x="2134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57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6 - 4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46"/>
          <p:cNvGrpSpPr/>
          <p:nvPr/>
        </p:nvGrpSpPr>
        <p:grpSpPr>
          <a:xfrm>
            <a:off x="857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212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6 - 5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51"/>
          <p:cNvGrpSpPr/>
          <p:nvPr/>
        </p:nvGrpSpPr>
        <p:grpSpPr>
          <a:xfrm>
            <a:off x="1240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336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6 - 6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3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C:\Users\Admin\Downloads\Screenshot_2020-08-15 CloudBook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405" y="195580"/>
            <a:ext cx="7551738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954405" y="4673600"/>
            <a:ext cx="287401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3 - 2 = 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4 - 3 = 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5 - 3 = 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6 - 5 = 1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064125" y="4673600"/>
            <a:ext cx="30892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5 - 2 = 3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5 - 1 = 4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4 - 2 = 2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6 - 3 = 3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5" descr="C:\Users\Admin\Downloads\Screenshot_2020-08-15 CloudBook(1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600200"/>
            <a:ext cx="8213725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7" descr="C:\Users\Admin\Downloads\Screenshot_2020-08-15 CloudBook(2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762000"/>
            <a:ext cx="7820025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2057400" y="36528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41910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1400" y="37338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8388" y="4343400"/>
            <a:ext cx="381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5052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1148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12" descr="C:\Users\Admin\Downloads\Screenshot_2020-08-15 CloudBook(4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219200"/>
            <a:ext cx="8031163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752600" y="3886200"/>
            <a:ext cx="1295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1        4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1575" y="3890963"/>
            <a:ext cx="2057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5        3       2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38989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5        5       0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Box 3"/>
          <p:cNvSpPr txBox="1"/>
          <p:nvPr/>
        </p:nvSpPr>
        <p:spPr>
          <a:xfrm>
            <a:off x="533400" y="381000"/>
            <a:ext cx="7467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Xem tranh rồi nêu các phép trừ thích hợp: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5" name="Picture 7" descr="C:\Users\Admin\Downloads\Screenshot_2020-08-15 CloudBook(5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990600"/>
            <a:ext cx="66294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33400" y="5029200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6    -    3   =    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557838"/>
            <a:ext cx="2438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    -    1   =    2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5029200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    -    2   =    1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562600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    -    1   =    4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5029200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    -    4   =    1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WPS Presentation</Application>
  <PresentationFormat>On-screen Show (4:3)</PresentationFormat>
  <Paragraphs>90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Times New Roman</vt:lpstr>
      <vt:lpstr>Calibri Light</vt:lpstr>
      <vt:lpstr>1_Default Design</vt:lpstr>
      <vt:lpstr>2_Default Design</vt:lpstr>
      <vt:lpstr>2_Office Theme</vt:lpstr>
      <vt:lpstr>1_Office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169</cp:revision>
  <dcterms:created xsi:type="dcterms:W3CDTF">2002-01-01T10:07:35Z</dcterms:created>
  <dcterms:modified xsi:type="dcterms:W3CDTF">2020-09-29T09:52:15Z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