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5" r:id="rId7"/>
    <p:sldId id="262" r:id="rId8"/>
    <p:sldId id="263" r:id="rId9"/>
    <p:sldId id="264" r:id="rId10"/>
    <p:sldId id="276" r:id="rId11"/>
    <p:sldId id="265" r:id="rId12"/>
    <p:sldId id="266" r:id="rId13"/>
    <p:sldId id="267" r:id="rId14"/>
    <p:sldId id="277" r:id="rId15"/>
    <p:sldId id="268" r:id="rId16"/>
    <p:sldId id="270" r:id="rId17"/>
    <p:sldId id="271" r:id="rId18"/>
    <p:sldId id="273" r:id="rId19"/>
    <p:sldId id="279" r:id="rId20"/>
    <p:sldId id="280" r:id="rId21"/>
    <p:sldId id="281"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1E3"/>
    <a:srgbClr val="AC75D5"/>
    <a:srgbClr val="9A58CC"/>
    <a:srgbClr val="FEC200"/>
    <a:srgbClr val="FFDC6D"/>
    <a:srgbClr val="FFD347"/>
    <a:srgbClr val="79A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83" autoAdjust="0"/>
    <p:restoredTop sz="94660"/>
  </p:normalViewPr>
  <p:slideViewPr>
    <p:cSldViewPr snapToGrid="0" showGuides="1">
      <p:cViewPr>
        <p:scale>
          <a:sx n="27" d="100"/>
          <a:sy n="27" d="100"/>
        </p:scale>
        <p:origin x="2827" y="117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nhut2007@gmail.com" userId="1b3526f9f1f2663e" providerId="LiveId" clId="{879202E3-1CA9-4AEC-8A7C-1510CB44E84E}"/>
    <pc:docChg chg="undo custSel addSld delSld modSld sldOrd">
      <pc:chgData name="dnhut2007@gmail.com" userId="1b3526f9f1f2663e" providerId="LiveId" clId="{879202E3-1CA9-4AEC-8A7C-1510CB44E84E}" dt="2023-11-17T15:52:05.636" v="3546" actId="688"/>
      <pc:docMkLst>
        <pc:docMk/>
      </pc:docMkLst>
      <pc:sldChg chg="modSp mod">
        <pc:chgData name="dnhut2007@gmail.com" userId="1b3526f9f1f2663e" providerId="LiveId" clId="{879202E3-1CA9-4AEC-8A7C-1510CB44E84E}" dt="2023-11-17T13:03:02.577" v="3" actId="113"/>
        <pc:sldMkLst>
          <pc:docMk/>
          <pc:sldMk cId="3918670424" sldId="256"/>
        </pc:sldMkLst>
        <pc:spChg chg="mod">
          <ac:chgData name="dnhut2007@gmail.com" userId="1b3526f9f1f2663e" providerId="LiveId" clId="{879202E3-1CA9-4AEC-8A7C-1510CB44E84E}" dt="2023-11-17T13:03:02.577" v="3" actId="113"/>
          <ac:spMkLst>
            <pc:docMk/>
            <pc:sldMk cId="3918670424" sldId="256"/>
            <ac:spMk id="3" creationId="{C9112CEC-9D98-F86A-3D09-E0D34A1DF3C1}"/>
          </ac:spMkLst>
        </pc:spChg>
      </pc:sldChg>
      <pc:sldChg chg="addSp delSp modSp mod">
        <pc:chgData name="dnhut2007@gmail.com" userId="1b3526f9f1f2663e" providerId="LiveId" clId="{879202E3-1CA9-4AEC-8A7C-1510CB44E84E}" dt="2023-11-17T13:41:02.014" v="866" actId="255"/>
        <pc:sldMkLst>
          <pc:docMk/>
          <pc:sldMk cId="3344180468" sldId="261"/>
        </pc:sldMkLst>
        <pc:spChg chg="add mod">
          <ac:chgData name="dnhut2007@gmail.com" userId="1b3526f9f1f2663e" providerId="LiveId" clId="{879202E3-1CA9-4AEC-8A7C-1510CB44E84E}" dt="2023-11-17T13:41:02.014" v="866" actId="255"/>
          <ac:spMkLst>
            <pc:docMk/>
            <pc:sldMk cId="3344180468" sldId="261"/>
            <ac:spMk id="2" creationId="{46B8A8C8-A775-311E-DE21-D90341AC49B1}"/>
          </ac:spMkLst>
        </pc:spChg>
        <pc:spChg chg="del">
          <ac:chgData name="dnhut2007@gmail.com" userId="1b3526f9f1f2663e" providerId="LiveId" clId="{879202E3-1CA9-4AEC-8A7C-1510CB44E84E}" dt="2023-11-17T13:14:10.140" v="141" actId="478"/>
          <ac:spMkLst>
            <pc:docMk/>
            <pc:sldMk cId="3344180468" sldId="261"/>
            <ac:spMk id="16" creationId="{B4F10156-8F9E-42B1-98E9-EAE4C300B4EE}"/>
          </ac:spMkLst>
        </pc:spChg>
        <pc:spChg chg="del">
          <ac:chgData name="dnhut2007@gmail.com" userId="1b3526f9f1f2663e" providerId="LiveId" clId="{879202E3-1CA9-4AEC-8A7C-1510CB44E84E}" dt="2023-11-17T13:14:15.292" v="144" actId="478"/>
          <ac:spMkLst>
            <pc:docMk/>
            <pc:sldMk cId="3344180468" sldId="261"/>
            <ac:spMk id="17" creationId="{05725459-654F-498B-8AAE-6CD43E39661E}"/>
          </ac:spMkLst>
        </pc:spChg>
        <pc:spChg chg="del">
          <ac:chgData name="dnhut2007@gmail.com" userId="1b3526f9f1f2663e" providerId="LiveId" clId="{879202E3-1CA9-4AEC-8A7C-1510CB44E84E}" dt="2023-11-17T13:14:17.621" v="146" actId="478"/>
          <ac:spMkLst>
            <pc:docMk/>
            <pc:sldMk cId="3344180468" sldId="261"/>
            <ac:spMk id="20" creationId="{9E766C7A-DD76-4490-BC56-D5BCB880D58B}"/>
          </ac:spMkLst>
        </pc:spChg>
        <pc:spChg chg="del mod">
          <ac:chgData name="dnhut2007@gmail.com" userId="1b3526f9f1f2663e" providerId="LiveId" clId="{879202E3-1CA9-4AEC-8A7C-1510CB44E84E}" dt="2023-11-17T13:14:16.558" v="145" actId="478"/>
          <ac:spMkLst>
            <pc:docMk/>
            <pc:sldMk cId="3344180468" sldId="261"/>
            <ac:spMk id="21" creationId="{7D9A8E85-6A89-4092-BD5D-42814A34D951}"/>
          </ac:spMkLst>
        </pc:spChg>
        <pc:spChg chg="mod">
          <ac:chgData name="dnhut2007@gmail.com" userId="1b3526f9f1f2663e" providerId="LiveId" clId="{879202E3-1CA9-4AEC-8A7C-1510CB44E84E}" dt="2023-11-17T13:14:26.396" v="147" actId="207"/>
          <ac:spMkLst>
            <pc:docMk/>
            <pc:sldMk cId="3344180468" sldId="261"/>
            <ac:spMk id="23" creationId="{1819D9B3-A537-4C35-AB10-40760D6C7F9B}"/>
          </ac:spMkLst>
        </pc:spChg>
        <pc:spChg chg="mod">
          <ac:chgData name="dnhut2007@gmail.com" userId="1b3526f9f1f2663e" providerId="LiveId" clId="{879202E3-1CA9-4AEC-8A7C-1510CB44E84E}" dt="2023-11-17T13:05:43.013" v="124" actId="207"/>
          <ac:spMkLst>
            <pc:docMk/>
            <pc:sldMk cId="3344180468" sldId="261"/>
            <ac:spMk id="24" creationId="{0578859B-82A4-44F2-A2E3-18987F61CF67}"/>
          </ac:spMkLst>
        </pc:spChg>
        <pc:spChg chg="del">
          <ac:chgData name="dnhut2007@gmail.com" userId="1b3526f9f1f2663e" providerId="LiveId" clId="{879202E3-1CA9-4AEC-8A7C-1510CB44E84E}" dt="2023-11-17T13:05:25.023" v="122" actId="478"/>
          <ac:spMkLst>
            <pc:docMk/>
            <pc:sldMk cId="3344180468" sldId="261"/>
            <ac:spMk id="25" creationId="{B1669B02-C73E-4A29-9D1C-0CEEBAA465E3}"/>
          </ac:spMkLst>
        </pc:spChg>
        <pc:spChg chg="del mod">
          <ac:chgData name="dnhut2007@gmail.com" userId="1b3526f9f1f2663e" providerId="LiveId" clId="{879202E3-1CA9-4AEC-8A7C-1510CB44E84E}" dt="2023-11-17T13:40:39.932" v="862"/>
          <ac:spMkLst>
            <pc:docMk/>
            <pc:sldMk cId="3344180468" sldId="261"/>
            <ac:spMk id="30" creationId="{6313A3D6-0578-4A05-BA7B-0B452D93597B}"/>
          </ac:spMkLst>
        </pc:spChg>
      </pc:sldChg>
      <pc:sldChg chg="addSp delSp modSp mod">
        <pc:chgData name="dnhut2007@gmail.com" userId="1b3526f9f1f2663e" providerId="LiveId" clId="{879202E3-1CA9-4AEC-8A7C-1510CB44E84E}" dt="2023-11-17T15:46:32.541" v="3423"/>
        <pc:sldMkLst>
          <pc:docMk/>
          <pc:sldMk cId="3371627418" sldId="262"/>
        </pc:sldMkLst>
        <pc:spChg chg="add del">
          <ac:chgData name="dnhut2007@gmail.com" userId="1b3526f9f1f2663e" providerId="LiveId" clId="{879202E3-1CA9-4AEC-8A7C-1510CB44E84E}" dt="2023-11-17T13:14:54.618" v="150" actId="11529"/>
          <ac:spMkLst>
            <pc:docMk/>
            <pc:sldMk cId="3371627418" sldId="262"/>
            <ac:spMk id="2" creationId="{59CFD28D-7C92-D65C-DB19-AC53DF867F9E}"/>
          </ac:spMkLst>
        </pc:spChg>
        <pc:spChg chg="add mod">
          <ac:chgData name="dnhut2007@gmail.com" userId="1b3526f9f1f2663e" providerId="LiveId" clId="{879202E3-1CA9-4AEC-8A7C-1510CB44E84E}" dt="2023-11-17T13:15:34.851" v="163" actId="207"/>
          <ac:spMkLst>
            <pc:docMk/>
            <pc:sldMk cId="3371627418" sldId="262"/>
            <ac:spMk id="4" creationId="{AE2D45D7-D472-C028-52EC-FF3E7E873752}"/>
          </ac:spMkLst>
        </pc:spChg>
        <pc:spChg chg="del">
          <ac:chgData name="dnhut2007@gmail.com" userId="1b3526f9f1f2663e" providerId="LiveId" clId="{879202E3-1CA9-4AEC-8A7C-1510CB44E84E}" dt="2023-11-17T15:45:49.355" v="3400" actId="478"/>
          <ac:spMkLst>
            <pc:docMk/>
            <pc:sldMk cId="3371627418" sldId="262"/>
            <ac:spMk id="23" creationId="{1819D9B3-A537-4C35-AB10-40760D6C7F9B}"/>
          </ac:spMkLst>
        </pc:spChg>
        <pc:spChg chg="del mod">
          <ac:chgData name="dnhut2007@gmail.com" userId="1b3526f9f1f2663e" providerId="LiveId" clId="{879202E3-1CA9-4AEC-8A7C-1510CB44E84E}" dt="2023-11-17T15:46:32.541" v="3423"/>
          <ac:spMkLst>
            <pc:docMk/>
            <pc:sldMk cId="3371627418" sldId="262"/>
            <ac:spMk id="24" creationId="{0578859B-82A4-44F2-A2E3-18987F61CF67}"/>
          </ac:spMkLst>
        </pc:spChg>
        <pc:spChg chg="del">
          <ac:chgData name="dnhut2007@gmail.com" userId="1b3526f9f1f2663e" providerId="LiveId" clId="{879202E3-1CA9-4AEC-8A7C-1510CB44E84E}" dt="2023-11-17T15:46:32.541" v="3421" actId="478"/>
          <ac:spMkLst>
            <pc:docMk/>
            <pc:sldMk cId="3371627418" sldId="262"/>
            <ac:spMk id="25" creationId="{B1669B02-C73E-4A29-9D1C-0CEEBAA465E3}"/>
          </ac:spMkLst>
        </pc:spChg>
        <pc:spChg chg="mod">
          <ac:chgData name="dnhut2007@gmail.com" userId="1b3526f9f1f2663e" providerId="LiveId" clId="{879202E3-1CA9-4AEC-8A7C-1510CB44E84E}" dt="2023-11-17T13:59:39.556" v="1358" actId="20577"/>
          <ac:spMkLst>
            <pc:docMk/>
            <pc:sldMk cId="3371627418" sldId="262"/>
            <ac:spMk id="30" creationId="{19360E0F-3423-4538-B9FF-9C6AF5C2FDEE}"/>
          </ac:spMkLst>
        </pc:spChg>
        <pc:spChg chg="mod">
          <ac:chgData name="dnhut2007@gmail.com" userId="1b3526f9f1f2663e" providerId="LiveId" clId="{879202E3-1CA9-4AEC-8A7C-1510CB44E84E}" dt="2023-11-17T13:16:34.719" v="258" actId="20577"/>
          <ac:spMkLst>
            <pc:docMk/>
            <pc:sldMk cId="3371627418" sldId="262"/>
            <ac:spMk id="31" creationId="{288B4611-4878-4A69-B243-F82B602E56EC}"/>
          </ac:spMkLst>
        </pc:spChg>
        <pc:picChg chg="add del mod">
          <ac:chgData name="dnhut2007@gmail.com" userId="1b3526f9f1f2663e" providerId="LiveId" clId="{879202E3-1CA9-4AEC-8A7C-1510CB44E84E}" dt="2023-11-17T13:15:04.586" v="154" actId="478"/>
          <ac:picMkLst>
            <pc:docMk/>
            <pc:sldMk cId="3371627418" sldId="262"/>
            <ac:picMk id="3" creationId="{E87D4650-D8F5-63B6-C926-5496AD94E1F2}"/>
          </ac:picMkLst>
        </pc:picChg>
        <pc:picChg chg="add del mod">
          <ac:chgData name="dnhut2007@gmail.com" userId="1b3526f9f1f2663e" providerId="LiveId" clId="{879202E3-1CA9-4AEC-8A7C-1510CB44E84E}" dt="2023-11-17T13:15:20.837" v="160" actId="478"/>
          <ac:picMkLst>
            <pc:docMk/>
            <pc:sldMk cId="3371627418" sldId="262"/>
            <ac:picMk id="32" creationId="{7EE77260-C09B-4434-8324-1CB92F3B33EE}"/>
          </ac:picMkLst>
        </pc:picChg>
        <pc:picChg chg="del">
          <ac:chgData name="dnhut2007@gmail.com" userId="1b3526f9f1f2663e" providerId="LiveId" clId="{879202E3-1CA9-4AEC-8A7C-1510CB44E84E}" dt="2023-11-17T15:45:47.880" v="3398" actId="478"/>
          <ac:picMkLst>
            <pc:docMk/>
            <pc:sldMk cId="3371627418" sldId="262"/>
            <ac:picMk id="33" creationId="{BD287AF2-5449-4E9E-98B0-EB12E0C73192}"/>
          </ac:picMkLst>
        </pc:picChg>
        <pc:picChg chg="del">
          <ac:chgData name="dnhut2007@gmail.com" userId="1b3526f9f1f2663e" providerId="LiveId" clId="{879202E3-1CA9-4AEC-8A7C-1510CB44E84E}" dt="2023-11-17T15:45:48.745" v="3399" actId="478"/>
          <ac:picMkLst>
            <pc:docMk/>
            <pc:sldMk cId="3371627418" sldId="262"/>
            <ac:picMk id="34" creationId="{901C28F6-0435-4505-9816-5758561CF8BA}"/>
          </ac:picMkLst>
        </pc:picChg>
      </pc:sldChg>
      <pc:sldChg chg="addSp delSp modSp mod delAnim modAnim">
        <pc:chgData name="dnhut2007@gmail.com" userId="1b3526f9f1f2663e" providerId="LiveId" clId="{879202E3-1CA9-4AEC-8A7C-1510CB44E84E}" dt="2023-11-17T13:52:54.793" v="1113" actId="1076"/>
        <pc:sldMkLst>
          <pc:docMk/>
          <pc:sldMk cId="289223074" sldId="263"/>
        </pc:sldMkLst>
        <pc:spChg chg="add del mod">
          <ac:chgData name="dnhut2007@gmail.com" userId="1b3526f9f1f2663e" providerId="LiveId" clId="{879202E3-1CA9-4AEC-8A7C-1510CB44E84E}" dt="2023-11-17T13:18:01.271" v="266" actId="478"/>
          <ac:spMkLst>
            <pc:docMk/>
            <pc:sldMk cId="289223074" sldId="263"/>
            <ac:spMk id="2" creationId="{6827522C-9A92-49B7-35E5-3CBFFC1CC761}"/>
          </ac:spMkLst>
        </pc:spChg>
        <pc:spChg chg="add mod">
          <ac:chgData name="dnhut2007@gmail.com" userId="1b3526f9f1f2663e" providerId="LiveId" clId="{879202E3-1CA9-4AEC-8A7C-1510CB44E84E}" dt="2023-11-17T13:24:28.674" v="332" actId="255"/>
          <ac:spMkLst>
            <pc:docMk/>
            <pc:sldMk cId="289223074" sldId="263"/>
            <ac:spMk id="7" creationId="{8AF8E0A3-0AF0-1CD3-9181-C81A7A3B0F6E}"/>
          </ac:spMkLst>
        </pc:spChg>
        <pc:spChg chg="add del mod">
          <ac:chgData name="dnhut2007@gmail.com" userId="1b3526f9f1f2663e" providerId="LiveId" clId="{879202E3-1CA9-4AEC-8A7C-1510CB44E84E}" dt="2023-11-17T13:27:48.641" v="441"/>
          <ac:spMkLst>
            <pc:docMk/>
            <pc:sldMk cId="289223074" sldId="263"/>
            <ac:spMk id="8" creationId="{724107FE-7639-7FE7-EDAC-12834A48992C}"/>
          </ac:spMkLst>
        </pc:spChg>
        <pc:spChg chg="add mod topLvl">
          <ac:chgData name="dnhut2007@gmail.com" userId="1b3526f9f1f2663e" providerId="LiveId" clId="{879202E3-1CA9-4AEC-8A7C-1510CB44E84E}" dt="2023-11-17T13:31:07.786" v="474" actId="20577"/>
          <ac:spMkLst>
            <pc:docMk/>
            <pc:sldMk cId="289223074" sldId="263"/>
            <ac:spMk id="11" creationId="{DE9D28E3-97AF-77E1-2EF6-6F2005412D9C}"/>
          </ac:spMkLst>
        </pc:spChg>
        <pc:spChg chg="add del mod">
          <ac:chgData name="dnhut2007@gmail.com" userId="1b3526f9f1f2663e" providerId="LiveId" clId="{879202E3-1CA9-4AEC-8A7C-1510CB44E84E}" dt="2023-11-17T13:51:32.186" v="1100" actId="478"/>
          <ac:spMkLst>
            <pc:docMk/>
            <pc:sldMk cId="289223074" sldId="263"/>
            <ac:spMk id="16" creationId="{6B238A5E-854A-6BE6-CB33-3DB574922CEC}"/>
          </ac:spMkLst>
        </pc:spChg>
        <pc:spChg chg="del">
          <ac:chgData name="dnhut2007@gmail.com" userId="1b3526f9f1f2663e" providerId="LiveId" clId="{879202E3-1CA9-4AEC-8A7C-1510CB44E84E}" dt="2023-11-17T13:51:34.123" v="1101" actId="478"/>
          <ac:spMkLst>
            <pc:docMk/>
            <pc:sldMk cId="289223074" sldId="263"/>
            <ac:spMk id="18" creationId="{0A4517B2-F79B-46CB-84CB-8953A4D22A56}"/>
          </ac:spMkLst>
        </pc:spChg>
        <pc:spChg chg="mod">
          <ac:chgData name="dnhut2007@gmail.com" userId="1b3526f9f1f2663e" providerId="LiveId" clId="{879202E3-1CA9-4AEC-8A7C-1510CB44E84E}" dt="2023-11-17T13:51:49.046" v="1103"/>
          <ac:spMkLst>
            <pc:docMk/>
            <pc:sldMk cId="289223074" sldId="263"/>
            <ac:spMk id="23" creationId="{B3585CA4-D09B-3A91-752D-F0545F4BB104}"/>
          </ac:spMkLst>
        </pc:spChg>
        <pc:spChg chg="mod">
          <ac:chgData name="dnhut2007@gmail.com" userId="1b3526f9f1f2663e" providerId="LiveId" clId="{879202E3-1CA9-4AEC-8A7C-1510CB44E84E}" dt="2023-11-17T13:51:49.046" v="1103"/>
          <ac:spMkLst>
            <pc:docMk/>
            <pc:sldMk cId="289223074" sldId="263"/>
            <ac:spMk id="24" creationId="{85A89E6A-1576-A2AA-B024-60E8F590168A}"/>
          </ac:spMkLst>
        </pc:spChg>
        <pc:spChg chg="mod">
          <ac:chgData name="dnhut2007@gmail.com" userId="1b3526f9f1f2663e" providerId="LiveId" clId="{879202E3-1CA9-4AEC-8A7C-1510CB44E84E}" dt="2023-11-17T13:51:49.046" v="1103"/>
          <ac:spMkLst>
            <pc:docMk/>
            <pc:sldMk cId="289223074" sldId="263"/>
            <ac:spMk id="25" creationId="{A6D7C537-115D-D0A2-4A0E-A8D9AC9789B2}"/>
          </ac:spMkLst>
        </pc:spChg>
        <pc:spChg chg="mod">
          <ac:chgData name="dnhut2007@gmail.com" userId="1b3526f9f1f2663e" providerId="LiveId" clId="{879202E3-1CA9-4AEC-8A7C-1510CB44E84E}" dt="2023-11-17T13:22:54.372" v="318" actId="1076"/>
          <ac:spMkLst>
            <pc:docMk/>
            <pc:sldMk cId="289223074" sldId="263"/>
            <ac:spMk id="30" creationId="{19360E0F-3423-4538-B9FF-9C6AF5C2FDEE}"/>
          </ac:spMkLst>
        </pc:spChg>
        <pc:spChg chg="del">
          <ac:chgData name="dnhut2007@gmail.com" userId="1b3526f9f1f2663e" providerId="LiveId" clId="{879202E3-1CA9-4AEC-8A7C-1510CB44E84E}" dt="2023-11-17T13:22:29.888" v="282" actId="478"/>
          <ac:spMkLst>
            <pc:docMk/>
            <pc:sldMk cId="289223074" sldId="263"/>
            <ac:spMk id="31" creationId="{288B4611-4878-4A69-B243-F82B602E56EC}"/>
          </ac:spMkLst>
        </pc:spChg>
        <pc:spChg chg="mod">
          <ac:chgData name="dnhut2007@gmail.com" userId="1b3526f9f1f2663e" providerId="LiveId" clId="{879202E3-1CA9-4AEC-8A7C-1510CB44E84E}" dt="2023-11-17T13:51:49.046" v="1103"/>
          <ac:spMkLst>
            <pc:docMk/>
            <pc:sldMk cId="289223074" sldId="263"/>
            <ac:spMk id="32" creationId="{8FF6CE4B-810C-82C3-FD44-6956C319AFB7}"/>
          </ac:spMkLst>
        </pc:spChg>
        <pc:spChg chg="mod">
          <ac:chgData name="dnhut2007@gmail.com" userId="1b3526f9f1f2663e" providerId="LiveId" clId="{879202E3-1CA9-4AEC-8A7C-1510CB44E84E}" dt="2023-11-17T13:52:40.450" v="1110"/>
          <ac:spMkLst>
            <pc:docMk/>
            <pc:sldMk cId="289223074" sldId="263"/>
            <ac:spMk id="34" creationId="{797794B6-BF5A-C869-C8F4-764848D3B648}"/>
          </ac:spMkLst>
        </pc:spChg>
        <pc:spChg chg="mod">
          <ac:chgData name="dnhut2007@gmail.com" userId="1b3526f9f1f2663e" providerId="LiveId" clId="{879202E3-1CA9-4AEC-8A7C-1510CB44E84E}" dt="2023-11-17T13:52:40.450" v="1110"/>
          <ac:spMkLst>
            <pc:docMk/>
            <pc:sldMk cId="289223074" sldId="263"/>
            <ac:spMk id="35" creationId="{F690752A-9F3F-06D9-40B3-7DF27D198AE5}"/>
          </ac:spMkLst>
        </pc:spChg>
        <pc:spChg chg="mod">
          <ac:chgData name="dnhut2007@gmail.com" userId="1b3526f9f1f2663e" providerId="LiveId" clId="{879202E3-1CA9-4AEC-8A7C-1510CB44E84E}" dt="2023-11-17T13:52:40.450" v="1110"/>
          <ac:spMkLst>
            <pc:docMk/>
            <pc:sldMk cId="289223074" sldId="263"/>
            <ac:spMk id="36" creationId="{7593E821-170C-B3FF-D3BF-C3A78897B20B}"/>
          </ac:spMkLst>
        </pc:spChg>
        <pc:spChg chg="mod">
          <ac:chgData name="dnhut2007@gmail.com" userId="1b3526f9f1f2663e" providerId="LiveId" clId="{879202E3-1CA9-4AEC-8A7C-1510CB44E84E}" dt="2023-11-17T13:52:40.450" v="1110"/>
          <ac:spMkLst>
            <pc:docMk/>
            <pc:sldMk cId="289223074" sldId="263"/>
            <ac:spMk id="37" creationId="{FCFFCC87-3ECB-FEF6-97DD-DF68711D02B7}"/>
          </ac:spMkLst>
        </pc:spChg>
        <pc:spChg chg="mod">
          <ac:chgData name="dnhut2007@gmail.com" userId="1b3526f9f1f2663e" providerId="LiveId" clId="{879202E3-1CA9-4AEC-8A7C-1510CB44E84E}" dt="2023-11-17T13:52:48.120" v="1112"/>
          <ac:spMkLst>
            <pc:docMk/>
            <pc:sldMk cId="289223074" sldId="263"/>
            <ac:spMk id="40" creationId="{AB0AE4C5-7665-9A70-A389-79DCF46F2238}"/>
          </ac:spMkLst>
        </pc:spChg>
        <pc:spChg chg="mod">
          <ac:chgData name="dnhut2007@gmail.com" userId="1b3526f9f1f2663e" providerId="LiveId" clId="{879202E3-1CA9-4AEC-8A7C-1510CB44E84E}" dt="2023-11-17T13:52:48.120" v="1112"/>
          <ac:spMkLst>
            <pc:docMk/>
            <pc:sldMk cId="289223074" sldId="263"/>
            <ac:spMk id="41" creationId="{0F447C5F-FDD2-5677-2D41-ECBAC3194F84}"/>
          </ac:spMkLst>
        </pc:spChg>
        <pc:spChg chg="mod">
          <ac:chgData name="dnhut2007@gmail.com" userId="1b3526f9f1f2663e" providerId="LiveId" clId="{879202E3-1CA9-4AEC-8A7C-1510CB44E84E}" dt="2023-11-17T13:52:48.120" v="1112"/>
          <ac:spMkLst>
            <pc:docMk/>
            <pc:sldMk cId="289223074" sldId="263"/>
            <ac:spMk id="42" creationId="{06A62950-EEAA-6311-762E-74915702CCE9}"/>
          </ac:spMkLst>
        </pc:spChg>
        <pc:spChg chg="mod">
          <ac:chgData name="dnhut2007@gmail.com" userId="1b3526f9f1f2663e" providerId="LiveId" clId="{879202E3-1CA9-4AEC-8A7C-1510CB44E84E}" dt="2023-11-17T13:52:48.120" v="1112"/>
          <ac:spMkLst>
            <pc:docMk/>
            <pc:sldMk cId="289223074" sldId="263"/>
            <ac:spMk id="43" creationId="{4B5F0CF1-F636-C733-0A3C-28D3DEB99B71}"/>
          </ac:spMkLst>
        </pc:spChg>
        <pc:spChg chg="mod">
          <ac:chgData name="dnhut2007@gmail.com" userId="1b3526f9f1f2663e" providerId="LiveId" clId="{879202E3-1CA9-4AEC-8A7C-1510CB44E84E}" dt="2023-11-17T13:52:48.120" v="1112"/>
          <ac:spMkLst>
            <pc:docMk/>
            <pc:sldMk cId="289223074" sldId="263"/>
            <ac:spMk id="44" creationId="{1FABCDEA-B79C-6792-5557-952A4E32431C}"/>
          </ac:spMkLst>
        </pc:spChg>
        <pc:grpChg chg="add del mod">
          <ac:chgData name="dnhut2007@gmail.com" userId="1b3526f9f1f2663e" providerId="LiveId" clId="{879202E3-1CA9-4AEC-8A7C-1510CB44E84E}" dt="2023-11-17T13:28:30.308" v="447" actId="165"/>
          <ac:grpSpMkLst>
            <pc:docMk/>
            <pc:sldMk cId="289223074" sldId="263"/>
            <ac:grpSpMk id="12" creationId="{3C2C5910-A7C2-989C-7D35-09FE52841DA8}"/>
          </ac:grpSpMkLst>
        </pc:grpChg>
        <pc:grpChg chg="add mod">
          <ac:chgData name="dnhut2007@gmail.com" userId="1b3526f9f1f2663e" providerId="LiveId" clId="{879202E3-1CA9-4AEC-8A7C-1510CB44E84E}" dt="2023-11-17T13:31:00.827" v="472" actId="255"/>
          <ac:grpSpMkLst>
            <pc:docMk/>
            <pc:sldMk cId="289223074" sldId="263"/>
            <ac:grpSpMk id="15" creationId="{C6C57BA3-5A8B-5401-E9B1-54E3B87BF452}"/>
          </ac:grpSpMkLst>
        </pc:grpChg>
        <pc:grpChg chg="add del mod">
          <ac:chgData name="dnhut2007@gmail.com" userId="1b3526f9f1f2663e" providerId="LiveId" clId="{879202E3-1CA9-4AEC-8A7C-1510CB44E84E}" dt="2023-11-17T13:52:37.158" v="1109" actId="478"/>
          <ac:grpSpMkLst>
            <pc:docMk/>
            <pc:sldMk cId="289223074" sldId="263"/>
            <ac:grpSpMk id="17" creationId="{55DAB10B-5AF5-2F1A-F862-8AA9F134DAC9}"/>
          </ac:grpSpMkLst>
        </pc:grpChg>
        <pc:grpChg chg="add del mod">
          <ac:chgData name="dnhut2007@gmail.com" userId="1b3526f9f1f2663e" providerId="LiveId" clId="{879202E3-1CA9-4AEC-8A7C-1510CB44E84E}" dt="2023-11-17T13:52:42.505" v="1111" actId="478"/>
          <ac:grpSpMkLst>
            <pc:docMk/>
            <pc:sldMk cId="289223074" sldId="263"/>
            <ac:grpSpMk id="33" creationId="{63F803F4-657F-24D8-7C47-B243489EDC3C}"/>
          </ac:grpSpMkLst>
        </pc:grpChg>
        <pc:grpChg chg="add mod">
          <ac:chgData name="dnhut2007@gmail.com" userId="1b3526f9f1f2663e" providerId="LiveId" clId="{879202E3-1CA9-4AEC-8A7C-1510CB44E84E}" dt="2023-11-17T13:52:54.793" v="1113" actId="1076"/>
          <ac:grpSpMkLst>
            <pc:docMk/>
            <pc:sldMk cId="289223074" sldId="263"/>
            <ac:grpSpMk id="38" creationId="{99045634-6828-375A-27C0-3043058AF601}"/>
          </ac:grpSpMkLst>
        </pc:grpChg>
        <pc:grpChg chg="mod">
          <ac:chgData name="dnhut2007@gmail.com" userId="1b3526f9f1f2663e" providerId="LiveId" clId="{879202E3-1CA9-4AEC-8A7C-1510CB44E84E}" dt="2023-11-17T13:52:48.120" v="1112"/>
          <ac:grpSpMkLst>
            <pc:docMk/>
            <pc:sldMk cId="289223074" sldId="263"/>
            <ac:grpSpMk id="39" creationId="{8874DB7C-522D-59C5-A51C-FCD219B45423}"/>
          </ac:grpSpMkLst>
        </pc:grpChg>
        <pc:picChg chg="del">
          <ac:chgData name="dnhut2007@gmail.com" userId="1b3526f9f1f2663e" providerId="LiveId" clId="{879202E3-1CA9-4AEC-8A7C-1510CB44E84E}" dt="2023-11-17T13:17:24.224" v="259" actId="478"/>
          <ac:picMkLst>
            <pc:docMk/>
            <pc:sldMk cId="289223074" sldId="263"/>
            <ac:picMk id="4" creationId="{F5A3A2CF-D50F-4286-8377-9E8868DAA411}"/>
          </ac:picMkLst>
        </pc:picChg>
        <pc:picChg chg="add mod">
          <ac:chgData name="dnhut2007@gmail.com" userId="1b3526f9f1f2663e" providerId="LiveId" clId="{879202E3-1CA9-4AEC-8A7C-1510CB44E84E}" dt="2023-11-17T13:21:14.124" v="281"/>
          <ac:picMkLst>
            <pc:docMk/>
            <pc:sldMk cId="289223074" sldId="263"/>
            <ac:picMk id="5" creationId="{149E3605-51E0-4B6D-85DF-533B8C225C19}"/>
          </ac:picMkLst>
        </pc:picChg>
        <pc:picChg chg="del">
          <ac:chgData name="dnhut2007@gmail.com" userId="1b3526f9f1f2663e" providerId="LiveId" clId="{879202E3-1CA9-4AEC-8A7C-1510CB44E84E}" dt="2023-11-17T13:17:25.077" v="260" actId="478"/>
          <ac:picMkLst>
            <pc:docMk/>
            <pc:sldMk cId="289223074" sldId="263"/>
            <ac:picMk id="6" creationId="{D5E6920F-9BBB-4F6B-A3D6-0B99BBEE9C2C}"/>
          </ac:picMkLst>
        </pc:picChg>
        <pc:picChg chg="add mod topLvl">
          <ac:chgData name="dnhut2007@gmail.com" userId="1b3526f9f1f2663e" providerId="LiveId" clId="{879202E3-1CA9-4AEC-8A7C-1510CB44E84E}" dt="2023-11-17T13:31:00.827" v="472" actId="255"/>
          <ac:picMkLst>
            <pc:docMk/>
            <pc:sldMk cId="289223074" sldId="263"/>
            <ac:picMk id="10" creationId="{53DCBA06-2ADF-8DF6-E23C-107BB7094A2A}"/>
          </ac:picMkLst>
        </pc:picChg>
        <pc:picChg chg="del mod">
          <ac:chgData name="dnhut2007@gmail.com" userId="1b3526f9f1f2663e" providerId="LiveId" clId="{879202E3-1CA9-4AEC-8A7C-1510CB44E84E}" dt="2023-11-17T13:18:37.669" v="271" actId="478"/>
          <ac:picMkLst>
            <pc:docMk/>
            <pc:sldMk cId="289223074" sldId="263"/>
            <ac:picMk id="13" creationId="{395F61D9-059E-4FBD-8AEB-2E6A3C11AC28}"/>
          </ac:picMkLst>
        </pc:picChg>
        <pc:picChg chg="add del mod">
          <ac:chgData name="dnhut2007@gmail.com" userId="1b3526f9f1f2663e" providerId="LiveId" clId="{879202E3-1CA9-4AEC-8A7C-1510CB44E84E}" dt="2023-11-17T13:30:27.082" v="469" actId="478"/>
          <ac:picMkLst>
            <pc:docMk/>
            <pc:sldMk cId="289223074" sldId="263"/>
            <ac:picMk id="14" creationId="{ED60BD3A-F529-EF67-3BB8-C112655AEB47}"/>
          </ac:picMkLst>
        </pc:picChg>
      </pc:sldChg>
      <pc:sldChg chg="addSp delSp modSp mod">
        <pc:chgData name="dnhut2007@gmail.com" userId="1b3526f9f1f2663e" providerId="LiveId" clId="{879202E3-1CA9-4AEC-8A7C-1510CB44E84E}" dt="2023-11-17T15:47:33.442" v="3451" actId="20577"/>
        <pc:sldMkLst>
          <pc:docMk/>
          <pc:sldMk cId="3556936235" sldId="264"/>
        </pc:sldMkLst>
        <pc:spChg chg="mod">
          <ac:chgData name="dnhut2007@gmail.com" userId="1b3526f9f1f2663e" providerId="LiveId" clId="{879202E3-1CA9-4AEC-8A7C-1510CB44E84E}" dt="2023-11-17T13:51:44.345" v="1102" actId="164"/>
          <ac:spMkLst>
            <pc:docMk/>
            <pc:sldMk cId="3556936235" sldId="264"/>
            <ac:spMk id="2" creationId="{FE685CBD-87FE-4791-A3D8-9217E45E8D65}"/>
          </ac:spMkLst>
        </pc:spChg>
        <pc:spChg chg="add mod">
          <ac:chgData name="dnhut2007@gmail.com" userId="1b3526f9f1f2663e" providerId="LiveId" clId="{879202E3-1CA9-4AEC-8A7C-1510CB44E84E}" dt="2023-11-17T13:51:44.345" v="1102" actId="164"/>
          <ac:spMkLst>
            <pc:docMk/>
            <pc:sldMk cId="3556936235" sldId="264"/>
            <ac:spMk id="10" creationId="{D3762EE0-0092-28D8-2500-1F9D219E83E3}"/>
          </ac:spMkLst>
        </pc:spChg>
        <pc:spChg chg="add del mod">
          <ac:chgData name="dnhut2007@gmail.com" userId="1b3526f9f1f2663e" providerId="LiveId" clId="{879202E3-1CA9-4AEC-8A7C-1510CB44E84E}" dt="2023-11-17T13:35:59.811" v="681" actId="478"/>
          <ac:spMkLst>
            <pc:docMk/>
            <pc:sldMk cId="3556936235" sldId="264"/>
            <ac:spMk id="11" creationId="{77E778CC-12E2-7DA0-E28D-F5B2CA3C8261}"/>
          </ac:spMkLst>
        </pc:spChg>
        <pc:spChg chg="mod">
          <ac:chgData name="dnhut2007@gmail.com" userId="1b3526f9f1f2663e" providerId="LiveId" clId="{879202E3-1CA9-4AEC-8A7C-1510CB44E84E}" dt="2023-11-17T15:47:33.442" v="3451" actId="20577"/>
          <ac:spMkLst>
            <pc:docMk/>
            <pc:sldMk cId="3556936235" sldId="264"/>
            <ac:spMk id="17" creationId="{0DEDBD5B-2D60-41A3-827E-B57969E96EA5}"/>
          </ac:spMkLst>
        </pc:spChg>
        <pc:spChg chg="mod ord">
          <ac:chgData name="dnhut2007@gmail.com" userId="1b3526f9f1f2663e" providerId="LiveId" clId="{879202E3-1CA9-4AEC-8A7C-1510CB44E84E}" dt="2023-11-17T13:32:16.684" v="529" actId="166"/>
          <ac:spMkLst>
            <pc:docMk/>
            <pc:sldMk cId="3556936235" sldId="264"/>
            <ac:spMk id="19" creationId="{8CDE5415-81B4-4467-95D7-511F3B68C961}"/>
          </ac:spMkLst>
        </pc:spChg>
        <pc:spChg chg="add mod">
          <ac:chgData name="dnhut2007@gmail.com" userId="1b3526f9f1f2663e" providerId="LiveId" clId="{879202E3-1CA9-4AEC-8A7C-1510CB44E84E}" dt="2023-11-17T13:37:23.037" v="750" actId="207"/>
          <ac:spMkLst>
            <pc:docMk/>
            <pc:sldMk cId="3556936235" sldId="264"/>
            <ac:spMk id="21" creationId="{0B0277B8-87E8-C37A-4BFD-63A44F54346A}"/>
          </ac:spMkLst>
        </pc:spChg>
        <pc:spChg chg="add mod">
          <ac:chgData name="dnhut2007@gmail.com" userId="1b3526f9f1f2663e" providerId="LiveId" clId="{879202E3-1CA9-4AEC-8A7C-1510CB44E84E}" dt="2023-11-17T13:51:44.345" v="1102" actId="164"/>
          <ac:spMkLst>
            <pc:docMk/>
            <pc:sldMk cId="3556936235" sldId="264"/>
            <ac:spMk id="22" creationId="{09542A36-CCD5-CA64-6806-C44FC8870C2D}"/>
          </ac:spMkLst>
        </pc:spChg>
        <pc:spChg chg="add mod">
          <ac:chgData name="dnhut2007@gmail.com" userId="1b3526f9f1f2663e" providerId="LiveId" clId="{879202E3-1CA9-4AEC-8A7C-1510CB44E84E}" dt="2023-11-17T13:49:35.235" v="1001" actId="767"/>
          <ac:spMkLst>
            <pc:docMk/>
            <pc:sldMk cId="3556936235" sldId="264"/>
            <ac:spMk id="23" creationId="{91C46B27-DD97-FD14-D276-2CF9A4FD9E45}"/>
          </ac:spMkLst>
        </pc:spChg>
        <pc:spChg chg="add mod">
          <ac:chgData name="dnhut2007@gmail.com" userId="1b3526f9f1f2663e" providerId="LiveId" clId="{879202E3-1CA9-4AEC-8A7C-1510CB44E84E}" dt="2023-11-17T13:51:44.345" v="1102" actId="164"/>
          <ac:spMkLst>
            <pc:docMk/>
            <pc:sldMk cId="3556936235" sldId="264"/>
            <ac:spMk id="24" creationId="{80DCAB71-751D-CB42-C5CF-AF362448E44F}"/>
          </ac:spMkLst>
        </pc:spChg>
        <pc:spChg chg="add mod">
          <ac:chgData name="dnhut2007@gmail.com" userId="1b3526f9f1f2663e" providerId="LiveId" clId="{879202E3-1CA9-4AEC-8A7C-1510CB44E84E}" dt="2023-11-17T13:52:31.712" v="1108" actId="164"/>
          <ac:spMkLst>
            <pc:docMk/>
            <pc:sldMk cId="3556936235" sldId="264"/>
            <ac:spMk id="26" creationId="{7720B43C-AACA-2B8D-A820-4D370458A9D8}"/>
          </ac:spMkLst>
        </pc:spChg>
        <pc:spChg chg="mod">
          <ac:chgData name="dnhut2007@gmail.com" userId="1b3526f9f1f2663e" providerId="LiveId" clId="{879202E3-1CA9-4AEC-8A7C-1510CB44E84E}" dt="2023-11-17T13:59:33.536" v="1356" actId="20577"/>
          <ac:spMkLst>
            <pc:docMk/>
            <pc:sldMk cId="3556936235" sldId="264"/>
            <ac:spMk id="30" creationId="{19360E0F-3423-4538-B9FF-9C6AF5C2FDEE}"/>
          </ac:spMkLst>
        </pc:spChg>
        <pc:spChg chg="del mod">
          <ac:chgData name="dnhut2007@gmail.com" userId="1b3526f9f1f2663e" providerId="LiveId" clId="{879202E3-1CA9-4AEC-8A7C-1510CB44E84E}" dt="2023-11-17T13:33:55.827" v="554"/>
          <ac:spMkLst>
            <pc:docMk/>
            <pc:sldMk cId="3556936235" sldId="264"/>
            <ac:spMk id="31" creationId="{288B4611-4878-4A69-B243-F82B602E56EC}"/>
          </ac:spMkLst>
        </pc:spChg>
        <pc:grpChg chg="add mod">
          <ac:chgData name="dnhut2007@gmail.com" userId="1b3526f9f1f2663e" providerId="LiveId" clId="{879202E3-1CA9-4AEC-8A7C-1510CB44E84E}" dt="2023-11-17T13:52:31.712" v="1108" actId="164"/>
          <ac:grpSpMkLst>
            <pc:docMk/>
            <pc:sldMk cId="3556936235" sldId="264"/>
            <ac:grpSpMk id="25" creationId="{C24844E6-804D-B2B3-BB86-39AFE5609227}"/>
          </ac:grpSpMkLst>
        </pc:grpChg>
        <pc:grpChg chg="add mod">
          <ac:chgData name="dnhut2007@gmail.com" userId="1b3526f9f1f2663e" providerId="LiveId" clId="{879202E3-1CA9-4AEC-8A7C-1510CB44E84E}" dt="2023-11-17T13:52:31.712" v="1108" actId="164"/>
          <ac:grpSpMkLst>
            <pc:docMk/>
            <pc:sldMk cId="3556936235" sldId="264"/>
            <ac:grpSpMk id="27" creationId="{D8B2FD14-6C14-99FB-A0A4-79BCACD3E0CB}"/>
          </ac:grpSpMkLst>
        </pc:grpChg>
        <pc:picChg chg="add mod">
          <ac:chgData name="dnhut2007@gmail.com" userId="1b3526f9f1f2663e" providerId="LiveId" clId="{879202E3-1CA9-4AEC-8A7C-1510CB44E84E}" dt="2023-11-17T13:32:02.282" v="525" actId="1076"/>
          <ac:picMkLst>
            <pc:docMk/>
            <pc:sldMk cId="3556936235" sldId="264"/>
            <ac:picMk id="3" creationId="{8E4949D0-DCA0-9D96-AA46-080A3AFE6D3D}"/>
          </ac:picMkLst>
        </pc:picChg>
        <pc:picChg chg="del">
          <ac:chgData name="dnhut2007@gmail.com" userId="1b3526f9f1f2663e" providerId="LiveId" clId="{879202E3-1CA9-4AEC-8A7C-1510CB44E84E}" dt="2023-11-17T13:33:41.162" v="532" actId="478"/>
          <ac:picMkLst>
            <pc:docMk/>
            <pc:sldMk cId="3556936235" sldId="264"/>
            <ac:picMk id="4" creationId="{F5A3A2CF-D50F-4286-8377-9E8868DAA411}"/>
          </ac:picMkLst>
        </pc:picChg>
        <pc:picChg chg="del">
          <ac:chgData name="dnhut2007@gmail.com" userId="1b3526f9f1f2663e" providerId="LiveId" clId="{879202E3-1CA9-4AEC-8A7C-1510CB44E84E}" dt="2023-11-17T13:34:11.825" v="557" actId="478"/>
          <ac:picMkLst>
            <pc:docMk/>
            <pc:sldMk cId="3556936235" sldId="264"/>
            <ac:picMk id="6" creationId="{D5E6920F-9BBB-4F6B-A3D6-0B99BBEE9C2C}"/>
          </ac:picMkLst>
        </pc:picChg>
        <pc:picChg chg="add mod">
          <ac:chgData name="dnhut2007@gmail.com" userId="1b3526f9f1f2663e" providerId="LiveId" clId="{879202E3-1CA9-4AEC-8A7C-1510CB44E84E}" dt="2023-11-17T13:33:46.301" v="534" actId="1076"/>
          <ac:picMkLst>
            <pc:docMk/>
            <pc:sldMk cId="3556936235" sldId="264"/>
            <ac:picMk id="7" creationId="{58257DAF-EB07-35A7-9D05-58199CD15599}"/>
          </ac:picMkLst>
        </pc:picChg>
        <pc:picChg chg="add mod">
          <ac:chgData name="dnhut2007@gmail.com" userId="1b3526f9f1f2663e" providerId="LiveId" clId="{879202E3-1CA9-4AEC-8A7C-1510CB44E84E}" dt="2023-11-17T13:34:25.396" v="562" actId="1076"/>
          <ac:picMkLst>
            <pc:docMk/>
            <pc:sldMk cId="3556936235" sldId="264"/>
            <ac:picMk id="9" creationId="{1F213D34-A4FF-5281-B423-7499764EF5F7}"/>
          </ac:picMkLst>
        </pc:picChg>
        <pc:picChg chg="del">
          <ac:chgData name="dnhut2007@gmail.com" userId="1b3526f9f1f2663e" providerId="LiveId" clId="{879202E3-1CA9-4AEC-8A7C-1510CB44E84E}" dt="2023-11-17T13:31:58.532" v="523" actId="478"/>
          <ac:picMkLst>
            <pc:docMk/>
            <pc:sldMk cId="3556936235" sldId="264"/>
            <ac:picMk id="13" creationId="{395F61D9-059E-4FBD-8AEB-2E6A3C11AC28}"/>
          </ac:picMkLst>
        </pc:picChg>
      </pc:sldChg>
      <pc:sldChg chg="addSp delSp modSp mod">
        <pc:chgData name="dnhut2007@gmail.com" userId="1b3526f9f1f2663e" providerId="LiveId" clId="{879202E3-1CA9-4AEC-8A7C-1510CB44E84E}" dt="2023-11-17T14:06:38.041" v="1434" actId="688"/>
        <pc:sldMkLst>
          <pc:docMk/>
          <pc:sldMk cId="2350735763" sldId="265"/>
        </pc:sldMkLst>
        <pc:spChg chg="mod">
          <ac:chgData name="dnhut2007@gmail.com" userId="1b3526f9f1f2663e" providerId="LiveId" clId="{879202E3-1CA9-4AEC-8A7C-1510CB44E84E}" dt="2023-11-17T14:00:04.991" v="1360"/>
          <ac:spMkLst>
            <pc:docMk/>
            <pc:sldMk cId="2350735763" sldId="265"/>
            <ac:spMk id="3" creationId="{8C1B5910-7D62-44EF-9E0C-C41AA38AD74B}"/>
          </ac:spMkLst>
        </pc:spChg>
        <pc:spChg chg="del">
          <ac:chgData name="dnhut2007@gmail.com" userId="1b3526f9f1f2663e" providerId="LiveId" clId="{879202E3-1CA9-4AEC-8A7C-1510CB44E84E}" dt="2023-11-17T14:03:13.844" v="1413" actId="478"/>
          <ac:spMkLst>
            <pc:docMk/>
            <pc:sldMk cId="2350735763" sldId="265"/>
            <ac:spMk id="18" creationId="{E063DC33-5093-4D94-9477-D3D47C5EA872}"/>
          </ac:spMkLst>
        </pc:spChg>
        <pc:spChg chg="del">
          <ac:chgData name="dnhut2007@gmail.com" userId="1b3526f9f1f2663e" providerId="LiveId" clId="{879202E3-1CA9-4AEC-8A7C-1510CB44E84E}" dt="2023-11-17T14:03:16.213" v="1414" actId="478"/>
          <ac:spMkLst>
            <pc:docMk/>
            <pc:sldMk cId="2350735763" sldId="265"/>
            <ac:spMk id="19" creationId="{B9EF6460-5F3F-4B52-9A70-246AB430A3BB}"/>
          </ac:spMkLst>
        </pc:spChg>
        <pc:picChg chg="add del mod">
          <ac:chgData name="dnhut2007@gmail.com" userId="1b3526f9f1f2663e" providerId="LiveId" clId="{879202E3-1CA9-4AEC-8A7C-1510CB44E84E}" dt="2023-11-17T14:06:28.552" v="1431" actId="478"/>
          <ac:picMkLst>
            <pc:docMk/>
            <pc:sldMk cId="2350735763" sldId="265"/>
            <ac:picMk id="9" creationId="{F6465C22-0396-6413-7150-F1381E272FB2}"/>
          </ac:picMkLst>
        </pc:picChg>
        <pc:picChg chg="add mod">
          <ac:chgData name="dnhut2007@gmail.com" userId="1b3526f9f1f2663e" providerId="LiveId" clId="{879202E3-1CA9-4AEC-8A7C-1510CB44E84E}" dt="2023-11-17T14:06:38.041" v="1434" actId="688"/>
          <ac:picMkLst>
            <pc:docMk/>
            <pc:sldMk cId="2350735763" sldId="265"/>
            <ac:picMk id="10" creationId="{3FC5FC87-A0B1-7C0A-6B74-776B3EEB712C}"/>
          </ac:picMkLst>
        </pc:picChg>
        <pc:picChg chg="del mod">
          <ac:chgData name="dnhut2007@gmail.com" userId="1b3526f9f1f2663e" providerId="LiveId" clId="{879202E3-1CA9-4AEC-8A7C-1510CB44E84E}" dt="2023-11-17T14:05:21.179" v="1418" actId="478"/>
          <ac:picMkLst>
            <pc:docMk/>
            <pc:sldMk cId="2350735763" sldId="265"/>
            <ac:picMk id="20" creationId="{0E7C2446-0C19-4339-91F0-CC6EE8114DD0}"/>
          </ac:picMkLst>
        </pc:picChg>
      </pc:sldChg>
      <pc:sldChg chg="addSp delSp modSp add del mod">
        <pc:chgData name="dnhut2007@gmail.com" userId="1b3526f9f1f2663e" providerId="LiveId" clId="{879202E3-1CA9-4AEC-8A7C-1510CB44E84E}" dt="2023-11-17T15:52:05.636" v="3546" actId="688"/>
        <pc:sldMkLst>
          <pc:docMk/>
          <pc:sldMk cId="235804736" sldId="266"/>
        </pc:sldMkLst>
        <pc:spChg chg="del">
          <ac:chgData name="dnhut2007@gmail.com" userId="1b3526f9f1f2663e" providerId="LiveId" clId="{879202E3-1CA9-4AEC-8A7C-1510CB44E84E}" dt="2023-11-17T14:14:43.465" v="1730" actId="478"/>
          <ac:spMkLst>
            <pc:docMk/>
            <pc:sldMk cId="235804736" sldId="266"/>
            <ac:spMk id="3" creationId="{8C1B5910-7D62-44EF-9E0C-C41AA38AD74B}"/>
          </ac:spMkLst>
        </pc:spChg>
        <pc:spChg chg="mod">
          <ac:chgData name="dnhut2007@gmail.com" userId="1b3526f9f1f2663e" providerId="LiveId" clId="{879202E3-1CA9-4AEC-8A7C-1510CB44E84E}" dt="2023-11-17T14:09:11.074" v="1443" actId="1076"/>
          <ac:spMkLst>
            <pc:docMk/>
            <pc:sldMk cId="235804736" sldId="266"/>
            <ac:spMk id="7" creationId="{FEBCBEC3-A520-47E3-9C78-397A672A6919}"/>
          </ac:spMkLst>
        </pc:spChg>
        <pc:spChg chg="del">
          <ac:chgData name="dnhut2007@gmail.com" userId="1b3526f9f1f2663e" providerId="LiveId" clId="{879202E3-1CA9-4AEC-8A7C-1510CB44E84E}" dt="2023-11-17T14:03:19.119" v="1415" actId="478"/>
          <ac:spMkLst>
            <pc:docMk/>
            <pc:sldMk cId="235804736" sldId="266"/>
            <ac:spMk id="8" creationId="{41EA26A0-6727-485B-AC51-32E151947FB0}"/>
          </ac:spMkLst>
        </pc:spChg>
        <pc:spChg chg="del mod">
          <ac:chgData name="dnhut2007@gmail.com" userId="1b3526f9f1f2663e" providerId="LiveId" clId="{879202E3-1CA9-4AEC-8A7C-1510CB44E84E}" dt="2023-11-17T14:03:24.300" v="1417" actId="478"/>
          <ac:spMkLst>
            <pc:docMk/>
            <pc:sldMk cId="235804736" sldId="266"/>
            <ac:spMk id="18" creationId="{07C2F909-DAFF-410F-8C09-40DC876F1E6A}"/>
          </ac:spMkLst>
        </pc:spChg>
        <pc:spChg chg="del mod">
          <ac:chgData name="dnhut2007@gmail.com" userId="1b3526f9f1f2663e" providerId="LiveId" clId="{879202E3-1CA9-4AEC-8A7C-1510CB44E84E}" dt="2023-11-17T14:16:54.942" v="1743" actId="478"/>
          <ac:spMkLst>
            <pc:docMk/>
            <pc:sldMk cId="235804736" sldId="266"/>
            <ac:spMk id="19" creationId="{63101A40-C426-419A-AF2C-8227D4C683D3}"/>
          </ac:spMkLst>
        </pc:spChg>
        <pc:spChg chg="add mod">
          <ac:chgData name="dnhut2007@gmail.com" userId="1b3526f9f1f2663e" providerId="LiveId" clId="{879202E3-1CA9-4AEC-8A7C-1510CB44E84E}" dt="2023-11-17T14:03:08.825" v="1412" actId="1076"/>
          <ac:spMkLst>
            <pc:docMk/>
            <pc:sldMk cId="235804736" sldId="266"/>
            <ac:spMk id="22" creationId="{68C40C76-3E6C-4217-363F-CC62CB3A1CE7}"/>
          </ac:spMkLst>
        </pc:spChg>
        <pc:spChg chg="add del mod">
          <ac:chgData name="dnhut2007@gmail.com" userId="1b3526f9f1f2663e" providerId="LiveId" clId="{879202E3-1CA9-4AEC-8A7C-1510CB44E84E}" dt="2023-11-17T14:08:46.605" v="1440"/>
          <ac:spMkLst>
            <pc:docMk/>
            <pc:sldMk cId="235804736" sldId="266"/>
            <ac:spMk id="25" creationId="{B40F2483-DD10-4A8A-B7D4-9ECB81675A68}"/>
          </ac:spMkLst>
        </pc:spChg>
        <pc:spChg chg="add mod">
          <ac:chgData name="dnhut2007@gmail.com" userId="1b3526f9f1f2663e" providerId="LiveId" clId="{879202E3-1CA9-4AEC-8A7C-1510CB44E84E}" dt="2023-11-17T14:09:17.272" v="1444" actId="1076"/>
          <ac:spMkLst>
            <pc:docMk/>
            <pc:sldMk cId="235804736" sldId="266"/>
            <ac:spMk id="26" creationId="{64153E8E-F101-4DF6-3BCC-2DA3C2CE4D0F}"/>
          </ac:spMkLst>
        </pc:spChg>
        <pc:spChg chg="add mod">
          <ac:chgData name="dnhut2007@gmail.com" userId="1b3526f9f1f2663e" providerId="LiveId" clId="{879202E3-1CA9-4AEC-8A7C-1510CB44E84E}" dt="2023-11-17T14:16:27.451" v="1742" actId="164"/>
          <ac:spMkLst>
            <pc:docMk/>
            <pc:sldMk cId="235804736" sldId="266"/>
            <ac:spMk id="27" creationId="{71C8BE20-426C-A398-C37C-DE9E3A2DCDDF}"/>
          </ac:spMkLst>
        </pc:spChg>
        <pc:spChg chg="del mod">
          <ac:chgData name="dnhut2007@gmail.com" userId="1b3526f9f1f2663e" providerId="LiveId" clId="{879202E3-1CA9-4AEC-8A7C-1510CB44E84E}" dt="2023-11-17T14:02:46.533" v="1406" actId="478"/>
          <ac:spMkLst>
            <pc:docMk/>
            <pc:sldMk cId="235804736" sldId="266"/>
            <ac:spMk id="30" creationId="{19360E0F-3423-4538-B9FF-9C6AF5C2FDEE}"/>
          </ac:spMkLst>
        </pc:spChg>
        <pc:spChg chg="del mod">
          <ac:chgData name="dnhut2007@gmail.com" userId="1b3526f9f1f2663e" providerId="LiveId" clId="{879202E3-1CA9-4AEC-8A7C-1510CB44E84E}" dt="2023-11-17T14:02:46.549" v="1408"/>
          <ac:spMkLst>
            <pc:docMk/>
            <pc:sldMk cId="235804736" sldId="266"/>
            <ac:spMk id="31" creationId="{288B4611-4878-4A69-B243-F82B602E56EC}"/>
          </ac:spMkLst>
        </pc:spChg>
        <pc:spChg chg="add mod">
          <ac:chgData name="dnhut2007@gmail.com" userId="1b3526f9f1f2663e" providerId="LiveId" clId="{879202E3-1CA9-4AEC-8A7C-1510CB44E84E}" dt="2023-11-17T14:14:49.664" v="1732" actId="1076"/>
          <ac:spMkLst>
            <pc:docMk/>
            <pc:sldMk cId="235804736" sldId="266"/>
            <ac:spMk id="36" creationId="{44957352-0071-C504-0D97-55A8C247EA15}"/>
          </ac:spMkLst>
        </pc:spChg>
        <pc:grpChg chg="add mod">
          <ac:chgData name="dnhut2007@gmail.com" userId="1b3526f9f1f2663e" providerId="LiveId" clId="{879202E3-1CA9-4AEC-8A7C-1510CB44E84E}" dt="2023-11-17T14:16:27.451" v="1742" actId="164"/>
          <ac:grpSpMkLst>
            <pc:docMk/>
            <pc:sldMk cId="235804736" sldId="266"/>
            <ac:grpSpMk id="38" creationId="{90EBEF62-6854-A332-AF13-9C4CD3BED7DF}"/>
          </ac:grpSpMkLst>
        </pc:grpChg>
        <pc:picChg chg="del">
          <ac:chgData name="dnhut2007@gmail.com" userId="1b3526f9f1f2663e" providerId="LiveId" clId="{879202E3-1CA9-4AEC-8A7C-1510CB44E84E}" dt="2023-11-17T14:02:08.612" v="1374" actId="478"/>
          <ac:picMkLst>
            <pc:docMk/>
            <pc:sldMk cId="235804736" sldId="266"/>
            <ac:picMk id="4" creationId="{F5A3A2CF-D50F-4286-8377-9E8868DAA411}"/>
          </ac:picMkLst>
        </pc:picChg>
        <pc:picChg chg="del">
          <ac:chgData name="dnhut2007@gmail.com" userId="1b3526f9f1f2663e" providerId="LiveId" clId="{879202E3-1CA9-4AEC-8A7C-1510CB44E84E}" dt="2023-11-17T14:02:21.383" v="1376" actId="478"/>
          <ac:picMkLst>
            <pc:docMk/>
            <pc:sldMk cId="235804736" sldId="266"/>
            <ac:picMk id="6" creationId="{D5E6920F-9BBB-4F6B-A3D6-0B99BBEE9C2C}"/>
          </ac:picMkLst>
        </pc:picChg>
        <pc:picChg chg="add mod">
          <ac:chgData name="dnhut2007@gmail.com" userId="1b3526f9f1f2663e" providerId="LiveId" clId="{879202E3-1CA9-4AEC-8A7C-1510CB44E84E}" dt="2023-11-17T14:02:13.409" v="1375" actId="1076"/>
          <ac:picMkLst>
            <pc:docMk/>
            <pc:sldMk cId="235804736" sldId="266"/>
            <ac:picMk id="9" creationId="{034F40A8-918D-B605-F9F6-4A9BC9482206}"/>
          </ac:picMkLst>
        </pc:picChg>
        <pc:picChg chg="del mod">
          <ac:chgData name="dnhut2007@gmail.com" userId="1b3526f9f1f2663e" providerId="LiveId" clId="{879202E3-1CA9-4AEC-8A7C-1510CB44E84E}" dt="2023-11-17T14:05:47.632" v="1422" actId="478"/>
          <ac:picMkLst>
            <pc:docMk/>
            <pc:sldMk cId="235804736" sldId="266"/>
            <ac:picMk id="10" creationId="{101EAF33-5FE1-4796-8EE4-6DEE089724CF}"/>
          </ac:picMkLst>
        </pc:picChg>
        <pc:picChg chg="add mod">
          <ac:chgData name="dnhut2007@gmail.com" userId="1b3526f9f1f2663e" providerId="LiveId" clId="{879202E3-1CA9-4AEC-8A7C-1510CB44E84E}" dt="2023-11-17T14:02:25.314" v="1378" actId="1076"/>
          <ac:picMkLst>
            <pc:docMk/>
            <pc:sldMk cId="235804736" sldId="266"/>
            <ac:picMk id="11" creationId="{46CD5C8D-BEB5-44E0-0F56-0D83AE9659E3}"/>
          </ac:picMkLst>
        </pc:picChg>
        <pc:picChg chg="add del mod">
          <ac:chgData name="dnhut2007@gmail.com" userId="1b3526f9f1f2663e" providerId="LiveId" clId="{879202E3-1CA9-4AEC-8A7C-1510CB44E84E}" dt="2023-11-17T14:02:51.168" v="1410" actId="478"/>
          <ac:picMkLst>
            <pc:docMk/>
            <pc:sldMk cId="235804736" sldId="266"/>
            <ac:picMk id="13" creationId="{FBD3E5A9-F1DA-D115-3E96-A6607006FBBA}"/>
          </ac:picMkLst>
        </pc:picChg>
        <pc:picChg chg="add mod">
          <ac:chgData name="dnhut2007@gmail.com" userId="1b3526f9f1f2663e" providerId="LiveId" clId="{879202E3-1CA9-4AEC-8A7C-1510CB44E84E}" dt="2023-11-17T14:08:31.104" v="1437" actId="14100"/>
          <ac:picMkLst>
            <pc:docMk/>
            <pc:sldMk cId="235804736" sldId="266"/>
            <ac:picMk id="24" creationId="{DF0057A8-6238-03DF-690B-AA952A17D0AC}"/>
          </ac:picMkLst>
        </pc:picChg>
        <pc:picChg chg="add del mod">
          <ac:chgData name="dnhut2007@gmail.com" userId="1b3526f9f1f2663e" providerId="LiveId" clId="{879202E3-1CA9-4AEC-8A7C-1510CB44E84E}" dt="2023-11-17T14:13:09.142" v="1720" actId="478"/>
          <ac:picMkLst>
            <pc:docMk/>
            <pc:sldMk cId="235804736" sldId="266"/>
            <ac:picMk id="29" creationId="{CE13A317-B032-652E-6FDA-8B2CCFAF4C76}"/>
          </ac:picMkLst>
        </pc:picChg>
        <pc:picChg chg="add del mod">
          <ac:chgData name="dnhut2007@gmail.com" userId="1b3526f9f1f2663e" providerId="LiveId" clId="{879202E3-1CA9-4AEC-8A7C-1510CB44E84E}" dt="2023-11-17T14:13:08.207" v="1719" actId="478"/>
          <ac:picMkLst>
            <pc:docMk/>
            <pc:sldMk cId="235804736" sldId="266"/>
            <ac:picMk id="33" creationId="{7B7E9A99-F547-245C-A5E7-56962E9C5FA0}"/>
          </ac:picMkLst>
        </pc:picChg>
        <pc:picChg chg="add mod">
          <ac:chgData name="dnhut2007@gmail.com" userId="1b3526f9f1f2663e" providerId="LiveId" clId="{879202E3-1CA9-4AEC-8A7C-1510CB44E84E}" dt="2023-11-17T14:16:27.451" v="1742" actId="164"/>
          <ac:picMkLst>
            <pc:docMk/>
            <pc:sldMk cId="235804736" sldId="266"/>
            <ac:picMk id="35" creationId="{38970963-9E4C-7B3D-6E70-2DEDB26DF441}"/>
          </ac:picMkLst>
        </pc:picChg>
        <pc:picChg chg="add mod">
          <ac:chgData name="dnhut2007@gmail.com" userId="1b3526f9f1f2663e" providerId="LiveId" clId="{879202E3-1CA9-4AEC-8A7C-1510CB44E84E}" dt="2023-11-17T15:52:05.636" v="3546" actId="688"/>
          <ac:picMkLst>
            <pc:docMk/>
            <pc:sldMk cId="235804736" sldId="266"/>
            <ac:picMk id="37" creationId="{F41B1711-A773-871E-7558-C5BF5DA87FAA}"/>
          </ac:picMkLst>
        </pc:picChg>
      </pc:sldChg>
      <pc:sldChg chg="addSp delSp modSp mod">
        <pc:chgData name="dnhut2007@gmail.com" userId="1b3526f9f1f2663e" providerId="LiveId" clId="{879202E3-1CA9-4AEC-8A7C-1510CB44E84E}" dt="2023-11-17T14:23:47.079" v="2132" actId="14100"/>
        <pc:sldMkLst>
          <pc:docMk/>
          <pc:sldMk cId="3687996477" sldId="267"/>
        </pc:sldMkLst>
        <pc:spChg chg="add mod">
          <ac:chgData name="dnhut2007@gmail.com" userId="1b3526f9f1f2663e" providerId="LiveId" clId="{879202E3-1CA9-4AEC-8A7C-1510CB44E84E}" dt="2023-11-17T14:21:17.045" v="2049" actId="12"/>
          <ac:spMkLst>
            <pc:docMk/>
            <pc:sldMk cId="3687996477" sldId="267"/>
            <ac:spMk id="4" creationId="{1BB842D2-0FB5-938F-ADF8-7A217F71ACC8}"/>
          </ac:spMkLst>
        </pc:spChg>
        <pc:spChg chg="add del">
          <ac:chgData name="dnhut2007@gmail.com" userId="1b3526f9f1f2663e" providerId="LiveId" clId="{879202E3-1CA9-4AEC-8A7C-1510CB44E84E}" dt="2023-11-17T14:20:21.945" v="2039" actId="478"/>
          <ac:spMkLst>
            <pc:docMk/>
            <pc:sldMk cId="3687996477" sldId="267"/>
            <ac:spMk id="5" creationId="{52781B47-E71F-3EC0-7353-EED3F420CFC5}"/>
          </ac:spMkLst>
        </pc:spChg>
        <pc:spChg chg="add mod">
          <ac:chgData name="dnhut2007@gmail.com" userId="1b3526f9f1f2663e" providerId="LiveId" clId="{879202E3-1CA9-4AEC-8A7C-1510CB44E84E}" dt="2023-11-17T14:21:04.400" v="2047" actId="1076"/>
          <ac:spMkLst>
            <pc:docMk/>
            <pc:sldMk cId="3687996477" sldId="267"/>
            <ac:spMk id="6" creationId="{6CFCC3D4-76EB-97A7-6DEC-EA9593A72149}"/>
          </ac:spMkLst>
        </pc:spChg>
        <pc:spChg chg="mod">
          <ac:chgData name="dnhut2007@gmail.com" userId="1b3526f9f1f2663e" providerId="LiveId" clId="{879202E3-1CA9-4AEC-8A7C-1510CB44E84E}" dt="2023-11-17T14:00:47.528" v="1365" actId="1076"/>
          <ac:spMkLst>
            <pc:docMk/>
            <pc:sldMk cId="3687996477" sldId="267"/>
            <ac:spMk id="9" creationId="{7EEF703D-EA0B-4B21-B1C4-4A46A07A0FE9}"/>
          </ac:spMkLst>
        </pc:spChg>
        <pc:spChg chg="mod">
          <ac:chgData name="dnhut2007@gmail.com" userId="1b3526f9f1f2663e" providerId="LiveId" clId="{879202E3-1CA9-4AEC-8A7C-1510CB44E84E}" dt="2023-11-17T14:23:21.286" v="2126" actId="20577"/>
          <ac:spMkLst>
            <pc:docMk/>
            <pc:sldMk cId="3687996477" sldId="267"/>
            <ac:spMk id="18" creationId="{07C2F909-DAFF-410F-8C09-40DC876F1E6A}"/>
          </ac:spMkLst>
        </pc:spChg>
        <pc:spChg chg="mod">
          <ac:chgData name="dnhut2007@gmail.com" userId="1b3526f9f1f2663e" providerId="LiveId" clId="{879202E3-1CA9-4AEC-8A7C-1510CB44E84E}" dt="2023-11-17T14:00:42.536" v="1363" actId="1076"/>
          <ac:spMkLst>
            <pc:docMk/>
            <pc:sldMk cId="3687996477" sldId="267"/>
            <ac:spMk id="19" creationId="{63101A40-C426-419A-AF2C-8227D4C683D3}"/>
          </ac:spMkLst>
        </pc:spChg>
        <pc:spChg chg="mod">
          <ac:chgData name="dnhut2007@gmail.com" userId="1b3526f9f1f2663e" providerId="LiveId" clId="{879202E3-1CA9-4AEC-8A7C-1510CB44E84E}" dt="2023-11-17T14:00:50.096" v="1366" actId="1076"/>
          <ac:spMkLst>
            <pc:docMk/>
            <pc:sldMk cId="3687996477" sldId="267"/>
            <ac:spMk id="20" creationId="{FF549FD9-B122-44B5-9AA9-A87F53CCB7B6}"/>
          </ac:spMkLst>
        </pc:spChg>
        <pc:picChg chg="add mod">
          <ac:chgData name="dnhut2007@gmail.com" userId="1b3526f9f1f2663e" providerId="LiveId" clId="{879202E3-1CA9-4AEC-8A7C-1510CB44E84E}" dt="2023-11-17T14:15:33.048" v="1738" actId="14100"/>
          <ac:picMkLst>
            <pc:docMk/>
            <pc:sldMk cId="3687996477" sldId="267"/>
            <ac:picMk id="3" creationId="{DE07D175-452C-D1E2-F4CE-5B15DFE1A72D}"/>
          </ac:picMkLst>
        </pc:picChg>
        <pc:picChg chg="del mod">
          <ac:chgData name="dnhut2007@gmail.com" userId="1b3526f9f1f2663e" providerId="LiveId" clId="{879202E3-1CA9-4AEC-8A7C-1510CB44E84E}" dt="2023-11-17T14:15:05.776" v="1733" actId="478"/>
          <ac:picMkLst>
            <pc:docMk/>
            <pc:sldMk cId="3687996477" sldId="267"/>
            <ac:picMk id="10" creationId="{101EAF33-5FE1-4796-8EE4-6DEE089724CF}"/>
          </ac:picMkLst>
        </pc:picChg>
        <pc:picChg chg="add mod">
          <ac:chgData name="dnhut2007@gmail.com" userId="1b3526f9f1f2663e" providerId="LiveId" clId="{879202E3-1CA9-4AEC-8A7C-1510CB44E84E}" dt="2023-11-17T14:23:47.079" v="2132" actId="14100"/>
          <ac:picMkLst>
            <pc:docMk/>
            <pc:sldMk cId="3687996477" sldId="267"/>
            <ac:picMk id="11" creationId="{92148509-EDF7-8A05-D331-F99FDD364B40}"/>
          </ac:picMkLst>
        </pc:picChg>
      </pc:sldChg>
      <pc:sldChg chg="addSp delSp modSp mod delAnim">
        <pc:chgData name="dnhut2007@gmail.com" userId="1b3526f9f1f2663e" providerId="LiveId" clId="{879202E3-1CA9-4AEC-8A7C-1510CB44E84E}" dt="2023-11-17T15:49:46.110" v="3539" actId="20577"/>
        <pc:sldMkLst>
          <pc:docMk/>
          <pc:sldMk cId="2795174801" sldId="268"/>
        </pc:sldMkLst>
        <pc:spChg chg="del">
          <ac:chgData name="dnhut2007@gmail.com" userId="1b3526f9f1f2663e" providerId="LiveId" clId="{879202E3-1CA9-4AEC-8A7C-1510CB44E84E}" dt="2023-11-17T14:29:04.297" v="2136" actId="478"/>
          <ac:spMkLst>
            <pc:docMk/>
            <pc:sldMk cId="2795174801" sldId="268"/>
            <ac:spMk id="2" creationId="{28D378B3-2037-4CC6-BFC9-4FBB83B41A6C}"/>
          </ac:spMkLst>
        </pc:spChg>
        <pc:spChg chg="del">
          <ac:chgData name="dnhut2007@gmail.com" userId="1b3526f9f1f2663e" providerId="LiveId" clId="{879202E3-1CA9-4AEC-8A7C-1510CB44E84E}" dt="2023-11-17T14:29:01.189" v="2135" actId="478"/>
          <ac:spMkLst>
            <pc:docMk/>
            <pc:sldMk cId="2795174801" sldId="268"/>
            <ac:spMk id="4" creationId="{DC1025AF-12ED-4383-81B3-5E61B1F4C49F}"/>
          </ac:spMkLst>
        </pc:spChg>
        <pc:spChg chg="mod">
          <ac:chgData name="dnhut2007@gmail.com" userId="1b3526f9f1f2663e" providerId="LiveId" clId="{879202E3-1CA9-4AEC-8A7C-1510CB44E84E}" dt="2023-11-17T14:29:46.983" v="2188" actId="1076"/>
          <ac:spMkLst>
            <pc:docMk/>
            <pc:sldMk cId="2795174801" sldId="268"/>
            <ac:spMk id="13" creationId="{0132F9AA-DD2A-4C92-ABA4-6499A2657373}"/>
          </ac:spMkLst>
        </pc:spChg>
        <pc:spChg chg="del">
          <ac:chgData name="dnhut2007@gmail.com" userId="1b3526f9f1f2663e" providerId="LiveId" clId="{879202E3-1CA9-4AEC-8A7C-1510CB44E84E}" dt="2023-11-17T14:29:42.077" v="2187" actId="478"/>
          <ac:spMkLst>
            <pc:docMk/>
            <pc:sldMk cId="2795174801" sldId="268"/>
            <ac:spMk id="14" creationId="{A9B4E981-4A46-4028-8890-26B294894C88}"/>
          </ac:spMkLst>
        </pc:spChg>
        <pc:spChg chg="mod">
          <ac:chgData name="dnhut2007@gmail.com" userId="1b3526f9f1f2663e" providerId="LiveId" clId="{879202E3-1CA9-4AEC-8A7C-1510CB44E84E}" dt="2023-11-17T15:49:46.110" v="3539" actId="20577"/>
          <ac:spMkLst>
            <pc:docMk/>
            <pc:sldMk cId="2795174801" sldId="268"/>
            <ac:spMk id="18" creationId="{07C2F909-DAFF-410F-8C09-40DC876F1E6A}"/>
          </ac:spMkLst>
        </pc:spChg>
        <pc:spChg chg="del">
          <ac:chgData name="dnhut2007@gmail.com" userId="1b3526f9f1f2663e" providerId="LiveId" clId="{879202E3-1CA9-4AEC-8A7C-1510CB44E84E}" dt="2023-11-17T14:29:49.100" v="2189" actId="478"/>
          <ac:spMkLst>
            <pc:docMk/>
            <pc:sldMk cId="2795174801" sldId="268"/>
            <ac:spMk id="19" creationId="{63101A40-C426-419A-AF2C-8227D4C683D3}"/>
          </ac:spMkLst>
        </pc:spChg>
        <pc:picChg chg="add mod">
          <ac:chgData name="dnhut2007@gmail.com" userId="1b3526f9f1f2663e" providerId="LiveId" clId="{879202E3-1CA9-4AEC-8A7C-1510CB44E84E}" dt="2023-11-17T14:41:52.306" v="2432" actId="688"/>
          <ac:picMkLst>
            <pc:docMk/>
            <pc:sldMk cId="2795174801" sldId="268"/>
            <ac:picMk id="5" creationId="{1F3342A0-9984-97B8-02B7-111A9927AF56}"/>
          </ac:picMkLst>
        </pc:picChg>
        <pc:picChg chg="add mod">
          <ac:chgData name="dnhut2007@gmail.com" userId="1b3526f9f1f2663e" providerId="LiveId" clId="{879202E3-1CA9-4AEC-8A7C-1510CB44E84E}" dt="2023-11-17T14:42:08.191" v="2435" actId="1076"/>
          <ac:picMkLst>
            <pc:docMk/>
            <pc:sldMk cId="2795174801" sldId="268"/>
            <ac:picMk id="6" creationId="{D28653AD-4B8D-CE16-AFDF-87B7B628E82C}"/>
          </ac:picMkLst>
        </pc:picChg>
        <pc:picChg chg="del">
          <ac:chgData name="dnhut2007@gmail.com" userId="1b3526f9f1f2663e" providerId="LiveId" clId="{879202E3-1CA9-4AEC-8A7C-1510CB44E84E}" dt="2023-11-17T14:42:03.623" v="2433" actId="478"/>
          <ac:picMkLst>
            <pc:docMk/>
            <pc:sldMk cId="2795174801" sldId="268"/>
            <ac:picMk id="10" creationId="{101EAF33-5FE1-4796-8EE4-6DEE089724CF}"/>
          </ac:picMkLst>
        </pc:picChg>
      </pc:sldChg>
      <pc:sldChg chg="modSp del mod">
        <pc:chgData name="dnhut2007@gmail.com" userId="1b3526f9f1f2663e" providerId="LiveId" clId="{879202E3-1CA9-4AEC-8A7C-1510CB44E84E}" dt="2023-11-17T14:30:30.224" v="2251" actId="47"/>
        <pc:sldMkLst>
          <pc:docMk/>
          <pc:sldMk cId="2601585661" sldId="269"/>
        </pc:sldMkLst>
        <pc:spChg chg="mod">
          <ac:chgData name="dnhut2007@gmail.com" userId="1b3526f9f1f2663e" providerId="LiveId" clId="{879202E3-1CA9-4AEC-8A7C-1510CB44E84E}" dt="2023-11-17T14:30:20.725" v="2250" actId="1076"/>
          <ac:spMkLst>
            <pc:docMk/>
            <pc:sldMk cId="2601585661" sldId="269"/>
            <ac:spMk id="2" creationId="{28D378B3-2037-4CC6-BFC9-4FBB83B41A6C}"/>
          </ac:spMkLst>
        </pc:spChg>
        <pc:spChg chg="mod">
          <ac:chgData name="dnhut2007@gmail.com" userId="1b3526f9f1f2663e" providerId="LiveId" clId="{879202E3-1CA9-4AEC-8A7C-1510CB44E84E}" dt="2023-11-17T14:30:20.112" v="2249" actId="1076"/>
          <ac:spMkLst>
            <pc:docMk/>
            <pc:sldMk cId="2601585661" sldId="269"/>
            <ac:spMk id="13" creationId="{0132F9AA-DD2A-4C92-ABA4-6499A2657373}"/>
          </ac:spMkLst>
        </pc:spChg>
      </pc:sldChg>
      <pc:sldChg chg="addSp delSp modSp mod">
        <pc:chgData name="dnhut2007@gmail.com" userId="1b3526f9f1f2663e" providerId="LiveId" clId="{879202E3-1CA9-4AEC-8A7C-1510CB44E84E}" dt="2023-11-17T15:50:23.428" v="3542" actId="20577"/>
        <pc:sldMkLst>
          <pc:docMk/>
          <pc:sldMk cId="2765700229" sldId="270"/>
        </pc:sldMkLst>
        <pc:spChg chg="mod">
          <ac:chgData name="dnhut2007@gmail.com" userId="1b3526f9f1f2663e" providerId="LiveId" clId="{879202E3-1CA9-4AEC-8A7C-1510CB44E84E}" dt="2023-11-17T14:39:27.599" v="2399" actId="207"/>
          <ac:spMkLst>
            <pc:docMk/>
            <pc:sldMk cId="2765700229" sldId="270"/>
            <ac:spMk id="2" creationId="{28D378B3-2037-4CC6-BFC9-4FBB83B41A6C}"/>
          </ac:spMkLst>
        </pc:spChg>
        <pc:spChg chg="add del mod">
          <ac:chgData name="dnhut2007@gmail.com" userId="1b3526f9f1f2663e" providerId="LiveId" clId="{879202E3-1CA9-4AEC-8A7C-1510CB44E84E}" dt="2023-11-17T14:38:55.232" v="2352" actId="767"/>
          <ac:spMkLst>
            <pc:docMk/>
            <pc:sldMk cId="2765700229" sldId="270"/>
            <ac:spMk id="4" creationId="{9AF79D94-BBEC-A521-2557-6E8960CF35AB}"/>
          </ac:spMkLst>
        </pc:spChg>
        <pc:spChg chg="add mod">
          <ac:chgData name="dnhut2007@gmail.com" userId="1b3526f9f1f2663e" providerId="LiveId" clId="{879202E3-1CA9-4AEC-8A7C-1510CB44E84E}" dt="2023-11-17T15:50:23.428" v="3542" actId="20577"/>
          <ac:spMkLst>
            <pc:docMk/>
            <pc:sldMk cId="2765700229" sldId="270"/>
            <ac:spMk id="6" creationId="{5BE8B4E2-9F54-B9B0-7EC4-FE2DAF1BE57D}"/>
          </ac:spMkLst>
        </pc:spChg>
        <pc:spChg chg="mod">
          <ac:chgData name="dnhut2007@gmail.com" userId="1b3526f9f1f2663e" providerId="LiveId" clId="{879202E3-1CA9-4AEC-8A7C-1510CB44E84E}" dt="2023-11-17T14:39:24.335" v="2398" actId="14100"/>
          <ac:spMkLst>
            <pc:docMk/>
            <pc:sldMk cId="2765700229" sldId="270"/>
            <ac:spMk id="13" creationId="{0132F9AA-DD2A-4C92-ABA4-6499A2657373}"/>
          </ac:spMkLst>
        </pc:spChg>
        <pc:spChg chg="add del mod">
          <ac:chgData name="dnhut2007@gmail.com" userId="1b3526f9f1f2663e" providerId="LiveId" clId="{879202E3-1CA9-4AEC-8A7C-1510CB44E84E}" dt="2023-11-17T14:38:56.979" v="2356" actId="47"/>
          <ac:spMkLst>
            <pc:docMk/>
            <pc:sldMk cId="2765700229" sldId="270"/>
            <ac:spMk id="15" creationId="{103B73FB-3971-4F2A-8823-49A0E2365034}"/>
          </ac:spMkLst>
        </pc:spChg>
        <pc:spChg chg="mod">
          <ac:chgData name="dnhut2007@gmail.com" userId="1b3526f9f1f2663e" providerId="LiveId" clId="{879202E3-1CA9-4AEC-8A7C-1510CB44E84E}" dt="2023-11-17T14:41:24.184" v="2426" actId="1076"/>
          <ac:spMkLst>
            <pc:docMk/>
            <pc:sldMk cId="2765700229" sldId="270"/>
            <ac:spMk id="17" creationId="{A2C40E7F-ABA5-458A-85D5-3B7C61E897B2}"/>
          </ac:spMkLst>
        </pc:spChg>
        <pc:spChg chg="mod">
          <ac:chgData name="dnhut2007@gmail.com" userId="1b3526f9f1f2663e" providerId="LiveId" clId="{879202E3-1CA9-4AEC-8A7C-1510CB44E84E}" dt="2023-11-17T14:41:21.896" v="2425" actId="1076"/>
          <ac:spMkLst>
            <pc:docMk/>
            <pc:sldMk cId="2765700229" sldId="270"/>
            <ac:spMk id="18" creationId="{4D7F2631-E53C-4AD8-9C09-D1575FD7C6F1}"/>
          </ac:spMkLst>
        </pc:spChg>
        <pc:spChg chg="mod">
          <ac:chgData name="dnhut2007@gmail.com" userId="1b3526f9f1f2663e" providerId="LiveId" clId="{879202E3-1CA9-4AEC-8A7C-1510CB44E84E}" dt="2023-11-17T14:41:26.592" v="2427" actId="1076"/>
          <ac:spMkLst>
            <pc:docMk/>
            <pc:sldMk cId="2765700229" sldId="270"/>
            <ac:spMk id="19" creationId="{4184DB02-FB74-4073-9038-F7358F9026DF}"/>
          </ac:spMkLst>
        </pc:spChg>
        <pc:spChg chg="mod">
          <ac:chgData name="dnhut2007@gmail.com" userId="1b3526f9f1f2663e" providerId="LiveId" clId="{879202E3-1CA9-4AEC-8A7C-1510CB44E84E}" dt="2023-11-17T14:41:28.536" v="2428" actId="1076"/>
          <ac:spMkLst>
            <pc:docMk/>
            <pc:sldMk cId="2765700229" sldId="270"/>
            <ac:spMk id="20" creationId="{6B5FE746-577D-45DF-8410-6577F8621E12}"/>
          </ac:spMkLst>
        </pc:spChg>
        <pc:spChg chg="mod">
          <ac:chgData name="dnhut2007@gmail.com" userId="1b3526f9f1f2663e" providerId="LiveId" clId="{879202E3-1CA9-4AEC-8A7C-1510CB44E84E}" dt="2023-11-17T14:41:30.640" v="2429" actId="1076"/>
          <ac:spMkLst>
            <pc:docMk/>
            <pc:sldMk cId="2765700229" sldId="270"/>
            <ac:spMk id="21" creationId="{F73F657E-332B-4D3B-BB07-2788A847B523}"/>
          </ac:spMkLst>
        </pc:spChg>
        <pc:spChg chg="mod">
          <ac:chgData name="dnhut2007@gmail.com" userId="1b3526f9f1f2663e" providerId="LiveId" clId="{879202E3-1CA9-4AEC-8A7C-1510CB44E84E}" dt="2023-11-17T14:41:20.807" v="2424" actId="1076"/>
          <ac:spMkLst>
            <pc:docMk/>
            <pc:sldMk cId="2765700229" sldId="270"/>
            <ac:spMk id="22" creationId="{50083A77-EDED-4B94-BC9F-5119ED6C838A}"/>
          </ac:spMkLst>
        </pc:spChg>
        <pc:spChg chg="mod">
          <ac:chgData name="dnhut2007@gmail.com" userId="1b3526f9f1f2663e" providerId="LiveId" clId="{879202E3-1CA9-4AEC-8A7C-1510CB44E84E}" dt="2023-11-17T14:40:43.741" v="2418" actId="1076"/>
          <ac:spMkLst>
            <pc:docMk/>
            <pc:sldMk cId="2765700229" sldId="270"/>
            <ac:spMk id="24" creationId="{195C4782-31D5-46DA-8CE9-1D33D9EB43AD}"/>
          </ac:spMkLst>
        </pc:spChg>
        <pc:spChg chg="mod">
          <ac:chgData name="dnhut2007@gmail.com" userId="1b3526f9f1f2663e" providerId="LiveId" clId="{879202E3-1CA9-4AEC-8A7C-1510CB44E84E}" dt="2023-11-17T14:45:11.610" v="2504" actId="14100"/>
          <ac:spMkLst>
            <pc:docMk/>
            <pc:sldMk cId="2765700229" sldId="270"/>
            <ac:spMk id="25" creationId="{43113D5A-14AF-4E46-9EE7-6ED09705D543}"/>
          </ac:spMkLst>
        </pc:spChg>
        <pc:spChg chg="del">
          <ac:chgData name="dnhut2007@gmail.com" userId="1b3526f9f1f2663e" providerId="LiveId" clId="{879202E3-1CA9-4AEC-8A7C-1510CB44E84E}" dt="2023-11-17T14:45:13.438" v="2505" actId="478"/>
          <ac:spMkLst>
            <pc:docMk/>
            <pc:sldMk cId="2765700229" sldId="270"/>
            <ac:spMk id="26" creationId="{2F11F9BE-41C2-47BD-9B00-4AD43D1B18D1}"/>
          </ac:spMkLst>
        </pc:spChg>
        <pc:picChg chg="add del">
          <ac:chgData name="dnhut2007@gmail.com" userId="1b3526f9f1f2663e" providerId="LiveId" clId="{879202E3-1CA9-4AEC-8A7C-1510CB44E84E}" dt="2023-11-17T14:40:06.750" v="2407" actId="478"/>
          <ac:picMkLst>
            <pc:docMk/>
            <pc:sldMk cId="2765700229" sldId="270"/>
            <ac:picMk id="5" creationId="{C3BAF7DE-89FB-45DC-BAF3-C79ACE9A7DCA}"/>
          </ac:picMkLst>
        </pc:picChg>
        <pc:picChg chg="add del">
          <ac:chgData name="dnhut2007@gmail.com" userId="1b3526f9f1f2663e" providerId="LiveId" clId="{879202E3-1CA9-4AEC-8A7C-1510CB44E84E}" dt="2023-11-17T14:40:07.397" v="2408" actId="478"/>
          <ac:picMkLst>
            <pc:docMk/>
            <pc:sldMk cId="2765700229" sldId="270"/>
            <ac:picMk id="7" creationId="{CAE9AB0A-D5A4-4891-B7E8-2D5F1C48213A}"/>
          </ac:picMkLst>
        </pc:picChg>
        <pc:picChg chg="add del">
          <ac:chgData name="dnhut2007@gmail.com" userId="1b3526f9f1f2663e" providerId="LiveId" clId="{879202E3-1CA9-4AEC-8A7C-1510CB44E84E}" dt="2023-11-17T14:40:11.290" v="2410" actId="478"/>
          <ac:picMkLst>
            <pc:docMk/>
            <pc:sldMk cId="2765700229" sldId="270"/>
            <ac:picMk id="12" creationId="{D67C760E-AFC1-458E-99A5-890025924AB0}"/>
          </ac:picMkLst>
        </pc:picChg>
        <pc:picChg chg="add mod">
          <ac:chgData name="dnhut2007@gmail.com" userId="1b3526f9f1f2663e" providerId="LiveId" clId="{879202E3-1CA9-4AEC-8A7C-1510CB44E84E}" dt="2023-11-17T14:41:18.863" v="2423" actId="14100"/>
          <ac:picMkLst>
            <pc:docMk/>
            <pc:sldMk cId="2765700229" sldId="270"/>
            <ac:picMk id="14" creationId="{7B8708D4-75D0-045F-5534-2E2AD208E5EA}"/>
          </ac:picMkLst>
        </pc:picChg>
        <pc:picChg chg="add del">
          <ac:chgData name="dnhut2007@gmail.com" userId="1b3526f9f1f2663e" providerId="LiveId" clId="{879202E3-1CA9-4AEC-8A7C-1510CB44E84E}" dt="2023-11-17T14:40:07.991" v="2409" actId="478"/>
          <ac:picMkLst>
            <pc:docMk/>
            <pc:sldMk cId="2765700229" sldId="270"/>
            <ac:picMk id="16" creationId="{2D55F58C-EE67-4B24-A4B0-F8A4874725F8}"/>
          </ac:picMkLst>
        </pc:picChg>
      </pc:sldChg>
      <pc:sldChg chg="addSp delSp modSp mod">
        <pc:chgData name="dnhut2007@gmail.com" userId="1b3526f9f1f2663e" providerId="LiveId" clId="{879202E3-1CA9-4AEC-8A7C-1510CB44E84E}" dt="2023-11-17T14:49:34.679" v="2658" actId="1076"/>
        <pc:sldMkLst>
          <pc:docMk/>
          <pc:sldMk cId="4184679063" sldId="271"/>
        </pc:sldMkLst>
        <pc:spChg chg="del mod">
          <ac:chgData name="dnhut2007@gmail.com" userId="1b3526f9f1f2663e" providerId="LiveId" clId="{879202E3-1CA9-4AEC-8A7C-1510CB44E84E}" dt="2023-11-17T14:47:24.550" v="2543" actId="478"/>
          <ac:spMkLst>
            <pc:docMk/>
            <pc:sldMk cId="4184679063" sldId="271"/>
            <ac:spMk id="2" creationId="{28D378B3-2037-4CC6-BFC9-4FBB83B41A6C}"/>
          </ac:spMkLst>
        </pc:spChg>
        <pc:spChg chg="del">
          <ac:chgData name="dnhut2007@gmail.com" userId="1b3526f9f1f2663e" providerId="LiveId" clId="{879202E3-1CA9-4AEC-8A7C-1510CB44E84E}" dt="2023-11-17T14:48:24.007" v="2552" actId="478"/>
          <ac:spMkLst>
            <pc:docMk/>
            <pc:sldMk cId="4184679063" sldId="271"/>
            <ac:spMk id="3" creationId="{A597BEB2-C087-4BDE-B71D-3D4D9A64228E}"/>
          </ac:spMkLst>
        </pc:spChg>
        <pc:spChg chg="add mod">
          <ac:chgData name="dnhut2007@gmail.com" userId="1b3526f9f1f2663e" providerId="LiveId" clId="{879202E3-1CA9-4AEC-8A7C-1510CB44E84E}" dt="2023-11-17T14:47:02.351" v="2539" actId="1076"/>
          <ac:spMkLst>
            <pc:docMk/>
            <pc:sldMk cId="4184679063" sldId="271"/>
            <ac:spMk id="4" creationId="{7388212B-DF17-B749-CDD8-3F238875CD0C}"/>
          </ac:spMkLst>
        </pc:spChg>
        <pc:spChg chg="add mod">
          <ac:chgData name="dnhut2007@gmail.com" userId="1b3526f9f1f2663e" providerId="LiveId" clId="{879202E3-1CA9-4AEC-8A7C-1510CB44E84E}" dt="2023-11-17T14:47:40.428" v="2545" actId="164"/>
          <ac:spMkLst>
            <pc:docMk/>
            <pc:sldMk cId="4184679063" sldId="271"/>
            <ac:spMk id="6" creationId="{163EA19A-A8B7-0195-2A96-69C8C7CF2541}"/>
          </ac:spMkLst>
        </pc:spChg>
        <pc:spChg chg="del">
          <ac:chgData name="dnhut2007@gmail.com" userId="1b3526f9f1f2663e" providerId="LiveId" clId="{879202E3-1CA9-4AEC-8A7C-1510CB44E84E}" dt="2023-11-17T14:48:22.849" v="2551" actId="478"/>
          <ac:spMkLst>
            <pc:docMk/>
            <pc:sldMk cId="4184679063" sldId="271"/>
            <ac:spMk id="10" creationId="{A1A31103-DA25-467C-8C0F-8917CAFAD04C}"/>
          </ac:spMkLst>
        </pc:spChg>
        <pc:spChg chg="del mod">
          <ac:chgData name="dnhut2007@gmail.com" userId="1b3526f9f1f2663e" providerId="LiveId" clId="{879202E3-1CA9-4AEC-8A7C-1510CB44E84E}" dt="2023-11-17T14:46:56.664" v="2537"/>
          <ac:spMkLst>
            <pc:docMk/>
            <pc:sldMk cId="4184679063" sldId="271"/>
            <ac:spMk id="13" creationId="{0132F9AA-DD2A-4C92-ABA4-6499A2657373}"/>
          </ac:spMkLst>
        </pc:spChg>
        <pc:spChg chg="add mod">
          <ac:chgData name="dnhut2007@gmail.com" userId="1b3526f9f1f2663e" providerId="LiveId" clId="{879202E3-1CA9-4AEC-8A7C-1510CB44E84E}" dt="2023-11-17T14:47:40.428" v="2545" actId="164"/>
          <ac:spMkLst>
            <pc:docMk/>
            <pc:sldMk cId="4184679063" sldId="271"/>
            <ac:spMk id="14" creationId="{C2B19682-1B19-CE0F-96E8-37BC9CB83FFB}"/>
          </ac:spMkLst>
        </pc:spChg>
        <pc:spChg chg="del mod">
          <ac:chgData name="dnhut2007@gmail.com" userId="1b3526f9f1f2663e" providerId="LiveId" clId="{879202E3-1CA9-4AEC-8A7C-1510CB44E84E}" dt="2023-11-17T14:47:23.238" v="2542" actId="478"/>
          <ac:spMkLst>
            <pc:docMk/>
            <pc:sldMk cId="4184679063" sldId="271"/>
            <ac:spMk id="15" creationId="{103B73FB-3971-4F2A-8823-49A0E2365034}"/>
          </ac:spMkLst>
        </pc:spChg>
        <pc:spChg chg="del">
          <ac:chgData name="dnhut2007@gmail.com" userId="1b3526f9f1f2663e" providerId="LiveId" clId="{879202E3-1CA9-4AEC-8A7C-1510CB44E84E}" dt="2023-11-17T14:48:27.592" v="2554" actId="478"/>
          <ac:spMkLst>
            <pc:docMk/>
            <pc:sldMk cId="4184679063" sldId="271"/>
            <ac:spMk id="79" creationId="{AAB418CA-6876-4FA3-8DCB-95BC1B3C7CFB}"/>
          </ac:spMkLst>
        </pc:spChg>
        <pc:spChg chg="del">
          <ac:chgData name="dnhut2007@gmail.com" userId="1b3526f9f1f2663e" providerId="LiveId" clId="{879202E3-1CA9-4AEC-8A7C-1510CB44E84E}" dt="2023-11-17T14:48:24.934" v="2553" actId="478"/>
          <ac:spMkLst>
            <pc:docMk/>
            <pc:sldMk cId="4184679063" sldId="271"/>
            <ac:spMk id="80" creationId="{2167B928-D280-4240-A3DD-2D444BA4D6A3}"/>
          </ac:spMkLst>
        </pc:spChg>
        <pc:spChg chg="del mod">
          <ac:chgData name="dnhut2007@gmail.com" userId="1b3526f9f1f2663e" providerId="LiveId" clId="{879202E3-1CA9-4AEC-8A7C-1510CB44E84E}" dt="2023-11-17T14:45:56.007" v="2517"/>
          <ac:spMkLst>
            <pc:docMk/>
            <pc:sldMk cId="4184679063" sldId="271"/>
            <ac:spMk id="87" creationId="{27AE97AF-FA50-4BAA-B211-9DD1B1703CB9}"/>
          </ac:spMkLst>
        </pc:spChg>
        <pc:spChg chg="mod">
          <ac:chgData name="dnhut2007@gmail.com" userId="1b3526f9f1f2663e" providerId="LiveId" clId="{879202E3-1CA9-4AEC-8A7C-1510CB44E84E}" dt="2023-11-17T14:49:34.679" v="2658" actId="1076"/>
          <ac:spMkLst>
            <pc:docMk/>
            <pc:sldMk cId="4184679063" sldId="271"/>
            <ac:spMk id="88" creationId="{0C467BAB-625F-489D-AFC7-655E4AA76089}"/>
          </ac:spMkLst>
        </pc:spChg>
        <pc:grpChg chg="add mod ord">
          <ac:chgData name="dnhut2007@gmail.com" userId="1b3526f9f1f2663e" providerId="LiveId" clId="{879202E3-1CA9-4AEC-8A7C-1510CB44E84E}" dt="2023-11-17T14:47:52.932" v="2548" actId="167"/>
          <ac:grpSpMkLst>
            <pc:docMk/>
            <pc:sldMk cId="4184679063" sldId="271"/>
            <ac:grpSpMk id="17" creationId="{32BA6529-B6D5-B19C-986B-A80F87B1A5E6}"/>
          </ac:grpSpMkLst>
        </pc:grpChg>
        <pc:picChg chg="del">
          <ac:chgData name="dnhut2007@gmail.com" userId="1b3526f9f1f2663e" providerId="LiveId" clId="{879202E3-1CA9-4AEC-8A7C-1510CB44E84E}" dt="2023-11-17T14:46:33.241" v="2521" actId="478"/>
          <ac:picMkLst>
            <pc:docMk/>
            <pc:sldMk cId="4184679063" sldId="271"/>
            <ac:picMk id="5" creationId="{C3BAF7DE-89FB-45DC-BAF3-C79ACE9A7DCA}"/>
          </ac:picMkLst>
        </pc:picChg>
        <pc:picChg chg="del">
          <ac:chgData name="dnhut2007@gmail.com" userId="1b3526f9f1f2663e" providerId="LiveId" clId="{879202E3-1CA9-4AEC-8A7C-1510CB44E84E}" dt="2023-11-17T14:46:34.122" v="2522" actId="478"/>
          <ac:picMkLst>
            <pc:docMk/>
            <pc:sldMk cId="4184679063" sldId="271"/>
            <ac:picMk id="7" creationId="{CAE9AB0A-D5A4-4891-B7E8-2D5F1C48213A}"/>
          </ac:picMkLst>
        </pc:picChg>
        <pc:picChg chg="del">
          <ac:chgData name="dnhut2007@gmail.com" userId="1b3526f9f1f2663e" providerId="LiveId" clId="{879202E3-1CA9-4AEC-8A7C-1510CB44E84E}" dt="2023-11-17T14:46:32.611" v="2520" actId="478"/>
          <ac:picMkLst>
            <pc:docMk/>
            <pc:sldMk cId="4184679063" sldId="271"/>
            <ac:picMk id="12" creationId="{D67C760E-AFC1-458E-99A5-890025924AB0}"/>
          </ac:picMkLst>
        </pc:picChg>
        <pc:picChg chg="del">
          <ac:chgData name="dnhut2007@gmail.com" userId="1b3526f9f1f2663e" providerId="LiveId" clId="{879202E3-1CA9-4AEC-8A7C-1510CB44E84E}" dt="2023-11-17T14:46:34.728" v="2523" actId="478"/>
          <ac:picMkLst>
            <pc:docMk/>
            <pc:sldMk cId="4184679063" sldId="271"/>
            <ac:picMk id="16" creationId="{2D55F58C-EE67-4B24-A4B0-F8A4874725F8}"/>
          </ac:picMkLst>
        </pc:picChg>
      </pc:sldChg>
      <pc:sldChg chg="delSp del mod">
        <pc:chgData name="dnhut2007@gmail.com" userId="1b3526f9f1f2663e" providerId="LiveId" clId="{879202E3-1CA9-4AEC-8A7C-1510CB44E84E}" dt="2023-11-17T14:46:04.348" v="2519" actId="47"/>
        <pc:sldMkLst>
          <pc:docMk/>
          <pc:sldMk cId="283824195" sldId="272"/>
        </pc:sldMkLst>
        <pc:spChg chg="del">
          <ac:chgData name="dnhut2007@gmail.com" userId="1b3526f9f1f2663e" providerId="LiveId" clId="{879202E3-1CA9-4AEC-8A7C-1510CB44E84E}" dt="2023-11-17T14:46:02.490" v="2518" actId="478"/>
          <ac:spMkLst>
            <pc:docMk/>
            <pc:sldMk cId="283824195" sldId="272"/>
            <ac:spMk id="8" creationId="{41EA26A0-6727-485B-AC51-32E151947FB0}"/>
          </ac:spMkLst>
        </pc:spChg>
      </pc:sldChg>
      <pc:sldChg chg="addSp delSp modSp mod">
        <pc:chgData name="dnhut2007@gmail.com" userId="1b3526f9f1f2663e" providerId="LiveId" clId="{879202E3-1CA9-4AEC-8A7C-1510CB44E84E}" dt="2023-11-17T15:06:53.047" v="2948" actId="1076"/>
        <pc:sldMkLst>
          <pc:docMk/>
          <pc:sldMk cId="2838324493" sldId="273"/>
        </pc:sldMkLst>
        <pc:spChg chg="mod">
          <ac:chgData name="dnhut2007@gmail.com" userId="1b3526f9f1f2663e" providerId="LiveId" clId="{879202E3-1CA9-4AEC-8A7C-1510CB44E84E}" dt="2023-11-17T15:06:53.047" v="2948" actId="1076"/>
          <ac:spMkLst>
            <pc:docMk/>
            <pc:sldMk cId="2838324493" sldId="273"/>
            <ac:spMk id="2" creationId="{0BF7ABAB-70DC-4B06-8637-1C1B69C95012}"/>
          </ac:spMkLst>
        </pc:spChg>
        <pc:spChg chg="add mod">
          <ac:chgData name="dnhut2007@gmail.com" userId="1b3526f9f1f2663e" providerId="LiveId" clId="{879202E3-1CA9-4AEC-8A7C-1510CB44E84E}" dt="2023-11-17T15:01:01.832" v="2809" actId="1076"/>
          <ac:spMkLst>
            <pc:docMk/>
            <pc:sldMk cId="2838324493" sldId="273"/>
            <ac:spMk id="3" creationId="{9F8408D1-7663-9D11-0B85-93101E20BE34}"/>
          </ac:spMkLst>
        </pc:spChg>
        <pc:spChg chg="mod">
          <ac:chgData name="dnhut2007@gmail.com" userId="1b3526f9f1f2663e" providerId="LiveId" clId="{879202E3-1CA9-4AEC-8A7C-1510CB44E84E}" dt="2023-11-17T14:53:42.020" v="2669" actId="207"/>
          <ac:spMkLst>
            <pc:docMk/>
            <pc:sldMk cId="2838324493" sldId="273"/>
            <ac:spMk id="4" creationId="{508A5292-31D2-456E-98DE-83733FE1BE39}"/>
          </ac:spMkLst>
        </pc:spChg>
        <pc:spChg chg="add mod">
          <ac:chgData name="dnhut2007@gmail.com" userId="1b3526f9f1f2663e" providerId="LiveId" clId="{879202E3-1CA9-4AEC-8A7C-1510CB44E84E}" dt="2023-11-17T15:01:15.624" v="2811" actId="1076"/>
          <ac:spMkLst>
            <pc:docMk/>
            <pc:sldMk cId="2838324493" sldId="273"/>
            <ac:spMk id="5" creationId="{E1AB0EF6-FCD4-78BB-224F-9357E3B40986}"/>
          </ac:spMkLst>
        </pc:spChg>
        <pc:spChg chg="mod">
          <ac:chgData name="dnhut2007@gmail.com" userId="1b3526f9f1f2663e" providerId="LiveId" clId="{879202E3-1CA9-4AEC-8A7C-1510CB44E84E}" dt="2023-11-17T15:05:45.912" v="2940" actId="1076"/>
          <ac:spMkLst>
            <pc:docMk/>
            <pc:sldMk cId="2838324493" sldId="273"/>
            <ac:spMk id="6" creationId="{75E1DEF1-3027-4481-A8E5-90A3D25098A3}"/>
          </ac:spMkLst>
        </pc:spChg>
        <pc:spChg chg="add mod">
          <ac:chgData name="dnhut2007@gmail.com" userId="1b3526f9f1f2663e" providerId="LiveId" clId="{879202E3-1CA9-4AEC-8A7C-1510CB44E84E}" dt="2023-11-17T15:01:31.182" v="2813" actId="1076"/>
          <ac:spMkLst>
            <pc:docMk/>
            <pc:sldMk cId="2838324493" sldId="273"/>
            <ac:spMk id="7" creationId="{C37CC574-1BB0-D2C5-EC7F-0C8C4637C474}"/>
          </ac:spMkLst>
        </pc:spChg>
        <pc:spChg chg="add mod">
          <ac:chgData name="dnhut2007@gmail.com" userId="1b3526f9f1f2663e" providerId="LiveId" clId="{879202E3-1CA9-4AEC-8A7C-1510CB44E84E}" dt="2023-11-17T15:01:41.031" v="2815" actId="1076"/>
          <ac:spMkLst>
            <pc:docMk/>
            <pc:sldMk cId="2838324493" sldId="273"/>
            <ac:spMk id="9" creationId="{200386EC-1D63-D806-691C-5D9CE397F11F}"/>
          </ac:spMkLst>
        </pc:spChg>
        <pc:spChg chg="add mod">
          <ac:chgData name="dnhut2007@gmail.com" userId="1b3526f9f1f2663e" providerId="LiveId" clId="{879202E3-1CA9-4AEC-8A7C-1510CB44E84E}" dt="2023-11-17T15:06:04.183" v="2942" actId="1076"/>
          <ac:spMkLst>
            <pc:docMk/>
            <pc:sldMk cId="2838324493" sldId="273"/>
            <ac:spMk id="10" creationId="{CB2FCC88-F811-5A0C-8242-35E1EBE9E335}"/>
          </ac:spMkLst>
        </pc:spChg>
        <pc:spChg chg="mod">
          <ac:chgData name="dnhut2007@gmail.com" userId="1b3526f9f1f2663e" providerId="LiveId" clId="{879202E3-1CA9-4AEC-8A7C-1510CB44E84E}" dt="2023-11-17T15:06:43.103" v="2947" actId="1076"/>
          <ac:spMkLst>
            <pc:docMk/>
            <pc:sldMk cId="2838324493" sldId="273"/>
            <ac:spMk id="19" creationId="{AEE4D39D-A51F-4AA6-97B5-E70AD46F0620}"/>
          </ac:spMkLst>
        </pc:spChg>
        <pc:spChg chg="del">
          <ac:chgData name="dnhut2007@gmail.com" userId="1b3526f9f1f2663e" providerId="LiveId" clId="{879202E3-1CA9-4AEC-8A7C-1510CB44E84E}" dt="2023-11-17T14:58:45.282" v="2779" actId="478"/>
          <ac:spMkLst>
            <pc:docMk/>
            <pc:sldMk cId="2838324493" sldId="273"/>
            <ac:spMk id="20" creationId="{3EB6F63D-EBF9-434E-8CC2-AE89E9AA250F}"/>
          </ac:spMkLst>
        </pc:spChg>
        <pc:spChg chg="del mod">
          <ac:chgData name="dnhut2007@gmail.com" userId="1b3526f9f1f2663e" providerId="LiveId" clId="{879202E3-1CA9-4AEC-8A7C-1510CB44E84E}" dt="2023-11-17T14:58:47.207" v="2781" actId="478"/>
          <ac:spMkLst>
            <pc:docMk/>
            <pc:sldMk cId="2838324493" sldId="273"/>
            <ac:spMk id="21" creationId="{9E98CB94-0638-4B03-9B35-E6FEB61048D6}"/>
          </ac:spMkLst>
        </pc:spChg>
        <pc:spChg chg="del">
          <ac:chgData name="dnhut2007@gmail.com" userId="1b3526f9f1f2663e" providerId="LiveId" clId="{879202E3-1CA9-4AEC-8A7C-1510CB44E84E}" dt="2023-11-17T14:58:49.045" v="2782" actId="478"/>
          <ac:spMkLst>
            <pc:docMk/>
            <pc:sldMk cId="2838324493" sldId="273"/>
            <ac:spMk id="22" creationId="{25E3B81A-FEB6-47C4-B5FD-62DAEFEBAA3B}"/>
          </ac:spMkLst>
        </pc:spChg>
      </pc:sldChg>
      <pc:sldChg chg="addSp delSp modSp mod delAnim modAnim">
        <pc:chgData name="dnhut2007@gmail.com" userId="1b3526f9f1f2663e" providerId="LiveId" clId="{879202E3-1CA9-4AEC-8A7C-1510CB44E84E}" dt="2023-11-17T15:51:04.824" v="3545" actId="20577"/>
        <pc:sldMkLst>
          <pc:docMk/>
          <pc:sldMk cId="2819331926" sldId="274"/>
        </pc:sldMkLst>
        <pc:spChg chg="del">
          <ac:chgData name="dnhut2007@gmail.com" userId="1b3526f9f1f2663e" providerId="LiveId" clId="{879202E3-1CA9-4AEC-8A7C-1510CB44E84E}" dt="2023-11-17T15:33:57.810" v="3246" actId="478"/>
          <ac:spMkLst>
            <pc:docMk/>
            <pc:sldMk cId="2819331926" sldId="274"/>
            <ac:spMk id="2" creationId="{0BF7ABAB-70DC-4B06-8637-1C1B69C95012}"/>
          </ac:spMkLst>
        </pc:spChg>
        <pc:spChg chg="mod">
          <ac:chgData name="dnhut2007@gmail.com" userId="1b3526f9f1f2663e" providerId="LiveId" clId="{879202E3-1CA9-4AEC-8A7C-1510CB44E84E}" dt="2023-11-17T15:51:04.824" v="3545" actId="20577"/>
          <ac:spMkLst>
            <pc:docMk/>
            <pc:sldMk cId="2819331926" sldId="274"/>
            <ac:spMk id="3" creationId="{3CE2179C-4DFA-44D6-9C29-CDC3FE429C87}"/>
          </ac:spMkLst>
        </pc:spChg>
        <pc:spChg chg="del">
          <ac:chgData name="dnhut2007@gmail.com" userId="1b3526f9f1f2663e" providerId="LiveId" clId="{879202E3-1CA9-4AEC-8A7C-1510CB44E84E}" dt="2023-11-17T15:35:09.092" v="3265" actId="478"/>
          <ac:spMkLst>
            <pc:docMk/>
            <pc:sldMk cId="2819331926" sldId="274"/>
            <ac:spMk id="4" creationId="{508A5292-31D2-456E-98DE-83733FE1BE39}"/>
          </ac:spMkLst>
        </pc:spChg>
        <pc:spChg chg="mod">
          <ac:chgData name="dnhut2007@gmail.com" userId="1b3526f9f1f2663e" providerId="LiveId" clId="{879202E3-1CA9-4AEC-8A7C-1510CB44E84E}" dt="2023-11-17T15:38:36.512" v="3269" actId="207"/>
          <ac:spMkLst>
            <pc:docMk/>
            <pc:sldMk cId="2819331926" sldId="274"/>
            <ac:spMk id="5" creationId="{8D28CF40-E0CD-49FD-BC18-78CE4B760F0F}"/>
          </ac:spMkLst>
        </pc:spChg>
        <pc:spChg chg="mod">
          <ac:chgData name="dnhut2007@gmail.com" userId="1b3526f9f1f2663e" providerId="LiveId" clId="{879202E3-1CA9-4AEC-8A7C-1510CB44E84E}" dt="2023-11-17T15:34:28.609" v="3248" actId="207"/>
          <ac:spMkLst>
            <pc:docMk/>
            <pc:sldMk cId="2819331926" sldId="274"/>
            <ac:spMk id="6" creationId="{75E1DEF1-3027-4481-A8E5-90A3D25098A3}"/>
          </ac:spMkLst>
        </pc:spChg>
        <pc:spChg chg="del mod">
          <ac:chgData name="dnhut2007@gmail.com" userId="1b3526f9f1f2663e" providerId="LiveId" clId="{879202E3-1CA9-4AEC-8A7C-1510CB44E84E}" dt="2023-11-17T15:39:53.364" v="3397"/>
          <ac:spMkLst>
            <pc:docMk/>
            <pc:sldMk cId="2819331926" sldId="274"/>
            <ac:spMk id="7" creationId="{053BF45C-2304-47EB-8688-3C60FED2C107}"/>
          </ac:spMkLst>
        </pc:spChg>
        <pc:spChg chg="mod">
          <ac:chgData name="dnhut2007@gmail.com" userId="1b3526f9f1f2663e" providerId="LiveId" clId="{879202E3-1CA9-4AEC-8A7C-1510CB44E84E}" dt="2023-11-17T15:34:43.929" v="3249" actId="207"/>
          <ac:spMkLst>
            <pc:docMk/>
            <pc:sldMk cId="2819331926" sldId="274"/>
            <ac:spMk id="8" creationId="{41EA26A0-6727-485B-AC51-32E151947FB0}"/>
          </ac:spMkLst>
        </pc:spChg>
        <pc:spChg chg="mod">
          <ac:chgData name="dnhut2007@gmail.com" userId="1b3526f9f1f2663e" providerId="LiveId" clId="{879202E3-1CA9-4AEC-8A7C-1510CB44E84E}" dt="2023-11-17T15:35:02.788" v="3264" actId="20577"/>
          <ac:spMkLst>
            <pc:docMk/>
            <pc:sldMk cId="2819331926" sldId="274"/>
            <ac:spMk id="9" creationId="{9402F90E-CE71-4552-AFC6-94148049E848}"/>
          </ac:spMkLst>
        </pc:spChg>
        <pc:spChg chg="add mod">
          <ac:chgData name="dnhut2007@gmail.com" userId="1b3526f9f1f2663e" providerId="LiveId" clId="{879202E3-1CA9-4AEC-8A7C-1510CB44E84E}" dt="2023-11-17T15:34:11.589" v="3247" actId="1076"/>
          <ac:spMkLst>
            <pc:docMk/>
            <pc:sldMk cId="2819331926" sldId="274"/>
            <ac:spMk id="10" creationId="{528028B1-BDB3-023A-F8B9-E641039B3F4A}"/>
          </ac:spMkLst>
        </pc:spChg>
        <pc:spChg chg="add mod">
          <ac:chgData name="dnhut2007@gmail.com" userId="1b3526f9f1f2663e" providerId="LiveId" clId="{879202E3-1CA9-4AEC-8A7C-1510CB44E84E}" dt="2023-11-17T15:34:11.589" v="3247" actId="1076"/>
          <ac:spMkLst>
            <pc:docMk/>
            <pc:sldMk cId="2819331926" sldId="274"/>
            <ac:spMk id="11" creationId="{C3E48A37-AB14-6CAF-FBB1-C96026F6FCD5}"/>
          </ac:spMkLst>
        </pc:spChg>
        <pc:spChg chg="del">
          <ac:chgData name="dnhut2007@gmail.com" userId="1b3526f9f1f2663e" providerId="LiveId" clId="{879202E3-1CA9-4AEC-8A7C-1510CB44E84E}" dt="2023-11-17T15:33:55.988" v="3245" actId="478"/>
          <ac:spMkLst>
            <pc:docMk/>
            <pc:sldMk cId="2819331926" sldId="274"/>
            <ac:spMk id="19" creationId="{AEE4D39D-A51F-4AA6-97B5-E70AD46F0620}"/>
          </ac:spMkLst>
        </pc:spChg>
      </pc:sldChg>
      <pc:sldChg chg="addSp delSp modSp add mod">
        <pc:chgData name="dnhut2007@gmail.com" userId="1b3526f9f1f2663e" providerId="LiveId" clId="{879202E3-1CA9-4AEC-8A7C-1510CB44E84E}" dt="2023-11-17T15:46:22.868" v="3404" actId="1076"/>
        <pc:sldMkLst>
          <pc:docMk/>
          <pc:sldMk cId="2462981614" sldId="275"/>
        </pc:sldMkLst>
        <pc:spChg chg="add mod">
          <ac:chgData name="dnhut2007@gmail.com" userId="1b3526f9f1f2663e" providerId="LiveId" clId="{879202E3-1CA9-4AEC-8A7C-1510CB44E84E}" dt="2023-11-17T13:40:03.799" v="848" actId="122"/>
          <ac:spMkLst>
            <pc:docMk/>
            <pc:sldMk cId="2462981614" sldId="275"/>
            <ac:spMk id="2" creationId="{6E86F7E4-FE47-E56C-CE70-1D918E7BB798}"/>
          </ac:spMkLst>
        </pc:spChg>
        <pc:spChg chg="add mod">
          <ac:chgData name="dnhut2007@gmail.com" userId="1b3526f9f1f2663e" providerId="LiveId" clId="{879202E3-1CA9-4AEC-8A7C-1510CB44E84E}" dt="2023-11-17T15:46:12.404" v="3402" actId="1076"/>
          <ac:spMkLst>
            <pc:docMk/>
            <pc:sldMk cId="2462981614" sldId="275"/>
            <ac:spMk id="3" creationId="{F7E21F38-38EE-1878-B60F-59D2F2FA7736}"/>
          </ac:spMkLst>
        </pc:spChg>
        <pc:spChg chg="add mod">
          <ac:chgData name="dnhut2007@gmail.com" userId="1b3526f9f1f2663e" providerId="LiveId" clId="{879202E3-1CA9-4AEC-8A7C-1510CB44E84E}" dt="2023-11-17T15:46:22.868" v="3404" actId="1076"/>
          <ac:spMkLst>
            <pc:docMk/>
            <pc:sldMk cId="2462981614" sldId="275"/>
            <ac:spMk id="5" creationId="{BB3A9150-5AA2-AD30-96BE-DA6BBEA5BFC4}"/>
          </ac:spMkLst>
        </pc:spChg>
        <pc:spChg chg="del">
          <ac:chgData name="dnhut2007@gmail.com" userId="1b3526f9f1f2663e" providerId="LiveId" clId="{879202E3-1CA9-4AEC-8A7C-1510CB44E84E}" dt="2023-11-17T13:38:07.708" v="754" actId="478"/>
          <ac:spMkLst>
            <pc:docMk/>
            <pc:sldMk cId="2462981614" sldId="275"/>
            <ac:spMk id="23" creationId="{1819D9B3-A537-4C35-AB10-40760D6C7F9B}"/>
          </ac:spMkLst>
        </pc:spChg>
        <pc:spChg chg="del mod">
          <ac:chgData name="dnhut2007@gmail.com" userId="1b3526f9f1f2663e" providerId="LiveId" clId="{879202E3-1CA9-4AEC-8A7C-1510CB44E84E}" dt="2023-11-17T13:38:06.766" v="753" actId="478"/>
          <ac:spMkLst>
            <pc:docMk/>
            <pc:sldMk cId="2462981614" sldId="275"/>
            <ac:spMk id="24" creationId="{0578859B-82A4-44F2-A2E3-18987F61CF67}"/>
          </ac:spMkLst>
        </pc:spChg>
      </pc:sldChg>
      <pc:sldChg chg="addSp delSp modSp add mod">
        <pc:chgData name="dnhut2007@gmail.com" userId="1b3526f9f1f2663e" providerId="LiveId" clId="{879202E3-1CA9-4AEC-8A7C-1510CB44E84E}" dt="2023-11-17T13:59:25.840" v="1354" actId="20577"/>
        <pc:sldMkLst>
          <pc:docMk/>
          <pc:sldMk cId="443946870" sldId="276"/>
        </pc:sldMkLst>
        <pc:spChg chg="mod">
          <ac:chgData name="dnhut2007@gmail.com" userId="1b3526f9f1f2663e" providerId="LiveId" clId="{879202E3-1CA9-4AEC-8A7C-1510CB44E84E}" dt="2023-11-17T13:57:12.237" v="1329" actId="20577"/>
          <ac:spMkLst>
            <pc:docMk/>
            <pc:sldMk cId="443946870" sldId="276"/>
            <ac:spMk id="10" creationId="{D3762EE0-0092-28D8-2500-1F9D219E83E3}"/>
          </ac:spMkLst>
        </pc:spChg>
        <pc:spChg chg="mod">
          <ac:chgData name="dnhut2007@gmail.com" userId="1b3526f9f1f2663e" providerId="LiveId" clId="{879202E3-1CA9-4AEC-8A7C-1510CB44E84E}" dt="2023-11-17T13:55:11.912" v="1221" actId="1076"/>
          <ac:spMkLst>
            <pc:docMk/>
            <pc:sldMk cId="443946870" sldId="276"/>
            <ac:spMk id="12" creationId="{ACD61B04-0974-4FB2-ACE8-0431466FD90C}"/>
          </ac:spMkLst>
        </pc:spChg>
        <pc:spChg chg="mod">
          <ac:chgData name="dnhut2007@gmail.com" userId="1b3526f9f1f2663e" providerId="LiveId" clId="{879202E3-1CA9-4AEC-8A7C-1510CB44E84E}" dt="2023-11-17T13:55:13.889" v="1222" actId="1076"/>
          <ac:spMkLst>
            <pc:docMk/>
            <pc:sldMk cId="443946870" sldId="276"/>
            <ac:spMk id="14" creationId="{3D7B6575-6F2C-48FD-8892-9D35E5FB2C23}"/>
          </ac:spMkLst>
        </pc:spChg>
        <pc:spChg chg="mod">
          <ac:chgData name="dnhut2007@gmail.com" userId="1b3526f9f1f2663e" providerId="LiveId" clId="{879202E3-1CA9-4AEC-8A7C-1510CB44E84E}" dt="2023-11-17T13:55:16.416" v="1223" actId="1076"/>
          <ac:spMkLst>
            <pc:docMk/>
            <pc:sldMk cId="443946870" sldId="276"/>
            <ac:spMk id="15" creationId="{5FB053AE-ED3F-4B1A-AAF6-1373B940A5A5}"/>
          </ac:spMkLst>
        </pc:spChg>
        <pc:spChg chg="mod">
          <ac:chgData name="dnhut2007@gmail.com" userId="1b3526f9f1f2663e" providerId="LiveId" clId="{879202E3-1CA9-4AEC-8A7C-1510CB44E84E}" dt="2023-11-17T13:55:10.096" v="1220" actId="1076"/>
          <ac:spMkLst>
            <pc:docMk/>
            <pc:sldMk cId="443946870" sldId="276"/>
            <ac:spMk id="16" creationId="{88DB0421-9488-4A9C-A61C-EC8445F9E369}"/>
          </ac:spMkLst>
        </pc:spChg>
        <pc:spChg chg="mod">
          <ac:chgData name="dnhut2007@gmail.com" userId="1b3526f9f1f2663e" providerId="LiveId" clId="{879202E3-1CA9-4AEC-8A7C-1510CB44E84E}" dt="2023-11-17T13:59:20.824" v="1352" actId="20577"/>
          <ac:spMkLst>
            <pc:docMk/>
            <pc:sldMk cId="443946870" sldId="276"/>
            <ac:spMk id="17" creationId="{0DEDBD5B-2D60-41A3-827E-B57969E96EA5}"/>
          </ac:spMkLst>
        </pc:spChg>
        <pc:spChg chg="del mod">
          <ac:chgData name="dnhut2007@gmail.com" userId="1b3526f9f1f2663e" providerId="LiveId" clId="{879202E3-1CA9-4AEC-8A7C-1510CB44E84E}" dt="2023-11-17T13:55:22.617" v="1225" actId="478"/>
          <ac:spMkLst>
            <pc:docMk/>
            <pc:sldMk cId="443946870" sldId="276"/>
            <ac:spMk id="22" creationId="{09542A36-CCD5-CA64-6806-C44FC8870C2D}"/>
          </ac:spMkLst>
        </pc:spChg>
        <pc:spChg chg="del mod">
          <ac:chgData name="dnhut2007@gmail.com" userId="1b3526f9f1f2663e" providerId="LiveId" clId="{879202E3-1CA9-4AEC-8A7C-1510CB44E84E}" dt="2023-11-17T13:53:31.633" v="1205" actId="478"/>
          <ac:spMkLst>
            <pc:docMk/>
            <pc:sldMk cId="443946870" sldId="276"/>
            <ac:spMk id="24" creationId="{80DCAB71-751D-CB42-C5CF-AF362448E44F}"/>
          </ac:spMkLst>
        </pc:spChg>
        <pc:spChg chg="mod">
          <ac:chgData name="dnhut2007@gmail.com" userId="1b3526f9f1f2663e" providerId="LiveId" clId="{879202E3-1CA9-4AEC-8A7C-1510CB44E84E}" dt="2023-11-17T13:59:25.840" v="1354" actId="20577"/>
          <ac:spMkLst>
            <pc:docMk/>
            <pc:sldMk cId="443946870" sldId="276"/>
            <ac:spMk id="30" creationId="{19360E0F-3423-4538-B9FF-9C6AF5C2FDEE}"/>
          </ac:spMkLst>
        </pc:spChg>
        <pc:grpChg chg="mod">
          <ac:chgData name="dnhut2007@gmail.com" userId="1b3526f9f1f2663e" providerId="LiveId" clId="{879202E3-1CA9-4AEC-8A7C-1510CB44E84E}" dt="2023-11-17T13:53:43.889" v="1210" actId="1076"/>
          <ac:grpSpMkLst>
            <pc:docMk/>
            <pc:sldMk cId="443946870" sldId="276"/>
            <ac:grpSpMk id="27" creationId="{D8B2FD14-6C14-99FB-A0A4-79BCACD3E0CB}"/>
          </ac:grpSpMkLst>
        </pc:grpChg>
        <pc:picChg chg="add mod">
          <ac:chgData name="dnhut2007@gmail.com" userId="1b3526f9f1f2663e" providerId="LiveId" clId="{879202E3-1CA9-4AEC-8A7C-1510CB44E84E}" dt="2023-11-17T13:57:21.137" v="1330" actId="14100"/>
          <ac:picMkLst>
            <pc:docMk/>
            <pc:sldMk cId="443946870" sldId="276"/>
            <ac:picMk id="5" creationId="{9D26CFFD-192D-7EC7-9DE7-5928D39DDF52}"/>
          </ac:picMkLst>
        </pc:picChg>
        <pc:picChg chg="del">
          <ac:chgData name="dnhut2007@gmail.com" userId="1b3526f9f1f2663e" providerId="LiveId" clId="{879202E3-1CA9-4AEC-8A7C-1510CB44E84E}" dt="2023-11-17T13:53:17.836" v="1115" actId="478"/>
          <ac:picMkLst>
            <pc:docMk/>
            <pc:sldMk cId="443946870" sldId="276"/>
            <ac:picMk id="7" creationId="{58257DAF-EB07-35A7-9D05-58199CD15599}"/>
          </ac:picMkLst>
        </pc:picChg>
        <pc:picChg chg="del">
          <ac:chgData name="dnhut2007@gmail.com" userId="1b3526f9f1f2663e" providerId="LiveId" clId="{879202E3-1CA9-4AEC-8A7C-1510CB44E84E}" dt="2023-11-17T13:53:18.644" v="1116" actId="478"/>
          <ac:picMkLst>
            <pc:docMk/>
            <pc:sldMk cId="443946870" sldId="276"/>
            <ac:picMk id="9" creationId="{1F213D34-A4FF-5281-B423-7499764EF5F7}"/>
          </ac:picMkLst>
        </pc:picChg>
      </pc:sldChg>
      <pc:sldChg chg="addSp delSp modSp add mod">
        <pc:chgData name="dnhut2007@gmail.com" userId="1b3526f9f1f2663e" providerId="LiveId" clId="{879202E3-1CA9-4AEC-8A7C-1510CB44E84E}" dt="2023-11-17T15:48:43.852" v="3508" actId="14100"/>
        <pc:sldMkLst>
          <pc:docMk/>
          <pc:sldMk cId="2081874759" sldId="277"/>
        </pc:sldMkLst>
        <pc:spChg chg="del mod">
          <ac:chgData name="dnhut2007@gmail.com" userId="1b3526f9f1f2663e" providerId="LiveId" clId="{879202E3-1CA9-4AEC-8A7C-1510CB44E84E}" dt="2023-11-17T14:21:55.499" v="2053" actId="478"/>
          <ac:spMkLst>
            <pc:docMk/>
            <pc:sldMk cId="2081874759" sldId="277"/>
            <ac:spMk id="4" creationId="{1BB842D2-0FB5-938F-ADF8-7A217F71ACC8}"/>
          </ac:spMkLst>
        </pc:spChg>
        <pc:spChg chg="del">
          <ac:chgData name="dnhut2007@gmail.com" userId="1b3526f9f1f2663e" providerId="LiveId" clId="{879202E3-1CA9-4AEC-8A7C-1510CB44E84E}" dt="2023-11-17T14:21:56.571" v="2054" actId="478"/>
          <ac:spMkLst>
            <pc:docMk/>
            <pc:sldMk cId="2081874759" sldId="277"/>
            <ac:spMk id="6" creationId="{6CFCC3D4-76EB-97A7-6DEC-EA9593A72149}"/>
          </ac:spMkLst>
        </pc:spChg>
        <pc:spChg chg="del">
          <ac:chgData name="dnhut2007@gmail.com" userId="1b3526f9f1f2663e" providerId="LiveId" clId="{879202E3-1CA9-4AEC-8A7C-1510CB44E84E}" dt="2023-11-17T14:21:57.994" v="2056" actId="478"/>
          <ac:spMkLst>
            <pc:docMk/>
            <pc:sldMk cId="2081874759" sldId="277"/>
            <ac:spMk id="9" creationId="{7EEF703D-EA0B-4B21-B1C4-4A46A07A0FE9}"/>
          </ac:spMkLst>
        </pc:spChg>
        <pc:spChg chg="mod">
          <ac:chgData name="dnhut2007@gmail.com" userId="1b3526f9f1f2663e" providerId="LiveId" clId="{879202E3-1CA9-4AEC-8A7C-1510CB44E84E}" dt="2023-11-17T14:23:10.106" v="2095" actId="20577"/>
          <ac:spMkLst>
            <pc:docMk/>
            <pc:sldMk cId="2081874759" sldId="277"/>
            <ac:spMk id="18" creationId="{07C2F909-DAFF-410F-8C09-40DC876F1E6A}"/>
          </ac:spMkLst>
        </pc:spChg>
        <pc:spChg chg="del mod">
          <ac:chgData name="dnhut2007@gmail.com" userId="1b3526f9f1f2663e" providerId="LiveId" clId="{879202E3-1CA9-4AEC-8A7C-1510CB44E84E}" dt="2023-11-17T14:28:16.679" v="2134" actId="478"/>
          <ac:spMkLst>
            <pc:docMk/>
            <pc:sldMk cId="2081874759" sldId="277"/>
            <ac:spMk id="19" creationId="{63101A40-C426-419A-AF2C-8227D4C683D3}"/>
          </ac:spMkLst>
        </pc:spChg>
        <pc:spChg chg="del">
          <ac:chgData name="dnhut2007@gmail.com" userId="1b3526f9f1f2663e" providerId="LiveId" clId="{879202E3-1CA9-4AEC-8A7C-1510CB44E84E}" dt="2023-11-17T14:21:59.047" v="2057" actId="478"/>
          <ac:spMkLst>
            <pc:docMk/>
            <pc:sldMk cId="2081874759" sldId="277"/>
            <ac:spMk id="20" creationId="{FF549FD9-B122-44B5-9AA9-A87F53CCB7B6}"/>
          </ac:spMkLst>
        </pc:spChg>
        <pc:spChg chg="mod">
          <ac:chgData name="dnhut2007@gmail.com" userId="1b3526f9f1f2663e" providerId="LiveId" clId="{879202E3-1CA9-4AEC-8A7C-1510CB44E84E}" dt="2023-11-17T15:48:43.852" v="3508" actId="14100"/>
          <ac:spMkLst>
            <pc:docMk/>
            <pc:sldMk cId="2081874759" sldId="277"/>
            <ac:spMk id="25" creationId="{2D72DEDA-565A-418C-A549-40150E93C49A}"/>
          </ac:spMkLst>
        </pc:spChg>
        <pc:spChg chg="del">
          <ac:chgData name="dnhut2007@gmail.com" userId="1b3526f9f1f2663e" providerId="LiveId" clId="{879202E3-1CA9-4AEC-8A7C-1510CB44E84E}" dt="2023-11-17T15:48:23.978" v="3452" actId="478"/>
          <ac:spMkLst>
            <pc:docMk/>
            <pc:sldMk cId="2081874759" sldId="277"/>
            <ac:spMk id="26" creationId="{1F7B16A1-DD15-4CAB-97FB-B5DDC9C8824E}"/>
          </ac:spMkLst>
        </pc:spChg>
        <pc:picChg chg="del">
          <ac:chgData name="dnhut2007@gmail.com" userId="1b3526f9f1f2663e" providerId="LiveId" clId="{879202E3-1CA9-4AEC-8A7C-1510CB44E84E}" dt="2023-11-17T14:21:57.184" v="2055" actId="478"/>
          <ac:picMkLst>
            <pc:docMk/>
            <pc:sldMk cId="2081874759" sldId="277"/>
            <ac:picMk id="3" creationId="{DE07D175-452C-D1E2-F4CE-5B15DFE1A72D}"/>
          </ac:picMkLst>
        </pc:picChg>
        <pc:picChg chg="add del mod">
          <ac:chgData name="dnhut2007@gmail.com" userId="1b3526f9f1f2663e" providerId="LiveId" clId="{879202E3-1CA9-4AEC-8A7C-1510CB44E84E}" dt="2023-11-17T14:22:42.823" v="2060" actId="478"/>
          <ac:picMkLst>
            <pc:docMk/>
            <pc:sldMk cId="2081874759" sldId="277"/>
            <ac:picMk id="5" creationId="{07082590-0E8A-0684-FD52-51FFC7A6DBCC}"/>
          </ac:picMkLst>
        </pc:picChg>
        <pc:picChg chg="add mod">
          <ac:chgData name="dnhut2007@gmail.com" userId="1b3526f9f1f2663e" providerId="LiveId" clId="{879202E3-1CA9-4AEC-8A7C-1510CB44E84E}" dt="2023-11-17T14:22:57.888" v="2064" actId="14100"/>
          <ac:picMkLst>
            <pc:docMk/>
            <pc:sldMk cId="2081874759" sldId="277"/>
            <ac:picMk id="11" creationId="{8BEFFA93-712F-2233-AB17-66B8D4BFD367}"/>
          </ac:picMkLst>
        </pc:picChg>
      </pc:sldChg>
      <pc:sldChg chg="modSp add del mod">
        <pc:chgData name="dnhut2007@gmail.com" userId="1b3526f9f1f2663e" providerId="LiveId" clId="{879202E3-1CA9-4AEC-8A7C-1510CB44E84E}" dt="2023-11-17T15:07:15.486" v="2949" actId="47"/>
        <pc:sldMkLst>
          <pc:docMk/>
          <pc:sldMk cId="3003421936" sldId="278"/>
        </pc:sldMkLst>
        <pc:spChg chg="mod">
          <ac:chgData name="dnhut2007@gmail.com" userId="1b3526f9f1f2663e" providerId="LiveId" clId="{879202E3-1CA9-4AEC-8A7C-1510CB44E84E}" dt="2023-11-17T15:02:12.868" v="2816" actId="207"/>
          <ac:spMkLst>
            <pc:docMk/>
            <pc:sldMk cId="3003421936" sldId="278"/>
            <ac:spMk id="6" creationId="{75E1DEF1-3027-4481-A8E5-90A3D25098A3}"/>
          </ac:spMkLst>
        </pc:spChg>
        <pc:spChg chg="mod">
          <ac:chgData name="dnhut2007@gmail.com" userId="1b3526f9f1f2663e" providerId="LiveId" clId="{879202E3-1CA9-4AEC-8A7C-1510CB44E84E}" dt="2023-11-17T15:02:20.566" v="2817" actId="207"/>
          <ac:spMkLst>
            <pc:docMk/>
            <pc:sldMk cId="3003421936" sldId="278"/>
            <ac:spMk id="8" creationId="{41EA26A0-6727-485B-AC51-32E151947FB0}"/>
          </ac:spMkLst>
        </pc:spChg>
      </pc:sldChg>
      <pc:sldChg chg="addSp delSp modSp add del mod">
        <pc:chgData name="dnhut2007@gmail.com" userId="1b3526f9f1f2663e" providerId="LiveId" clId="{879202E3-1CA9-4AEC-8A7C-1510CB44E84E}" dt="2023-11-17T14:52:20.159" v="2667" actId="47"/>
        <pc:sldMkLst>
          <pc:docMk/>
          <pc:sldMk cId="3860724899" sldId="278"/>
        </pc:sldMkLst>
        <pc:spChg chg="del">
          <ac:chgData name="dnhut2007@gmail.com" userId="1b3526f9f1f2663e" providerId="LiveId" clId="{879202E3-1CA9-4AEC-8A7C-1510CB44E84E}" dt="2023-11-17T14:50:13.912" v="2660" actId="478"/>
          <ac:spMkLst>
            <pc:docMk/>
            <pc:sldMk cId="3860724899" sldId="278"/>
            <ac:spMk id="2" creationId="{28D378B3-2037-4CC6-BFC9-4FBB83B41A6C}"/>
          </ac:spMkLst>
        </pc:spChg>
        <pc:spChg chg="del mod">
          <ac:chgData name="dnhut2007@gmail.com" userId="1b3526f9f1f2663e" providerId="LiveId" clId="{879202E3-1CA9-4AEC-8A7C-1510CB44E84E}" dt="2023-11-17T14:50:16.340" v="2662" actId="478"/>
          <ac:spMkLst>
            <pc:docMk/>
            <pc:sldMk cId="3860724899" sldId="278"/>
            <ac:spMk id="6" creationId="{5BE8B4E2-9F54-B9B0-7EC4-FE2DAF1BE57D}"/>
          </ac:spMkLst>
        </pc:spChg>
        <pc:picChg chg="add mod">
          <ac:chgData name="dnhut2007@gmail.com" userId="1b3526f9f1f2663e" providerId="LiveId" clId="{879202E3-1CA9-4AEC-8A7C-1510CB44E84E}" dt="2023-11-17T14:52:07.487" v="2666" actId="1076"/>
          <ac:picMkLst>
            <pc:docMk/>
            <pc:sldMk cId="3860724899" sldId="278"/>
            <ac:picMk id="5" creationId="{C2775D98-8DB6-BD4B-6CC6-2FE623D2DF57}"/>
          </ac:picMkLst>
        </pc:picChg>
        <pc:picChg chg="del">
          <ac:chgData name="dnhut2007@gmail.com" userId="1b3526f9f1f2663e" providerId="LiveId" clId="{879202E3-1CA9-4AEC-8A7C-1510CB44E84E}" dt="2023-11-17T14:50:17.038" v="2663" actId="478"/>
          <ac:picMkLst>
            <pc:docMk/>
            <pc:sldMk cId="3860724899" sldId="278"/>
            <ac:picMk id="14" creationId="{7B8708D4-75D0-045F-5534-2E2AD208E5EA}"/>
          </ac:picMkLst>
        </pc:picChg>
      </pc:sldChg>
      <pc:sldChg chg="addSp delSp modSp add mod ord">
        <pc:chgData name="dnhut2007@gmail.com" userId="1b3526f9f1f2663e" providerId="LiveId" clId="{879202E3-1CA9-4AEC-8A7C-1510CB44E84E}" dt="2023-11-17T15:50:15.015" v="3540" actId="20577"/>
        <pc:sldMkLst>
          <pc:docMk/>
          <pc:sldMk cId="4196785224" sldId="279"/>
        </pc:sldMkLst>
        <pc:spChg chg="add">
          <ac:chgData name="dnhut2007@gmail.com" userId="1b3526f9f1f2663e" providerId="LiveId" clId="{879202E3-1CA9-4AEC-8A7C-1510CB44E84E}" dt="2023-11-17T14:59:36.351" v="2795" actId="11529"/>
          <ac:spMkLst>
            <pc:docMk/>
            <pc:sldMk cId="4196785224" sldId="279"/>
            <ac:spMk id="2" creationId="{05804EE0-2609-DDC1-8BC4-14CD19DE9539}"/>
          </ac:spMkLst>
        </pc:spChg>
        <pc:spChg chg="add mod">
          <ac:chgData name="dnhut2007@gmail.com" userId="1b3526f9f1f2663e" providerId="LiveId" clId="{879202E3-1CA9-4AEC-8A7C-1510CB44E84E}" dt="2023-11-17T15:05:20.430" v="2935" actId="1076"/>
          <ac:spMkLst>
            <pc:docMk/>
            <pc:sldMk cId="4196785224" sldId="279"/>
            <ac:spMk id="3" creationId="{A18D3BDB-0994-41A5-6EEE-18252DB5230B}"/>
          </ac:spMkLst>
        </pc:spChg>
        <pc:spChg chg="add del ord">
          <ac:chgData name="dnhut2007@gmail.com" userId="1b3526f9f1f2663e" providerId="LiveId" clId="{879202E3-1CA9-4AEC-8A7C-1510CB44E84E}" dt="2023-11-17T15:00:27.737" v="2803" actId="478"/>
          <ac:spMkLst>
            <pc:docMk/>
            <pc:sldMk cId="4196785224" sldId="279"/>
            <ac:spMk id="5" creationId="{4BFBC77C-B138-B628-0D61-51F238B3F74C}"/>
          </ac:spMkLst>
        </pc:spChg>
        <pc:spChg chg="add mod">
          <ac:chgData name="dnhut2007@gmail.com" userId="1b3526f9f1f2663e" providerId="LiveId" clId="{879202E3-1CA9-4AEC-8A7C-1510CB44E84E}" dt="2023-11-17T15:00:35.543" v="2805" actId="1076"/>
          <ac:spMkLst>
            <pc:docMk/>
            <pc:sldMk cId="4196785224" sldId="279"/>
            <ac:spMk id="7" creationId="{848904CF-E8A4-F491-94AA-4ABC2CBD05CE}"/>
          </ac:spMkLst>
        </pc:spChg>
        <pc:spChg chg="add del mod ord">
          <ac:chgData name="dnhut2007@gmail.com" userId="1b3526f9f1f2663e" providerId="LiveId" clId="{879202E3-1CA9-4AEC-8A7C-1510CB44E84E}" dt="2023-11-17T15:00:11.853" v="2800" actId="166"/>
          <ac:spMkLst>
            <pc:docMk/>
            <pc:sldMk cId="4196785224" sldId="279"/>
            <ac:spMk id="8" creationId="{41EA26A0-6727-485B-AC51-32E151947FB0}"/>
          </ac:spMkLst>
        </pc:spChg>
        <pc:spChg chg="del">
          <ac:chgData name="dnhut2007@gmail.com" userId="1b3526f9f1f2663e" providerId="LiveId" clId="{879202E3-1CA9-4AEC-8A7C-1510CB44E84E}" dt="2023-11-17T14:59:04.820" v="2783" actId="478"/>
          <ac:spMkLst>
            <pc:docMk/>
            <pc:sldMk cId="4196785224" sldId="279"/>
            <ac:spMk id="9" creationId="{B9DBB635-9E00-40F3-B41E-6652982392BB}"/>
          </ac:spMkLst>
        </pc:spChg>
        <pc:spChg chg="add mod">
          <ac:chgData name="dnhut2007@gmail.com" userId="1b3526f9f1f2663e" providerId="LiveId" clId="{879202E3-1CA9-4AEC-8A7C-1510CB44E84E}" dt="2023-11-17T15:00:45.199" v="2807" actId="1076"/>
          <ac:spMkLst>
            <pc:docMk/>
            <pc:sldMk cId="4196785224" sldId="279"/>
            <ac:spMk id="10" creationId="{D771DC6F-2D8D-D75D-8666-631BEA594A2E}"/>
          </ac:spMkLst>
        </pc:spChg>
        <pc:spChg chg="del mod">
          <ac:chgData name="dnhut2007@gmail.com" userId="1b3526f9f1f2663e" providerId="LiveId" clId="{879202E3-1CA9-4AEC-8A7C-1510CB44E84E}" dt="2023-11-17T14:59:05.799" v="2785" actId="478"/>
          <ac:spMkLst>
            <pc:docMk/>
            <pc:sldMk cId="4196785224" sldId="279"/>
            <ac:spMk id="11" creationId="{D61A2CEA-FE0B-412E-AFAA-7DA05BA98064}"/>
          </ac:spMkLst>
        </pc:spChg>
        <pc:spChg chg="add mod">
          <ac:chgData name="dnhut2007@gmail.com" userId="1b3526f9f1f2663e" providerId="LiveId" clId="{879202E3-1CA9-4AEC-8A7C-1510CB44E84E}" dt="2023-11-17T15:02:47.895" v="2819" actId="1076"/>
          <ac:spMkLst>
            <pc:docMk/>
            <pc:sldMk cId="4196785224" sldId="279"/>
            <ac:spMk id="12" creationId="{A039E4A2-32BB-0D0E-E20F-D0DAB8AFC189}"/>
          </ac:spMkLst>
        </pc:spChg>
        <pc:spChg chg="add mod">
          <ac:chgData name="dnhut2007@gmail.com" userId="1b3526f9f1f2663e" providerId="LiveId" clId="{879202E3-1CA9-4AEC-8A7C-1510CB44E84E}" dt="2023-11-17T15:03:20.424" v="2824" actId="1076"/>
          <ac:spMkLst>
            <pc:docMk/>
            <pc:sldMk cId="4196785224" sldId="279"/>
            <ac:spMk id="13" creationId="{64487ECC-3B8B-9CEE-97CB-3E806E559BE2}"/>
          </ac:spMkLst>
        </pc:spChg>
        <pc:spChg chg="mod">
          <ac:chgData name="dnhut2007@gmail.com" userId="1b3526f9f1f2663e" providerId="LiveId" clId="{879202E3-1CA9-4AEC-8A7C-1510CB44E84E}" dt="2023-11-17T15:02:52.060" v="2820" actId="20577"/>
          <ac:spMkLst>
            <pc:docMk/>
            <pc:sldMk cId="4196785224" sldId="279"/>
            <ac:spMk id="14" creationId="{C2B19682-1B19-CE0F-96E8-37BC9CB83FFB}"/>
          </ac:spMkLst>
        </pc:spChg>
        <pc:spChg chg="add mod">
          <ac:chgData name="dnhut2007@gmail.com" userId="1b3526f9f1f2663e" providerId="LiveId" clId="{879202E3-1CA9-4AEC-8A7C-1510CB44E84E}" dt="2023-11-17T15:03:20.424" v="2824" actId="1076"/>
          <ac:spMkLst>
            <pc:docMk/>
            <pc:sldMk cId="4196785224" sldId="279"/>
            <ac:spMk id="15" creationId="{896B287C-08C8-BBD5-9506-7C5D3DD47CFE}"/>
          </ac:spMkLst>
        </pc:spChg>
        <pc:spChg chg="add mod">
          <ac:chgData name="dnhut2007@gmail.com" userId="1b3526f9f1f2663e" providerId="LiveId" clId="{879202E3-1CA9-4AEC-8A7C-1510CB44E84E}" dt="2023-11-17T15:15:22.302" v="3124" actId="688"/>
          <ac:spMkLst>
            <pc:docMk/>
            <pc:sldMk cId="4196785224" sldId="279"/>
            <ac:spMk id="16" creationId="{FCBAED6F-117E-EBC8-7C66-501C8A0227FC}"/>
          </ac:spMkLst>
        </pc:spChg>
        <pc:spChg chg="add del mod">
          <ac:chgData name="dnhut2007@gmail.com" userId="1b3526f9f1f2663e" providerId="LiveId" clId="{879202E3-1CA9-4AEC-8A7C-1510CB44E84E}" dt="2023-11-17T15:28:27.217" v="3220" actId="478"/>
          <ac:spMkLst>
            <pc:docMk/>
            <pc:sldMk cId="4196785224" sldId="279"/>
            <ac:spMk id="18" creationId="{00C5D51B-03D8-4352-2815-8E6AD8C119DB}"/>
          </ac:spMkLst>
        </pc:spChg>
        <pc:spChg chg="add mod">
          <ac:chgData name="dnhut2007@gmail.com" userId="1b3526f9f1f2663e" providerId="LiveId" clId="{879202E3-1CA9-4AEC-8A7C-1510CB44E84E}" dt="2023-11-17T15:28:58.069" v="3223" actId="688"/>
          <ac:spMkLst>
            <pc:docMk/>
            <pc:sldMk cId="4196785224" sldId="279"/>
            <ac:spMk id="19" creationId="{D9557539-F5F2-37CD-FEAA-41E94EF39462}"/>
          </ac:spMkLst>
        </pc:spChg>
        <pc:spChg chg="del">
          <ac:chgData name="dnhut2007@gmail.com" userId="1b3526f9f1f2663e" providerId="LiveId" clId="{879202E3-1CA9-4AEC-8A7C-1510CB44E84E}" dt="2023-11-17T14:59:20.323" v="2791" actId="478"/>
          <ac:spMkLst>
            <pc:docMk/>
            <pc:sldMk cId="4196785224" sldId="279"/>
            <ac:spMk id="81" creationId="{95BCDA0A-74AF-423C-9E5F-19F5ACFD06F7}"/>
          </ac:spMkLst>
        </pc:spChg>
        <pc:spChg chg="del mod">
          <ac:chgData name="dnhut2007@gmail.com" userId="1b3526f9f1f2663e" providerId="LiveId" clId="{879202E3-1CA9-4AEC-8A7C-1510CB44E84E}" dt="2023-11-17T14:59:19.285" v="2790" actId="478"/>
          <ac:spMkLst>
            <pc:docMk/>
            <pc:sldMk cId="4196785224" sldId="279"/>
            <ac:spMk id="83" creationId="{48197E9F-9327-4C05-8D29-206B5AB83F8A}"/>
          </ac:spMkLst>
        </pc:spChg>
        <pc:spChg chg="del">
          <ac:chgData name="dnhut2007@gmail.com" userId="1b3526f9f1f2663e" providerId="LiveId" clId="{879202E3-1CA9-4AEC-8A7C-1510CB44E84E}" dt="2023-11-17T14:59:22.257" v="2794" actId="478"/>
          <ac:spMkLst>
            <pc:docMk/>
            <pc:sldMk cId="4196785224" sldId="279"/>
            <ac:spMk id="84" creationId="{0A35B392-11DF-407C-8188-4F55D18152C7}"/>
          </ac:spMkLst>
        </pc:spChg>
        <pc:spChg chg="del">
          <ac:chgData name="dnhut2007@gmail.com" userId="1b3526f9f1f2663e" providerId="LiveId" clId="{879202E3-1CA9-4AEC-8A7C-1510CB44E84E}" dt="2023-11-17T14:59:21.626" v="2793" actId="478"/>
          <ac:spMkLst>
            <pc:docMk/>
            <pc:sldMk cId="4196785224" sldId="279"/>
            <ac:spMk id="85" creationId="{0E6D8B48-B318-4A4D-9481-34F758B97B5D}"/>
          </ac:spMkLst>
        </pc:spChg>
        <pc:spChg chg="del">
          <ac:chgData name="dnhut2007@gmail.com" userId="1b3526f9f1f2663e" providerId="LiveId" clId="{879202E3-1CA9-4AEC-8A7C-1510CB44E84E}" dt="2023-11-17T14:59:20.976" v="2792" actId="478"/>
          <ac:spMkLst>
            <pc:docMk/>
            <pc:sldMk cId="4196785224" sldId="279"/>
            <ac:spMk id="86" creationId="{139537B7-AB5E-4D4F-988B-9068E222BF1A}"/>
          </ac:spMkLst>
        </pc:spChg>
        <pc:spChg chg="mod">
          <ac:chgData name="dnhut2007@gmail.com" userId="1b3526f9f1f2663e" providerId="LiveId" clId="{879202E3-1CA9-4AEC-8A7C-1510CB44E84E}" dt="2023-11-17T15:50:15.015" v="3540" actId="20577"/>
          <ac:spMkLst>
            <pc:docMk/>
            <pc:sldMk cId="4196785224" sldId="279"/>
            <ac:spMk id="88" creationId="{0C467BAB-625F-489D-AFC7-655E4AA76089}"/>
          </ac:spMkLst>
        </pc:spChg>
        <pc:spChg chg="del">
          <ac:chgData name="dnhut2007@gmail.com" userId="1b3526f9f1f2663e" providerId="LiveId" clId="{879202E3-1CA9-4AEC-8A7C-1510CB44E84E}" dt="2023-11-17T15:02:54.539" v="2822" actId="478"/>
          <ac:spMkLst>
            <pc:docMk/>
            <pc:sldMk cId="4196785224" sldId="279"/>
            <ac:spMk id="89" creationId="{9E1CD038-5F0F-4034-8082-5DEFB9F20485}"/>
          </ac:spMkLst>
        </pc:spChg>
        <pc:spChg chg="del">
          <ac:chgData name="dnhut2007@gmail.com" userId="1b3526f9f1f2663e" providerId="LiveId" clId="{879202E3-1CA9-4AEC-8A7C-1510CB44E84E}" dt="2023-11-17T14:59:15.914" v="2788" actId="478"/>
          <ac:spMkLst>
            <pc:docMk/>
            <pc:sldMk cId="4196785224" sldId="279"/>
            <ac:spMk id="90" creationId="{4211082A-25D1-427F-95B6-5773C0FEAC10}"/>
          </ac:spMkLst>
        </pc:spChg>
        <pc:spChg chg="del mod">
          <ac:chgData name="dnhut2007@gmail.com" userId="1b3526f9f1f2663e" providerId="LiveId" clId="{879202E3-1CA9-4AEC-8A7C-1510CB44E84E}" dt="2023-11-17T15:15:09.698" v="3121" actId="478"/>
          <ac:spMkLst>
            <pc:docMk/>
            <pc:sldMk cId="4196785224" sldId="279"/>
            <ac:spMk id="91" creationId="{6BCE337E-B4C1-4468-A9AE-66355E1E3E4E}"/>
          </ac:spMkLst>
        </pc:spChg>
        <pc:grpChg chg="del">
          <ac:chgData name="dnhut2007@gmail.com" userId="1b3526f9f1f2663e" providerId="LiveId" clId="{879202E3-1CA9-4AEC-8A7C-1510CB44E84E}" dt="2023-11-17T15:02:53.596" v="2821" actId="478"/>
          <ac:grpSpMkLst>
            <pc:docMk/>
            <pc:sldMk cId="4196785224" sldId="279"/>
            <ac:grpSpMk id="17" creationId="{32BA6529-B6D5-B19C-986B-A80F87B1A5E6}"/>
          </ac:grpSpMkLst>
        </pc:grpChg>
      </pc:sldChg>
      <pc:sldChg chg="addSp delSp modSp add mod">
        <pc:chgData name="dnhut2007@gmail.com" userId="1b3526f9f1f2663e" providerId="LiveId" clId="{879202E3-1CA9-4AEC-8A7C-1510CB44E84E}" dt="2023-11-17T15:32:36.413" v="3240" actId="688"/>
        <pc:sldMkLst>
          <pc:docMk/>
          <pc:sldMk cId="325180838" sldId="280"/>
        </pc:sldMkLst>
        <pc:spChg chg="mod">
          <ac:chgData name="dnhut2007@gmail.com" userId="1b3526f9f1f2663e" providerId="LiveId" clId="{879202E3-1CA9-4AEC-8A7C-1510CB44E84E}" dt="2023-11-17T15:09:25.343" v="2980" actId="1076"/>
          <ac:spMkLst>
            <pc:docMk/>
            <pc:sldMk cId="325180838" sldId="280"/>
            <ac:spMk id="2" creationId="{05804EE0-2609-DDC1-8BC4-14CD19DE9539}"/>
          </ac:spMkLst>
        </pc:spChg>
        <pc:spChg chg="mod ord">
          <ac:chgData name="dnhut2007@gmail.com" userId="1b3526f9f1f2663e" providerId="LiveId" clId="{879202E3-1CA9-4AEC-8A7C-1510CB44E84E}" dt="2023-11-17T15:09:44.438" v="2984" actId="167"/>
          <ac:spMkLst>
            <pc:docMk/>
            <pc:sldMk cId="325180838" sldId="280"/>
            <ac:spMk id="3" creationId="{A18D3BDB-0994-41A5-6EEE-18252DB5230B}"/>
          </ac:spMkLst>
        </pc:spChg>
        <pc:spChg chg="del mod">
          <ac:chgData name="dnhut2007@gmail.com" userId="1b3526f9f1f2663e" providerId="LiveId" clId="{879202E3-1CA9-4AEC-8A7C-1510CB44E84E}" dt="2023-11-17T15:12:37.726" v="3116"/>
          <ac:spMkLst>
            <pc:docMk/>
            <pc:sldMk cId="325180838" sldId="280"/>
            <ac:spMk id="4" creationId="{7388212B-DF17-B749-CDD8-3F238875CD0C}"/>
          </ac:spMkLst>
        </pc:spChg>
        <pc:spChg chg="add del mod">
          <ac:chgData name="dnhut2007@gmail.com" userId="1b3526f9f1f2663e" providerId="LiveId" clId="{879202E3-1CA9-4AEC-8A7C-1510CB44E84E}" dt="2023-11-17T15:11:02.644" v="2988" actId="478"/>
          <ac:spMkLst>
            <pc:docMk/>
            <pc:sldMk cId="325180838" sldId="280"/>
            <ac:spMk id="5" creationId="{485F5101-13E2-35D1-B3B8-49D85DD4281E}"/>
          </ac:spMkLst>
        </pc:spChg>
        <pc:spChg chg="add mod">
          <ac:chgData name="dnhut2007@gmail.com" userId="1b3526f9f1f2663e" providerId="LiveId" clId="{879202E3-1CA9-4AEC-8A7C-1510CB44E84E}" dt="2023-11-17T15:24:23.658" v="3162" actId="255"/>
          <ac:spMkLst>
            <pc:docMk/>
            <pc:sldMk cId="325180838" sldId="280"/>
            <ac:spMk id="6" creationId="{FE370905-AC40-5E72-99CB-061EDD271F92}"/>
          </ac:spMkLst>
        </pc:spChg>
        <pc:spChg chg="mod">
          <ac:chgData name="dnhut2007@gmail.com" userId="1b3526f9f1f2663e" providerId="LiveId" clId="{879202E3-1CA9-4AEC-8A7C-1510CB44E84E}" dt="2023-11-17T15:09:21.654" v="2979" actId="1076"/>
          <ac:spMkLst>
            <pc:docMk/>
            <pc:sldMk cId="325180838" sldId="280"/>
            <ac:spMk id="7" creationId="{848904CF-E8A4-F491-94AA-4ABC2CBD05CE}"/>
          </ac:spMkLst>
        </pc:spChg>
        <pc:spChg chg="mod ord">
          <ac:chgData name="dnhut2007@gmail.com" userId="1b3526f9f1f2663e" providerId="LiveId" clId="{879202E3-1CA9-4AEC-8A7C-1510CB44E84E}" dt="2023-11-17T15:12:34.228" v="3114" actId="167"/>
          <ac:spMkLst>
            <pc:docMk/>
            <pc:sldMk cId="325180838" sldId="280"/>
            <ac:spMk id="8" creationId="{41EA26A0-6727-485B-AC51-32E151947FB0}"/>
          </ac:spMkLst>
        </pc:spChg>
        <pc:spChg chg="add del mod">
          <ac:chgData name="dnhut2007@gmail.com" userId="1b3526f9f1f2663e" providerId="LiveId" clId="{879202E3-1CA9-4AEC-8A7C-1510CB44E84E}" dt="2023-11-17T15:25:24.121" v="3183"/>
          <ac:spMkLst>
            <pc:docMk/>
            <pc:sldMk cId="325180838" sldId="280"/>
            <ac:spMk id="9" creationId="{43696DF2-9353-9D61-F8DD-79AC81DA63C9}"/>
          </ac:spMkLst>
        </pc:spChg>
        <pc:spChg chg="mod">
          <ac:chgData name="dnhut2007@gmail.com" userId="1b3526f9f1f2663e" providerId="LiveId" clId="{879202E3-1CA9-4AEC-8A7C-1510CB44E84E}" dt="2023-11-17T15:09:26.807" v="2981" actId="1076"/>
          <ac:spMkLst>
            <pc:docMk/>
            <pc:sldMk cId="325180838" sldId="280"/>
            <ac:spMk id="10" creationId="{D771DC6F-2D8D-D75D-8666-631BEA594A2E}"/>
          </ac:spMkLst>
        </pc:spChg>
        <pc:spChg chg="add mod">
          <ac:chgData name="dnhut2007@gmail.com" userId="1b3526f9f1f2663e" providerId="LiveId" clId="{879202E3-1CA9-4AEC-8A7C-1510CB44E84E}" dt="2023-11-17T15:32:13.940" v="3237" actId="688"/>
          <ac:spMkLst>
            <pc:docMk/>
            <pc:sldMk cId="325180838" sldId="280"/>
            <ac:spMk id="11" creationId="{D6025BFE-E1E4-D79B-337E-F8CD2A9E5E82}"/>
          </ac:spMkLst>
        </pc:spChg>
        <pc:spChg chg="add mod">
          <ac:chgData name="dnhut2007@gmail.com" userId="1b3526f9f1f2663e" providerId="LiveId" clId="{879202E3-1CA9-4AEC-8A7C-1510CB44E84E}" dt="2023-11-17T15:32:36.413" v="3240" actId="688"/>
          <ac:spMkLst>
            <pc:docMk/>
            <pc:sldMk cId="325180838" sldId="280"/>
            <ac:spMk id="14" creationId="{BEB5CD2F-64E6-43A1-3793-EDB71469A2E5}"/>
          </ac:spMkLst>
        </pc:spChg>
        <pc:spChg chg="mod">
          <ac:chgData name="dnhut2007@gmail.com" userId="1b3526f9f1f2663e" providerId="LiveId" clId="{879202E3-1CA9-4AEC-8A7C-1510CB44E84E}" dt="2023-11-17T15:25:19.459" v="3181" actId="20577"/>
          <ac:spMkLst>
            <pc:docMk/>
            <pc:sldMk cId="325180838" sldId="280"/>
            <ac:spMk id="88" creationId="{0C467BAB-625F-489D-AFC7-655E4AA76089}"/>
          </ac:spMkLst>
        </pc:spChg>
        <pc:spChg chg="del mod">
          <ac:chgData name="dnhut2007@gmail.com" userId="1b3526f9f1f2663e" providerId="LiveId" clId="{879202E3-1CA9-4AEC-8A7C-1510CB44E84E}" dt="2023-11-17T15:32:01.981" v="3234" actId="478"/>
          <ac:spMkLst>
            <pc:docMk/>
            <pc:sldMk cId="325180838" sldId="280"/>
            <ac:spMk id="91" creationId="{6BCE337E-B4C1-4468-A9AE-66355E1E3E4E}"/>
          </ac:spMkLst>
        </pc:spChg>
      </pc:sldChg>
      <pc:sldChg chg="addSp delSp modSp add del mod ord">
        <pc:chgData name="dnhut2007@gmail.com" userId="1b3526f9f1f2663e" providerId="LiveId" clId="{879202E3-1CA9-4AEC-8A7C-1510CB44E84E}" dt="2023-11-17T15:08:51.289" v="2977" actId="47"/>
        <pc:sldMkLst>
          <pc:docMk/>
          <pc:sldMk cId="2820627596" sldId="280"/>
        </pc:sldMkLst>
        <pc:spChg chg="add mod">
          <ac:chgData name="dnhut2007@gmail.com" userId="1b3526f9f1f2663e" providerId="LiveId" clId="{879202E3-1CA9-4AEC-8A7C-1510CB44E84E}" dt="2023-11-17T15:08:17.275" v="2971" actId="1076"/>
          <ac:spMkLst>
            <pc:docMk/>
            <pc:sldMk cId="2820627596" sldId="280"/>
            <ac:spMk id="2" creationId="{CAE077EB-633D-053C-32A8-4FFDE6D62451}"/>
          </ac:spMkLst>
        </pc:spChg>
        <pc:spChg chg="del mod">
          <ac:chgData name="dnhut2007@gmail.com" userId="1b3526f9f1f2663e" providerId="LiveId" clId="{879202E3-1CA9-4AEC-8A7C-1510CB44E84E}" dt="2023-11-17T15:07:48.505" v="2955" actId="478"/>
          <ac:spMkLst>
            <pc:docMk/>
            <pc:sldMk cId="2820627596" sldId="280"/>
            <ac:spMk id="4" creationId="{1BB842D2-0FB5-938F-ADF8-7A217F71ACC8}"/>
          </ac:spMkLst>
        </pc:spChg>
        <pc:spChg chg="del">
          <ac:chgData name="dnhut2007@gmail.com" userId="1b3526f9f1f2663e" providerId="LiveId" clId="{879202E3-1CA9-4AEC-8A7C-1510CB44E84E}" dt="2023-11-17T15:08:18.660" v="2972" actId="478"/>
          <ac:spMkLst>
            <pc:docMk/>
            <pc:sldMk cId="2820627596" sldId="280"/>
            <ac:spMk id="6" creationId="{6CFCC3D4-76EB-97A7-6DEC-EA9593A72149}"/>
          </ac:spMkLst>
        </pc:spChg>
        <pc:spChg chg="mod">
          <ac:chgData name="dnhut2007@gmail.com" userId="1b3526f9f1f2663e" providerId="LiveId" clId="{879202E3-1CA9-4AEC-8A7C-1510CB44E84E}" dt="2023-11-17T15:08:42.134" v="2976" actId="207"/>
          <ac:spMkLst>
            <pc:docMk/>
            <pc:sldMk cId="2820627596" sldId="280"/>
            <ac:spMk id="8" creationId="{41EA26A0-6727-485B-AC51-32E151947FB0}"/>
          </ac:spMkLst>
        </pc:spChg>
        <pc:spChg chg="del">
          <ac:chgData name="dnhut2007@gmail.com" userId="1b3526f9f1f2663e" providerId="LiveId" clId="{879202E3-1CA9-4AEC-8A7C-1510CB44E84E}" dt="2023-11-17T15:07:49.570" v="2956" actId="478"/>
          <ac:spMkLst>
            <pc:docMk/>
            <pc:sldMk cId="2820627596" sldId="280"/>
            <ac:spMk id="9" creationId="{7EEF703D-EA0B-4B21-B1C4-4A46A07A0FE9}"/>
          </ac:spMkLst>
        </pc:spChg>
        <pc:spChg chg="del mod">
          <ac:chgData name="dnhut2007@gmail.com" userId="1b3526f9f1f2663e" providerId="LiveId" clId="{879202E3-1CA9-4AEC-8A7C-1510CB44E84E}" dt="2023-11-17T15:07:55.420" v="2969"/>
          <ac:spMkLst>
            <pc:docMk/>
            <pc:sldMk cId="2820627596" sldId="280"/>
            <ac:spMk id="18" creationId="{07C2F909-DAFF-410F-8C09-40DC876F1E6A}"/>
          </ac:spMkLst>
        </pc:spChg>
        <pc:spChg chg="del">
          <ac:chgData name="dnhut2007@gmail.com" userId="1b3526f9f1f2663e" providerId="LiveId" clId="{879202E3-1CA9-4AEC-8A7C-1510CB44E84E}" dt="2023-11-17T15:08:20.096" v="2973" actId="478"/>
          <ac:spMkLst>
            <pc:docMk/>
            <pc:sldMk cId="2820627596" sldId="280"/>
            <ac:spMk id="20" creationId="{FF549FD9-B122-44B5-9AA9-A87F53CCB7B6}"/>
          </ac:spMkLst>
        </pc:spChg>
        <pc:picChg chg="del">
          <ac:chgData name="dnhut2007@gmail.com" userId="1b3526f9f1f2663e" providerId="LiveId" clId="{879202E3-1CA9-4AEC-8A7C-1510CB44E84E}" dt="2023-11-17T15:07:45.075" v="2953" actId="478"/>
          <ac:picMkLst>
            <pc:docMk/>
            <pc:sldMk cId="2820627596" sldId="280"/>
            <ac:picMk id="3" creationId="{DE07D175-452C-D1E2-F4CE-5B15DFE1A72D}"/>
          </ac:picMkLst>
        </pc:picChg>
      </pc:sldChg>
      <pc:sldChg chg="addSp delSp modSp add mod">
        <pc:chgData name="dnhut2007@gmail.com" userId="1b3526f9f1f2663e" providerId="LiveId" clId="{879202E3-1CA9-4AEC-8A7C-1510CB44E84E}" dt="2023-11-17T15:32:50.023" v="3242" actId="688"/>
        <pc:sldMkLst>
          <pc:docMk/>
          <pc:sldMk cId="874210492" sldId="281"/>
        </pc:sldMkLst>
        <pc:spChg chg="add mod">
          <ac:chgData name="dnhut2007@gmail.com" userId="1b3526f9f1f2663e" providerId="LiveId" clId="{879202E3-1CA9-4AEC-8A7C-1510CB44E84E}" dt="2023-11-17T15:32:47.101" v="3241" actId="688"/>
          <ac:spMkLst>
            <pc:docMk/>
            <pc:sldMk cId="874210492" sldId="281"/>
            <ac:spMk id="4" creationId="{A3F2C57D-A344-38C2-0E3E-B7004B9B9B8C}"/>
          </ac:spMkLst>
        </pc:spChg>
        <pc:spChg chg="add mod">
          <ac:chgData name="dnhut2007@gmail.com" userId="1b3526f9f1f2663e" providerId="LiveId" clId="{879202E3-1CA9-4AEC-8A7C-1510CB44E84E}" dt="2023-11-17T15:32:50.023" v="3242" actId="688"/>
          <ac:spMkLst>
            <pc:docMk/>
            <pc:sldMk cId="874210492" sldId="281"/>
            <ac:spMk id="5" creationId="{075F3E1E-30D3-86D1-86A7-7A32FF25D5A9}"/>
          </ac:spMkLst>
        </pc:spChg>
        <pc:spChg chg="mod">
          <ac:chgData name="dnhut2007@gmail.com" userId="1b3526f9f1f2663e" providerId="LiveId" clId="{879202E3-1CA9-4AEC-8A7C-1510CB44E84E}" dt="2023-11-17T15:26:33.442" v="3217" actId="12"/>
          <ac:spMkLst>
            <pc:docMk/>
            <pc:sldMk cId="874210492" sldId="281"/>
            <ac:spMk id="6" creationId="{FE370905-AC40-5E72-99CB-061EDD271F92}"/>
          </ac:spMkLst>
        </pc:spChg>
        <pc:spChg chg="del">
          <ac:chgData name="dnhut2007@gmail.com" userId="1b3526f9f1f2663e" providerId="LiveId" clId="{879202E3-1CA9-4AEC-8A7C-1510CB44E84E}" dt="2023-11-17T15:29:33.077" v="3227" actId="478"/>
          <ac:spMkLst>
            <pc:docMk/>
            <pc:sldMk cId="874210492" sldId="281"/>
            <ac:spMk id="12" creationId="{A039E4A2-32BB-0D0E-E20F-D0DAB8AFC189}"/>
          </ac:spMkLst>
        </pc:spChg>
        <pc:spChg chg="del mod">
          <ac:chgData name="dnhut2007@gmail.com" userId="1b3526f9f1f2663e" providerId="LiveId" clId="{879202E3-1CA9-4AEC-8A7C-1510CB44E84E}" dt="2023-11-17T15:29:29.751" v="3225" actId="478"/>
          <ac:spMkLst>
            <pc:docMk/>
            <pc:sldMk cId="874210492" sldId="281"/>
            <ac:spMk id="13" creationId="{64487ECC-3B8B-9CEE-97CB-3E806E559BE2}"/>
          </ac:spMkLst>
        </pc:spChg>
        <pc:spChg chg="del">
          <ac:chgData name="dnhut2007@gmail.com" userId="1b3526f9f1f2663e" providerId="LiveId" clId="{879202E3-1CA9-4AEC-8A7C-1510CB44E84E}" dt="2023-11-17T15:29:31.520" v="3226" actId="478"/>
          <ac:spMkLst>
            <pc:docMk/>
            <pc:sldMk cId="874210492" sldId="281"/>
            <ac:spMk id="15" creationId="{896B287C-08C8-BBD5-9506-7C5D3DD47CFE}"/>
          </ac:spMkLst>
        </pc:spChg>
        <pc:spChg chg="mod">
          <ac:chgData name="dnhut2007@gmail.com" userId="1b3526f9f1f2663e" providerId="LiveId" clId="{879202E3-1CA9-4AEC-8A7C-1510CB44E84E}" dt="2023-11-17T15:25:45.717" v="3210" actId="14100"/>
          <ac:spMkLst>
            <pc:docMk/>
            <pc:sldMk cId="874210492" sldId="281"/>
            <ac:spMk id="88" creationId="{0C467BAB-625F-489D-AFC7-655E4AA76089}"/>
          </ac:spMkLst>
        </pc:spChg>
        <pc:spChg chg="del">
          <ac:chgData name="dnhut2007@gmail.com" userId="1b3526f9f1f2663e" providerId="LiveId" clId="{879202E3-1CA9-4AEC-8A7C-1510CB44E84E}" dt="2023-11-17T15:26:49.900" v="3218" actId="478"/>
          <ac:spMkLst>
            <pc:docMk/>
            <pc:sldMk cId="874210492" sldId="281"/>
            <ac:spMk id="91" creationId="{6BCE337E-B4C1-4468-A9AE-66355E1E3E4E}"/>
          </ac:spMkLst>
        </pc:spChg>
      </pc:sldChg>
      <pc:sldChg chg="add del ord">
        <pc:chgData name="dnhut2007@gmail.com" userId="1b3526f9f1f2663e" providerId="LiveId" clId="{879202E3-1CA9-4AEC-8A7C-1510CB44E84E}" dt="2023-11-17T15:17:31.746" v="3131" actId="47"/>
        <pc:sldMkLst>
          <pc:docMk/>
          <pc:sldMk cId="3553636863"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646E0D-172F-411D-84A9-E890FD2A1EF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017475BB-76FD-46C6-8401-8A5102CFA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B029A99-0BB0-42DC-8B53-6F7B6ABF8D26}"/>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5" name="Chỗ dành sẵn cho Chân trang 4">
            <a:extLst>
              <a:ext uri="{FF2B5EF4-FFF2-40B4-BE49-F238E27FC236}">
                <a16:creationId xmlns:a16="http://schemas.microsoft.com/office/drawing/2014/main" id="{7C3CB043-B937-4C83-8BAE-3B5AD07BF08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2B67863-DF32-4AD3-9E80-9703AC395CCF}"/>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297533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AE30356-FE49-4D14-9686-FA199634A8E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2A49D1B-0A45-4D0D-8738-1BD1094B9F6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1F18484-5599-4FE6-AF75-1C3E37963793}"/>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5" name="Chỗ dành sẵn cho Chân trang 4">
            <a:extLst>
              <a:ext uri="{FF2B5EF4-FFF2-40B4-BE49-F238E27FC236}">
                <a16:creationId xmlns:a16="http://schemas.microsoft.com/office/drawing/2014/main" id="{DE4A964E-F817-48B2-8284-A764FD02CB4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B7DD7ED-F1DF-4D95-A008-5A77236DF73D}"/>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361448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809BF7F-834A-4957-B8F6-F43739187AEA}"/>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38397AB-C452-4B38-A466-891D3ED399B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5313882-324B-420A-9178-746506F34D84}"/>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5" name="Chỗ dành sẵn cho Chân trang 4">
            <a:extLst>
              <a:ext uri="{FF2B5EF4-FFF2-40B4-BE49-F238E27FC236}">
                <a16:creationId xmlns:a16="http://schemas.microsoft.com/office/drawing/2014/main" id="{5B13DDAC-75D7-47F1-90BD-22ABF767FEF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BEC5FC2-FF90-4611-BEF4-E420215ACE4C}"/>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73049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BD1D3C-42B8-4FCB-87E1-EA60135825B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F7D799C-28FD-4CE0-9FDA-76055531392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58BE268-A119-43A1-865F-DB7095A20213}"/>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5" name="Chỗ dành sẵn cho Chân trang 4">
            <a:extLst>
              <a:ext uri="{FF2B5EF4-FFF2-40B4-BE49-F238E27FC236}">
                <a16:creationId xmlns:a16="http://schemas.microsoft.com/office/drawing/2014/main" id="{0206A6B6-40C3-4365-B7A4-7954B3CDE70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B9F06BD-3AC3-488F-9429-A7FC7E04C2D2}"/>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333163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09E4BD-2537-46AE-B6C8-BBAC1F8D1C2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3C946CE-28F1-41C2-A6FF-76C702002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3C2D06B-D166-41F9-929D-EF150AF8C644}"/>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5" name="Chỗ dành sẵn cho Chân trang 4">
            <a:extLst>
              <a:ext uri="{FF2B5EF4-FFF2-40B4-BE49-F238E27FC236}">
                <a16:creationId xmlns:a16="http://schemas.microsoft.com/office/drawing/2014/main" id="{AF2E82D9-86B5-4FC2-BB9B-45A81B233C1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1CEE584-F52D-42B1-8BF7-42E8D8089074}"/>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229081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02651E-5B3F-4A07-9D65-E311F6C78F1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0DB6E80-27B2-461E-B52C-3B17D8D688D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16AC767-64CB-4CD0-968F-2D811BC18A6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D190196-E553-4185-A24B-2BFA8B768294}"/>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6" name="Chỗ dành sẵn cho Chân trang 5">
            <a:extLst>
              <a:ext uri="{FF2B5EF4-FFF2-40B4-BE49-F238E27FC236}">
                <a16:creationId xmlns:a16="http://schemas.microsoft.com/office/drawing/2014/main" id="{E97520A5-92F2-4DFD-ABB4-49289F93B22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92C0929-5276-4634-B2EC-CA1BFCB6FD41}"/>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130252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860B85-DA6E-4E71-A170-18FEFD3E00E9}"/>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B71A27E-8D6A-4A86-886B-1CAEEC920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8DB9EAA-5959-4244-98EE-AFDA41E04C1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E7A62AE-5E20-499E-AEC3-17ECF950B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8C4D919-501B-4E3D-8A02-E63A213DE91D}"/>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1BB91F2-AFE2-4FDB-B266-841A90A6695A}"/>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8" name="Chỗ dành sẵn cho Chân trang 7">
            <a:extLst>
              <a:ext uri="{FF2B5EF4-FFF2-40B4-BE49-F238E27FC236}">
                <a16:creationId xmlns:a16="http://schemas.microsoft.com/office/drawing/2014/main" id="{C87FE97C-5185-4FA7-9BE6-9D464F66699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23978324-3C64-46EE-A73E-D2D15DA7CFD1}"/>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127754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614AFC-F550-4D58-A5BD-C2274890DBB8}"/>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F6F912E-4B64-4ABD-ADE2-2B3D4279DB92}"/>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4" name="Chỗ dành sẵn cho Chân trang 3">
            <a:extLst>
              <a:ext uri="{FF2B5EF4-FFF2-40B4-BE49-F238E27FC236}">
                <a16:creationId xmlns:a16="http://schemas.microsoft.com/office/drawing/2014/main" id="{B519BAA0-5BB7-4D0B-96EB-6B75D4AABA7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8EF3075D-9A8D-4D7C-92B5-5C84027C42C9}"/>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414518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56F47A9-E952-447F-801A-EFA81BD39FAC}"/>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3" name="Chỗ dành sẵn cho Chân trang 2">
            <a:extLst>
              <a:ext uri="{FF2B5EF4-FFF2-40B4-BE49-F238E27FC236}">
                <a16:creationId xmlns:a16="http://schemas.microsoft.com/office/drawing/2014/main" id="{76DFE650-3743-4033-AA6D-964753019AEF}"/>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591E9A55-06A9-47FB-85EA-661CBADF3AB0}"/>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385503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748A7F-796B-4C1F-B822-82FB58AF2FC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E799E32-AED2-42AC-B92E-18ED14194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35B6C8F-9190-4A6F-950B-230AA1DEA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0EFE2B3-4413-41C9-94EE-35872B5C2BF2}"/>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6" name="Chỗ dành sẵn cho Chân trang 5">
            <a:extLst>
              <a:ext uri="{FF2B5EF4-FFF2-40B4-BE49-F238E27FC236}">
                <a16:creationId xmlns:a16="http://schemas.microsoft.com/office/drawing/2014/main" id="{A20F8E1F-10D8-4055-9B54-699615908C0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2903646-51B1-4151-87B1-3CC74CE8FF98}"/>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14874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E1F5A-A79F-4C6D-9FC7-EEEDD720111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79E8852-B5BD-4A60-9F69-54CCE91A6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C50A597-1160-4F5C-91DA-69302D0D4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D4EE712-E7D6-412B-8D9C-D2862BCDA1C7}"/>
              </a:ext>
            </a:extLst>
          </p:cNvPr>
          <p:cNvSpPr>
            <a:spLocks noGrp="1"/>
          </p:cNvSpPr>
          <p:nvPr>
            <p:ph type="dt" sz="half" idx="10"/>
          </p:nvPr>
        </p:nvSpPr>
        <p:spPr/>
        <p:txBody>
          <a:bodyPr/>
          <a:lstStyle/>
          <a:p>
            <a:fld id="{CFEAA92B-AA96-4125-B6BC-5205FE04B8AD}" type="datetimeFigureOut">
              <a:rPr lang="en-US" smtClean="0"/>
              <a:t>11/17/2023</a:t>
            </a:fld>
            <a:endParaRPr lang="en-US"/>
          </a:p>
        </p:txBody>
      </p:sp>
      <p:sp>
        <p:nvSpPr>
          <p:cNvPr id="6" name="Chỗ dành sẵn cho Chân trang 5">
            <a:extLst>
              <a:ext uri="{FF2B5EF4-FFF2-40B4-BE49-F238E27FC236}">
                <a16:creationId xmlns:a16="http://schemas.microsoft.com/office/drawing/2014/main" id="{76168CE2-5D73-4FBC-9DE7-10C37BC19C9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80D1057-E300-47EF-A093-76D035EB68A0}"/>
              </a:ext>
            </a:extLst>
          </p:cNvPr>
          <p:cNvSpPr>
            <a:spLocks noGrp="1"/>
          </p:cNvSpPr>
          <p:nvPr>
            <p:ph type="sldNum" sz="quarter" idx="12"/>
          </p:nvPr>
        </p:nvSpPr>
        <p:spPr/>
        <p:txBody>
          <a:bodyPr/>
          <a:lstStyle/>
          <a:p>
            <a:fld id="{16C88419-3872-4CD0-A5E6-1BA563567DBE}" type="slidenum">
              <a:rPr lang="en-US" smtClean="0"/>
              <a:t>‹#›</a:t>
            </a:fld>
            <a:endParaRPr lang="en-US"/>
          </a:p>
        </p:txBody>
      </p:sp>
    </p:spTree>
    <p:extLst>
      <p:ext uri="{BB962C8B-B14F-4D97-AF65-F5344CB8AC3E}">
        <p14:creationId xmlns:p14="http://schemas.microsoft.com/office/powerpoint/2010/main" val="158033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A71D829-FD4E-4A7F-B09B-58B836C0E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47E3157-DFD4-4B81-A281-97C3E4C5B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E9E9577-7E10-40E4-8004-56BD846D6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AA92B-AA96-4125-B6BC-5205FE04B8AD}" type="datetimeFigureOut">
              <a:rPr lang="en-US" smtClean="0"/>
              <a:t>11/17/2023</a:t>
            </a:fld>
            <a:endParaRPr lang="en-US"/>
          </a:p>
        </p:txBody>
      </p:sp>
      <p:sp>
        <p:nvSpPr>
          <p:cNvPr id="5" name="Chỗ dành sẵn cho Chân trang 4">
            <a:extLst>
              <a:ext uri="{FF2B5EF4-FFF2-40B4-BE49-F238E27FC236}">
                <a16:creationId xmlns:a16="http://schemas.microsoft.com/office/drawing/2014/main" id="{A04A931A-3EB3-4AE0-9F12-B71893DC9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9073B43D-40BA-400D-A050-D0D275C8B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88419-3872-4CD0-A5E6-1BA563567DBE}" type="slidenum">
              <a:rPr lang="en-US" smtClean="0"/>
              <a:t>‹#›</a:t>
            </a:fld>
            <a:endParaRPr lang="en-US"/>
          </a:p>
        </p:txBody>
      </p:sp>
    </p:spTree>
    <p:extLst>
      <p:ext uri="{BB962C8B-B14F-4D97-AF65-F5344CB8AC3E}">
        <p14:creationId xmlns:p14="http://schemas.microsoft.com/office/powerpoint/2010/main" val="393709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Hình Bầu dục 5">
            <a:extLst>
              <a:ext uri="{FF2B5EF4-FFF2-40B4-BE49-F238E27FC236}">
                <a16:creationId xmlns:a16="http://schemas.microsoft.com/office/drawing/2014/main" id="{31FACC41-BF97-4C8D-8A8E-67B790AE0E8C}"/>
              </a:ext>
            </a:extLst>
          </p:cNvPr>
          <p:cNvSpPr/>
          <p:nvPr/>
        </p:nvSpPr>
        <p:spPr>
          <a:xfrm>
            <a:off x="5337142" y="-2511459"/>
            <a:ext cx="1517716" cy="151771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ình Bầu dục 6">
            <a:extLst>
              <a:ext uri="{FF2B5EF4-FFF2-40B4-BE49-F238E27FC236}">
                <a16:creationId xmlns:a16="http://schemas.microsoft.com/office/drawing/2014/main" id="{E9078CB8-1169-4F88-BF63-FD3834438AD2}"/>
              </a:ext>
            </a:extLst>
          </p:cNvPr>
          <p:cNvSpPr/>
          <p:nvPr/>
        </p:nvSpPr>
        <p:spPr>
          <a:xfrm>
            <a:off x="-2220536" y="-4112969"/>
            <a:ext cx="17018000" cy="15493999"/>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a16="http://schemas.microsoft.com/office/drawing/2014/main" id="{EF475D56-E5E3-42F9-B66B-D6FC8B2E233F}"/>
              </a:ext>
            </a:extLst>
          </p:cNvPr>
          <p:cNvSpPr/>
          <p:nvPr/>
        </p:nvSpPr>
        <p:spPr>
          <a:xfrm>
            <a:off x="-1642533" y="-3427170"/>
            <a:ext cx="15477066" cy="141224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0AAF0C6C-D41F-4C19-BA0F-1E92F530B2F1}"/>
              </a:ext>
            </a:extLst>
          </p:cNvPr>
          <p:cNvSpPr/>
          <p:nvPr/>
        </p:nvSpPr>
        <p:spPr>
          <a:xfrm>
            <a:off x="16157893" y="3245177"/>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Bầu dục 9">
            <a:extLst>
              <a:ext uri="{FF2B5EF4-FFF2-40B4-BE49-F238E27FC236}">
                <a16:creationId xmlns:a16="http://schemas.microsoft.com/office/drawing/2014/main" id="{BF977A50-0332-4EBA-8872-052DD4FB18C4}"/>
              </a:ext>
            </a:extLst>
          </p:cNvPr>
          <p:cNvSpPr/>
          <p:nvPr/>
        </p:nvSpPr>
        <p:spPr>
          <a:xfrm>
            <a:off x="-4198859" y="3245177"/>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ình Bầu dục 10">
            <a:extLst>
              <a:ext uri="{FF2B5EF4-FFF2-40B4-BE49-F238E27FC236}">
                <a16:creationId xmlns:a16="http://schemas.microsoft.com/office/drawing/2014/main" id="{1986621E-68D8-43E0-9ADA-00802C4455A0}"/>
              </a:ext>
            </a:extLst>
          </p:cNvPr>
          <p:cNvSpPr/>
          <p:nvPr/>
        </p:nvSpPr>
        <p:spPr>
          <a:xfrm>
            <a:off x="5911392" y="12202736"/>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89DDA234-51FF-4B2C-AD05-D19B1AE88446}"/>
              </a:ext>
            </a:extLst>
          </p:cNvPr>
          <p:cNvSpPr/>
          <p:nvPr/>
        </p:nvSpPr>
        <p:spPr>
          <a:xfrm>
            <a:off x="5903536" y="-6427424"/>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112CEC-9D98-F86A-3D09-E0D34A1DF3C1}"/>
              </a:ext>
            </a:extLst>
          </p:cNvPr>
          <p:cNvSpPr txBox="1"/>
          <p:nvPr/>
        </p:nvSpPr>
        <p:spPr>
          <a:xfrm>
            <a:off x="1190684" y="2219254"/>
            <a:ext cx="10195560" cy="1754326"/>
          </a:xfrm>
          <a:prstGeom prst="rect">
            <a:avLst/>
          </a:prstGeom>
          <a:noFill/>
        </p:spPr>
        <p:txBody>
          <a:bodyPr wrap="square" rtlCol="0">
            <a:spAutoFit/>
          </a:bodyPr>
          <a:lstStyle/>
          <a:p>
            <a:pPr algn="ctr"/>
            <a:r>
              <a:rPr lang="en-US" sz="5400" b="1">
                <a:solidFill>
                  <a:schemeClr val="accent2">
                    <a:lumMod val="20000"/>
                    <a:lumOff val="80000"/>
                  </a:schemeClr>
                </a:solidFill>
                <a:latin typeface="Calisto MT" panose="02040603050505030304" pitchFamily="18" charset="0"/>
              </a:rPr>
              <a:t>XIN CHÀO THẦY VÀ CÁC BẠN</a:t>
            </a:r>
            <a:endParaRPr lang="vi-VN" sz="5400" b="1">
              <a:solidFill>
                <a:schemeClr val="accent2">
                  <a:lumMod val="20000"/>
                  <a:lumOff val="80000"/>
                </a:schemeClr>
              </a:solidFill>
            </a:endParaRPr>
          </a:p>
        </p:txBody>
      </p:sp>
    </p:spTree>
    <p:extLst>
      <p:ext uri="{BB962C8B-B14F-4D97-AF65-F5344CB8AC3E}">
        <p14:creationId xmlns:p14="http://schemas.microsoft.com/office/powerpoint/2010/main" val="39186704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0" name="Hộp Văn bản 29">
            <a:extLst>
              <a:ext uri="{FF2B5EF4-FFF2-40B4-BE49-F238E27FC236}">
                <a16:creationId xmlns:a16="http://schemas.microsoft.com/office/drawing/2014/main" id="{19360E0F-3423-4538-B9FF-9C6AF5C2FDEE}"/>
              </a:ext>
            </a:extLst>
          </p:cNvPr>
          <p:cNvSpPr txBox="1"/>
          <p:nvPr/>
        </p:nvSpPr>
        <p:spPr>
          <a:xfrm>
            <a:off x="2015226" y="385185"/>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1.Máy bắn đá</a:t>
            </a:r>
          </a:p>
        </p:txBody>
      </p:sp>
      <p:sp>
        <p:nvSpPr>
          <p:cNvPr id="12" name="Hình Bầu dục 11">
            <a:extLst>
              <a:ext uri="{FF2B5EF4-FFF2-40B4-BE49-F238E27FC236}">
                <a16:creationId xmlns:a16="http://schemas.microsoft.com/office/drawing/2014/main" id="{ACD61B04-0974-4FB2-ACE8-0431466FD90C}"/>
              </a:ext>
            </a:extLst>
          </p:cNvPr>
          <p:cNvSpPr/>
          <p:nvPr/>
        </p:nvSpPr>
        <p:spPr>
          <a:xfrm>
            <a:off x="11807072" y="544701"/>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3D7B6575-6F2C-48FD-8892-9D35E5FB2C23}"/>
              </a:ext>
            </a:extLst>
          </p:cNvPr>
          <p:cNvSpPr/>
          <p:nvPr/>
        </p:nvSpPr>
        <p:spPr>
          <a:xfrm>
            <a:off x="8112149" y="385185"/>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ình Bầu dục 14">
            <a:extLst>
              <a:ext uri="{FF2B5EF4-FFF2-40B4-BE49-F238E27FC236}">
                <a16:creationId xmlns:a16="http://schemas.microsoft.com/office/drawing/2014/main" id="{5FB053AE-ED3F-4B1A-AAF6-1373B940A5A5}"/>
              </a:ext>
            </a:extLst>
          </p:cNvPr>
          <p:cNvSpPr/>
          <p:nvPr/>
        </p:nvSpPr>
        <p:spPr>
          <a:xfrm>
            <a:off x="10498905" y="6577100"/>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88DB0421-9488-4A9C-A61C-EC8445F9E369}"/>
              </a:ext>
            </a:extLst>
          </p:cNvPr>
          <p:cNvSpPr/>
          <p:nvPr/>
        </p:nvSpPr>
        <p:spPr>
          <a:xfrm>
            <a:off x="6628174" y="4361430"/>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ộp Văn bản 16">
            <a:extLst>
              <a:ext uri="{FF2B5EF4-FFF2-40B4-BE49-F238E27FC236}">
                <a16:creationId xmlns:a16="http://schemas.microsoft.com/office/drawing/2014/main" id="{0DEDBD5B-2D60-41A3-827E-B57969E96EA5}"/>
              </a:ext>
            </a:extLst>
          </p:cNvPr>
          <p:cNvSpPr txBox="1"/>
          <p:nvPr/>
        </p:nvSpPr>
        <p:spPr>
          <a:xfrm>
            <a:off x="4251754" y="9504627"/>
            <a:ext cx="3688492"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2.Cung tên</a:t>
            </a:r>
          </a:p>
        </p:txBody>
      </p:sp>
      <p:sp>
        <p:nvSpPr>
          <p:cNvPr id="18" name="Hình Bầu dục 17">
            <a:extLst>
              <a:ext uri="{FF2B5EF4-FFF2-40B4-BE49-F238E27FC236}">
                <a16:creationId xmlns:a16="http://schemas.microsoft.com/office/drawing/2014/main" id="{D3690973-C9CB-4C03-9866-09DF102F639C}"/>
              </a:ext>
            </a:extLst>
          </p:cNvPr>
          <p:cNvSpPr/>
          <p:nvPr/>
        </p:nvSpPr>
        <p:spPr>
          <a:xfrm>
            <a:off x="5138351" y="-5080889"/>
            <a:ext cx="1915297" cy="188832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19">
            <a:extLst>
              <a:ext uri="{FF2B5EF4-FFF2-40B4-BE49-F238E27FC236}">
                <a16:creationId xmlns:a16="http://schemas.microsoft.com/office/drawing/2014/main" id="{2E80C3F6-DCD2-428B-86B5-C98721772CEA}"/>
              </a:ext>
            </a:extLst>
          </p:cNvPr>
          <p:cNvSpPr/>
          <p:nvPr/>
        </p:nvSpPr>
        <p:spPr>
          <a:xfrm>
            <a:off x="12192000" y="0"/>
            <a:ext cx="8712634" cy="1227574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4949D0-DCA0-9D96-AA46-080A3AFE6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963" y="-379093"/>
            <a:ext cx="6406990" cy="7756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Hình chữ nhật 18">
            <a:extLst>
              <a:ext uri="{FF2B5EF4-FFF2-40B4-BE49-F238E27FC236}">
                <a16:creationId xmlns:a16="http://schemas.microsoft.com/office/drawing/2014/main" id="{8CDE5415-81B4-4467-95D7-511F3B68C961}"/>
              </a:ext>
            </a:extLst>
          </p:cNvPr>
          <p:cNvSpPr/>
          <p:nvPr/>
        </p:nvSpPr>
        <p:spPr>
          <a:xfrm>
            <a:off x="-8814514" y="-4240339"/>
            <a:ext cx="8712634" cy="1227574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0B0277B8-87E8-C37A-4BFD-63A44F54346A}"/>
              </a:ext>
            </a:extLst>
          </p:cNvPr>
          <p:cNvSpPr/>
          <p:nvPr/>
        </p:nvSpPr>
        <p:spPr>
          <a:xfrm>
            <a:off x="5791674" y="2286387"/>
            <a:ext cx="668120" cy="45465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1C46B27-DD97-FD14-D276-2CF9A4FD9E45}"/>
              </a:ext>
            </a:extLst>
          </p:cNvPr>
          <p:cNvSpPr txBox="1"/>
          <p:nvPr/>
        </p:nvSpPr>
        <p:spPr>
          <a:xfrm>
            <a:off x="7144378" y="4973934"/>
            <a:ext cx="2793442" cy="369332"/>
          </a:xfrm>
          <a:prstGeom prst="rect">
            <a:avLst/>
          </a:prstGeom>
          <a:noFill/>
        </p:spPr>
        <p:txBody>
          <a:bodyPr wrap="square" rtlCol="0">
            <a:spAutoFit/>
          </a:bodyPr>
          <a:lstStyle/>
          <a:p>
            <a:endParaRPr lang="vi-VN"/>
          </a:p>
        </p:txBody>
      </p:sp>
      <p:grpSp>
        <p:nvGrpSpPr>
          <p:cNvPr id="27" name="Group 26">
            <a:extLst>
              <a:ext uri="{FF2B5EF4-FFF2-40B4-BE49-F238E27FC236}">
                <a16:creationId xmlns:a16="http://schemas.microsoft.com/office/drawing/2014/main" id="{D8B2FD14-6C14-99FB-A0A4-79BCACD3E0CB}"/>
              </a:ext>
            </a:extLst>
          </p:cNvPr>
          <p:cNvGrpSpPr/>
          <p:nvPr/>
        </p:nvGrpSpPr>
        <p:grpSpPr>
          <a:xfrm>
            <a:off x="190719" y="1093071"/>
            <a:ext cx="6406991" cy="6536719"/>
            <a:chOff x="5612944" y="802628"/>
            <a:chExt cx="6406991" cy="6536719"/>
          </a:xfrm>
        </p:grpSpPr>
        <p:grpSp>
          <p:nvGrpSpPr>
            <p:cNvPr id="25" name="Group 24">
              <a:extLst>
                <a:ext uri="{FF2B5EF4-FFF2-40B4-BE49-F238E27FC236}">
                  <a16:creationId xmlns:a16="http://schemas.microsoft.com/office/drawing/2014/main" id="{C24844E6-804D-B2B3-BB86-39AFE5609227}"/>
                </a:ext>
              </a:extLst>
            </p:cNvPr>
            <p:cNvGrpSpPr/>
            <p:nvPr/>
          </p:nvGrpSpPr>
          <p:grpSpPr>
            <a:xfrm>
              <a:off x="5612944" y="802628"/>
              <a:ext cx="6406991" cy="6536719"/>
              <a:chOff x="5612944" y="802628"/>
              <a:chExt cx="6406991" cy="6536719"/>
            </a:xfrm>
          </p:grpSpPr>
          <p:sp>
            <p:nvSpPr>
              <p:cNvPr id="2" name="Hình chữ nhật: Góc Tròn 1">
                <a:extLst>
                  <a:ext uri="{FF2B5EF4-FFF2-40B4-BE49-F238E27FC236}">
                    <a16:creationId xmlns:a16="http://schemas.microsoft.com/office/drawing/2014/main" id="{FE685CBD-87FE-4791-A3D8-9217E45E8D65}"/>
                  </a:ext>
                </a:extLst>
              </p:cNvPr>
              <p:cNvSpPr/>
              <p:nvPr/>
            </p:nvSpPr>
            <p:spPr>
              <a:xfrm>
                <a:off x="5612944" y="802628"/>
                <a:ext cx="6406991" cy="6536719"/>
              </a:xfrm>
              <a:prstGeom prst="roundRect">
                <a:avLst>
                  <a:gd name="adj" fmla="val 7694"/>
                </a:avLst>
              </a:prstGeom>
              <a:solidFill>
                <a:srgbClr val="79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762EE0-0092-28D8-2500-1F9D219E83E3}"/>
                  </a:ext>
                </a:extLst>
              </p:cNvPr>
              <p:cNvSpPr txBox="1"/>
              <p:nvPr/>
            </p:nvSpPr>
            <p:spPr>
              <a:xfrm>
                <a:off x="6448518" y="2223270"/>
                <a:ext cx="4906770" cy="2123658"/>
              </a:xfrm>
              <a:prstGeom prst="rect">
                <a:avLst/>
              </a:prstGeom>
              <a:noFill/>
            </p:spPr>
            <p:txBody>
              <a:bodyPr wrap="square" rtlCol="0">
                <a:spAutoFit/>
              </a:bodyPr>
              <a:lstStyle/>
              <a:p>
                <a:pPr algn="ctr"/>
                <a:r>
                  <a:rPr lang="en-US" sz="4400"/>
                  <a:t> Nguyên lí đòn bẫy</a:t>
                </a:r>
              </a:p>
              <a:p>
                <a:pPr algn="ctr"/>
                <a:r>
                  <a:rPr lang="en-US" sz="4400"/>
                  <a:t>do Acsimet phát hiện ra</a:t>
                </a:r>
                <a:endParaRPr lang="vi-VN" sz="4400"/>
              </a:p>
            </p:txBody>
          </p:sp>
        </p:grpSp>
        <p:sp>
          <p:nvSpPr>
            <p:cNvPr id="26" name="Arrow: Right 25">
              <a:extLst>
                <a:ext uri="{FF2B5EF4-FFF2-40B4-BE49-F238E27FC236}">
                  <a16:creationId xmlns:a16="http://schemas.microsoft.com/office/drawing/2014/main" id="{7720B43C-AACA-2B8D-A820-4D370458A9D8}"/>
                </a:ext>
              </a:extLst>
            </p:cNvPr>
            <p:cNvSpPr/>
            <p:nvPr/>
          </p:nvSpPr>
          <p:spPr>
            <a:xfrm>
              <a:off x="5868080" y="2375204"/>
              <a:ext cx="978408"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5" name="Picture 4">
            <a:extLst>
              <a:ext uri="{FF2B5EF4-FFF2-40B4-BE49-F238E27FC236}">
                <a16:creationId xmlns:a16="http://schemas.microsoft.com/office/drawing/2014/main" id="{9D26CFFD-192D-7EC7-9DE7-5928D39DD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669" y="1145508"/>
            <a:ext cx="4349475" cy="47066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43946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F5A3A2CF-D50F-4286-8377-9E8868DAA411}"/>
              </a:ext>
            </a:extLst>
          </p:cNvPr>
          <p:cNvPicPr>
            <a:picLocks noChangeAspect="1"/>
          </p:cNvPicPr>
          <p:nvPr/>
        </p:nvPicPr>
        <p:blipFill rotWithShape="1">
          <a:blip r:embed="rId2">
            <a:extLst>
              <a:ext uri="{28A0092B-C50C-407E-A947-70E740481C1C}">
                <a14:useLocalDpi xmlns:a14="http://schemas.microsoft.com/office/drawing/2010/main" val="0"/>
              </a:ext>
            </a:extLst>
          </a:blip>
          <a:srcRect l="7741" r="39094"/>
          <a:stretch/>
        </p:blipFill>
        <p:spPr>
          <a:xfrm>
            <a:off x="-8187317" y="441960"/>
            <a:ext cx="2245936" cy="2987040"/>
          </a:xfrm>
          <a:prstGeom prst="roundRect">
            <a:avLst>
              <a:gd name="adj" fmla="val 14082"/>
            </a:avLst>
          </a:prstGeom>
        </p:spPr>
      </p:pic>
      <p:pic>
        <p:nvPicPr>
          <p:cNvPr id="6" name="Hình ảnh 5" descr="Ảnh có chứa văn bản, bơi lội, tối, đáy đại dương&#10;&#10;Mô tả được tạo tự động">
            <a:extLst>
              <a:ext uri="{FF2B5EF4-FFF2-40B4-BE49-F238E27FC236}">
                <a16:creationId xmlns:a16="http://schemas.microsoft.com/office/drawing/2014/main" id="{D5E6920F-9BBB-4F6B-A3D6-0B99BBEE9C2C}"/>
              </a:ext>
            </a:extLst>
          </p:cNvPr>
          <p:cNvPicPr>
            <a:picLocks noChangeAspect="1"/>
          </p:cNvPicPr>
          <p:nvPr/>
        </p:nvPicPr>
        <p:blipFill rotWithShape="1">
          <a:blip r:embed="rId3">
            <a:extLst>
              <a:ext uri="{28A0092B-C50C-407E-A947-70E740481C1C}">
                <a14:useLocalDpi xmlns:a14="http://schemas.microsoft.com/office/drawing/2010/main" val="0"/>
              </a:ext>
            </a:extLst>
          </a:blip>
          <a:srcRect l="45207" r="2243"/>
          <a:stretch/>
        </p:blipFill>
        <p:spPr>
          <a:xfrm>
            <a:off x="-5496813" y="3499225"/>
            <a:ext cx="2362050" cy="2985523"/>
          </a:xfrm>
          <a:prstGeom prst="roundRect">
            <a:avLst>
              <a:gd name="adj" fmla="val 11497"/>
            </a:avLst>
          </a:prstGeom>
        </p:spPr>
      </p:pic>
      <p:sp>
        <p:nvSpPr>
          <p:cNvPr id="30" name="Hộp Văn bản 29">
            <a:extLst>
              <a:ext uri="{FF2B5EF4-FFF2-40B4-BE49-F238E27FC236}">
                <a16:creationId xmlns:a16="http://schemas.microsoft.com/office/drawing/2014/main" id="{19360E0F-3423-4538-B9FF-9C6AF5C2FDEE}"/>
              </a:ext>
            </a:extLst>
          </p:cNvPr>
          <p:cNvSpPr txBox="1"/>
          <p:nvPr/>
        </p:nvSpPr>
        <p:spPr>
          <a:xfrm>
            <a:off x="-6383695" y="385185"/>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Nội dung 1</a:t>
            </a:r>
          </a:p>
        </p:txBody>
      </p:sp>
      <p:sp>
        <p:nvSpPr>
          <p:cNvPr id="31" name="Hộp Văn bản 30">
            <a:extLst>
              <a:ext uri="{FF2B5EF4-FFF2-40B4-BE49-F238E27FC236}">
                <a16:creationId xmlns:a16="http://schemas.microsoft.com/office/drawing/2014/main" id="{288B4611-4878-4A69-B243-F82B602E56EC}"/>
              </a:ext>
            </a:extLst>
          </p:cNvPr>
          <p:cNvSpPr txBox="1"/>
          <p:nvPr/>
        </p:nvSpPr>
        <p:spPr>
          <a:xfrm>
            <a:off x="-5986092" y="1093071"/>
            <a:ext cx="334060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Ghi chú nội dung 1</a:t>
            </a:r>
          </a:p>
        </p:txBody>
      </p:sp>
      <p:sp>
        <p:nvSpPr>
          <p:cNvPr id="2" name="Hình chữ nhật: Góc Tròn 1">
            <a:extLst>
              <a:ext uri="{FF2B5EF4-FFF2-40B4-BE49-F238E27FC236}">
                <a16:creationId xmlns:a16="http://schemas.microsoft.com/office/drawing/2014/main" id="{FE685CBD-87FE-4791-A3D8-9217E45E8D65}"/>
              </a:ext>
            </a:extLst>
          </p:cNvPr>
          <p:cNvSpPr/>
          <p:nvPr/>
        </p:nvSpPr>
        <p:spPr>
          <a:xfrm>
            <a:off x="13842532" y="802628"/>
            <a:ext cx="6406991" cy="6536719"/>
          </a:xfrm>
          <a:prstGeom prst="roundRect">
            <a:avLst>
              <a:gd name="adj" fmla="val 7694"/>
            </a:avLst>
          </a:prstGeom>
          <a:solidFill>
            <a:srgbClr val="79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ACD61B04-0974-4FB2-ACE8-0431466FD90C}"/>
              </a:ext>
            </a:extLst>
          </p:cNvPr>
          <p:cNvSpPr/>
          <p:nvPr/>
        </p:nvSpPr>
        <p:spPr>
          <a:xfrm>
            <a:off x="-6420864" y="5594125"/>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3D7B6575-6F2C-48FD-8892-9D35E5FB2C23}"/>
              </a:ext>
            </a:extLst>
          </p:cNvPr>
          <p:cNvSpPr/>
          <p:nvPr/>
        </p:nvSpPr>
        <p:spPr>
          <a:xfrm>
            <a:off x="-7486003" y="4320498"/>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ình Bầu dục 14">
            <a:extLst>
              <a:ext uri="{FF2B5EF4-FFF2-40B4-BE49-F238E27FC236}">
                <a16:creationId xmlns:a16="http://schemas.microsoft.com/office/drawing/2014/main" id="{5FB053AE-ED3F-4B1A-AAF6-1373B940A5A5}"/>
              </a:ext>
            </a:extLst>
          </p:cNvPr>
          <p:cNvSpPr/>
          <p:nvPr/>
        </p:nvSpPr>
        <p:spPr>
          <a:xfrm>
            <a:off x="-4792112" y="1897533"/>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88DB0421-9488-4A9C-A61C-EC8445F9E369}"/>
              </a:ext>
            </a:extLst>
          </p:cNvPr>
          <p:cNvSpPr/>
          <p:nvPr/>
        </p:nvSpPr>
        <p:spPr>
          <a:xfrm>
            <a:off x="-3970091" y="2741039"/>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8C1B5910-7D62-44EF-9E0C-C41AA38AD74B}"/>
              </a:ext>
            </a:extLst>
          </p:cNvPr>
          <p:cNvSpPr txBox="1"/>
          <p:nvPr/>
        </p:nvSpPr>
        <p:spPr>
          <a:xfrm>
            <a:off x="4251753" y="3935777"/>
            <a:ext cx="3688492"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2.Cung tên</a:t>
            </a:r>
          </a:p>
        </p:txBody>
      </p:sp>
      <p:sp>
        <p:nvSpPr>
          <p:cNvPr id="5" name="Hình Bầu dục 4">
            <a:extLst>
              <a:ext uri="{FF2B5EF4-FFF2-40B4-BE49-F238E27FC236}">
                <a16:creationId xmlns:a16="http://schemas.microsoft.com/office/drawing/2014/main" id="{AEB34F7F-072C-426E-A28D-7D5406D3ED6C}"/>
              </a:ext>
            </a:extLst>
          </p:cNvPr>
          <p:cNvSpPr/>
          <p:nvPr/>
        </p:nvSpPr>
        <p:spPr>
          <a:xfrm>
            <a:off x="5138351" y="1542353"/>
            <a:ext cx="1915297" cy="188832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6">
            <a:extLst>
              <a:ext uri="{FF2B5EF4-FFF2-40B4-BE49-F238E27FC236}">
                <a16:creationId xmlns:a16="http://schemas.microsoft.com/office/drawing/2014/main" id="{FEBCBEC3-A520-47E3-9C78-397A672A6919}"/>
              </a:ext>
            </a:extLst>
          </p:cNvPr>
          <p:cNvSpPr/>
          <p:nvPr/>
        </p:nvSpPr>
        <p:spPr>
          <a:xfrm rot="1416581">
            <a:off x="-14073253" y="-8362123"/>
            <a:ext cx="16217848" cy="17305152"/>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16">
            <a:extLst>
              <a:ext uri="{FF2B5EF4-FFF2-40B4-BE49-F238E27FC236}">
                <a16:creationId xmlns:a16="http://schemas.microsoft.com/office/drawing/2014/main" id="{6A25D3C2-0653-4408-95AD-50D57CA1578E}"/>
              </a:ext>
            </a:extLst>
          </p:cNvPr>
          <p:cNvSpPr/>
          <p:nvPr/>
        </p:nvSpPr>
        <p:spPr>
          <a:xfrm rot="1416581">
            <a:off x="9354366" y="1230953"/>
            <a:ext cx="8712634" cy="12275743"/>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FC5FC87-A0B1-7C0A-6B74-776B3EEB7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714318">
            <a:off x="4931229" y="7940018"/>
            <a:ext cx="5579551" cy="5848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0735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FE685CBD-87FE-4791-A3D8-9217E45E8D65}"/>
              </a:ext>
            </a:extLst>
          </p:cNvPr>
          <p:cNvSpPr/>
          <p:nvPr/>
        </p:nvSpPr>
        <p:spPr>
          <a:xfrm>
            <a:off x="13842532" y="802628"/>
            <a:ext cx="6406991" cy="6536719"/>
          </a:xfrm>
          <a:prstGeom prst="roundRect">
            <a:avLst>
              <a:gd name="adj" fmla="val 7694"/>
            </a:avLst>
          </a:prstGeom>
          <a:solidFill>
            <a:srgbClr val="79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ACD61B04-0974-4FB2-ACE8-0431466FD90C}"/>
              </a:ext>
            </a:extLst>
          </p:cNvPr>
          <p:cNvSpPr/>
          <p:nvPr/>
        </p:nvSpPr>
        <p:spPr>
          <a:xfrm>
            <a:off x="-6420864" y="5594125"/>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3D7B6575-6F2C-48FD-8892-9D35E5FB2C23}"/>
              </a:ext>
            </a:extLst>
          </p:cNvPr>
          <p:cNvSpPr/>
          <p:nvPr/>
        </p:nvSpPr>
        <p:spPr>
          <a:xfrm>
            <a:off x="-7486003" y="4320498"/>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ình Bầu dục 14">
            <a:extLst>
              <a:ext uri="{FF2B5EF4-FFF2-40B4-BE49-F238E27FC236}">
                <a16:creationId xmlns:a16="http://schemas.microsoft.com/office/drawing/2014/main" id="{5FB053AE-ED3F-4B1A-AAF6-1373B940A5A5}"/>
              </a:ext>
            </a:extLst>
          </p:cNvPr>
          <p:cNvSpPr/>
          <p:nvPr/>
        </p:nvSpPr>
        <p:spPr>
          <a:xfrm>
            <a:off x="-4792112" y="1897533"/>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88DB0421-9488-4A9C-A61C-EC8445F9E369}"/>
              </a:ext>
            </a:extLst>
          </p:cNvPr>
          <p:cNvSpPr/>
          <p:nvPr/>
        </p:nvSpPr>
        <p:spPr>
          <a:xfrm>
            <a:off x="-3970091" y="2741039"/>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ình Bầu dục 4">
            <a:extLst>
              <a:ext uri="{FF2B5EF4-FFF2-40B4-BE49-F238E27FC236}">
                <a16:creationId xmlns:a16="http://schemas.microsoft.com/office/drawing/2014/main" id="{AEB34F7F-072C-426E-A28D-7D5406D3ED6C}"/>
              </a:ext>
            </a:extLst>
          </p:cNvPr>
          <p:cNvSpPr/>
          <p:nvPr/>
        </p:nvSpPr>
        <p:spPr>
          <a:xfrm>
            <a:off x="15223641" y="1542353"/>
            <a:ext cx="1915297" cy="188832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6">
            <a:extLst>
              <a:ext uri="{FF2B5EF4-FFF2-40B4-BE49-F238E27FC236}">
                <a16:creationId xmlns:a16="http://schemas.microsoft.com/office/drawing/2014/main" id="{FEBCBEC3-A520-47E3-9C78-397A672A6919}"/>
              </a:ext>
            </a:extLst>
          </p:cNvPr>
          <p:cNvSpPr/>
          <p:nvPr/>
        </p:nvSpPr>
        <p:spPr>
          <a:xfrm>
            <a:off x="0" y="0"/>
            <a:ext cx="12213780" cy="6858000"/>
          </a:xfrm>
          <a:prstGeom prst="rect">
            <a:avLst/>
          </a:pr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16">
            <a:extLst>
              <a:ext uri="{FF2B5EF4-FFF2-40B4-BE49-F238E27FC236}">
                <a16:creationId xmlns:a16="http://schemas.microsoft.com/office/drawing/2014/main" id="{6A25D3C2-0653-4408-95AD-50D57CA1578E}"/>
              </a:ext>
            </a:extLst>
          </p:cNvPr>
          <p:cNvSpPr/>
          <p:nvPr/>
        </p:nvSpPr>
        <p:spPr>
          <a:xfrm rot="1416581">
            <a:off x="18852849" y="1201475"/>
            <a:ext cx="8712634" cy="12275743"/>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ACF7D1-3795-4F20-A6D7-AFECFF312816}"/>
              </a:ext>
            </a:extLst>
          </p:cNvPr>
          <p:cNvSpPr/>
          <p:nvPr/>
        </p:nvSpPr>
        <p:spPr>
          <a:xfrm>
            <a:off x="6311357" y="15286762"/>
            <a:ext cx="1396457" cy="13438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D8B75B3-E932-48B9-A46A-11C1562765AC}"/>
              </a:ext>
            </a:extLst>
          </p:cNvPr>
          <p:cNvSpPr/>
          <p:nvPr/>
        </p:nvSpPr>
        <p:spPr>
          <a:xfrm>
            <a:off x="10504504" y="8578858"/>
            <a:ext cx="1396457" cy="13438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4F40A8-918D-B605-F9F6-4A9BC9482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148" y="739128"/>
            <a:ext cx="3129885" cy="31111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a:extLst>
              <a:ext uri="{FF2B5EF4-FFF2-40B4-BE49-F238E27FC236}">
                <a16:creationId xmlns:a16="http://schemas.microsoft.com/office/drawing/2014/main" id="{46CD5C8D-BEB5-44E0-0F56-0D83AE965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117" y="3883945"/>
            <a:ext cx="2841834" cy="28418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 name="Hộp Văn bản 29">
            <a:extLst>
              <a:ext uri="{FF2B5EF4-FFF2-40B4-BE49-F238E27FC236}">
                <a16:creationId xmlns:a16="http://schemas.microsoft.com/office/drawing/2014/main" id="{68C40C76-3E6C-4217-363F-CC62CB3A1CE7}"/>
              </a:ext>
            </a:extLst>
          </p:cNvPr>
          <p:cNvSpPr txBox="1"/>
          <p:nvPr/>
        </p:nvSpPr>
        <p:spPr>
          <a:xfrm>
            <a:off x="-6286096" y="311113"/>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1.Máy bắn đá</a:t>
            </a:r>
          </a:p>
        </p:txBody>
      </p:sp>
      <p:pic>
        <p:nvPicPr>
          <p:cNvPr id="24" name="Picture 23">
            <a:extLst>
              <a:ext uri="{FF2B5EF4-FFF2-40B4-BE49-F238E27FC236}">
                <a16:creationId xmlns:a16="http://schemas.microsoft.com/office/drawing/2014/main" id="{DF0057A8-6238-03DF-690B-AA952A17D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73" y="1224514"/>
            <a:ext cx="5347307" cy="5251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Hộp Văn bản 2">
            <a:extLst>
              <a:ext uri="{FF2B5EF4-FFF2-40B4-BE49-F238E27FC236}">
                <a16:creationId xmlns:a16="http://schemas.microsoft.com/office/drawing/2014/main" id="{64153E8E-F101-4DF6-3BCC-2DA3C2CE4D0F}"/>
              </a:ext>
            </a:extLst>
          </p:cNvPr>
          <p:cNvSpPr txBox="1"/>
          <p:nvPr/>
        </p:nvSpPr>
        <p:spPr>
          <a:xfrm>
            <a:off x="1152446" y="342528"/>
            <a:ext cx="3688492"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2.Cung tên</a:t>
            </a:r>
          </a:p>
        </p:txBody>
      </p:sp>
      <p:grpSp>
        <p:nvGrpSpPr>
          <p:cNvPr id="38" name="Group 37">
            <a:extLst>
              <a:ext uri="{FF2B5EF4-FFF2-40B4-BE49-F238E27FC236}">
                <a16:creationId xmlns:a16="http://schemas.microsoft.com/office/drawing/2014/main" id="{90EBEF62-6854-A332-AF13-9C4CD3BED7DF}"/>
              </a:ext>
            </a:extLst>
          </p:cNvPr>
          <p:cNvGrpSpPr/>
          <p:nvPr/>
        </p:nvGrpSpPr>
        <p:grpSpPr>
          <a:xfrm>
            <a:off x="6006546" y="2425344"/>
            <a:ext cx="5659304" cy="3477875"/>
            <a:chOff x="6006546" y="2425344"/>
            <a:chExt cx="5659304" cy="3477875"/>
          </a:xfrm>
        </p:grpSpPr>
        <p:sp>
          <p:nvSpPr>
            <p:cNvPr id="27" name="TextBox 26">
              <a:extLst>
                <a:ext uri="{FF2B5EF4-FFF2-40B4-BE49-F238E27FC236}">
                  <a16:creationId xmlns:a16="http://schemas.microsoft.com/office/drawing/2014/main" id="{71C8BE20-426C-A398-C37C-DE9E3A2DCDDF}"/>
                </a:ext>
              </a:extLst>
            </p:cNvPr>
            <p:cNvSpPr txBox="1"/>
            <p:nvPr/>
          </p:nvSpPr>
          <p:spPr>
            <a:xfrm>
              <a:off x="6396243" y="2425344"/>
              <a:ext cx="5269607" cy="3477875"/>
            </a:xfrm>
            <a:prstGeom prst="rect">
              <a:avLst/>
            </a:prstGeom>
            <a:noFill/>
          </p:spPr>
          <p:txBody>
            <a:bodyPr wrap="square" rtlCol="0">
              <a:spAutoFit/>
            </a:bodyPr>
            <a:lstStyle/>
            <a:p>
              <a:pPr algn="ctr"/>
              <a:r>
                <a:rPr lang="en-US" sz="4400"/>
                <a:t>  Nhìn vào ảnh bạn nào có thể cho mình biết cách mà mũi tên được bắn đi như thế nào?</a:t>
              </a:r>
              <a:endParaRPr lang="vi-VN" sz="4400"/>
            </a:p>
          </p:txBody>
        </p:sp>
        <p:pic>
          <p:nvPicPr>
            <p:cNvPr id="35" name="Picture 34">
              <a:extLst>
                <a:ext uri="{FF2B5EF4-FFF2-40B4-BE49-F238E27FC236}">
                  <a16:creationId xmlns:a16="http://schemas.microsoft.com/office/drawing/2014/main" id="{38970963-9E4C-7B3D-6E70-2DEDB26DF4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06546" y="2425344"/>
              <a:ext cx="1515499" cy="799513"/>
            </a:xfrm>
            <a:prstGeom prst="rect">
              <a:avLst/>
            </a:prstGeom>
          </p:spPr>
        </p:pic>
      </p:grpSp>
      <p:sp>
        <p:nvSpPr>
          <p:cNvPr id="36" name="Hộp Văn bản 2">
            <a:extLst>
              <a:ext uri="{FF2B5EF4-FFF2-40B4-BE49-F238E27FC236}">
                <a16:creationId xmlns:a16="http://schemas.microsoft.com/office/drawing/2014/main" id="{44957352-0071-C504-0D97-55A8C247EA15}"/>
              </a:ext>
            </a:extLst>
          </p:cNvPr>
          <p:cNvSpPr txBox="1"/>
          <p:nvPr/>
        </p:nvSpPr>
        <p:spPr>
          <a:xfrm>
            <a:off x="14337043" y="3670963"/>
            <a:ext cx="3688492"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2.Cung tên</a:t>
            </a:r>
          </a:p>
        </p:txBody>
      </p:sp>
      <p:pic>
        <p:nvPicPr>
          <p:cNvPr id="37" name="Picture 36">
            <a:extLst>
              <a:ext uri="{FF2B5EF4-FFF2-40B4-BE49-F238E27FC236}">
                <a16:creationId xmlns:a16="http://schemas.microsoft.com/office/drawing/2014/main" id="{F41B1711-A773-871E-7558-C5BF5DA87F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923258">
            <a:off x="6006546" y="7287727"/>
            <a:ext cx="5091712"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804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FEBCBEC3-A520-47E3-9C78-397A672A6919}"/>
              </a:ext>
            </a:extLst>
          </p:cNvPr>
          <p:cNvSpPr/>
          <p:nvPr/>
        </p:nvSpPr>
        <p:spPr>
          <a:xfrm>
            <a:off x="0" y="0"/>
            <a:ext cx="12213780" cy="6858000"/>
          </a:xfrm>
          <a:prstGeom prst="rect">
            <a:avLst/>
          </a:pr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id="{41EA26A0-6727-485B-AC51-32E151947FB0}"/>
              </a:ext>
            </a:extLst>
          </p:cNvPr>
          <p:cNvSpPr/>
          <p:nvPr/>
        </p:nvSpPr>
        <p:spPr>
          <a:xfrm>
            <a:off x="0" y="0"/>
            <a:ext cx="12213780" cy="1093071"/>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ộp Văn bản 2">
            <a:extLst>
              <a:ext uri="{FF2B5EF4-FFF2-40B4-BE49-F238E27FC236}">
                <a16:creationId xmlns:a16="http://schemas.microsoft.com/office/drawing/2014/main" id="{07C2F909-DAFF-410F-8C09-40DC876F1E6A}"/>
              </a:ext>
            </a:extLst>
          </p:cNvPr>
          <p:cNvSpPr txBox="1"/>
          <p:nvPr/>
        </p:nvSpPr>
        <p:spPr>
          <a:xfrm>
            <a:off x="109327" y="207409"/>
            <a:ext cx="6202030"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 Cung tên</a:t>
            </a:r>
          </a:p>
        </p:txBody>
      </p:sp>
      <p:sp>
        <p:nvSpPr>
          <p:cNvPr id="19" name="Hộp Văn bản 30">
            <a:extLst>
              <a:ext uri="{FF2B5EF4-FFF2-40B4-BE49-F238E27FC236}">
                <a16:creationId xmlns:a16="http://schemas.microsoft.com/office/drawing/2014/main" id="{63101A40-C426-419A-AF2C-8227D4C683D3}"/>
              </a:ext>
            </a:extLst>
          </p:cNvPr>
          <p:cNvSpPr txBox="1"/>
          <p:nvPr/>
        </p:nvSpPr>
        <p:spPr>
          <a:xfrm>
            <a:off x="5663139" y="-1542780"/>
            <a:ext cx="334060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Thuyết trình ở đây</a:t>
            </a:r>
          </a:p>
        </p:txBody>
      </p:sp>
      <p:sp>
        <p:nvSpPr>
          <p:cNvPr id="9" name="Oval 8">
            <a:extLst>
              <a:ext uri="{FF2B5EF4-FFF2-40B4-BE49-F238E27FC236}">
                <a16:creationId xmlns:a16="http://schemas.microsoft.com/office/drawing/2014/main" id="{7EEF703D-EA0B-4B21-B1C4-4A46A07A0FE9}"/>
              </a:ext>
            </a:extLst>
          </p:cNvPr>
          <p:cNvSpPr/>
          <p:nvPr/>
        </p:nvSpPr>
        <p:spPr>
          <a:xfrm>
            <a:off x="4118210" y="5304147"/>
            <a:ext cx="1396457" cy="13438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549FD9-B122-44B5-9AA9-A87F53CCB7B6}"/>
              </a:ext>
            </a:extLst>
          </p:cNvPr>
          <p:cNvSpPr/>
          <p:nvPr/>
        </p:nvSpPr>
        <p:spPr>
          <a:xfrm>
            <a:off x="423244" y="1368522"/>
            <a:ext cx="1396457" cy="13438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D7A8223-3D49-4549-B3AF-F7877C546F25}"/>
              </a:ext>
            </a:extLst>
          </p:cNvPr>
          <p:cNvSpPr/>
          <p:nvPr/>
        </p:nvSpPr>
        <p:spPr>
          <a:xfrm>
            <a:off x="-4683928" y="-4465296"/>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97C89E-82A4-40E8-B996-6D9053577D09}"/>
              </a:ext>
            </a:extLst>
          </p:cNvPr>
          <p:cNvSpPr/>
          <p:nvPr/>
        </p:nvSpPr>
        <p:spPr>
          <a:xfrm>
            <a:off x="12755069" y="7823541"/>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59160B4F-26EA-44C6-A4A4-FB2287796CDD}"/>
              </a:ext>
            </a:extLst>
          </p:cNvPr>
          <p:cNvSpPr/>
          <p:nvPr/>
        </p:nvSpPr>
        <p:spPr>
          <a:xfrm>
            <a:off x="-5742680" y="2040466"/>
            <a:ext cx="2731911" cy="2880669"/>
          </a:xfrm>
          <a:prstGeom prst="roundRect">
            <a:avLst>
              <a:gd name="adj" fmla="val 1164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E2D4DE-C9B2-4C27-A6CC-CC0FC60109AF}"/>
              </a:ext>
            </a:extLst>
          </p:cNvPr>
          <p:cNvSpPr/>
          <p:nvPr/>
        </p:nvSpPr>
        <p:spPr>
          <a:xfrm>
            <a:off x="-5485633" y="2275246"/>
            <a:ext cx="2269374" cy="240954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ộp Văn bản 29">
            <a:extLst>
              <a:ext uri="{FF2B5EF4-FFF2-40B4-BE49-F238E27FC236}">
                <a16:creationId xmlns:a16="http://schemas.microsoft.com/office/drawing/2014/main" id="{2D72DEDA-565A-418C-A549-40150E93C49A}"/>
              </a:ext>
            </a:extLst>
          </p:cNvPr>
          <p:cNvSpPr txBox="1"/>
          <p:nvPr/>
        </p:nvSpPr>
        <p:spPr>
          <a:xfrm>
            <a:off x="13758129" y="2275246"/>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Nội dung 3</a:t>
            </a:r>
          </a:p>
        </p:txBody>
      </p:sp>
      <p:sp>
        <p:nvSpPr>
          <p:cNvPr id="26" name="Hộp Văn bản 30">
            <a:extLst>
              <a:ext uri="{FF2B5EF4-FFF2-40B4-BE49-F238E27FC236}">
                <a16:creationId xmlns:a16="http://schemas.microsoft.com/office/drawing/2014/main" id="{1F7B16A1-DD15-4CAB-97FB-B5DDC9C8824E}"/>
              </a:ext>
            </a:extLst>
          </p:cNvPr>
          <p:cNvSpPr txBox="1"/>
          <p:nvPr/>
        </p:nvSpPr>
        <p:spPr>
          <a:xfrm>
            <a:off x="17508532" y="2983132"/>
            <a:ext cx="334060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Ghi chú nội dung 3</a:t>
            </a:r>
          </a:p>
        </p:txBody>
      </p:sp>
      <p:pic>
        <p:nvPicPr>
          <p:cNvPr id="3" name="Picture 2">
            <a:extLst>
              <a:ext uri="{FF2B5EF4-FFF2-40B4-BE49-F238E27FC236}">
                <a16:creationId xmlns:a16="http://schemas.microsoft.com/office/drawing/2014/main" id="{DE07D175-452C-D1E2-F4CE-5B15DFE1A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55" y="1466435"/>
            <a:ext cx="5091712"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1BB842D2-0FB5-938F-ADF8-7A217F71ACC8}"/>
              </a:ext>
            </a:extLst>
          </p:cNvPr>
          <p:cNvSpPr txBox="1"/>
          <p:nvPr/>
        </p:nvSpPr>
        <p:spPr>
          <a:xfrm>
            <a:off x="6096000" y="1828800"/>
            <a:ext cx="5437239" cy="2862322"/>
          </a:xfrm>
          <a:prstGeom prst="rect">
            <a:avLst/>
          </a:prstGeom>
          <a:noFill/>
        </p:spPr>
        <p:txBody>
          <a:bodyPr wrap="square" rtlCol="0">
            <a:spAutoFit/>
          </a:bodyPr>
          <a:lstStyle/>
          <a:p>
            <a:r>
              <a:rPr lang="en-US" sz="3600"/>
              <a:t>	Mũi tên bắn ra được nhờ lực kéo của tay cung biến dạng, dây cung căng ra</a:t>
            </a:r>
          </a:p>
          <a:p>
            <a:r>
              <a:rPr lang="en-US" sz="3600"/>
              <a:t>	Lực căng của dây (lực đàn hồi) làm mũi tên bay đi</a:t>
            </a:r>
            <a:endParaRPr lang="vi-VN" sz="3600"/>
          </a:p>
        </p:txBody>
      </p:sp>
      <p:sp>
        <p:nvSpPr>
          <p:cNvPr id="6" name="Arrow: Right 5">
            <a:extLst>
              <a:ext uri="{FF2B5EF4-FFF2-40B4-BE49-F238E27FC236}">
                <a16:creationId xmlns:a16="http://schemas.microsoft.com/office/drawing/2014/main" id="{6CFCC3D4-76EB-97A7-6DEC-EA9593A72149}"/>
              </a:ext>
            </a:extLst>
          </p:cNvPr>
          <p:cNvSpPr/>
          <p:nvPr/>
        </p:nvSpPr>
        <p:spPr>
          <a:xfrm>
            <a:off x="5937622" y="1828800"/>
            <a:ext cx="978408"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92148509-EDF7-8A05-D331-F99FDD36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799" y="9156614"/>
            <a:ext cx="6031947" cy="3903792"/>
          </a:xfrm>
          <a:prstGeom prst="rect">
            <a:avLst/>
          </a:prstGeom>
        </p:spPr>
      </p:pic>
    </p:spTree>
    <p:extLst>
      <p:ext uri="{BB962C8B-B14F-4D97-AF65-F5344CB8AC3E}">
        <p14:creationId xmlns:p14="http://schemas.microsoft.com/office/powerpoint/2010/main" val="368799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FEBCBEC3-A520-47E3-9C78-397A672A6919}"/>
              </a:ext>
            </a:extLst>
          </p:cNvPr>
          <p:cNvSpPr/>
          <p:nvPr/>
        </p:nvSpPr>
        <p:spPr>
          <a:xfrm>
            <a:off x="0" y="0"/>
            <a:ext cx="12213780" cy="6858000"/>
          </a:xfrm>
          <a:prstGeom prst="rect">
            <a:avLst/>
          </a:pr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id="{41EA26A0-6727-485B-AC51-32E151947FB0}"/>
              </a:ext>
            </a:extLst>
          </p:cNvPr>
          <p:cNvSpPr/>
          <p:nvPr/>
        </p:nvSpPr>
        <p:spPr>
          <a:xfrm>
            <a:off x="0" y="0"/>
            <a:ext cx="12213780" cy="1093071"/>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ộp Văn bản 2">
            <a:extLst>
              <a:ext uri="{FF2B5EF4-FFF2-40B4-BE49-F238E27FC236}">
                <a16:creationId xmlns:a16="http://schemas.microsoft.com/office/drawing/2014/main" id="{07C2F909-DAFF-410F-8C09-40DC876F1E6A}"/>
              </a:ext>
            </a:extLst>
          </p:cNvPr>
          <p:cNvSpPr txBox="1"/>
          <p:nvPr/>
        </p:nvSpPr>
        <p:spPr>
          <a:xfrm>
            <a:off x="109327" y="207409"/>
            <a:ext cx="6202030"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 Cung tên</a:t>
            </a:r>
          </a:p>
        </p:txBody>
      </p:sp>
      <p:sp>
        <p:nvSpPr>
          <p:cNvPr id="21" name="Oval 20">
            <a:extLst>
              <a:ext uri="{FF2B5EF4-FFF2-40B4-BE49-F238E27FC236}">
                <a16:creationId xmlns:a16="http://schemas.microsoft.com/office/drawing/2014/main" id="{1D7A8223-3D49-4549-B3AF-F7877C546F25}"/>
              </a:ext>
            </a:extLst>
          </p:cNvPr>
          <p:cNvSpPr/>
          <p:nvPr/>
        </p:nvSpPr>
        <p:spPr>
          <a:xfrm>
            <a:off x="-4683928" y="-4465296"/>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97C89E-82A4-40E8-B996-6D9053577D09}"/>
              </a:ext>
            </a:extLst>
          </p:cNvPr>
          <p:cNvSpPr/>
          <p:nvPr/>
        </p:nvSpPr>
        <p:spPr>
          <a:xfrm>
            <a:off x="12755069" y="7823541"/>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59160B4F-26EA-44C6-A4A4-FB2287796CDD}"/>
              </a:ext>
            </a:extLst>
          </p:cNvPr>
          <p:cNvSpPr/>
          <p:nvPr/>
        </p:nvSpPr>
        <p:spPr>
          <a:xfrm>
            <a:off x="-5742680" y="2040466"/>
            <a:ext cx="2731911" cy="2880669"/>
          </a:xfrm>
          <a:prstGeom prst="roundRect">
            <a:avLst>
              <a:gd name="adj" fmla="val 1164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E2D4DE-C9B2-4C27-A6CC-CC0FC60109AF}"/>
              </a:ext>
            </a:extLst>
          </p:cNvPr>
          <p:cNvSpPr/>
          <p:nvPr/>
        </p:nvSpPr>
        <p:spPr>
          <a:xfrm>
            <a:off x="-5485633" y="2275246"/>
            <a:ext cx="2269374" cy="240954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ộp Văn bản 29">
            <a:extLst>
              <a:ext uri="{FF2B5EF4-FFF2-40B4-BE49-F238E27FC236}">
                <a16:creationId xmlns:a16="http://schemas.microsoft.com/office/drawing/2014/main" id="{2D72DEDA-565A-418C-A549-40150E93C49A}"/>
              </a:ext>
            </a:extLst>
          </p:cNvPr>
          <p:cNvSpPr txBox="1"/>
          <p:nvPr/>
        </p:nvSpPr>
        <p:spPr>
          <a:xfrm>
            <a:off x="13758129" y="2275246"/>
            <a:ext cx="6615846"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3. Tên lửa phòng không</a:t>
            </a:r>
          </a:p>
        </p:txBody>
      </p:sp>
      <p:pic>
        <p:nvPicPr>
          <p:cNvPr id="11" name="Picture 10">
            <a:extLst>
              <a:ext uri="{FF2B5EF4-FFF2-40B4-BE49-F238E27FC236}">
                <a16:creationId xmlns:a16="http://schemas.microsoft.com/office/drawing/2014/main" id="{8BEFFA93-712F-2233-AB17-66B8D4BFD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34" y="1689014"/>
            <a:ext cx="10868166" cy="4573042"/>
          </a:xfrm>
          <a:prstGeom prst="rect">
            <a:avLst/>
          </a:prstGeom>
        </p:spPr>
      </p:pic>
    </p:spTree>
    <p:extLst>
      <p:ext uri="{BB962C8B-B14F-4D97-AF65-F5344CB8AC3E}">
        <p14:creationId xmlns:p14="http://schemas.microsoft.com/office/powerpoint/2010/main" val="2081874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FEBCBEC3-A520-47E3-9C78-397A672A6919}"/>
              </a:ext>
            </a:extLst>
          </p:cNvPr>
          <p:cNvSpPr/>
          <p:nvPr/>
        </p:nvSpPr>
        <p:spPr>
          <a:xfrm>
            <a:off x="0" y="0"/>
            <a:ext cx="12213780" cy="6858000"/>
          </a:xfrm>
          <a:prstGeom prst="rect">
            <a:avLst/>
          </a:prstGeom>
          <a:solidFill>
            <a:srgbClr val="FE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id="{41EA26A0-6727-485B-AC51-32E151947FB0}"/>
              </a:ext>
            </a:extLst>
          </p:cNvPr>
          <p:cNvSpPr/>
          <p:nvPr/>
        </p:nvSpPr>
        <p:spPr>
          <a:xfrm>
            <a:off x="0" y="0"/>
            <a:ext cx="1221378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ộp Văn bản 2">
            <a:extLst>
              <a:ext uri="{FF2B5EF4-FFF2-40B4-BE49-F238E27FC236}">
                <a16:creationId xmlns:a16="http://schemas.microsoft.com/office/drawing/2014/main" id="{07C2F909-DAFF-410F-8C09-40DC876F1E6A}"/>
              </a:ext>
            </a:extLst>
          </p:cNvPr>
          <p:cNvSpPr txBox="1"/>
          <p:nvPr/>
        </p:nvSpPr>
        <p:spPr>
          <a:xfrm>
            <a:off x="109327" y="-2211941"/>
            <a:ext cx="6202030"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 Cung tên</a:t>
            </a:r>
          </a:p>
        </p:txBody>
      </p:sp>
      <p:sp>
        <p:nvSpPr>
          <p:cNvPr id="9" name="Oval 8">
            <a:extLst>
              <a:ext uri="{FF2B5EF4-FFF2-40B4-BE49-F238E27FC236}">
                <a16:creationId xmlns:a16="http://schemas.microsoft.com/office/drawing/2014/main" id="{7EEF703D-EA0B-4B21-B1C4-4A46A07A0FE9}"/>
              </a:ext>
            </a:extLst>
          </p:cNvPr>
          <p:cNvSpPr/>
          <p:nvPr/>
        </p:nvSpPr>
        <p:spPr>
          <a:xfrm>
            <a:off x="14426657" y="5152162"/>
            <a:ext cx="1396457" cy="13438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549FD9-B122-44B5-9AA9-A87F53CCB7B6}"/>
              </a:ext>
            </a:extLst>
          </p:cNvPr>
          <p:cNvSpPr/>
          <p:nvPr/>
        </p:nvSpPr>
        <p:spPr>
          <a:xfrm>
            <a:off x="19953304" y="1225558"/>
            <a:ext cx="1396457" cy="13438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597BEB2-C087-4BDE-B71D-3D4D9A64228E}"/>
              </a:ext>
            </a:extLst>
          </p:cNvPr>
          <p:cNvSpPr/>
          <p:nvPr/>
        </p:nvSpPr>
        <p:spPr>
          <a:xfrm>
            <a:off x="-1855667" y="-1679566"/>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A2CEA-FE0B-412E-AFAA-7DA05BA98064}"/>
              </a:ext>
            </a:extLst>
          </p:cNvPr>
          <p:cNvSpPr/>
          <p:nvPr/>
        </p:nvSpPr>
        <p:spPr>
          <a:xfrm>
            <a:off x="10139459" y="4633774"/>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29">
            <a:extLst>
              <a:ext uri="{FF2B5EF4-FFF2-40B4-BE49-F238E27FC236}">
                <a16:creationId xmlns:a16="http://schemas.microsoft.com/office/drawing/2014/main" id="{0132F9AA-DD2A-4C92-ABA4-6499A2657373}"/>
              </a:ext>
            </a:extLst>
          </p:cNvPr>
          <p:cNvSpPr txBox="1"/>
          <p:nvPr/>
        </p:nvSpPr>
        <p:spPr>
          <a:xfrm>
            <a:off x="3778218" y="2450132"/>
            <a:ext cx="4657344" cy="1323439"/>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3. Tên lửa phòng không</a:t>
            </a:r>
          </a:p>
        </p:txBody>
      </p:sp>
      <p:pic>
        <p:nvPicPr>
          <p:cNvPr id="5" name="Picture 4">
            <a:extLst>
              <a:ext uri="{FF2B5EF4-FFF2-40B4-BE49-F238E27FC236}">
                <a16:creationId xmlns:a16="http://schemas.microsoft.com/office/drawing/2014/main" id="{1F3342A0-9984-97B8-02B7-111A9927A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961564">
            <a:off x="-8911108" y="2156991"/>
            <a:ext cx="4798559" cy="3331617"/>
          </a:xfrm>
          <a:prstGeom prst="rect">
            <a:avLst/>
          </a:prstGeom>
        </p:spPr>
      </p:pic>
      <p:pic>
        <p:nvPicPr>
          <p:cNvPr id="6" name="Picture 5">
            <a:extLst>
              <a:ext uri="{FF2B5EF4-FFF2-40B4-BE49-F238E27FC236}">
                <a16:creationId xmlns:a16="http://schemas.microsoft.com/office/drawing/2014/main" id="{D28653AD-4B8D-CE16-AFDF-87B7B628E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3963" y="1142479"/>
            <a:ext cx="10868166" cy="4573042"/>
          </a:xfrm>
          <a:prstGeom prst="rect">
            <a:avLst/>
          </a:prstGeom>
        </p:spPr>
      </p:pic>
    </p:spTree>
    <p:extLst>
      <p:ext uri="{BB962C8B-B14F-4D97-AF65-F5344CB8AC3E}">
        <p14:creationId xmlns:p14="http://schemas.microsoft.com/office/powerpoint/2010/main" val="279517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41EA26A0-6727-485B-AC51-32E151947FB0}"/>
              </a:ext>
            </a:extLst>
          </p:cNvPr>
          <p:cNvSpPr/>
          <p:nvPr/>
        </p:nvSpPr>
        <p:spPr>
          <a:xfrm>
            <a:off x="0" y="0"/>
            <a:ext cx="1221378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8D378B3-2037-4CC6-BFC9-4FBB83B41A6C}"/>
              </a:ext>
            </a:extLst>
          </p:cNvPr>
          <p:cNvSpPr/>
          <p:nvPr/>
        </p:nvSpPr>
        <p:spPr>
          <a:xfrm>
            <a:off x="438150" y="769581"/>
            <a:ext cx="5378450" cy="5839311"/>
          </a:xfrm>
          <a:prstGeom prst="roundRect">
            <a:avLst>
              <a:gd name="adj" fmla="val 620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Oval 2">
            <a:extLst>
              <a:ext uri="{FF2B5EF4-FFF2-40B4-BE49-F238E27FC236}">
                <a16:creationId xmlns:a16="http://schemas.microsoft.com/office/drawing/2014/main" id="{A597BEB2-C087-4BDE-B71D-3D4D9A64228E}"/>
              </a:ext>
            </a:extLst>
          </p:cNvPr>
          <p:cNvSpPr/>
          <p:nvPr/>
        </p:nvSpPr>
        <p:spPr>
          <a:xfrm>
            <a:off x="-2821532" y="-2932302"/>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A2CEA-FE0B-412E-AFAA-7DA05BA98064}"/>
              </a:ext>
            </a:extLst>
          </p:cNvPr>
          <p:cNvSpPr/>
          <p:nvPr/>
        </p:nvSpPr>
        <p:spPr>
          <a:xfrm>
            <a:off x="10484797" y="5002074"/>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29">
            <a:extLst>
              <a:ext uri="{FF2B5EF4-FFF2-40B4-BE49-F238E27FC236}">
                <a16:creationId xmlns:a16="http://schemas.microsoft.com/office/drawing/2014/main" id="{0132F9AA-DD2A-4C92-ABA4-6499A2657373}"/>
              </a:ext>
            </a:extLst>
          </p:cNvPr>
          <p:cNvSpPr txBox="1"/>
          <p:nvPr/>
        </p:nvSpPr>
        <p:spPr>
          <a:xfrm>
            <a:off x="812857" y="30848"/>
            <a:ext cx="6527493"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3. Tên lửa phòng không</a:t>
            </a:r>
          </a:p>
        </p:txBody>
      </p:sp>
      <p:sp>
        <p:nvSpPr>
          <p:cNvPr id="15" name="Hộp Văn bản 30">
            <a:extLst>
              <a:ext uri="{FF2B5EF4-FFF2-40B4-BE49-F238E27FC236}">
                <a16:creationId xmlns:a16="http://schemas.microsoft.com/office/drawing/2014/main" id="{103B73FB-3971-4F2A-8823-49A0E2365034}"/>
              </a:ext>
            </a:extLst>
          </p:cNvPr>
          <p:cNvSpPr txBox="1"/>
          <p:nvPr/>
        </p:nvSpPr>
        <p:spPr>
          <a:xfrm>
            <a:off x="202139" y="1356280"/>
            <a:ext cx="3340608" cy="369332"/>
          </a:xfrm>
          <a:prstGeom prst="rect">
            <a:avLst/>
          </a:prstGeom>
          <a:noFill/>
        </p:spPr>
        <p:txBody>
          <a:bodyPr wrap="square" rtlCol="0">
            <a:spAutoFit/>
          </a:bodyPr>
          <a:lstStyle/>
          <a:p>
            <a:pPr algn="ctr"/>
            <a:endParaRPr lang="en-US">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B9DBB635-9E00-40F3-B41E-6652982392BB}"/>
              </a:ext>
            </a:extLst>
          </p:cNvPr>
          <p:cNvSpPr/>
          <p:nvPr/>
        </p:nvSpPr>
        <p:spPr>
          <a:xfrm>
            <a:off x="10178346" y="-2547512"/>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C40E7F-ABA5-458A-85D5-3B7C61E897B2}"/>
              </a:ext>
            </a:extLst>
          </p:cNvPr>
          <p:cNvSpPr/>
          <p:nvPr/>
        </p:nvSpPr>
        <p:spPr>
          <a:xfrm>
            <a:off x="10322526" y="4973516"/>
            <a:ext cx="526553" cy="5196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7F2631-E53C-4AD8-9C09-D1575FD7C6F1}"/>
              </a:ext>
            </a:extLst>
          </p:cNvPr>
          <p:cNvSpPr/>
          <p:nvPr/>
        </p:nvSpPr>
        <p:spPr>
          <a:xfrm>
            <a:off x="6957264" y="1087311"/>
            <a:ext cx="428828" cy="4227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184DB02-FB74-4073-9038-F7358F9026DF}"/>
              </a:ext>
            </a:extLst>
          </p:cNvPr>
          <p:cNvSpPr/>
          <p:nvPr/>
        </p:nvSpPr>
        <p:spPr>
          <a:xfrm>
            <a:off x="6389887" y="5646947"/>
            <a:ext cx="428828" cy="4227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5FE746-577D-45DF-8410-6577F8621E12}"/>
              </a:ext>
            </a:extLst>
          </p:cNvPr>
          <p:cNvSpPr/>
          <p:nvPr/>
        </p:nvSpPr>
        <p:spPr>
          <a:xfrm>
            <a:off x="8715987" y="5101274"/>
            <a:ext cx="428828" cy="4227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73F657E-332B-4D3B-BB07-2788A847B523}"/>
              </a:ext>
            </a:extLst>
          </p:cNvPr>
          <p:cNvSpPr/>
          <p:nvPr/>
        </p:nvSpPr>
        <p:spPr>
          <a:xfrm>
            <a:off x="11263078" y="2473154"/>
            <a:ext cx="392625" cy="4227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0083A77-EDED-4B94-BC9F-5119ED6C838A}"/>
              </a:ext>
            </a:extLst>
          </p:cNvPr>
          <p:cNvSpPr/>
          <p:nvPr/>
        </p:nvSpPr>
        <p:spPr>
          <a:xfrm>
            <a:off x="9008350" y="1267828"/>
            <a:ext cx="392625" cy="4227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995F26D-3572-4E73-B7E3-28C51571A2A4}"/>
              </a:ext>
            </a:extLst>
          </p:cNvPr>
          <p:cNvSpPr/>
          <p:nvPr/>
        </p:nvSpPr>
        <p:spPr>
          <a:xfrm>
            <a:off x="5907542" y="2895904"/>
            <a:ext cx="428828" cy="4227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95C4782-31D5-46DA-8CE9-1D33D9EB43AD}"/>
              </a:ext>
            </a:extLst>
          </p:cNvPr>
          <p:cNvSpPr/>
          <p:nvPr/>
        </p:nvSpPr>
        <p:spPr>
          <a:xfrm>
            <a:off x="9785721" y="384791"/>
            <a:ext cx="392625" cy="4227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3113D5A-14AF-4E46-9EE7-6ED09705D543}"/>
              </a:ext>
            </a:extLst>
          </p:cNvPr>
          <p:cNvSpPr txBox="1"/>
          <p:nvPr/>
        </p:nvSpPr>
        <p:spPr>
          <a:xfrm>
            <a:off x="7454320" y="-3843903"/>
            <a:ext cx="8547679"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4. Tàu ngầm hải quân Việt Nam</a:t>
            </a:r>
          </a:p>
        </p:txBody>
      </p:sp>
      <p:sp>
        <p:nvSpPr>
          <p:cNvPr id="6" name="TextBox 5">
            <a:extLst>
              <a:ext uri="{FF2B5EF4-FFF2-40B4-BE49-F238E27FC236}">
                <a16:creationId xmlns:a16="http://schemas.microsoft.com/office/drawing/2014/main" id="{5BE8B4E2-9F54-B9B0-7EC4-FE2DAF1BE57D}"/>
              </a:ext>
            </a:extLst>
          </p:cNvPr>
          <p:cNvSpPr txBox="1"/>
          <p:nvPr/>
        </p:nvSpPr>
        <p:spPr>
          <a:xfrm>
            <a:off x="701748" y="1192331"/>
            <a:ext cx="4802051" cy="5016758"/>
          </a:xfrm>
          <a:prstGeom prst="rect">
            <a:avLst/>
          </a:prstGeom>
          <a:noFill/>
        </p:spPr>
        <p:txBody>
          <a:bodyPr wrap="square" rtlCol="0">
            <a:spAutoFit/>
          </a:bodyPr>
          <a:lstStyle/>
          <a:p>
            <a:pPr algn="ctr"/>
            <a:r>
              <a:rPr lang="vi-VN" sz="4000">
                <a:solidFill>
                  <a:schemeClr val="accent3"/>
                </a:solidFill>
              </a:rPr>
              <a:t>H</a:t>
            </a:r>
            <a:r>
              <a:rPr lang="vi-VN" sz="4000" b="0" i="0">
                <a:solidFill>
                  <a:schemeClr val="accent3"/>
                </a:solidFill>
                <a:effectLst/>
              </a:rPr>
              <a:t>ệ thống phát và thu sóng điện từ kết hợp với các thuật toán quỹ đạo để phát hiện tên lửa mục tiêu và điều khiển hệ thống tên lửa trúng mục tiêu.</a:t>
            </a:r>
            <a:endParaRPr lang="vi-VN" sz="4000">
              <a:solidFill>
                <a:schemeClr val="accent3"/>
              </a:solidFill>
            </a:endParaRPr>
          </a:p>
        </p:txBody>
      </p:sp>
      <p:pic>
        <p:nvPicPr>
          <p:cNvPr id="14" name="Picture 13">
            <a:extLst>
              <a:ext uri="{FF2B5EF4-FFF2-40B4-BE49-F238E27FC236}">
                <a16:creationId xmlns:a16="http://schemas.microsoft.com/office/drawing/2014/main" id="{7B8708D4-75D0-045F-5534-2E2AD208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692" y="1835805"/>
            <a:ext cx="4798559" cy="3331617"/>
          </a:xfrm>
          <a:prstGeom prst="rect">
            <a:avLst/>
          </a:prstGeom>
        </p:spPr>
      </p:pic>
    </p:spTree>
    <p:extLst>
      <p:ext uri="{BB962C8B-B14F-4D97-AF65-F5344CB8AC3E}">
        <p14:creationId xmlns:p14="http://schemas.microsoft.com/office/powerpoint/2010/main" val="276570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2BA6529-B6D5-B19C-986B-A80F87B1A5E6}"/>
              </a:ext>
            </a:extLst>
          </p:cNvPr>
          <p:cNvGrpSpPr/>
          <p:nvPr/>
        </p:nvGrpSpPr>
        <p:grpSpPr>
          <a:xfrm>
            <a:off x="58411" y="-7265079"/>
            <a:ext cx="5378450" cy="5839311"/>
            <a:chOff x="438150" y="769581"/>
            <a:chExt cx="5378450" cy="5839311"/>
          </a:xfrm>
        </p:grpSpPr>
        <p:sp>
          <p:nvSpPr>
            <p:cNvPr id="6" name="Rectangle: Rounded Corners 5">
              <a:extLst>
                <a:ext uri="{FF2B5EF4-FFF2-40B4-BE49-F238E27FC236}">
                  <a16:creationId xmlns:a16="http://schemas.microsoft.com/office/drawing/2014/main" id="{163EA19A-A8B7-0195-2A96-69C8C7CF2541}"/>
                </a:ext>
              </a:extLst>
            </p:cNvPr>
            <p:cNvSpPr/>
            <p:nvPr/>
          </p:nvSpPr>
          <p:spPr>
            <a:xfrm>
              <a:off x="438150" y="769581"/>
              <a:ext cx="5378450" cy="5839311"/>
            </a:xfrm>
            <a:prstGeom prst="roundRect">
              <a:avLst>
                <a:gd name="adj" fmla="val 620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TextBox 13">
              <a:extLst>
                <a:ext uri="{FF2B5EF4-FFF2-40B4-BE49-F238E27FC236}">
                  <a16:creationId xmlns:a16="http://schemas.microsoft.com/office/drawing/2014/main" id="{C2B19682-1B19-CE0F-96E8-37BC9CB83FFB}"/>
                </a:ext>
              </a:extLst>
            </p:cNvPr>
            <p:cNvSpPr txBox="1"/>
            <p:nvPr/>
          </p:nvSpPr>
          <p:spPr>
            <a:xfrm>
              <a:off x="701748" y="1192331"/>
              <a:ext cx="4802051" cy="5016758"/>
            </a:xfrm>
            <a:prstGeom prst="rect">
              <a:avLst/>
            </a:prstGeom>
            <a:noFill/>
          </p:spPr>
          <p:txBody>
            <a:bodyPr wrap="square" rtlCol="0">
              <a:spAutoFit/>
            </a:bodyPr>
            <a:lstStyle/>
            <a:p>
              <a:pPr algn="ctr"/>
              <a:r>
                <a:rPr lang="vi-VN" sz="4000" b="0" i="0">
                  <a:solidFill>
                    <a:schemeClr val="accent3"/>
                  </a:solidFill>
                  <a:effectLst/>
                </a:rPr>
                <a:t>hệ thống phát và thu sóng điện từ kết hợp với các thuật toán quỹ đạo để phát hiện tên lửa mục tiêu và điều khiển hệ thống tên lửa trúng mục tiêu.</a:t>
              </a:r>
              <a:endParaRPr lang="vi-VN" sz="4000">
                <a:solidFill>
                  <a:schemeClr val="accent3"/>
                </a:solidFill>
              </a:endParaRPr>
            </a:p>
          </p:txBody>
        </p:sp>
      </p:grpSp>
      <p:sp>
        <p:nvSpPr>
          <p:cNvPr id="8" name="Hình chữ nhật 7">
            <a:extLst>
              <a:ext uri="{FF2B5EF4-FFF2-40B4-BE49-F238E27FC236}">
                <a16:creationId xmlns:a16="http://schemas.microsoft.com/office/drawing/2014/main" id="{41EA26A0-6727-485B-AC51-32E151947FB0}"/>
              </a:ext>
            </a:extLst>
          </p:cNvPr>
          <p:cNvSpPr/>
          <p:nvPr/>
        </p:nvSpPr>
        <p:spPr>
          <a:xfrm>
            <a:off x="-21780" y="-16807"/>
            <a:ext cx="12213780" cy="6858000"/>
          </a:xfrm>
          <a:prstGeom prst="rect">
            <a:avLst/>
          </a:prstGeom>
          <a:solidFill>
            <a:srgbClr val="AC7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A2CEA-FE0B-412E-AFAA-7DA05BA98064}"/>
              </a:ext>
            </a:extLst>
          </p:cNvPr>
          <p:cNvSpPr/>
          <p:nvPr/>
        </p:nvSpPr>
        <p:spPr>
          <a:xfrm>
            <a:off x="12092732" y="6356740"/>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DBB635-9E00-40F3-B41E-6652982392BB}"/>
              </a:ext>
            </a:extLst>
          </p:cNvPr>
          <p:cNvSpPr/>
          <p:nvPr/>
        </p:nvSpPr>
        <p:spPr>
          <a:xfrm>
            <a:off x="11995857" y="-3483950"/>
            <a:ext cx="3929988" cy="390379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5BCDA0A-74AF-423C-9E5F-19F5ACFD06F7}"/>
              </a:ext>
            </a:extLst>
          </p:cNvPr>
          <p:cNvSpPr/>
          <p:nvPr/>
        </p:nvSpPr>
        <p:spPr>
          <a:xfrm>
            <a:off x="11581683" y="4136225"/>
            <a:ext cx="428828" cy="422750"/>
          </a:xfrm>
          <a:prstGeom prst="ellipse">
            <a:avLst/>
          </a:prstGeom>
          <a:solidFill>
            <a:srgbClr val="9A5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8197E9F-9327-4C05-8D29-206B5AB83F8A}"/>
              </a:ext>
            </a:extLst>
          </p:cNvPr>
          <p:cNvSpPr/>
          <p:nvPr/>
        </p:nvSpPr>
        <p:spPr>
          <a:xfrm>
            <a:off x="11585345" y="5013861"/>
            <a:ext cx="428828" cy="422750"/>
          </a:xfrm>
          <a:prstGeom prst="ellipse">
            <a:avLst/>
          </a:prstGeom>
          <a:solidFill>
            <a:srgbClr val="9A5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A35B392-11DF-407C-8188-4F55D18152C7}"/>
              </a:ext>
            </a:extLst>
          </p:cNvPr>
          <p:cNvSpPr/>
          <p:nvPr/>
        </p:nvSpPr>
        <p:spPr>
          <a:xfrm>
            <a:off x="11584650" y="1785060"/>
            <a:ext cx="392625" cy="422750"/>
          </a:xfrm>
          <a:prstGeom prst="ellipse">
            <a:avLst/>
          </a:prstGeom>
          <a:solidFill>
            <a:srgbClr val="9A5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0E6D8B48-B318-4A4D-9481-34F758B97B5D}"/>
              </a:ext>
            </a:extLst>
          </p:cNvPr>
          <p:cNvSpPr/>
          <p:nvPr/>
        </p:nvSpPr>
        <p:spPr>
          <a:xfrm>
            <a:off x="11599784" y="2547284"/>
            <a:ext cx="392625" cy="422750"/>
          </a:xfrm>
          <a:prstGeom prst="ellipse">
            <a:avLst/>
          </a:prstGeom>
          <a:solidFill>
            <a:srgbClr val="9A5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39537B7-AB5E-4D4F-988B-9068E222BF1A}"/>
              </a:ext>
            </a:extLst>
          </p:cNvPr>
          <p:cNvSpPr/>
          <p:nvPr/>
        </p:nvSpPr>
        <p:spPr>
          <a:xfrm>
            <a:off x="11599784" y="3284298"/>
            <a:ext cx="392625" cy="422750"/>
          </a:xfrm>
          <a:prstGeom prst="ellipse">
            <a:avLst/>
          </a:prstGeom>
          <a:solidFill>
            <a:srgbClr val="9A5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C467BAB-625F-489D-AFC7-655E4AA76089}"/>
              </a:ext>
            </a:extLst>
          </p:cNvPr>
          <p:cNvSpPr txBox="1"/>
          <p:nvPr/>
        </p:nvSpPr>
        <p:spPr>
          <a:xfrm>
            <a:off x="1483353" y="2787787"/>
            <a:ext cx="7907015"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4. Tàu ngầm hải quân Việt Nam</a:t>
            </a:r>
          </a:p>
        </p:txBody>
      </p:sp>
      <p:sp>
        <p:nvSpPr>
          <p:cNvPr id="89" name="Rectangle: Rounded Corners 88">
            <a:extLst>
              <a:ext uri="{FF2B5EF4-FFF2-40B4-BE49-F238E27FC236}">
                <a16:creationId xmlns:a16="http://schemas.microsoft.com/office/drawing/2014/main" id="{9E1CD038-5F0F-4034-8082-5DEFB9F20485}"/>
              </a:ext>
            </a:extLst>
          </p:cNvPr>
          <p:cNvSpPr/>
          <p:nvPr/>
        </p:nvSpPr>
        <p:spPr>
          <a:xfrm>
            <a:off x="1055914" y="-5417506"/>
            <a:ext cx="3200400" cy="3873175"/>
          </a:xfrm>
          <a:prstGeom prst="roundRect">
            <a:avLst>
              <a:gd name="adj" fmla="val 8504"/>
            </a:avLst>
          </a:prstGeom>
          <a:solidFill>
            <a:srgbClr val="AC7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211082A-25D1-427F-95B6-5773C0FEAC10}"/>
              </a:ext>
            </a:extLst>
          </p:cNvPr>
          <p:cNvSpPr txBox="1"/>
          <p:nvPr/>
        </p:nvSpPr>
        <p:spPr>
          <a:xfrm>
            <a:off x="4590463" y="8179280"/>
            <a:ext cx="5734202"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Ghi chú nội dung 4</a:t>
            </a:r>
          </a:p>
        </p:txBody>
      </p:sp>
      <p:sp>
        <p:nvSpPr>
          <p:cNvPr id="91" name="TextBox 90">
            <a:extLst>
              <a:ext uri="{FF2B5EF4-FFF2-40B4-BE49-F238E27FC236}">
                <a16:creationId xmlns:a16="http://schemas.microsoft.com/office/drawing/2014/main" id="{6BCE337E-B4C1-4468-A9AE-66355E1E3E4E}"/>
              </a:ext>
            </a:extLst>
          </p:cNvPr>
          <p:cNvSpPr txBox="1"/>
          <p:nvPr/>
        </p:nvSpPr>
        <p:spPr>
          <a:xfrm>
            <a:off x="4949160" y="13750325"/>
            <a:ext cx="5234522"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Thuyết trình ở đây nhé</a:t>
            </a:r>
          </a:p>
        </p:txBody>
      </p:sp>
      <p:sp>
        <p:nvSpPr>
          <p:cNvPr id="4" name="Hộp Văn bản 29">
            <a:extLst>
              <a:ext uri="{FF2B5EF4-FFF2-40B4-BE49-F238E27FC236}">
                <a16:creationId xmlns:a16="http://schemas.microsoft.com/office/drawing/2014/main" id="{7388212B-DF17-B749-CDD8-3F238875CD0C}"/>
              </a:ext>
            </a:extLst>
          </p:cNvPr>
          <p:cNvSpPr txBox="1"/>
          <p:nvPr/>
        </p:nvSpPr>
        <p:spPr>
          <a:xfrm>
            <a:off x="727254" y="-13302496"/>
            <a:ext cx="6527493"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3. Tên lửa phòng không</a:t>
            </a:r>
          </a:p>
        </p:txBody>
      </p:sp>
    </p:spTree>
    <p:extLst>
      <p:ext uri="{BB962C8B-B14F-4D97-AF65-F5344CB8AC3E}">
        <p14:creationId xmlns:p14="http://schemas.microsoft.com/office/powerpoint/2010/main" val="418467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41EA26A0-6727-485B-AC51-32E151947FB0}"/>
              </a:ext>
            </a:extLst>
          </p:cNvPr>
          <p:cNvSpPr/>
          <p:nvPr/>
        </p:nvSpPr>
        <p:spPr>
          <a:xfrm>
            <a:off x="-21780" y="-16807"/>
            <a:ext cx="12213780" cy="6858000"/>
          </a:xfrm>
          <a:prstGeom prst="rect">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E1DEF1-3027-4481-A8E5-90A3D25098A3}"/>
              </a:ext>
            </a:extLst>
          </p:cNvPr>
          <p:cNvSpPr/>
          <p:nvPr/>
        </p:nvSpPr>
        <p:spPr>
          <a:xfrm>
            <a:off x="2117267" y="-2252854"/>
            <a:ext cx="12213780" cy="1136370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08A5292-31D2-456E-98DE-83733FE1BE39}"/>
              </a:ext>
            </a:extLst>
          </p:cNvPr>
          <p:cNvSpPr/>
          <p:nvPr/>
        </p:nvSpPr>
        <p:spPr>
          <a:xfrm>
            <a:off x="517067" y="1475605"/>
            <a:ext cx="3200400" cy="3873175"/>
          </a:xfrm>
          <a:prstGeom prst="roundRect">
            <a:avLst>
              <a:gd name="adj" fmla="val 8504"/>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BF7ABAB-70DC-4B06-8637-1C1B69C95012}"/>
              </a:ext>
            </a:extLst>
          </p:cNvPr>
          <p:cNvSpPr txBox="1"/>
          <p:nvPr/>
        </p:nvSpPr>
        <p:spPr>
          <a:xfrm>
            <a:off x="3247802" y="1032285"/>
            <a:ext cx="9413864" cy="1569660"/>
          </a:xfrm>
          <a:prstGeom prst="rect">
            <a:avLst/>
          </a:prstGeom>
          <a:noFill/>
        </p:spPr>
        <p:txBody>
          <a:bodyPr wrap="square" rtlCol="0">
            <a:spAutoFit/>
          </a:bodyPr>
          <a:lstStyle/>
          <a:p>
            <a:pPr algn="ctr"/>
            <a:r>
              <a:rPr lang="en-US" sz="4800" b="1">
                <a:solidFill>
                  <a:srgbClr val="C7A1E3"/>
                </a:solidFill>
                <a:latin typeface="Arial" panose="020B0604020202020204" pitchFamily="34" charset="0"/>
                <a:cs typeface="Arial" panose="020B0604020202020204" pitchFamily="34" charset="0"/>
              </a:rPr>
              <a:t>4. Tàu ngầm hải quân  </a:t>
            </a:r>
          </a:p>
          <a:p>
            <a:pPr algn="ctr"/>
            <a:r>
              <a:rPr lang="en-US" sz="4800" b="1">
                <a:solidFill>
                  <a:srgbClr val="C7A1E3"/>
                </a:solidFill>
                <a:latin typeface="Arial" panose="020B0604020202020204" pitchFamily="34" charset="0"/>
                <a:cs typeface="Arial" panose="020B0604020202020204" pitchFamily="34" charset="0"/>
              </a:rPr>
              <a:t>Việt Nam</a:t>
            </a:r>
          </a:p>
        </p:txBody>
      </p:sp>
      <p:sp>
        <p:nvSpPr>
          <p:cNvPr id="19" name="TextBox 18">
            <a:extLst>
              <a:ext uri="{FF2B5EF4-FFF2-40B4-BE49-F238E27FC236}">
                <a16:creationId xmlns:a16="http://schemas.microsoft.com/office/drawing/2014/main" id="{AEE4D39D-A51F-4AA6-97B5-E70AD46F0620}"/>
              </a:ext>
            </a:extLst>
          </p:cNvPr>
          <p:cNvSpPr txBox="1"/>
          <p:nvPr/>
        </p:nvSpPr>
        <p:spPr>
          <a:xfrm>
            <a:off x="3833748" y="2935138"/>
            <a:ext cx="9097341" cy="954107"/>
          </a:xfrm>
          <a:prstGeom prst="rect">
            <a:avLst/>
          </a:prstGeom>
          <a:noFill/>
        </p:spPr>
        <p:txBody>
          <a:bodyPr wrap="square" rtlCol="0">
            <a:spAutoFit/>
          </a:bodyPr>
          <a:lstStyle/>
          <a:p>
            <a:r>
              <a:rPr lang="vi-VN" sz="2800">
                <a:solidFill>
                  <a:srgbClr val="C7A1E3"/>
                </a:solidFill>
                <a:latin typeface="Arial" panose="020B0604020202020204" pitchFamily="34" charset="0"/>
                <a:cs typeface="Arial" panose="020B0604020202020204" pitchFamily="34" charset="0"/>
              </a:rPr>
              <a:t>Tàu ngầm quân sự hoạt động dựa trên định luật Archimedes, nguyên lý Pascal, năng lượng hạt nhân.</a:t>
            </a:r>
            <a:endParaRPr lang="en-US" sz="2800">
              <a:solidFill>
                <a:srgbClr val="C7A1E3"/>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9F8408D1-7663-9D11-0B85-93101E20BE34}"/>
              </a:ext>
            </a:extLst>
          </p:cNvPr>
          <p:cNvSpPr/>
          <p:nvPr/>
        </p:nvSpPr>
        <p:spPr>
          <a:xfrm>
            <a:off x="-10678169" y="-8790131"/>
            <a:ext cx="5991368" cy="65372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E1AB0EF6-FCD4-78BB-224F-9357E3B40986}"/>
              </a:ext>
            </a:extLst>
          </p:cNvPr>
          <p:cNvSpPr/>
          <p:nvPr/>
        </p:nvSpPr>
        <p:spPr>
          <a:xfrm>
            <a:off x="17754218" y="6858000"/>
            <a:ext cx="8934734" cy="45890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C37CC574-1BB0-D2C5-EC7F-0C8C4637C474}"/>
              </a:ext>
            </a:extLst>
          </p:cNvPr>
          <p:cNvSpPr/>
          <p:nvPr/>
        </p:nvSpPr>
        <p:spPr>
          <a:xfrm>
            <a:off x="-10300045" y="8347883"/>
            <a:ext cx="4299044" cy="3163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200386EC-1D63-D806-691C-5D9CE397F11F}"/>
              </a:ext>
            </a:extLst>
          </p:cNvPr>
          <p:cNvSpPr/>
          <p:nvPr/>
        </p:nvSpPr>
        <p:spPr>
          <a:xfrm>
            <a:off x="18493950" y="-7601688"/>
            <a:ext cx="6168788" cy="48158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CB2FCC88-F811-5A0C-8242-35E1EBE9E335}"/>
              </a:ext>
            </a:extLst>
          </p:cNvPr>
          <p:cNvSpPr txBox="1"/>
          <p:nvPr/>
        </p:nvSpPr>
        <p:spPr>
          <a:xfrm>
            <a:off x="2436207" y="-6262534"/>
            <a:ext cx="8934734"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5. Lợi ích của vũ khí trong quân sự </a:t>
            </a:r>
          </a:p>
        </p:txBody>
      </p:sp>
    </p:spTree>
    <p:extLst>
      <p:ext uri="{BB962C8B-B14F-4D97-AF65-F5344CB8AC3E}">
        <p14:creationId xmlns:p14="http://schemas.microsoft.com/office/powerpoint/2010/main" val="283832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41EA26A0-6727-485B-AC51-32E151947FB0}"/>
              </a:ext>
            </a:extLst>
          </p:cNvPr>
          <p:cNvSpPr/>
          <p:nvPr/>
        </p:nvSpPr>
        <p:spPr>
          <a:xfrm>
            <a:off x="-21780" y="-16807"/>
            <a:ext cx="1221378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C467BAB-625F-489D-AFC7-655E4AA76089}"/>
              </a:ext>
            </a:extLst>
          </p:cNvPr>
          <p:cNvSpPr txBox="1"/>
          <p:nvPr/>
        </p:nvSpPr>
        <p:spPr>
          <a:xfrm>
            <a:off x="1483353" y="2787787"/>
            <a:ext cx="8934734" cy="1323439"/>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5. Lợi ích và tác hại của vũ khí trong quân sự </a:t>
            </a:r>
          </a:p>
        </p:txBody>
      </p:sp>
      <p:sp>
        <p:nvSpPr>
          <p:cNvPr id="4" name="Hộp Văn bản 29">
            <a:extLst>
              <a:ext uri="{FF2B5EF4-FFF2-40B4-BE49-F238E27FC236}">
                <a16:creationId xmlns:a16="http://schemas.microsoft.com/office/drawing/2014/main" id="{7388212B-DF17-B749-CDD8-3F238875CD0C}"/>
              </a:ext>
            </a:extLst>
          </p:cNvPr>
          <p:cNvSpPr txBox="1"/>
          <p:nvPr/>
        </p:nvSpPr>
        <p:spPr>
          <a:xfrm>
            <a:off x="727254" y="-13302496"/>
            <a:ext cx="6527493"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3. Tên lửa phòng không</a:t>
            </a:r>
          </a:p>
        </p:txBody>
      </p:sp>
      <p:sp>
        <p:nvSpPr>
          <p:cNvPr id="2" name="Oval 1">
            <a:extLst>
              <a:ext uri="{FF2B5EF4-FFF2-40B4-BE49-F238E27FC236}">
                <a16:creationId xmlns:a16="http://schemas.microsoft.com/office/drawing/2014/main" id="{05804EE0-2609-DDC1-8BC4-14CD19DE9539}"/>
              </a:ext>
            </a:extLst>
          </p:cNvPr>
          <p:cNvSpPr/>
          <p:nvPr/>
        </p:nvSpPr>
        <p:spPr>
          <a:xfrm>
            <a:off x="10085696" y="-1825571"/>
            <a:ext cx="4299044" cy="3163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2">
            <a:extLst>
              <a:ext uri="{FF2B5EF4-FFF2-40B4-BE49-F238E27FC236}">
                <a16:creationId xmlns:a16="http://schemas.microsoft.com/office/drawing/2014/main" id="{A18D3BDB-0994-41A5-6EEE-18252DB5230B}"/>
              </a:ext>
            </a:extLst>
          </p:cNvPr>
          <p:cNvSpPr/>
          <p:nvPr/>
        </p:nvSpPr>
        <p:spPr>
          <a:xfrm>
            <a:off x="8814345" y="3371002"/>
            <a:ext cx="5991368" cy="65372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848904CF-E8A4-F491-94AA-4ABC2CBD05CE}"/>
              </a:ext>
            </a:extLst>
          </p:cNvPr>
          <p:cNvSpPr/>
          <p:nvPr/>
        </p:nvSpPr>
        <p:spPr>
          <a:xfrm>
            <a:off x="-3411453" y="-2166101"/>
            <a:ext cx="8934734" cy="45890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D771DC6F-2D8D-D75D-8666-631BEA594A2E}"/>
              </a:ext>
            </a:extLst>
          </p:cNvPr>
          <p:cNvSpPr/>
          <p:nvPr/>
        </p:nvSpPr>
        <p:spPr>
          <a:xfrm>
            <a:off x="-2214520" y="4231723"/>
            <a:ext cx="6168788" cy="48158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A039E4A2-32BB-0D0E-E20F-D0DAB8AFC189}"/>
              </a:ext>
            </a:extLst>
          </p:cNvPr>
          <p:cNvSpPr/>
          <p:nvPr/>
        </p:nvSpPr>
        <p:spPr>
          <a:xfrm>
            <a:off x="17419426" y="997681"/>
            <a:ext cx="3200400" cy="3873175"/>
          </a:xfrm>
          <a:prstGeom prst="roundRect">
            <a:avLst>
              <a:gd name="adj" fmla="val 8504"/>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487ECC-3B8B-9CEE-97CB-3E806E559BE2}"/>
              </a:ext>
            </a:extLst>
          </p:cNvPr>
          <p:cNvSpPr txBox="1"/>
          <p:nvPr/>
        </p:nvSpPr>
        <p:spPr>
          <a:xfrm>
            <a:off x="-12767824" y="1425185"/>
            <a:ext cx="9413864" cy="830997"/>
          </a:xfrm>
          <a:prstGeom prst="rect">
            <a:avLst/>
          </a:prstGeom>
          <a:noFill/>
        </p:spPr>
        <p:txBody>
          <a:bodyPr wrap="square" rtlCol="0">
            <a:spAutoFit/>
          </a:bodyPr>
          <a:lstStyle/>
          <a:p>
            <a:r>
              <a:rPr lang="en-US" sz="4800" b="1">
                <a:solidFill>
                  <a:srgbClr val="C7A1E3"/>
                </a:solidFill>
                <a:latin typeface="Arial" panose="020B0604020202020204" pitchFamily="34" charset="0"/>
                <a:cs typeface="Arial" panose="020B0604020202020204" pitchFamily="34" charset="0"/>
              </a:rPr>
              <a:t>4. Tàu ngầm hải quân Việt Nam</a:t>
            </a:r>
          </a:p>
        </p:txBody>
      </p:sp>
      <p:sp>
        <p:nvSpPr>
          <p:cNvPr id="15" name="TextBox 14">
            <a:extLst>
              <a:ext uri="{FF2B5EF4-FFF2-40B4-BE49-F238E27FC236}">
                <a16:creationId xmlns:a16="http://schemas.microsoft.com/office/drawing/2014/main" id="{896B287C-08C8-BBD5-9506-7C5D3DD47CFE}"/>
              </a:ext>
            </a:extLst>
          </p:cNvPr>
          <p:cNvSpPr txBox="1"/>
          <p:nvPr/>
        </p:nvSpPr>
        <p:spPr>
          <a:xfrm>
            <a:off x="-12661246" y="2831455"/>
            <a:ext cx="9097341" cy="954107"/>
          </a:xfrm>
          <a:prstGeom prst="rect">
            <a:avLst/>
          </a:prstGeom>
          <a:noFill/>
        </p:spPr>
        <p:txBody>
          <a:bodyPr wrap="square" rtlCol="0">
            <a:spAutoFit/>
          </a:bodyPr>
          <a:lstStyle/>
          <a:p>
            <a:r>
              <a:rPr lang="vi-VN" sz="2800">
                <a:solidFill>
                  <a:srgbClr val="C7A1E3"/>
                </a:solidFill>
                <a:latin typeface="Arial" panose="020B0604020202020204" pitchFamily="34" charset="0"/>
                <a:cs typeface="Arial" panose="020B0604020202020204" pitchFamily="34" charset="0"/>
              </a:rPr>
              <a:t>Tàu ngầm quân sự hoạt động dựa trên định luật Archimedes, nguyên lý Pascal, năng lượng hạt nhân.</a:t>
            </a:r>
            <a:endParaRPr lang="en-US" sz="2800">
              <a:solidFill>
                <a:srgbClr val="C7A1E3"/>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CBAED6F-117E-EBC8-7C66-501C8A0227FC}"/>
              </a:ext>
            </a:extLst>
          </p:cNvPr>
          <p:cNvSpPr txBox="1"/>
          <p:nvPr/>
        </p:nvSpPr>
        <p:spPr>
          <a:xfrm rot="10800000">
            <a:off x="843257" y="9783610"/>
            <a:ext cx="10309860" cy="3477875"/>
          </a:xfrm>
          <a:prstGeom prst="rect">
            <a:avLst/>
          </a:prstGeom>
          <a:noFill/>
        </p:spPr>
        <p:txBody>
          <a:bodyPr wrap="square" rtlCol="0">
            <a:spAutoFit/>
          </a:bodyPr>
          <a:lstStyle/>
          <a:p>
            <a:r>
              <a:rPr lang="vi-VN" sz="4400"/>
              <a:t>Nói chung, vũ khí có thể được hiểu là bao gồm bất cứ thứ gì được sử dụng để đạt được lợi thế về chiến thuật, chiến lược, vật chất hoặc tinh thần trước kẻ thù hoặc địa điểm của kẻ thù.</a:t>
            </a:r>
          </a:p>
        </p:txBody>
      </p:sp>
      <p:sp>
        <p:nvSpPr>
          <p:cNvPr id="19" name="TextBox 18">
            <a:extLst>
              <a:ext uri="{FF2B5EF4-FFF2-40B4-BE49-F238E27FC236}">
                <a16:creationId xmlns:a16="http://schemas.microsoft.com/office/drawing/2014/main" id="{D9557539-F5F2-37CD-FEAA-41E94EF39462}"/>
              </a:ext>
            </a:extLst>
          </p:cNvPr>
          <p:cNvSpPr txBox="1"/>
          <p:nvPr/>
        </p:nvSpPr>
        <p:spPr>
          <a:xfrm rot="15369542">
            <a:off x="849600" y="-6349464"/>
            <a:ext cx="9568487" cy="769441"/>
          </a:xfrm>
          <a:prstGeom prst="rect">
            <a:avLst/>
          </a:prstGeom>
          <a:noFill/>
        </p:spPr>
        <p:txBody>
          <a:bodyPr wrap="square" rtlCol="0">
            <a:spAutoFit/>
          </a:bodyPr>
          <a:lstStyle/>
          <a:p>
            <a:pPr algn="r"/>
            <a:r>
              <a:rPr lang="en-US" sz="4400" b="1">
                <a:solidFill>
                  <a:srgbClr val="FFFF00"/>
                </a:solidFill>
                <a:latin typeface="Arial" panose="020B0604020202020204" pitchFamily="34" charset="0"/>
                <a:cs typeface="Arial" panose="020B0604020202020204" pitchFamily="34" charset="0"/>
              </a:rPr>
              <a:t>a. Lợi ích của vũ khí trong quân sự </a:t>
            </a:r>
          </a:p>
        </p:txBody>
      </p:sp>
    </p:spTree>
    <p:extLst>
      <p:ext uri="{BB962C8B-B14F-4D97-AF65-F5344CB8AC3E}">
        <p14:creationId xmlns:p14="http://schemas.microsoft.com/office/powerpoint/2010/main" val="41967852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ình Bầu dục 5">
            <a:extLst>
              <a:ext uri="{FF2B5EF4-FFF2-40B4-BE49-F238E27FC236}">
                <a16:creationId xmlns:a16="http://schemas.microsoft.com/office/drawing/2014/main" id="{31FACC41-BF97-4C8D-8A8E-67B790AE0E8C}"/>
              </a:ext>
            </a:extLst>
          </p:cNvPr>
          <p:cNvSpPr/>
          <p:nvPr/>
        </p:nvSpPr>
        <p:spPr>
          <a:xfrm>
            <a:off x="5337142" y="2670142"/>
            <a:ext cx="1517716" cy="151771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ình Bầu dục 6">
            <a:extLst>
              <a:ext uri="{FF2B5EF4-FFF2-40B4-BE49-F238E27FC236}">
                <a16:creationId xmlns:a16="http://schemas.microsoft.com/office/drawing/2014/main" id="{E9078CB8-1169-4F88-BF63-FD3834438AD2}"/>
              </a:ext>
            </a:extLst>
          </p:cNvPr>
          <p:cNvSpPr/>
          <p:nvPr/>
        </p:nvSpPr>
        <p:spPr>
          <a:xfrm>
            <a:off x="3035432" y="471341"/>
            <a:ext cx="6136849" cy="5920032"/>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a16="http://schemas.microsoft.com/office/drawing/2014/main" id="{EF475D56-E5E3-42F9-B66B-D6FC8B2E233F}"/>
              </a:ext>
            </a:extLst>
          </p:cNvPr>
          <p:cNvSpPr/>
          <p:nvPr/>
        </p:nvSpPr>
        <p:spPr>
          <a:xfrm>
            <a:off x="3564902" y="1039304"/>
            <a:ext cx="5062195" cy="4779391"/>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0AAF0C6C-D41F-4C19-BA0F-1E92F530B2F1}"/>
              </a:ext>
            </a:extLst>
          </p:cNvPr>
          <p:cNvSpPr/>
          <p:nvPr/>
        </p:nvSpPr>
        <p:spPr>
          <a:xfrm>
            <a:off x="8707225" y="3245177"/>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Bầu dục 9">
            <a:extLst>
              <a:ext uri="{FF2B5EF4-FFF2-40B4-BE49-F238E27FC236}">
                <a16:creationId xmlns:a16="http://schemas.microsoft.com/office/drawing/2014/main" id="{BF977A50-0332-4EBA-8872-052DD4FB18C4}"/>
              </a:ext>
            </a:extLst>
          </p:cNvPr>
          <p:cNvSpPr/>
          <p:nvPr/>
        </p:nvSpPr>
        <p:spPr>
          <a:xfrm>
            <a:off x="3116344" y="3245177"/>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ình Bầu dục 10">
            <a:extLst>
              <a:ext uri="{FF2B5EF4-FFF2-40B4-BE49-F238E27FC236}">
                <a16:creationId xmlns:a16="http://schemas.microsoft.com/office/drawing/2014/main" id="{1986621E-68D8-43E0-9ADA-00802C4455A0}"/>
              </a:ext>
            </a:extLst>
          </p:cNvPr>
          <p:cNvSpPr/>
          <p:nvPr/>
        </p:nvSpPr>
        <p:spPr>
          <a:xfrm>
            <a:off x="5911392" y="5903534"/>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89DDA234-51FF-4B2C-AD05-D19B1AE88446}"/>
              </a:ext>
            </a:extLst>
          </p:cNvPr>
          <p:cNvSpPr/>
          <p:nvPr/>
        </p:nvSpPr>
        <p:spPr>
          <a:xfrm>
            <a:off x="5903536" y="549112"/>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671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0">
        <p159:morph option="byObjec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41EA26A0-6727-485B-AC51-32E151947FB0}"/>
              </a:ext>
            </a:extLst>
          </p:cNvPr>
          <p:cNvSpPr/>
          <p:nvPr/>
        </p:nvSpPr>
        <p:spPr>
          <a:xfrm>
            <a:off x="-21780" y="0"/>
            <a:ext cx="1221378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18D3BDB-0994-41A5-6EEE-18252DB5230B}"/>
              </a:ext>
            </a:extLst>
          </p:cNvPr>
          <p:cNvSpPr/>
          <p:nvPr/>
        </p:nvSpPr>
        <p:spPr>
          <a:xfrm>
            <a:off x="-3371465" y="-4326553"/>
            <a:ext cx="18159673" cy="151889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TextBox 87">
            <a:extLst>
              <a:ext uri="{FF2B5EF4-FFF2-40B4-BE49-F238E27FC236}">
                <a16:creationId xmlns:a16="http://schemas.microsoft.com/office/drawing/2014/main" id="{0C467BAB-625F-489D-AFC7-655E4AA76089}"/>
              </a:ext>
            </a:extLst>
          </p:cNvPr>
          <p:cNvSpPr txBox="1"/>
          <p:nvPr/>
        </p:nvSpPr>
        <p:spPr>
          <a:xfrm>
            <a:off x="930179" y="804641"/>
            <a:ext cx="9568487" cy="769441"/>
          </a:xfrm>
          <a:prstGeom prst="rect">
            <a:avLst/>
          </a:prstGeom>
          <a:noFill/>
        </p:spPr>
        <p:txBody>
          <a:bodyPr wrap="square" rtlCol="0">
            <a:spAutoFit/>
          </a:bodyPr>
          <a:lstStyle/>
          <a:p>
            <a:pPr algn="r"/>
            <a:r>
              <a:rPr lang="en-US" sz="4400" b="1">
                <a:solidFill>
                  <a:srgbClr val="FFFF00"/>
                </a:solidFill>
                <a:latin typeface="Arial" panose="020B0604020202020204" pitchFamily="34" charset="0"/>
                <a:cs typeface="Arial" panose="020B0604020202020204" pitchFamily="34" charset="0"/>
              </a:rPr>
              <a:t>a. Lợi ích của vũ khí trong quân sự </a:t>
            </a:r>
          </a:p>
        </p:txBody>
      </p:sp>
      <p:sp>
        <p:nvSpPr>
          <p:cNvPr id="2" name="Oval 1">
            <a:extLst>
              <a:ext uri="{FF2B5EF4-FFF2-40B4-BE49-F238E27FC236}">
                <a16:creationId xmlns:a16="http://schemas.microsoft.com/office/drawing/2014/main" id="{05804EE0-2609-DDC1-8BC4-14CD19DE9539}"/>
              </a:ext>
            </a:extLst>
          </p:cNvPr>
          <p:cNvSpPr/>
          <p:nvPr/>
        </p:nvSpPr>
        <p:spPr>
          <a:xfrm>
            <a:off x="-7074597" y="8326753"/>
            <a:ext cx="4299044" cy="3163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848904CF-E8A4-F491-94AA-4ABC2CBD05CE}"/>
              </a:ext>
            </a:extLst>
          </p:cNvPr>
          <p:cNvSpPr/>
          <p:nvPr/>
        </p:nvSpPr>
        <p:spPr>
          <a:xfrm>
            <a:off x="15198423" y="7613749"/>
            <a:ext cx="8934734" cy="45890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D771DC6F-2D8D-D75D-8666-631BEA594A2E}"/>
              </a:ext>
            </a:extLst>
          </p:cNvPr>
          <p:cNvSpPr/>
          <p:nvPr/>
        </p:nvSpPr>
        <p:spPr>
          <a:xfrm>
            <a:off x="15198423" y="-6561049"/>
            <a:ext cx="6168788" cy="48158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A039E4A2-32BB-0D0E-E20F-D0DAB8AFC189}"/>
              </a:ext>
            </a:extLst>
          </p:cNvPr>
          <p:cNvSpPr/>
          <p:nvPr/>
        </p:nvSpPr>
        <p:spPr>
          <a:xfrm>
            <a:off x="17419426" y="997681"/>
            <a:ext cx="3200400" cy="3873175"/>
          </a:xfrm>
          <a:prstGeom prst="roundRect">
            <a:avLst>
              <a:gd name="adj" fmla="val 8504"/>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4487ECC-3B8B-9CEE-97CB-3E806E559BE2}"/>
              </a:ext>
            </a:extLst>
          </p:cNvPr>
          <p:cNvSpPr txBox="1"/>
          <p:nvPr/>
        </p:nvSpPr>
        <p:spPr>
          <a:xfrm>
            <a:off x="-12767824" y="1425185"/>
            <a:ext cx="9413864" cy="830997"/>
          </a:xfrm>
          <a:prstGeom prst="rect">
            <a:avLst/>
          </a:prstGeom>
          <a:noFill/>
        </p:spPr>
        <p:txBody>
          <a:bodyPr wrap="square" rtlCol="0">
            <a:spAutoFit/>
          </a:bodyPr>
          <a:lstStyle/>
          <a:p>
            <a:r>
              <a:rPr lang="en-US" sz="4800" b="1">
                <a:solidFill>
                  <a:srgbClr val="C7A1E3"/>
                </a:solidFill>
                <a:latin typeface="Arial" panose="020B0604020202020204" pitchFamily="34" charset="0"/>
                <a:cs typeface="Arial" panose="020B0604020202020204" pitchFamily="34" charset="0"/>
              </a:rPr>
              <a:t>4. Tàu ngầm hải quân Việt Nam</a:t>
            </a:r>
          </a:p>
        </p:txBody>
      </p:sp>
      <p:sp>
        <p:nvSpPr>
          <p:cNvPr id="15" name="TextBox 14">
            <a:extLst>
              <a:ext uri="{FF2B5EF4-FFF2-40B4-BE49-F238E27FC236}">
                <a16:creationId xmlns:a16="http://schemas.microsoft.com/office/drawing/2014/main" id="{896B287C-08C8-BBD5-9506-7C5D3DD47CFE}"/>
              </a:ext>
            </a:extLst>
          </p:cNvPr>
          <p:cNvSpPr txBox="1"/>
          <p:nvPr/>
        </p:nvSpPr>
        <p:spPr>
          <a:xfrm>
            <a:off x="-12661246" y="2831455"/>
            <a:ext cx="9097341" cy="954107"/>
          </a:xfrm>
          <a:prstGeom prst="rect">
            <a:avLst/>
          </a:prstGeom>
          <a:noFill/>
        </p:spPr>
        <p:txBody>
          <a:bodyPr wrap="square" rtlCol="0">
            <a:spAutoFit/>
          </a:bodyPr>
          <a:lstStyle/>
          <a:p>
            <a:r>
              <a:rPr lang="vi-VN" sz="2800">
                <a:solidFill>
                  <a:srgbClr val="C7A1E3"/>
                </a:solidFill>
                <a:latin typeface="Arial" panose="020B0604020202020204" pitchFamily="34" charset="0"/>
                <a:cs typeface="Arial" panose="020B0604020202020204" pitchFamily="34" charset="0"/>
              </a:rPr>
              <a:t>Tàu ngầm quân sự hoạt động dựa trên định luật Archimedes, nguyên lý Pascal, năng lượng hạt nhân.</a:t>
            </a:r>
            <a:endParaRPr lang="en-US" sz="2800">
              <a:solidFill>
                <a:srgbClr val="C7A1E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E370905-AC40-5E72-99CB-061EDD271F92}"/>
              </a:ext>
            </a:extLst>
          </p:cNvPr>
          <p:cNvSpPr txBox="1"/>
          <p:nvPr/>
        </p:nvSpPr>
        <p:spPr>
          <a:xfrm>
            <a:off x="930180" y="2831455"/>
            <a:ext cx="10309860" cy="3170099"/>
          </a:xfrm>
          <a:prstGeom prst="rect">
            <a:avLst/>
          </a:prstGeom>
          <a:noFill/>
        </p:spPr>
        <p:txBody>
          <a:bodyPr wrap="square" rtlCol="0">
            <a:spAutoFit/>
          </a:bodyPr>
          <a:lstStyle/>
          <a:p>
            <a:r>
              <a:rPr lang="vi-VN" sz="4000">
                <a:solidFill>
                  <a:schemeClr val="accent6">
                    <a:lumMod val="20000"/>
                    <a:lumOff val="80000"/>
                  </a:schemeClr>
                </a:solidFill>
              </a:rPr>
              <a:t>Nói chung, vũ khí có thể được hiểu là bao gồm bất cứ thứ gì được sử dụng để đạt được lợi thế về chiến thuật, chiến lược, vật chất hoặc tinh thần trước kẻ thù hoặc địa điểm của kẻ thù.</a:t>
            </a:r>
          </a:p>
        </p:txBody>
      </p:sp>
      <p:sp>
        <p:nvSpPr>
          <p:cNvPr id="11" name="TextBox 10">
            <a:extLst>
              <a:ext uri="{FF2B5EF4-FFF2-40B4-BE49-F238E27FC236}">
                <a16:creationId xmlns:a16="http://schemas.microsoft.com/office/drawing/2014/main" id="{D6025BFE-E1E4-D79B-337E-F8CD2A9E5E82}"/>
              </a:ext>
            </a:extLst>
          </p:cNvPr>
          <p:cNvSpPr txBox="1"/>
          <p:nvPr/>
        </p:nvSpPr>
        <p:spPr>
          <a:xfrm rot="7324533">
            <a:off x="746904" y="14804218"/>
            <a:ext cx="9922933" cy="769441"/>
          </a:xfrm>
          <a:prstGeom prst="rect">
            <a:avLst/>
          </a:prstGeom>
          <a:noFill/>
        </p:spPr>
        <p:txBody>
          <a:bodyPr wrap="square" rtlCol="0">
            <a:spAutoFit/>
          </a:bodyPr>
          <a:lstStyle/>
          <a:p>
            <a:pPr algn="r"/>
            <a:r>
              <a:rPr lang="en-US" sz="4400" b="1">
                <a:solidFill>
                  <a:srgbClr val="FFFF00"/>
                </a:solidFill>
                <a:latin typeface="Arial" panose="020B0604020202020204" pitchFamily="34" charset="0"/>
                <a:cs typeface="Arial" panose="020B0604020202020204" pitchFamily="34" charset="0"/>
              </a:rPr>
              <a:t>b. Tác hại của vũ khí trong quân sự </a:t>
            </a:r>
          </a:p>
        </p:txBody>
      </p:sp>
      <p:sp>
        <p:nvSpPr>
          <p:cNvPr id="14" name="TextBox 13">
            <a:extLst>
              <a:ext uri="{FF2B5EF4-FFF2-40B4-BE49-F238E27FC236}">
                <a16:creationId xmlns:a16="http://schemas.microsoft.com/office/drawing/2014/main" id="{BEB5CD2F-64E6-43A1-3793-EDB71469A2E5}"/>
              </a:ext>
            </a:extLst>
          </p:cNvPr>
          <p:cNvSpPr txBox="1"/>
          <p:nvPr/>
        </p:nvSpPr>
        <p:spPr>
          <a:xfrm rot="10800000">
            <a:off x="553440" y="-9115594"/>
            <a:ext cx="10309860" cy="2554545"/>
          </a:xfrm>
          <a:prstGeom prst="rect">
            <a:avLst/>
          </a:prstGeom>
          <a:noFill/>
        </p:spPr>
        <p:txBody>
          <a:bodyPr wrap="square" rtlCol="0">
            <a:spAutoFit/>
          </a:bodyPr>
          <a:lstStyle/>
          <a:p>
            <a:pPr marL="571500" indent="-571500">
              <a:buFont typeface="Arial" panose="020B0604020202020204" pitchFamily="34" charset="0"/>
              <a:buChar char="•"/>
            </a:pPr>
            <a:r>
              <a:rPr lang="vi-VN" sz="4000">
                <a:solidFill>
                  <a:schemeClr val="accent6">
                    <a:lumMod val="20000"/>
                    <a:lumOff val="80000"/>
                  </a:schemeClr>
                </a:solidFill>
              </a:rPr>
              <a:t>Gây thương vong hàng loạt</a:t>
            </a:r>
          </a:p>
          <a:p>
            <a:pPr marL="571500" indent="-571500">
              <a:buFont typeface="Arial" panose="020B0604020202020204" pitchFamily="34" charset="0"/>
              <a:buChar char="•"/>
            </a:pPr>
            <a:r>
              <a:rPr lang="vi-VN" sz="4000">
                <a:solidFill>
                  <a:schemeClr val="accent6">
                    <a:lumMod val="20000"/>
                    <a:lumOff val="80000"/>
                  </a:schemeClr>
                </a:solidFill>
              </a:rPr>
              <a:t>Ô nhiễm môi trường (hoá chất, chất nổ)</a:t>
            </a:r>
          </a:p>
          <a:p>
            <a:pPr marL="571500" indent="-571500">
              <a:buFont typeface="Arial" panose="020B0604020202020204" pitchFamily="34" charset="0"/>
              <a:buChar char="•"/>
            </a:pPr>
            <a:r>
              <a:rPr lang="vi-VN" sz="4000">
                <a:solidFill>
                  <a:schemeClr val="accent6">
                    <a:lumMod val="20000"/>
                    <a:lumOff val="80000"/>
                  </a:schemeClr>
                </a:solidFill>
              </a:rPr>
              <a:t>Vũ khí càng mạnh, càng tân tiến làm đe doạ tới các nước xung quang</a:t>
            </a:r>
          </a:p>
        </p:txBody>
      </p:sp>
    </p:spTree>
    <p:extLst>
      <p:ext uri="{BB962C8B-B14F-4D97-AF65-F5344CB8AC3E}">
        <p14:creationId xmlns:p14="http://schemas.microsoft.com/office/powerpoint/2010/main" val="3251808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41EA26A0-6727-485B-AC51-32E151947FB0}"/>
              </a:ext>
            </a:extLst>
          </p:cNvPr>
          <p:cNvSpPr/>
          <p:nvPr/>
        </p:nvSpPr>
        <p:spPr>
          <a:xfrm>
            <a:off x="-21780" y="0"/>
            <a:ext cx="1221378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18D3BDB-0994-41A5-6EEE-18252DB5230B}"/>
              </a:ext>
            </a:extLst>
          </p:cNvPr>
          <p:cNvSpPr/>
          <p:nvPr/>
        </p:nvSpPr>
        <p:spPr>
          <a:xfrm>
            <a:off x="-3371465" y="-4326553"/>
            <a:ext cx="18159673" cy="1518893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TextBox 87">
            <a:extLst>
              <a:ext uri="{FF2B5EF4-FFF2-40B4-BE49-F238E27FC236}">
                <a16:creationId xmlns:a16="http://schemas.microsoft.com/office/drawing/2014/main" id="{0C467BAB-625F-489D-AFC7-655E4AA76089}"/>
              </a:ext>
            </a:extLst>
          </p:cNvPr>
          <p:cNvSpPr txBox="1"/>
          <p:nvPr/>
        </p:nvSpPr>
        <p:spPr>
          <a:xfrm>
            <a:off x="575733" y="804641"/>
            <a:ext cx="9922933" cy="769441"/>
          </a:xfrm>
          <a:prstGeom prst="rect">
            <a:avLst/>
          </a:prstGeom>
          <a:noFill/>
        </p:spPr>
        <p:txBody>
          <a:bodyPr wrap="square" rtlCol="0">
            <a:spAutoFit/>
          </a:bodyPr>
          <a:lstStyle/>
          <a:p>
            <a:pPr algn="r"/>
            <a:r>
              <a:rPr lang="en-US" sz="4400" b="1">
                <a:solidFill>
                  <a:srgbClr val="FFFF00"/>
                </a:solidFill>
                <a:latin typeface="Arial" panose="020B0604020202020204" pitchFamily="34" charset="0"/>
                <a:cs typeface="Arial" panose="020B0604020202020204" pitchFamily="34" charset="0"/>
              </a:rPr>
              <a:t>b. Tác hại của vũ khí trong quân sự </a:t>
            </a:r>
          </a:p>
        </p:txBody>
      </p:sp>
      <p:sp>
        <p:nvSpPr>
          <p:cNvPr id="2" name="Oval 1">
            <a:extLst>
              <a:ext uri="{FF2B5EF4-FFF2-40B4-BE49-F238E27FC236}">
                <a16:creationId xmlns:a16="http://schemas.microsoft.com/office/drawing/2014/main" id="{05804EE0-2609-DDC1-8BC4-14CD19DE9539}"/>
              </a:ext>
            </a:extLst>
          </p:cNvPr>
          <p:cNvSpPr/>
          <p:nvPr/>
        </p:nvSpPr>
        <p:spPr>
          <a:xfrm>
            <a:off x="-7074597" y="8326753"/>
            <a:ext cx="4299044" cy="3163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848904CF-E8A4-F491-94AA-4ABC2CBD05CE}"/>
              </a:ext>
            </a:extLst>
          </p:cNvPr>
          <p:cNvSpPr/>
          <p:nvPr/>
        </p:nvSpPr>
        <p:spPr>
          <a:xfrm>
            <a:off x="15198423" y="7613749"/>
            <a:ext cx="8934734" cy="45890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D771DC6F-2D8D-D75D-8666-631BEA594A2E}"/>
              </a:ext>
            </a:extLst>
          </p:cNvPr>
          <p:cNvSpPr/>
          <p:nvPr/>
        </p:nvSpPr>
        <p:spPr>
          <a:xfrm>
            <a:off x="15198423" y="-6561049"/>
            <a:ext cx="6168788" cy="48158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FE370905-AC40-5E72-99CB-061EDD271F92}"/>
              </a:ext>
            </a:extLst>
          </p:cNvPr>
          <p:cNvSpPr txBox="1"/>
          <p:nvPr/>
        </p:nvSpPr>
        <p:spPr>
          <a:xfrm>
            <a:off x="930180" y="2831455"/>
            <a:ext cx="10309860" cy="2554545"/>
          </a:xfrm>
          <a:prstGeom prst="rect">
            <a:avLst/>
          </a:prstGeom>
          <a:noFill/>
        </p:spPr>
        <p:txBody>
          <a:bodyPr wrap="square" rtlCol="0">
            <a:spAutoFit/>
          </a:bodyPr>
          <a:lstStyle/>
          <a:p>
            <a:pPr marL="571500" indent="-571500">
              <a:buFont typeface="Arial" panose="020B0604020202020204" pitchFamily="34" charset="0"/>
              <a:buChar char="•"/>
            </a:pPr>
            <a:r>
              <a:rPr lang="vi-VN" sz="4000">
                <a:solidFill>
                  <a:schemeClr val="accent6">
                    <a:lumMod val="20000"/>
                    <a:lumOff val="80000"/>
                  </a:schemeClr>
                </a:solidFill>
              </a:rPr>
              <a:t>Gây thương vong hàng loạt</a:t>
            </a:r>
          </a:p>
          <a:p>
            <a:pPr marL="571500" indent="-571500">
              <a:buFont typeface="Arial" panose="020B0604020202020204" pitchFamily="34" charset="0"/>
              <a:buChar char="•"/>
            </a:pPr>
            <a:r>
              <a:rPr lang="vi-VN" sz="4000">
                <a:solidFill>
                  <a:schemeClr val="accent6">
                    <a:lumMod val="20000"/>
                    <a:lumOff val="80000"/>
                  </a:schemeClr>
                </a:solidFill>
              </a:rPr>
              <a:t>Ô nhiễm môi trường (hoá chất, chất nổ)</a:t>
            </a:r>
          </a:p>
          <a:p>
            <a:pPr marL="571500" indent="-571500">
              <a:buFont typeface="Arial" panose="020B0604020202020204" pitchFamily="34" charset="0"/>
              <a:buChar char="•"/>
            </a:pPr>
            <a:r>
              <a:rPr lang="vi-VN" sz="4000">
                <a:solidFill>
                  <a:schemeClr val="accent6">
                    <a:lumMod val="20000"/>
                    <a:lumOff val="80000"/>
                  </a:schemeClr>
                </a:solidFill>
              </a:rPr>
              <a:t>Vũ khí càng mạnh, càng tân tiến làm đe doạ tới các nước xung quang</a:t>
            </a:r>
          </a:p>
        </p:txBody>
      </p:sp>
      <p:sp>
        <p:nvSpPr>
          <p:cNvPr id="4" name="TextBox 3">
            <a:extLst>
              <a:ext uri="{FF2B5EF4-FFF2-40B4-BE49-F238E27FC236}">
                <a16:creationId xmlns:a16="http://schemas.microsoft.com/office/drawing/2014/main" id="{A3F2C57D-A344-38C2-0E3E-B7004B9B9B8C}"/>
              </a:ext>
            </a:extLst>
          </p:cNvPr>
          <p:cNvSpPr txBox="1"/>
          <p:nvPr/>
        </p:nvSpPr>
        <p:spPr>
          <a:xfrm rot="5958855">
            <a:off x="-16643084" y="1189361"/>
            <a:ext cx="9568487" cy="769441"/>
          </a:xfrm>
          <a:prstGeom prst="rect">
            <a:avLst/>
          </a:prstGeom>
          <a:noFill/>
        </p:spPr>
        <p:txBody>
          <a:bodyPr wrap="square" rtlCol="0">
            <a:spAutoFit/>
          </a:bodyPr>
          <a:lstStyle/>
          <a:p>
            <a:pPr algn="r"/>
            <a:r>
              <a:rPr lang="en-US" sz="4400" b="1">
                <a:solidFill>
                  <a:srgbClr val="FFFF00"/>
                </a:solidFill>
                <a:latin typeface="Arial" panose="020B0604020202020204" pitchFamily="34" charset="0"/>
                <a:cs typeface="Arial" panose="020B0604020202020204" pitchFamily="34" charset="0"/>
              </a:rPr>
              <a:t>a. Lợi ích của vũ khí trong quân sự </a:t>
            </a:r>
          </a:p>
        </p:txBody>
      </p:sp>
      <p:sp>
        <p:nvSpPr>
          <p:cNvPr id="5" name="TextBox 4">
            <a:extLst>
              <a:ext uri="{FF2B5EF4-FFF2-40B4-BE49-F238E27FC236}">
                <a16:creationId xmlns:a16="http://schemas.microsoft.com/office/drawing/2014/main" id="{075F3E1E-30D3-86D1-86A7-7A32FF25D5A9}"/>
              </a:ext>
            </a:extLst>
          </p:cNvPr>
          <p:cNvSpPr txBox="1"/>
          <p:nvPr/>
        </p:nvSpPr>
        <p:spPr>
          <a:xfrm rot="15849397">
            <a:off x="18491340" y="1189361"/>
            <a:ext cx="10309860" cy="3170099"/>
          </a:xfrm>
          <a:prstGeom prst="rect">
            <a:avLst/>
          </a:prstGeom>
          <a:noFill/>
        </p:spPr>
        <p:txBody>
          <a:bodyPr wrap="square" rtlCol="0">
            <a:spAutoFit/>
          </a:bodyPr>
          <a:lstStyle/>
          <a:p>
            <a:r>
              <a:rPr lang="vi-VN" sz="4000">
                <a:solidFill>
                  <a:schemeClr val="accent6">
                    <a:lumMod val="20000"/>
                    <a:lumOff val="80000"/>
                  </a:schemeClr>
                </a:solidFill>
              </a:rPr>
              <a:t>Nói chung, vũ khí có thể được hiểu là bao gồm bất cứ thứ gì được sử dụng để đạt được lợi thế về chiến thuật, chiến lược, vật chất hoặc tinh thần trước kẻ thù hoặc địa điểm của kẻ thù.</a:t>
            </a:r>
          </a:p>
        </p:txBody>
      </p:sp>
    </p:spTree>
    <p:extLst>
      <p:ext uri="{BB962C8B-B14F-4D97-AF65-F5344CB8AC3E}">
        <p14:creationId xmlns:p14="http://schemas.microsoft.com/office/powerpoint/2010/main" val="8742104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41EA26A0-6727-485B-AC51-32E151947FB0}"/>
              </a:ext>
            </a:extLst>
          </p:cNvPr>
          <p:cNvSpPr/>
          <p:nvPr/>
        </p:nvSpPr>
        <p:spPr>
          <a:xfrm>
            <a:off x="-21780" y="-16807"/>
            <a:ext cx="1221378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E1DEF1-3027-4481-A8E5-90A3D25098A3}"/>
              </a:ext>
            </a:extLst>
          </p:cNvPr>
          <p:cNvSpPr/>
          <p:nvPr/>
        </p:nvSpPr>
        <p:spPr>
          <a:xfrm>
            <a:off x="-5608227" y="-2092834"/>
            <a:ext cx="12213780" cy="113637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E2179C-4DFA-44D6-9C29-CDC3FE429C87}"/>
              </a:ext>
            </a:extLst>
          </p:cNvPr>
          <p:cNvSpPr txBox="1"/>
          <p:nvPr/>
        </p:nvSpPr>
        <p:spPr>
          <a:xfrm>
            <a:off x="6971298" y="1820703"/>
            <a:ext cx="4594860" cy="3416320"/>
          </a:xfrm>
          <a:prstGeom prst="rect">
            <a:avLst/>
          </a:prstGeom>
          <a:noFill/>
        </p:spPr>
        <p:txBody>
          <a:bodyPr wrap="square" rtlCol="0">
            <a:spAutoFit/>
          </a:bodyPr>
          <a:lstStyle/>
          <a:p>
            <a:pPr algn="ctr"/>
            <a:r>
              <a:rPr lang="en-US" sz="5400" b="1">
                <a:solidFill>
                  <a:srgbClr val="7030A0"/>
                </a:solidFill>
                <a:latin typeface="Arial" panose="020B0604020202020204" pitchFamily="34" charset="0"/>
                <a:cs typeface="Arial" panose="020B0604020202020204" pitchFamily="34" charset="0"/>
              </a:rPr>
              <a:t>Cảm ơn thầy và các bạn đã lắng nghe!!!</a:t>
            </a:r>
          </a:p>
        </p:txBody>
      </p:sp>
      <p:sp>
        <p:nvSpPr>
          <p:cNvPr id="5" name="Oval 4">
            <a:extLst>
              <a:ext uri="{FF2B5EF4-FFF2-40B4-BE49-F238E27FC236}">
                <a16:creationId xmlns:a16="http://schemas.microsoft.com/office/drawing/2014/main" id="{8D28CF40-E0CD-49FD-BC18-78CE4B760F0F}"/>
              </a:ext>
            </a:extLst>
          </p:cNvPr>
          <p:cNvSpPr/>
          <p:nvPr/>
        </p:nvSpPr>
        <p:spPr>
          <a:xfrm>
            <a:off x="1646261" y="1357771"/>
            <a:ext cx="2224585" cy="2071229"/>
          </a:xfrm>
          <a:prstGeom prst="ellipse">
            <a:avLst/>
          </a:prstGeom>
          <a:blipFill dpi="0" rotWithShape="1">
            <a:blip r:embed="rId3"/>
            <a:srcRect/>
            <a:stretch>
              <a:fillRect l="-19829" r="-198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02F90E-CE71-4552-AFC6-94148049E848}"/>
              </a:ext>
            </a:extLst>
          </p:cNvPr>
          <p:cNvSpPr txBox="1"/>
          <p:nvPr/>
        </p:nvSpPr>
        <p:spPr>
          <a:xfrm>
            <a:off x="343965" y="3575029"/>
            <a:ext cx="5057775" cy="830997"/>
          </a:xfrm>
          <a:prstGeom prst="rect">
            <a:avLst/>
          </a:prstGeom>
          <a:noFill/>
        </p:spPr>
        <p:txBody>
          <a:bodyPr wrap="square" rtlCol="0">
            <a:spAutoFit/>
          </a:bodyPr>
          <a:lstStyle/>
          <a:p>
            <a:pPr algn="ctr"/>
            <a:r>
              <a:rPr lang="en-US" sz="4800" b="1">
                <a:solidFill>
                  <a:srgbClr val="FFFF00"/>
                </a:solidFill>
                <a:latin typeface="Arial" panose="020B0604020202020204" pitchFamily="34" charset="0"/>
                <a:cs typeface="Arial" panose="020B0604020202020204" pitchFamily="34" charset="0"/>
              </a:rPr>
              <a:t>Nhóm 3</a:t>
            </a:r>
          </a:p>
        </p:txBody>
      </p:sp>
      <p:sp>
        <p:nvSpPr>
          <p:cNvPr id="10" name="TextBox 9">
            <a:extLst>
              <a:ext uri="{FF2B5EF4-FFF2-40B4-BE49-F238E27FC236}">
                <a16:creationId xmlns:a16="http://schemas.microsoft.com/office/drawing/2014/main" id="{528028B1-BDB3-023A-F8B9-E641039B3F4A}"/>
              </a:ext>
            </a:extLst>
          </p:cNvPr>
          <p:cNvSpPr txBox="1"/>
          <p:nvPr/>
        </p:nvSpPr>
        <p:spPr>
          <a:xfrm>
            <a:off x="13619894" y="671052"/>
            <a:ext cx="9922933" cy="769441"/>
          </a:xfrm>
          <a:prstGeom prst="rect">
            <a:avLst/>
          </a:prstGeom>
          <a:noFill/>
        </p:spPr>
        <p:txBody>
          <a:bodyPr wrap="square" rtlCol="0">
            <a:spAutoFit/>
          </a:bodyPr>
          <a:lstStyle/>
          <a:p>
            <a:pPr algn="r"/>
            <a:r>
              <a:rPr lang="en-US" sz="4400" b="1">
                <a:solidFill>
                  <a:srgbClr val="FFFF00"/>
                </a:solidFill>
                <a:latin typeface="Arial" panose="020B0604020202020204" pitchFamily="34" charset="0"/>
                <a:cs typeface="Arial" panose="020B0604020202020204" pitchFamily="34" charset="0"/>
              </a:rPr>
              <a:t>b. Tác hại của vũ khí trong quân sự </a:t>
            </a:r>
          </a:p>
        </p:txBody>
      </p:sp>
      <p:sp>
        <p:nvSpPr>
          <p:cNvPr id="11" name="TextBox 10">
            <a:extLst>
              <a:ext uri="{FF2B5EF4-FFF2-40B4-BE49-F238E27FC236}">
                <a16:creationId xmlns:a16="http://schemas.microsoft.com/office/drawing/2014/main" id="{C3E48A37-AB14-6CAF-FBB1-C96026F6FCD5}"/>
              </a:ext>
            </a:extLst>
          </p:cNvPr>
          <p:cNvSpPr txBox="1"/>
          <p:nvPr/>
        </p:nvSpPr>
        <p:spPr>
          <a:xfrm>
            <a:off x="13974341" y="2697866"/>
            <a:ext cx="10309860" cy="2554545"/>
          </a:xfrm>
          <a:prstGeom prst="rect">
            <a:avLst/>
          </a:prstGeom>
          <a:noFill/>
        </p:spPr>
        <p:txBody>
          <a:bodyPr wrap="square" rtlCol="0">
            <a:spAutoFit/>
          </a:bodyPr>
          <a:lstStyle/>
          <a:p>
            <a:pPr marL="571500" indent="-571500">
              <a:buFont typeface="Arial" panose="020B0604020202020204" pitchFamily="34" charset="0"/>
              <a:buChar char="•"/>
            </a:pPr>
            <a:r>
              <a:rPr lang="vi-VN" sz="4000">
                <a:solidFill>
                  <a:schemeClr val="accent6">
                    <a:lumMod val="20000"/>
                    <a:lumOff val="80000"/>
                  </a:schemeClr>
                </a:solidFill>
              </a:rPr>
              <a:t>Gây thương vong hàng loạt</a:t>
            </a:r>
          </a:p>
          <a:p>
            <a:pPr marL="571500" indent="-571500">
              <a:buFont typeface="Arial" panose="020B0604020202020204" pitchFamily="34" charset="0"/>
              <a:buChar char="•"/>
            </a:pPr>
            <a:r>
              <a:rPr lang="vi-VN" sz="4000">
                <a:solidFill>
                  <a:schemeClr val="accent6">
                    <a:lumMod val="20000"/>
                    <a:lumOff val="80000"/>
                  </a:schemeClr>
                </a:solidFill>
              </a:rPr>
              <a:t>Ô nhiễm môi trường (hoá chất, chất nổ)</a:t>
            </a:r>
          </a:p>
          <a:p>
            <a:pPr marL="571500" indent="-571500">
              <a:buFont typeface="Arial" panose="020B0604020202020204" pitchFamily="34" charset="0"/>
              <a:buChar char="•"/>
            </a:pPr>
            <a:r>
              <a:rPr lang="vi-VN" sz="4000">
                <a:solidFill>
                  <a:schemeClr val="accent6">
                    <a:lumMod val="20000"/>
                    <a:lumOff val="80000"/>
                  </a:schemeClr>
                </a:solidFill>
              </a:rPr>
              <a:t>Vũ khí càng mạnh, càng tân tiến làm đe doạ tới các nước xung quang</a:t>
            </a:r>
          </a:p>
        </p:txBody>
      </p:sp>
    </p:spTree>
    <p:extLst>
      <p:ext uri="{BB962C8B-B14F-4D97-AF65-F5344CB8AC3E}">
        <p14:creationId xmlns:p14="http://schemas.microsoft.com/office/powerpoint/2010/main" val="2819331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ình Bầu dục 5">
            <a:extLst>
              <a:ext uri="{FF2B5EF4-FFF2-40B4-BE49-F238E27FC236}">
                <a16:creationId xmlns:a16="http://schemas.microsoft.com/office/drawing/2014/main" id="{31FACC41-BF97-4C8D-8A8E-67B790AE0E8C}"/>
              </a:ext>
            </a:extLst>
          </p:cNvPr>
          <p:cNvSpPr/>
          <p:nvPr/>
        </p:nvSpPr>
        <p:spPr>
          <a:xfrm>
            <a:off x="4861249" y="2136710"/>
            <a:ext cx="2519265" cy="253792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ình Bầu dục 6">
            <a:extLst>
              <a:ext uri="{FF2B5EF4-FFF2-40B4-BE49-F238E27FC236}">
                <a16:creationId xmlns:a16="http://schemas.microsoft.com/office/drawing/2014/main" id="{E9078CB8-1169-4F88-BF63-FD3834438AD2}"/>
              </a:ext>
            </a:extLst>
          </p:cNvPr>
          <p:cNvSpPr/>
          <p:nvPr/>
        </p:nvSpPr>
        <p:spPr>
          <a:xfrm>
            <a:off x="2603241" y="121298"/>
            <a:ext cx="6979297" cy="6736702"/>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a16="http://schemas.microsoft.com/office/drawing/2014/main" id="{EF475D56-E5E3-42F9-B66B-D6FC8B2E233F}"/>
              </a:ext>
            </a:extLst>
          </p:cNvPr>
          <p:cNvSpPr/>
          <p:nvPr/>
        </p:nvSpPr>
        <p:spPr>
          <a:xfrm>
            <a:off x="3166187" y="584436"/>
            <a:ext cx="5859625" cy="571033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0AAF0C6C-D41F-4C19-BA0F-1E92F530B2F1}"/>
              </a:ext>
            </a:extLst>
          </p:cNvPr>
          <p:cNvSpPr/>
          <p:nvPr/>
        </p:nvSpPr>
        <p:spPr>
          <a:xfrm>
            <a:off x="7522236" y="3245177"/>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Bầu dục 9">
            <a:extLst>
              <a:ext uri="{FF2B5EF4-FFF2-40B4-BE49-F238E27FC236}">
                <a16:creationId xmlns:a16="http://schemas.microsoft.com/office/drawing/2014/main" id="{BF977A50-0332-4EBA-8872-052DD4FB18C4}"/>
              </a:ext>
            </a:extLst>
          </p:cNvPr>
          <p:cNvSpPr/>
          <p:nvPr/>
        </p:nvSpPr>
        <p:spPr>
          <a:xfrm>
            <a:off x="4301333" y="3245177"/>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ình Bầu dục 10">
            <a:extLst>
              <a:ext uri="{FF2B5EF4-FFF2-40B4-BE49-F238E27FC236}">
                <a16:creationId xmlns:a16="http://schemas.microsoft.com/office/drawing/2014/main" id="{1986621E-68D8-43E0-9ADA-00802C4455A0}"/>
              </a:ext>
            </a:extLst>
          </p:cNvPr>
          <p:cNvSpPr/>
          <p:nvPr/>
        </p:nvSpPr>
        <p:spPr>
          <a:xfrm>
            <a:off x="5911392" y="4923820"/>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89DDA234-51FF-4B2C-AD05-D19B1AE88446}"/>
              </a:ext>
            </a:extLst>
          </p:cNvPr>
          <p:cNvSpPr/>
          <p:nvPr/>
        </p:nvSpPr>
        <p:spPr>
          <a:xfrm>
            <a:off x="5903536" y="1491504"/>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462515"/>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E9078CB8-1169-4F88-BF63-FD3834438AD2}"/>
              </a:ext>
            </a:extLst>
          </p:cNvPr>
          <p:cNvSpPr/>
          <p:nvPr/>
        </p:nvSpPr>
        <p:spPr>
          <a:xfrm>
            <a:off x="1688841" y="-820615"/>
            <a:ext cx="8885374" cy="8359749"/>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a16="http://schemas.microsoft.com/office/drawing/2014/main" id="{EF475D56-E5E3-42F9-B66B-D6FC8B2E233F}"/>
              </a:ext>
            </a:extLst>
          </p:cNvPr>
          <p:cNvSpPr/>
          <p:nvPr/>
        </p:nvSpPr>
        <p:spPr>
          <a:xfrm>
            <a:off x="2250831" y="105508"/>
            <a:ext cx="7499821" cy="710418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0AAF0C6C-D41F-4C19-BA0F-1E92F530B2F1}"/>
              </a:ext>
            </a:extLst>
          </p:cNvPr>
          <p:cNvSpPr/>
          <p:nvPr/>
        </p:nvSpPr>
        <p:spPr>
          <a:xfrm>
            <a:off x="8391210" y="5505160"/>
            <a:ext cx="847038" cy="8484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Bầu dục 9">
            <a:extLst>
              <a:ext uri="{FF2B5EF4-FFF2-40B4-BE49-F238E27FC236}">
                <a16:creationId xmlns:a16="http://schemas.microsoft.com/office/drawing/2014/main" id="{BF977A50-0332-4EBA-8872-052DD4FB18C4}"/>
              </a:ext>
            </a:extLst>
          </p:cNvPr>
          <p:cNvSpPr/>
          <p:nvPr/>
        </p:nvSpPr>
        <p:spPr>
          <a:xfrm>
            <a:off x="2761287" y="799041"/>
            <a:ext cx="809800" cy="79055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ình Bầu dục 10">
            <a:extLst>
              <a:ext uri="{FF2B5EF4-FFF2-40B4-BE49-F238E27FC236}">
                <a16:creationId xmlns:a16="http://schemas.microsoft.com/office/drawing/2014/main" id="{1986621E-68D8-43E0-9ADA-00802C4455A0}"/>
              </a:ext>
            </a:extLst>
          </p:cNvPr>
          <p:cNvSpPr/>
          <p:nvPr/>
        </p:nvSpPr>
        <p:spPr>
          <a:xfrm>
            <a:off x="3378623" y="5540508"/>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Bầu dục 11">
            <a:extLst>
              <a:ext uri="{FF2B5EF4-FFF2-40B4-BE49-F238E27FC236}">
                <a16:creationId xmlns:a16="http://schemas.microsoft.com/office/drawing/2014/main" id="{89DDA234-51FF-4B2C-AD05-D19B1AE88446}"/>
              </a:ext>
            </a:extLst>
          </p:cNvPr>
          <p:cNvSpPr/>
          <p:nvPr/>
        </p:nvSpPr>
        <p:spPr>
          <a:xfrm>
            <a:off x="8554638" y="1395166"/>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Bầu dục 12">
            <a:extLst>
              <a:ext uri="{FF2B5EF4-FFF2-40B4-BE49-F238E27FC236}">
                <a16:creationId xmlns:a16="http://schemas.microsoft.com/office/drawing/2014/main" id="{1AAC28A0-E787-4D80-A40B-8FC1AC4C01F2}"/>
              </a:ext>
            </a:extLst>
          </p:cNvPr>
          <p:cNvSpPr/>
          <p:nvPr/>
        </p:nvSpPr>
        <p:spPr>
          <a:xfrm>
            <a:off x="3510727" y="1095644"/>
            <a:ext cx="5141859" cy="4833718"/>
          </a:xfrm>
          <a:prstGeom prst="ellipse">
            <a:avLst/>
          </a:prstGeom>
          <a:noFill/>
          <a:ln w="3270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7C0E279A-D995-456B-BD15-2986A72E556A}"/>
              </a:ext>
            </a:extLst>
          </p:cNvPr>
          <p:cNvSpPr/>
          <p:nvPr/>
        </p:nvSpPr>
        <p:spPr>
          <a:xfrm>
            <a:off x="4035075" y="1452314"/>
            <a:ext cx="4131426" cy="3948066"/>
          </a:xfrm>
          <a:prstGeom prst="ellipse">
            <a:avLst/>
          </a:prstGeom>
          <a:noFill/>
          <a:ln w="857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ình Bầu dục 14">
            <a:extLst>
              <a:ext uri="{FF2B5EF4-FFF2-40B4-BE49-F238E27FC236}">
                <a16:creationId xmlns:a16="http://schemas.microsoft.com/office/drawing/2014/main" id="{79DC885D-FB7F-4B2A-994A-7C4A21D43512}"/>
              </a:ext>
            </a:extLst>
          </p:cNvPr>
          <p:cNvSpPr/>
          <p:nvPr/>
        </p:nvSpPr>
        <p:spPr>
          <a:xfrm>
            <a:off x="4350418" y="1792896"/>
            <a:ext cx="3562219" cy="3266902"/>
          </a:xfrm>
          <a:prstGeom prst="ellipse">
            <a:avLst/>
          </a:prstGeom>
          <a:noFill/>
          <a:ln w="3270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ình Bầu dục 5">
            <a:extLst>
              <a:ext uri="{FF2B5EF4-FFF2-40B4-BE49-F238E27FC236}">
                <a16:creationId xmlns:a16="http://schemas.microsoft.com/office/drawing/2014/main" id="{31FACC41-BF97-4C8D-8A8E-67B790AE0E8C}"/>
              </a:ext>
            </a:extLst>
          </p:cNvPr>
          <p:cNvSpPr/>
          <p:nvPr/>
        </p:nvSpPr>
        <p:spPr>
          <a:xfrm>
            <a:off x="3158836" y="706582"/>
            <a:ext cx="5780729" cy="55778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ình Bầu dục 1">
            <a:extLst>
              <a:ext uri="{FF2B5EF4-FFF2-40B4-BE49-F238E27FC236}">
                <a16:creationId xmlns:a16="http://schemas.microsoft.com/office/drawing/2014/main" id="{1D4A78A2-2BAD-4828-BEE7-C2626465F806}"/>
              </a:ext>
            </a:extLst>
          </p:cNvPr>
          <p:cNvSpPr/>
          <p:nvPr/>
        </p:nvSpPr>
        <p:spPr>
          <a:xfrm>
            <a:off x="5302898" y="1838131"/>
            <a:ext cx="1586204" cy="149289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E2EA52C6-52DF-449D-95B1-F06D29833EEA}"/>
              </a:ext>
            </a:extLst>
          </p:cNvPr>
          <p:cNvSpPr txBox="1"/>
          <p:nvPr/>
        </p:nvSpPr>
        <p:spPr>
          <a:xfrm>
            <a:off x="4273425" y="3450622"/>
            <a:ext cx="3645147" cy="707886"/>
          </a:xfrm>
          <a:prstGeom prst="rect">
            <a:avLst/>
          </a:prstGeom>
          <a:noFill/>
        </p:spPr>
        <p:txBody>
          <a:bodyPr wrap="square" rtlCol="0">
            <a:spAutoFit/>
          </a:bodyPr>
          <a:lstStyle/>
          <a:p>
            <a:pPr algn="ctr"/>
            <a:r>
              <a:rPr lang="en-US" sz="4000" b="1">
                <a:solidFill>
                  <a:schemeClr val="accent6">
                    <a:lumMod val="40000"/>
                    <a:lumOff val="60000"/>
                  </a:schemeClr>
                </a:solidFill>
                <a:latin typeface="Arial" panose="020B0604020202020204" pitchFamily="34" charset="0"/>
                <a:cs typeface="Arial" panose="020B0604020202020204" pitchFamily="34" charset="0"/>
              </a:rPr>
              <a:t>NHÓM 3</a:t>
            </a:r>
          </a:p>
        </p:txBody>
      </p:sp>
    </p:spTree>
    <p:extLst>
      <p:ext uri="{BB962C8B-B14F-4D97-AF65-F5344CB8AC3E}">
        <p14:creationId xmlns:p14="http://schemas.microsoft.com/office/powerpoint/2010/main" val="19601965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ình Bầu dục 3">
            <a:extLst>
              <a:ext uri="{FF2B5EF4-FFF2-40B4-BE49-F238E27FC236}">
                <a16:creationId xmlns:a16="http://schemas.microsoft.com/office/drawing/2014/main" id="{C918A20D-9036-414C-8098-53DEA5F4F0D6}"/>
              </a:ext>
            </a:extLst>
          </p:cNvPr>
          <p:cNvSpPr/>
          <p:nvPr/>
        </p:nvSpPr>
        <p:spPr>
          <a:xfrm>
            <a:off x="-2980267" y="-4747426"/>
            <a:ext cx="17983200" cy="16309969"/>
          </a:xfrm>
          <a:prstGeom prst="ellipse">
            <a:avLst/>
          </a:prstGeom>
          <a:noFill/>
          <a:ln w="3270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Bầu dục 12">
            <a:extLst>
              <a:ext uri="{FF2B5EF4-FFF2-40B4-BE49-F238E27FC236}">
                <a16:creationId xmlns:a16="http://schemas.microsoft.com/office/drawing/2014/main" id="{DCA0AF2A-7E27-47C5-B233-857275C9449C}"/>
              </a:ext>
            </a:extLst>
          </p:cNvPr>
          <p:cNvSpPr/>
          <p:nvPr/>
        </p:nvSpPr>
        <p:spPr>
          <a:xfrm>
            <a:off x="-1557868" y="-4014424"/>
            <a:ext cx="15578667" cy="14580824"/>
          </a:xfrm>
          <a:prstGeom prst="ellipse">
            <a:avLst/>
          </a:prstGeom>
          <a:noFill/>
          <a:ln w="857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889C4FF0-D044-41A4-9451-E6ED49A8D714}"/>
              </a:ext>
            </a:extLst>
          </p:cNvPr>
          <p:cNvSpPr/>
          <p:nvPr/>
        </p:nvSpPr>
        <p:spPr>
          <a:xfrm>
            <a:off x="772838" y="-1228131"/>
            <a:ext cx="10634132" cy="9340540"/>
          </a:xfrm>
          <a:prstGeom prst="ellipse">
            <a:avLst/>
          </a:prstGeom>
          <a:noFill/>
          <a:ln w="609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ình chữ nhật: Góc Tròn 21">
            <a:extLst>
              <a:ext uri="{FF2B5EF4-FFF2-40B4-BE49-F238E27FC236}">
                <a16:creationId xmlns:a16="http://schemas.microsoft.com/office/drawing/2014/main" id="{C405074A-64FF-45BF-8A49-549B1764D0D6}"/>
              </a:ext>
            </a:extLst>
          </p:cNvPr>
          <p:cNvSpPr/>
          <p:nvPr/>
        </p:nvSpPr>
        <p:spPr>
          <a:xfrm>
            <a:off x="4478371" y="-14487812"/>
            <a:ext cx="3223066" cy="733946"/>
          </a:xfrm>
          <a:prstGeom prst="roundRect">
            <a:avLst>
              <a:gd name="adj" fmla="val 4235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Thành viên trong nhóm</a:t>
            </a:r>
          </a:p>
        </p:txBody>
      </p:sp>
      <p:sp>
        <p:nvSpPr>
          <p:cNvPr id="23" name="Hình chữ nhật: Góc Tròn 22">
            <a:extLst>
              <a:ext uri="{FF2B5EF4-FFF2-40B4-BE49-F238E27FC236}">
                <a16:creationId xmlns:a16="http://schemas.microsoft.com/office/drawing/2014/main" id="{1819D9B3-A537-4C35-AB10-40760D6C7F9B}"/>
              </a:ext>
            </a:extLst>
          </p:cNvPr>
          <p:cNvSpPr/>
          <p:nvPr/>
        </p:nvSpPr>
        <p:spPr>
          <a:xfrm>
            <a:off x="6965568" y="1375595"/>
            <a:ext cx="3340608" cy="4133088"/>
          </a:xfrm>
          <a:prstGeom prst="roundRect">
            <a:avLst>
              <a:gd name="adj" fmla="val 11339"/>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ộp Văn bản 23">
            <a:extLst>
              <a:ext uri="{FF2B5EF4-FFF2-40B4-BE49-F238E27FC236}">
                <a16:creationId xmlns:a16="http://schemas.microsoft.com/office/drawing/2014/main" id="{0578859B-82A4-44F2-A2E3-18987F61CF67}"/>
              </a:ext>
            </a:extLst>
          </p:cNvPr>
          <p:cNvSpPr txBox="1"/>
          <p:nvPr/>
        </p:nvSpPr>
        <p:spPr>
          <a:xfrm>
            <a:off x="1432560" y="1986607"/>
            <a:ext cx="4657344" cy="2554545"/>
          </a:xfrm>
          <a:prstGeom prst="rect">
            <a:avLst/>
          </a:prstGeom>
          <a:noFill/>
        </p:spPr>
        <p:txBody>
          <a:bodyPr wrap="square" rtlCol="0">
            <a:spAutoFit/>
          </a:bodyPr>
          <a:lstStyle/>
          <a:p>
            <a:pPr algn="ctr"/>
            <a:r>
              <a:rPr lang="en-US" sz="4000" b="1">
                <a:solidFill>
                  <a:schemeClr val="tx2">
                    <a:lumMod val="20000"/>
                    <a:lumOff val="80000"/>
                  </a:schemeClr>
                </a:solidFill>
                <a:latin typeface="Arial" panose="020B0604020202020204" pitchFamily="34" charset="0"/>
                <a:cs typeface="Arial" panose="020B0604020202020204" pitchFamily="34" charset="0"/>
              </a:rPr>
              <a:t>ỨNG DỤNG CỦA VẬT LÍ TRONG MỘT SỐ NGÀNH NGHỀ</a:t>
            </a:r>
          </a:p>
        </p:txBody>
      </p:sp>
      <p:sp>
        <p:nvSpPr>
          <p:cNvPr id="27" name="Hình Bầu dục 26">
            <a:extLst>
              <a:ext uri="{FF2B5EF4-FFF2-40B4-BE49-F238E27FC236}">
                <a16:creationId xmlns:a16="http://schemas.microsoft.com/office/drawing/2014/main" id="{D6178C30-7323-43C6-BBD4-6D126D7DE0C0}"/>
              </a:ext>
            </a:extLst>
          </p:cNvPr>
          <p:cNvSpPr/>
          <p:nvPr/>
        </p:nvSpPr>
        <p:spPr>
          <a:xfrm>
            <a:off x="17614505" y="3263880"/>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ình Bầu dục 27">
            <a:extLst>
              <a:ext uri="{FF2B5EF4-FFF2-40B4-BE49-F238E27FC236}">
                <a16:creationId xmlns:a16="http://schemas.microsoft.com/office/drawing/2014/main" id="{4AA25B42-708D-428D-A5CC-EDE5E5097A68}"/>
              </a:ext>
            </a:extLst>
          </p:cNvPr>
          <p:cNvSpPr/>
          <p:nvPr/>
        </p:nvSpPr>
        <p:spPr>
          <a:xfrm>
            <a:off x="-5377636" y="3263880"/>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ình Bầu dục 28">
            <a:extLst>
              <a:ext uri="{FF2B5EF4-FFF2-40B4-BE49-F238E27FC236}">
                <a16:creationId xmlns:a16="http://schemas.microsoft.com/office/drawing/2014/main" id="{40D73E46-3CA2-45BC-9CB0-6DE12C20589D}"/>
              </a:ext>
            </a:extLst>
          </p:cNvPr>
          <p:cNvSpPr/>
          <p:nvPr/>
        </p:nvSpPr>
        <p:spPr>
          <a:xfrm>
            <a:off x="5903536" y="10428951"/>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ộp Văn bản 30">
            <a:extLst>
              <a:ext uri="{FF2B5EF4-FFF2-40B4-BE49-F238E27FC236}">
                <a16:creationId xmlns:a16="http://schemas.microsoft.com/office/drawing/2014/main" id="{BC76629E-4FF7-49BE-933C-B75077802001}"/>
              </a:ext>
            </a:extLst>
          </p:cNvPr>
          <p:cNvSpPr txBox="1"/>
          <p:nvPr/>
        </p:nvSpPr>
        <p:spPr>
          <a:xfrm>
            <a:off x="4425696" y="12748716"/>
            <a:ext cx="334060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Ghi chú nội dung 1</a:t>
            </a:r>
          </a:p>
        </p:txBody>
      </p:sp>
      <p:sp>
        <p:nvSpPr>
          <p:cNvPr id="32" name="Hình Bầu dục 31">
            <a:extLst>
              <a:ext uri="{FF2B5EF4-FFF2-40B4-BE49-F238E27FC236}">
                <a16:creationId xmlns:a16="http://schemas.microsoft.com/office/drawing/2014/main" id="{8B60E82F-CFA9-4407-B0CD-FE6173FD476C}"/>
              </a:ext>
            </a:extLst>
          </p:cNvPr>
          <p:cNvSpPr/>
          <p:nvPr/>
        </p:nvSpPr>
        <p:spPr>
          <a:xfrm>
            <a:off x="5903536" y="-5022230"/>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B8A8C8-A775-311E-DE21-D90341AC49B1}"/>
              </a:ext>
            </a:extLst>
          </p:cNvPr>
          <p:cNvSpPr txBox="1"/>
          <p:nvPr/>
        </p:nvSpPr>
        <p:spPr>
          <a:xfrm>
            <a:off x="1834994" y="8444776"/>
            <a:ext cx="8509819" cy="276999"/>
          </a:xfrm>
          <a:prstGeom prst="rect">
            <a:avLst/>
          </a:prstGeom>
          <a:noFill/>
        </p:spPr>
        <p:txBody>
          <a:bodyPr wrap="square" rtlCol="0">
            <a:spAutoFit/>
          </a:bodyPr>
          <a:lstStyle/>
          <a:p>
            <a:pPr marL="400050" indent="-400050" algn="ctr">
              <a:buFont typeface="+mj-lt"/>
              <a:buAutoNum type="romanUcPeriod"/>
            </a:pPr>
            <a:r>
              <a:rPr lang="en-US" sz="1200">
                <a:solidFill>
                  <a:srgbClr val="FFFF00"/>
                </a:solidFill>
              </a:rPr>
              <a:t>ỨNG DỤNG VẬT LÍ TRONG QUÂN SỰ</a:t>
            </a:r>
            <a:endParaRPr lang="vi-VN" sz="1200">
              <a:solidFill>
                <a:srgbClr val="FFFF00"/>
              </a:solidFill>
            </a:endParaRPr>
          </a:p>
        </p:txBody>
      </p:sp>
    </p:spTree>
    <p:extLst>
      <p:ext uri="{BB962C8B-B14F-4D97-AF65-F5344CB8AC3E}">
        <p14:creationId xmlns:p14="http://schemas.microsoft.com/office/powerpoint/2010/main" val="334418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ình Bầu dục 3">
            <a:extLst>
              <a:ext uri="{FF2B5EF4-FFF2-40B4-BE49-F238E27FC236}">
                <a16:creationId xmlns:a16="http://schemas.microsoft.com/office/drawing/2014/main" id="{C918A20D-9036-414C-8098-53DEA5F4F0D6}"/>
              </a:ext>
            </a:extLst>
          </p:cNvPr>
          <p:cNvSpPr/>
          <p:nvPr/>
        </p:nvSpPr>
        <p:spPr>
          <a:xfrm>
            <a:off x="-2980267" y="-4747426"/>
            <a:ext cx="17983200" cy="16309969"/>
          </a:xfrm>
          <a:prstGeom prst="ellipse">
            <a:avLst/>
          </a:prstGeom>
          <a:noFill/>
          <a:ln w="3270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Bầu dục 12">
            <a:extLst>
              <a:ext uri="{FF2B5EF4-FFF2-40B4-BE49-F238E27FC236}">
                <a16:creationId xmlns:a16="http://schemas.microsoft.com/office/drawing/2014/main" id="{DCA0AF2A-7E27-47C5-B233-857275C9449C}"/>
              </a:ext>
            </a:extLst>
          </p:cNvPr>
          <p:cNvSpPr/>
          <p:nvPr/>
        </p:nvSpPr>
        <p:spPr>
          <a:xfrm>
            <a:off x="-1557868" y="-4014424"/>
            <a:ext cx="15578667" cy="14580824"/>
          </a:xfrm>
          <a:prstGeom prst="ellipse">
            <a:avLst/>
          </a:prstGeom>
          <a:noFill/>
          <a:ln w="857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889C4FF0-D044-41A4-9451-E6ED49A8D714}"/>
              </a:ext>
            </a:extLst>
          </p:cNvPr>
          <p:cNvSpPr/>
          <p:nvPr/>
        </p:nvSpPr>
        <p:spPr>
          <a:xfrm>
            <a:off x="772838" y="-1228131"/>
            <a:ext cx="10634132" cy="9340540"/>
          </a:xfrm>
          <a:prstGeom prst="ellipse">
            <a:avLst/>
          </a:prstGeom>
          <a:noFill/>
          <a:ln w="609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ình chữ nhật: Góc Tròn 21">
            <a:extLst>
              <a:ext uri="{FF2B5EF4-FFF2-40B4-BE49-F238E27FC236}">
                <a16:creationId xmlns:a16="http://schemas.microsoft.com/office/drawing/2014/main" id="{C405074A-64FF-45BF-8A49-549B1764D0D6}"/>
              </a:ext>
            </a:extLst>
          </p:cNvPr>
          <p:cNvSpPr/>
          <p:nvPr/>
        </p:nvSpPr>
        <p:spPr>
          <a:xfrm>
            <a:off x="4478371" y="-14487812"/>
            <a:ext cx="3223066" cy="733946"/>
          </a:xfrm>
          <a:prstGeom prst="roundRect">
            <a:avLst>
              <a:gd name="adj" fmla="val 4235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Thành viên trong nhóm</a:t>
            </a:r>
          </a:p>
        </p:txBody>
      </p:sp>
      <p:sp>
        <p:nvSpPr>
          <p:cNvPr id="27" name="Hình Bầu dục 26">
            <a:extLst>
              <a:ext uri="{FF2B5EF4-FFF2-40B4-BE49-F238E27FC236}">
                <a16:creationId xmlns:a16="http://schemas.microsoft.com/office/drawing/2014/main" id="{D6178C30-7323-43C6-BBD4-6D126D7DE0C0}"/>
              </a:ext>
            </a:extLst>
          </p:cNvPr>
          <p:cNvSpPr/>
          <p:nvPr/>
        </p:nvSpPr>
        <p:spPr>
          <a:xfrm>
            <a:off x="17614505" y="3263880"/>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ình Bầu dục 27">
            <a:extLst>
              <a:ext uri="{FF2B5EF4-FFF2-40B4-BE49-F238E27FC236}">
                <a16:creationId xmlns:a16="http://schemas.microsoft.com/office/drawing/2014/main" id="{4AA25B42-708D-428D-A5CC-EDE5E5097A68}"/>
              </a:ext>
            </a:extLst>
          </p:cNvPr>
          <p:cNvSpPr/>
          <p:nvPr/>
        </p:nvSpPr>
        <p:spPr>
          <a:xfrm>
            <a:off x="-5377636" y="3263880"/>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ình Bầu dục 28">
            <a:extLst>
              <a:ext uri="{FF2B5EF4-FFF2-40B4-BE49-F238E27FC236}">
                <a16:creationId xmlns:a16="http://schemas.microsoft.com/office/drawing/2014/main" id="{40D73E46-3CA2-45BC-9CB0-6DE12C20589D}"/>
              </a:ext>
            </a:extLst>
          </p:cNvPr>
          <p:cNvSpPr/>
          <p:nvPr/>
        </p:nvSpPr>
        <p:spPr>
          <a:xfrm>
            <a:off x="5903536" y="10428951"/>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ộp Văn bản 29">
            <a:extLst>
              <a:ext uri="{FF2B5EF4-FFF2-40B4-BE49-F238E27FC236}">
                <a16:creationId xmlns:a16="http://schemas.microsoft.com/office/drawing/2014/main" id="{6313A3D6-0578-4A05-BA7B-0B452D93597B}"/>
              </a:ext>
            </a:extLst>
          </p:cNvPr>
          <p:cNvSpPr txBox="1"/>
          <p:nvPr/>
        </p:nvSpPr>
        <p:spPr>
          <a:xfrm>
            <a:off x="3813445" y="9191258"/>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Nội dung 1</a:t>
            </a:r>
          </a:p>
        </p:txBody>
      </p:sp>
      <p:sp>
        <p:nvSpPr>
          <p:cNvPr id="31" name="Hộp Văn bản 30">
            <a:extLst>
              <a:ext uri="{FF2B5EF4-FFF2-40B4-BE49-F238E27FC236}">
                <a16:creationId xmlns:a16="http://schemas.microsoft.com/office/drawing/2014/main" id="{BC76629E-4FF7-49BE-933C-B75077802001}"/>
              </a:ext>
            </a:extLst>
          </p:cNvPr>
          <p:cNvSpPr txBox="1"/>
          <p:nvPr/>
        </p:nvSpPr>
        <p:spPr>
          <a:xfrm>
            <a:off x="4425696" y="12748716"/>
            <a:ext cx="334060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Ghi chú nội dung 1</a:t>
            </a:r>
          </a:p>
        </p:txBody>
      </p:sp>
      <p:sp>
        <p:nvSpPr>
          <p:cNvPr id="32" name="Hình Bầu dục 31">
            <a:extLst>
              <a:ext uri="{FF2B5EF4-FFF2-40B4-BE49-F238E27FC236}">
                <a16:creationId xmlns:a16="http://schemas.microsoft.com/office/drawing/2014/main" id="{8B60E82F-CFA9-4407-B0CD-FE6173FD476C}"/>
              </a:ext>
            </a:extLst>
          </p:cNvPr>
          <p:cNvSpPr/>
          <p:nvPr/>
        </p:nvSpPr>
        <p:spPr>
          <a:xfrm>
            <a:off x="5903536" y="-5022230"/>
            <a:ext cx="384928" cy="38885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E86F7E4-FE47-E56C-CE70-1D918E7BB798}"/>
              </a:ext>
            </a:extLst>
          </p:cNvPr>
          <p:cNvSpPr txBox="1"/>
          <p:nvPr/>
        </p:nvSpPr>
        <p:spPr>
          <a:xfrm>
            <a:off x="1710813" y="1740310"/>
            <a:ext cx="8509819" cy="1938992"/>
          </a:xfrm>
          <a:prstGeom prst="rect">
            <a:avLst/>
          </a:prstGeom>
          <a:noFill/>
        </p:spPr>
        <p:txBody>
          <a:bodyPr wrap="square" rtlCol="0">
            <a:spAutoFit/>
          </a:bodyPr>
          <a:lstStyle/>
          <a:p>
            <a:pPr marL="400050" indent="-400050" algn="ctr">
              <a:buFont typeface="+mj-lt"/>
              <a:buAutoNum type="romanUcPeriod"/>
            </a:pPr>
            <a:r>
              <a:rPr lang="en-US" sz="6000">
                <a:solidFill>
                  <a:srgbClr val="FFFF00"/>
                </a:solidFill>
              </a:rPr>
              <a:t>ỨNG DỤNG VẬT LÍ TRONG QUÂN SỰ</a:t>
            </a:r>
            <a:endParaRPr lang="vi-VN" sz="6000">
              <a:solidFill>
                <a:srgbClr val="FFFF00"/>
              </a:solidFill>
            </a:endParaRPr>
          </a:p>
        </p:txBody>
      </p:sp>
      <p:sp>
        <p:nvSpPr>
          <p:cNvPr id="3" name="Hình chữ nhật: Góc Tròn 22">
            <a:extLst>
              <a:ext uri="{FF2B5EF4-FFF2-40B4-BE49-F238E27FC236}">
                <a16:creationId xmlns:a16="http://schemas.microsoft.com/office/drawing/2014/main" id="{F7E21F38-38EE-1878-B60F-59D2F2FA7736}"/>
              </a:ext>
            </a:extLst>
          </p:cNvPr>
          <p:cNvSpPr/>
          <p:nvPr/>
        </p:nvSpPr>
        <p:spPr>
          <a:xfrm>
            <a:off x="-12608307" y="1197336"/>
            <a:ext cx="3340608" cy="4133088"/>
          </a:xfrm>
          <a:prstGeom prst="roundRect">
            <a:avLst>
              <a:gd name="adj" fmla="val 11339"/>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23">
            <a:extLst>
              <a:ext uri="{FF2B5EF4-FFF2-40B4-BE49-F238E27FC236}">
                <a16:creationId xmlns:a16="http://schemas.microsoft.com/office/drawing/2014/main" id="{BB3A9150-5AA2-AD30-96BE-DA6BBEA5BFC4}"/>
              </a:ext>
            </a:extLst>
          </p:cNvPr>
          <p:cNvSpPr txBox="1"/>
          <p:nvPr/>
        </p:nvSpPr>
        <p:spPr>
          <a:xfrm>
            <a:off x="19834860" y="2151727"/>
            <a:ext cx="4657344" cy="2554545"/>
          </a:xfrm>
          <a:prstGeom prst="rect">
            <a:avLst/>
          </a:prstGeom>
          <a:noFill/>
        </p:spPr>
        <p:txBody>
          <a:bodyPr wrap="square" rtlCol="0">
            <a:spAutoFit/>
          </a:bodyPr>
          <a:lstStyle/>
          <a:p>
            <a:pPr algn="ctr"/>
            <a:r>
              <a:rPr lang="en-US" sz="4000" b="1">
                <a:solidFill>
                  <a:schemeClr val="tx2">
                    <a:lumMod val="20000"/>
                    <a:lumOff val="80000"/>
                  </a:schemeClr>
                </a:solidFill>
                <a:latin typeface="Arial" panose="020B0604020202020204" pitchFamily="34" charset="0"/>
                <a:cs typeface="Arial" panose="020B0604020202020204" pitchFamily="34" charset="0"/>
              </a:rPr>
              <a:t>ỨNG DỤNG CỦA VẬT LÍ TRONG MỘT SỐ NGÀNH NGHỀ</a:t>
            </a:r>
          </a:p>
        </p:txBody>
      </p:sp>
    </p:spTree>
    <p:extLst>
      <p:ext uri="{BB962C8B-B14F-4D97-AF65-F5344CB8AC3E}">
        <p14:creationId xmlns:p14="http://schemas.microsoft.com/office/powerpoint/2010/main" val="246298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4" name="Hình Bầu dục 13">
            <a:extLst>
              <a:ext uri="{FF2B5EF4-FFF2-40B4-BE49-F238E27FC236}">
                <a16:creationId xmlns:a16="http://schemas.microsoft.com/office/drawing/2014/main" id="{889C4FF0-D044-41A4-9451-E6ED49A8D714}"/>
              </a:ext>
            </a:extLst>
          </p:cNvPr>
          <p:cNvSpPr/>
          <p:nvPr/>
        </p:nvSpPr>
        <p:spPr>
          <a:xfrm>
            <a:off x="-2813538" y="-4783015"/>
            <a:ext cx="17654953" cy="16482645"/>
          </a:xfrm>
          <a:prstGeom prst="ellipse">
            <a:avLst/>
          </a:prstGeom>
          <a:noFill/>
          <a:ln w="609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ình Bầu dục 25">
            <a:extLst>
              <a:ext uri="{FF2B5EF4-FFF2-40B4-BE49-F238E27FC236}">
                <a16:creationId xmlns:a16="http://schemas.microsoft.com/office/drawing/2014/main" id="{23004D96-D8C8-4E74-A801-0303B2687E47}"/>
              </a:ext>
            </a:extLst>
          </p:cNvPr>
          <p:cNvSpPr/>
          <p:nvPr/>
        </p:nvSpPr>
        <p:spPr>
          <a:xfrm>
            <a:off x="10299302" y="3263880"/>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ình Bầu dục 26">
            <a:extLst>
              <a:ext uri="{FF2B5EF4-FFF2-40B4-BE49-F238E27FC236}">
                <a16:creationId xmlns:a16="http://schemas.microsoft.com/office/drawing/2014/main" id="{20D2A292-3FC6-4C19-9F24-D35DA06B2DCE}"/>
              </a:ext>
            </a:extLst>
          </p:cNvPr>
          <p:cNvSpPr/>
          <p:nvPr/>
        </p:nvSpPr>
        <p:spPr>
          <a:xfrm>
            <a:off x="1598900" y="3263880"/>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ình Bầu dục 27">
            <a:extLst>
              <a:ext uri="{FF2B5EF4-FFF2-40B4-BE49-F238E27FC236}">
                <a16:creationId xmlns:a16="http://schemas.microsoft.com/office/drawing/2014/main" id="{5FF66233-7FF9-4F82-BB1F-3D507BDBA58D}"/>
              </a:ext>
            </a:extLst>
          </p:cNvPr>
          <p:cNvSpPr/>
          <p:nvPr/>
        </p:nvSpPr>
        <p:spPr>
          <a:xfrm>
            <a:off x="5903536" y="6263355"/>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ình Bầu dục 28">
            <a:extLst>
              <a:ext uri="{FF2B5EF4-FFF2-40B4-BE49-F238E27FC236}">
                <a16:creationId xmlns:a16="http://schemas.microsoft.com/office/drawing/2014/main" id="{B7C7D305-41A3-45B0-96D3-F9245B1551C6}"/>
              </a:ext>
            </a:extLst>
          </p:cNvPr>
          <p:cNvSpPr/>
          <p:nvPr/>
        </p:nvSpPr>
        <p:spPr>
          <a:xfrm>
            <a:off x="5903536" y="260971"/>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ộp Văn bản 30">
            <a:extLst>
              <a:ext uri="{FF2B5EF4-FFF2-40B4-BE49-F238E27FC236}">
                <a16:creationId xmlns:a16="http://schemas.microsoft.com/office/drawing/2014/main" id="{288B4611-4878-4A69-B243-F82B602E56EC}"/>
              </a:ext>
            </a:extLst>
          </p:cNvPr>
          <p:cNvSpPr txBox="1"/>
          <p:nvPr/>
        </p:nvSpPr>
        <p:spPr>
          <a:xfrm>
            <a:off x="4425696" y="4078845"/>
            <a:ext cx="334060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VŨ KHÍ LẠNH THỜI CỔ</a:t>
            </a:r>
          </a:p>
        </p:txBody>
      </p:sp>
      <p:sp>
        <p:nvSpPr>
          <p:cNvPr id="30" name="Hộp Văn bản 29">
            <a:extLst>
              <a:ext uri="{FF2B5EF4-FFF2-40B4-BE49-F238E27FC236}">
                <a16:creationId xmlns:a16="http://schemas.microsoft.com/office/drawing/2014/main" id="{19360E0F-3423-4538-B9FF-9C6AF5C2FDEE}"/>
              </a:ext>
            </a:extLst>
          </p:cNvPr>
          <p:cNvSpPr txBox="1"/>
          <p:nvPr/>
        </p:nvSpPr>
        <p:spPr>
          <a:xfrm>
            <a:off x="3813445" y="3230723"/>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1.MÁY BẮN ĐÁ</a:t>
            </a:r>
          </a:p>
        </p:txBody>
      </p:sp>
      <p:sp>
        <p:nvSpPr>
          <p:cNvPr id="4" name="Rectangle: Rounded Corners 3">
            <a:extLst>
              <a:ext uri="{FF2B5EF4-FFF2-40B4-BE49-F238E27FC236}">
                <a16:creationId xmlns:a16="http://schemas.microsoft.com/office/drawing/2014/main" id="{AE2D45D7-D472-C028-52EC-FF3E7E873752}"/>
              </a:ext>
            </a:extLst>
          </p:cNvPr>
          <p:cNvSpPr/>
          <p:nvPr/>
        </p:nvSpPr>
        <p:spPr>
          <a:xfrm>
            <a:off x="5301998" y="1189661"/>
            <a:ext cx="1680237" cy="1814239"/>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71627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6" name="Hình Bầu dục 25">
            <a:extLst>
              <a:ext uri="{FF2B5EF4-FFF2-40B4-BE49-F238E27FC236}">
                <a16:creationId xmlns:a16="http://schemas.microsoft.com/office/drawing/2014/main" id="{23004D96-D8C8-4E74-A801-0303B2687E47}"/>
              </a:ext>
            </a:extLst>
          </p:cNvPr>
          <p:cNvSpPr/>
          <p:nvPr/>
        </p:nvSpPr>
        <p:spPr>
          <a:xfrm>
            <a:off x="13865462" y="3263880"/>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ình Bầu dục 26">
            <a:extLst>
              <a:ext uri="{FF2B5EF4-FFF2-40B4-BE49-F238E27FC236}">
                <a16:creationId xmlns:a16="http://schemas.microsoft.com/office/drawing/2014/main" id="{20D2A292-3FC6-4C19-9F24-D35DA06B2DCE}"/>
              </a:ext>
            </a:extLst>
          </p:cNvPr>
          <p:cNvSpPr/>
          <p:nvPr/>
        </p:nvSpPr>
        <p:spPr>
          <a:xfrm>
            <a:off x="-1967260" y="3263880"/>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ình Bầu dục 27">
            <a:extLst>
              <a:ext uri="{FF2B5EF4-FFF2-40B4-BE49-F238E27FC236}">
                <a16:creationId xmlns:a16="http://schemas.microsoft.com/office/drawing/2014/main" id="{5FF66233-7FF9-4F82-BB1F-3D507BDBA58D}"/>
              </a:ext>
            </a:extLst>
          </p:cNvPr>
          <p:cNvSpPr/>
          <p:nvPr/>
        </p:nvSpPr>
        <p:spPr>
          <a:xfrm>
            <a:off x="5903536" y="8572215"/>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ình Bầu dục 28">
            <a:extLst>
              <a:ext uri="{FF2B5EF4-FFF2-40B4-BE49-F238E27FC236}">
                <a16:creationId xmlns:a16="http://schemas.microsoft.com/office/drawing/2014/main" id="{B7C7D305-41A3-45B0-96D3-F9245B1551C6}"/>
              </a:ext>
            </a:extLst>
          </p:cNvPr>
          <p:cNvSpPr/>
          <p:nvPr/>
        </p:nvSpPr>
        <p:spPr>
          <a:xfrm>
            <a:off x="5903536" y="-2047889"/>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ộp Văn bản 29">
            <a:extLst>
              <a:ext uri="{FF2B5EF4-FFF2-40B4-BE49-F238E27FC236}">
                <a16:creationId xmlns:a16="http://schemas.microsoft.com/office/drawing/2014/main" id="{19360E0F-3423-4538-B9FF-9C6AF5C2FDEE}"/>
              </a:ext>
            </a:extLst>
          </p:cNvPr>
          <p:cNvSpPr txBox="1"/>
          <p:nvPr/>
        </p:nvSpPr>
        <p:spPr>
          <a:xfrm>
            <a:off x="6568034" y="448685"/>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MÁY BẮN ĐÁ</a:t>
            </a:r>
          </a:p>
        </p:txBody>
      </p:sp>
      <p:sp>
        <p:nvSpPr>
          <p:cNvPr id="19" name="Hình Bầu dục 18">
            <a:extLst>
              <a:ext uri="{FF2B5EF4-FFF2-40B4-BE49-F238E27FC236}">
                <a16:creationId xmlns:a16="http://schemas.microsoft.com/office/drawing/2014/main" id="{61583832-4C0B-4184-BA75-BA77978114AA}"/>
              </a:ext>
            </a:extLst>
          </p:cNvPr>
          <p:cNvSpPr/>
          <p:nvPr/>
        </p:nvSpPr>
        <p:spPr>
          <a:xfrm>
            <a:off x="1774857" y="16363725"/>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ình Bầu dục 19">
            <a:extLst>
              <a:ext uri="{FF2B5EF4-FFF2-40B4-BE49-F238E27FC236}">
                <a16:creationId xmlns:a16="http://schemas.microsoft.com/office/drawing/2014/main" id="{03158B3F-289F-4DF8-815E-7DC00D147D57}"/>
              </a:ext>
            </a:extLst>
          </p:cNvPr>
          <p:cNvSpPr/>
          <p:nvPr/>
        </p:nvSpPr>
        <p:spPr>
          <a:xfrm>
            <a:off x="709718" y="10848298"/>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ình Bầu dục 20">
            <a:extLst>
              <a:ext uri="{FF2B5EF4-FFF2-40B4-BE49-F238E27FC236}">
                <a16:creationId xmlns:a16="http://schemas.microsoft.com/office/drawing/2014/main" id="{2D260660-B98B-445C-A61A-0CAB7B6FD6FB}"/>
              </a:ext>
            </a:extLst>
          </p:cNvPr>
          <p:cNvSpPr/>
          <p:nvPr/>
        </p:nvSpPr>
        <p:spPr>
          <a:xfrm>
            <a:off x="3403609" y="8196733"/>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ình Bầu dục 21">
            <a:extLst>
              <a:ext uri="{FF2B5EF4-FFF2-40B4-BE49-F238E27FC236}">
                <a16:creationId xmlns:a16="http://schemas.microsoft.com/office/drawing/2014/main" id="{F0D5686C-88B8-4EE7-920C-6A1C47D8C374}"/>
              </a:ext>
            </a:extLst>
          </p:cNvPr>
          <p:cNvSpPr/>
          <p:nvPr/>
        </p:nvSpPr>
        <p:spPr>
          <a:xfrm>
            <a:off x="4225630" y="13764639"/>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9E3605-51E0-4B6D-85DF-533B8C225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93" y="-394138"/>
            <a:ext cx="6406990" cy="7756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8AF8E0A3-0AF0-1CD3-9181-C81A7A3B0F6E}"/>
              </a:ext>
            </a:extLst>
          </p:cNvPr>
          <p:cNvSpPr txBox="1"/>
          <p:nvPr/>
        </p:nvSpPr>
        <p:spPr>
          <a:xfrm>
            <a:off x="6690732" y="1405054"/>
            <a:ext cx="4114800" cy="1200329"/>
          </a:xfrm>
          <a:prstGeom prst="rect">
            <a:avLst/>
          </a:prstGeom>
          <a:noFill/>
        </p:spPr>
        <p:txBody>
          <a:bodyPr wrap="square" rtlCol="0">
            <a:spAutoFit/>
          </a:bodyPr>
          <a:lstStyle/>
          <a:p>
            <a:r>
              <a:rPr lang="vi-VN" sz="2400" b="0" i="0">
                <a:solidFill>
                  <a:srgbClr val="202122"/>
                </a:solidFill>
                <a:effectLst/>
                <a:latin typeface="+mj-lt"/>
              </a:rPr>
              <a:t>Được phát minh năm </a:t>
            </a:r>
            <a:r>
              <a:rPr lang="vi-VN" sz="2400" b="0" i="0">
                <a:solidFill>
                  <a:srgbClr val="3366CC"/>
                </a:solidFill>
                <a:effectLst/>
                <a:latin typeface="+mj-lt"/>
              </a:rPr>
              <a:t>399</a:t>
            </a:r>
            <a:r>
              <a:rPr lang="vi-VN" sz="2400" b="0" i="0">
                <a:solidFill>
                  <a:srgbClr val="202122"/>
                </a:solidFill>
                <a:effectLst/>
                <a:latin typeface="+mj-lt"/>
              </a:rPr>
              <a:t> trước công nguyên. Còn có tên gọi là Sảo pháo hay Cự thạch pháo.</a:t>
            </a:r>
            <a:endParaRPr lang="vi-VN" sz="2400">
              <a:latin typeface="+mj-lt"/>
            </a:endParaRPr>
          </a:p>
        </p:txBody>
      </p:sp>
      <p:grpSp>
        <p:nvGrpSpPr>
          <p:cNvPr id="15" name="Group 14">
            <a:extLst>
              <a:ext uri="{FF2B5EF4-FFF2-40B4-BE49-F238E27FC236}">
                <a16:creationId xmlns:a16="http://schemas.microsoft.com/office/drawing/2014/main" id="{C6C57BA3-5A8B-5401-E9B1-54E3B87BF452}"/>
              </a:ext>
            </a:extLst>
          </p:cNvPr>
          <p:cNvGrpSpPr/>
          <p:nvPr/>
        </p:nvGrpSpPr>
        <p:grpSpPr>
          <a:xfrm>
            <a:off x="6535309" y="3527781"/>
            <a:ext cx="4722793" cy="891363"/>
            <a:chOff x="6502585" y="2793500"/>
            <a:chExt cx="4722793" cy="891363"/>
          </a:xfrm>
        </p:grpSpPr>
        <p:pic>
          <p:nvPicPr>
            <p:cNvPr id="10" name="Picture 9">
              <a:extLst>
                <a:ext uri="{FF2B5EF4-FFF2-40B4-BE49-F238E27FC236}">
                  <a16:creationId xmlns:a16="http://schemas.microsoft.com/office/drawing/2014/main" id="{53DCBA06-2ADF-8DF6-E23C-107BB7094A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02585" y="2793500"/>
              <a:ext cx="813342" cy="690679"/>
            </a:xfrm>
            <a:prstGeom prst="rect">
              <a:avLst/>
            </a:prstGeom>
          </p:spPr>
        </p:pic>
        <p:sp>
          <p:nvSpPr>
            <p:cNvPr id="11" name="TextBox 10">
              <a:extLst>
                <a:ext uri="{FF2B5EF4-FFF2-40B4-BE49-F238E27FC236}">
                  <a16:creationId xmlns:a16="http://schemas.microsoft.com/office/drawing/2014/main" id="{DE9D28E3-97AF-77E1-2EF6-6F2005412D9C}"/>
                </a:ext>
              </a:extLst>
            </p:cNvPr>
            <p:cNvSpPr txBox="1"/>
            <p:nvPr/>
          </p:nvSpPr>
          <p:spPr>
            <a:xfrm>
              <a:off x="7187979" y="2853866"/>
              <a:ext cx="4037399" cy="830997"/>
            </a:xfrm>
            <a:prstGeom prst="rect">
              <a:avLst/>
            </a:prstGeom>
            <a:noFill/>
          </p:spPr>
          <p:txBody>
            <a:bodyPr wrap="square" rtlCol="0">
              <a:spAutoFit/>
            </a:bodyPr>
            <a:lstStyle/>
            <a:p>
              <a:pPr algn="ctr"/>
              <a:r>
                <a:rPr lang="vi-VN"/>
                <a:t> </a:t>
              </a:r>
              <a:r>
                <a:rPr lang="vi-VN" sz="2400"/>
                <a:t>Máy bắn đá hoạt động như thế nào?</a:t>
              </a:r>
            </a:p>
          </p:txBody>
        </p:sp>
      </p:grpSp>
      <p:grpSp>
        <p:nvGrpSpPr>
          <p:cNvPr id="38" name="Group 37">
            <a:extLst>
              <a:ext uri="{FF2B5EF4-FFF2-40B4-BE49-F238E27FC236}">
                <a16:creationId xmlns:a16="http://schemas.microsoft.com/office/drawing/2014/main" id="{99045634-6828-375A-27C0-3043058AF601}"/>
              </a:ext>
            </a:extLst>
          </p:cNvPr>
          <p:cNvGrpSpPr/>
          <p:nvPr/>
        </p:nvGrpSpPr>
        <p:grpSpPr>
          <a:xfrm>
            <a:off x="5544636" y="9083884"/>
            <a:ext cx="6406991" cy="6536719"/>
            <a:chOff x="5612944" y="802628"/>
            <a:chExt cx="6406991" cy="6536719"/>
          </a:xfrm>
        </p:grpSpPr>
        <p:grpSp>
          <p:nvGrpSpPr>
            <p:cNvPr id="39" name="Group 38">
              <a:extLst>
                <a:ext uri="{FF2B5EF4-FFF2-40B4-BE49-F238E27FC236}">
                  <a16:creationId xmlns:a16="http://schemas.microsoft.com/office/drawing/2014/main" id="{8874DB7C-522D-59C5-A51C-FCD219B45423}"/>
                </a:ext>
              </a:extLst>
            </p:cNvPr>
            <p:cNvGrpSpPr/>
            <p:nvPr/>
          </p:nvGrpSpPr>
          <p:grpSpPr>
            <a:xfrm>
              <a:off x="5612944" y="802628"/>
              <a:ext cx="6406991" cy="6536719"/>
              <a:chOff x="5612944" y="802628"/>
              <a:chExt cx="6406991" cy="6536719"/>
            </a:xfrm>
          </p:grpSpPr>
          <p:sp>
            <p:nvSpPr>
              <p:cNvPr id="41" name="Hình chữ nhật: Góc Tròn 1">
                <a:extLst>
                  <a:ext uri="{FF2B5EF4-FFF2-40B4-BE49-F238E27FC236}">
                    <a16:creationId xmlns:a16="http://schemas.microsoft.com/office/drawing/2014/main" id="{0F447C5F-FDD2-5677-2D41-ECBAC3194F84}"/>
                  </a:ext>
                </a:extLst>
              </p:cNvPr>
              <p:cNvSpPr/>
              <p:nvPr/>
            </p:nvSpPr>
            <p:spPr>
              <a:xfrm>
                <a:off x="5612944" y="802628"/>
                <a:ext cx="6406991" cy="6536719"/>
              </a:xfrm>
              <a:prstGeom prst="roundRect">
                <a:avLst>
                  <a:gd name="adj" fmla="val 7694"/>
                </a:avLst>
              </a:prstGeom>
              <a:solidFill>
                <a:srgbClr val="79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6A62950-EEAA-6311-762E-74915702CCE9}"/>
                  </a:ext>
                </a:extLst>
              </p:cNvPr>
              <p:cNvSpPr txBox="1"/>
              <p:nvPr/>
            </p:nvSpPr>
            <p:spPr>
              <a:xfrm>
                <a:off x="6307314" y="2002900"/>
                <a:ext cx="4906770" cy="2369880"/>
              </a:xfrm>
              <a:prstGeom prst="rect">
                <a:avLst/>
              </a:prstGeom>
              <a:noFill/>
            </p:spPr>
            <p:txBody>
              <a:bodyPr wrap="square" rtlCol="0">
                <a:spAutoFit/>
              </a:bodyPr>
              <a:lstStyle/>
              <a:p>
                <a:pPr algn="ctr"/>
                <a:r>
                  <a:rPr lang="en-US" sz="6000"/>
                  <a:t> </a:t>
                </a:r>
                <a:r>
                  <a:rPr lang="en-US" sz="4400"/>
                  <a:t>Dùng đòn bẩy và tính đàn hồi của cần để bắn đá</a:t>
                </a:r>
                <a:endParaRPr lang="vi-VN" sz="4400"/>
              </a:p>
            </p:txBody>
          </p:sp>
          <p:sp>
            <p:nvSpPr>
              <p:cNvPr id="43" name="TextBox 42">
                <a:extLst>
                  <a:ext uri="{FF2B5EF4-FFF2-40B4-BE49-F238E27FC236}">
                    <a16:creationId xmlns:a16="http://schemas.microsoft.com/office/drawing/2014/main" id="{4B5F0CF1-F636-C733-0A3C-28D3DEB99B71}"/>
                  </a:ext>
                </a:extLst>
              </p:cNvPr>
              <p:cNvSpPr txBox="1"/>
              <p:nvPr/>
            </p:nvSpPr>
            <p:spPr>
              <a:xfrm>
                <a:off x="6266962" y="4857434"/>
                <a:ext cx="957643" cy="461665"/>
              </a:xfrm>
              <a:prstGeom prst="rect">
                <a:avLst/>
              </a:prstGeom>
              <a:noFill/>
            </p:spPr>
            <p:txBody>
              <a:bodyPr wrap="square" rtlCol="0">
                <a:spAutoFit/>
              </a:bodyPr>
              <a:lstStyle/>
              <a:p>
                <a:r>
                  <a:rPr lang="en-US" sz="2400" b="1">
                    <a:latin typeface="Algerian" panose="04020705040A02060702" pitchFamily="82" charset="0"/>
                  </a:rPr>
                  <a:t>VẬY:</a:t>
                </a:r>
                <a:endParaRPr lang="vi-VN" sz="2400" b="1"/>
              </a:p>
            </p:txBody>
          </p:sp>
          <p:sp>
            <p:nvSpPr>
              <p:cNvPr id="44" name="TextBox 43">
                <a:extLst>
                  <a:ext uri="{FF2B5EF4-FFF2-40B4-BE49-F238E27FC236}">
                    <a16:creationId xmlns:a16="http://schemas.microsoft.com/office/drawing/2014/main" id="{1FABCDEA-B79C-6792-5557-952A4E32431C}"/>
                  </a:ext>
                </a:extLst>
              </p:cNvPr>
              <p:cNvSpPr txBox="1"/>
              <p:nvPr/>
            </p:nvSpPr>
            <p:spPr>
              <a:xfrm>
                <a:off x="7227815" y="4763128"/>
                <a:ext cx="3687155" cy="830997"/>
              </a:xfrm>
              <a:prstGeom prst="rect">
                <a:avLst/>
              </a:prstGeom>
              <a:noFill/>
            </p:spPr>
            <p:txBody>
              <a:bodyPr wrap="square" rtlCol="0">
                <a:spAutoFit/>
              </a:bodyPr>
              <a:lstStyle/>
              <a:p>
                <a:pPr algn="ctr"/>
                <a:r>
                  <a:rPr lang="en-US" sz="2400" b="1"/>
                  <a:t>AI LÀ NGƯỜI PHÁT HIỆN RA NGUYÊN LÍ ĐÒN BẪY?</a:t>
                </a:r>
                <a:endParaRPr lang="vi-VN" sz="2400" b="1"/>
              </a:p>
            </p:txBody>
          </p:sp>
        </p:grpSp>
        <p:sp>
          <p:nvSpPr>
            <p:cNvPr id="40" name="Arrow: Right 39">
              <a:extLst>
                <a:ext uri="{FF2B5EF4-FFF2-40B4-BE49-F238E27FC236}">
                  <a16:creationId xmlns:a16="http://schemas.microsoft.com/office/drawing/2014/main" id="{AB0AE4C5-7665-9A70-A389-79DCF46F2238}"/>
                </a:ext>
              </a:extLst>
            </p:cNvPr>
            <p:cNvSpPr/>
            <p:nvPr/>
          </p:nvSpPr>
          <p:spPr>
            <a:xfrm>
              <a:off x="5868080" y="2375204"/>
              <a:ext cx="978408"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89223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0" name="Hộp Văn bản 29">
            <a:extLst>
              <a:ext uri="{FF2B5EF4-FFF2-40B4-BE49-F238E27FC236}">
                <a16:creationId xmlns:a16="http://schemas.microsoft.com/office/drawing/2014/main" id="{19360E0F-3423-4538-B9FF-9C6AF5C2FDEE}"/>
              </a:ext>
            </a:extLst>
          </p:cNvPr>
          <p:cNvSpPr txBox="1"/>
          <p:nvPr/>
        </p:nvSpPr>
        <p:spPr>
          <a:xfrm>
            <a:off x="2015226" y="385185"/>
            <a:ext cx="4657344"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1.Máy bắn đá</a:t>
            </a:r>
          </a:p>
        </p:txBody>
      </p:sp>
      <p:sp>
        <p:nvSpPr>
          <p:cNvPr id="12" name="Hình Bầu dục 11">
            <a:extLst>
              <a:ext uri="{FF2B5EF4-FFF2-40B4-BE49-F238E27FC236}">
                <a16:creationId xmlns:a16="http://schemas.microsoft.com/office/drawing/2014/main" id="{ACD61B04-0974-4FB2-ACE8-0431466FD90C}"/>
              </a:ext>
            </a:extLst>
          </p:cNvPr>
          <p:cNvSpPr/>
          <p:nvPr/>
        </p:nvSpPr>
        <p:spPr>
          <a:xfrm>
            <a:off x="1978057" y="5594125"/>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3D7B6575-6F2C-48FD-8892-9D35E5FB2C23}"/>
              </a:ext>
            </a:extLst>
          </p:cNvPr>
          <p:cNvSpPr/>
          <p:nvPr/>
        </p:nvSpPr>
        <p:spPr>
          <a:xfrm>
            <a:off x="912918" y="4320498"/>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ình Bầu dục 14">
            <a:extLst>
              <a:ext uri="{FF2B5EF4-FFF2-40B4-BE49-F238E27FC236}">
                <a16:creationId xmlns:a16="http://schemas.microsoft.com/office/drawing/2014/main" id="{5FB053AE-ED3F-4B1A-AAF6-1373B940A5A5}"/>
              </a:ext>
            </a:extLst>
          </p:cNvPr>
          <p:cNvSpPr/>
          <p:nvPr/>
        </p:nvSpPr>
        <p:spPr>
          <a:xfrm>
            <a:off x="3606809" y="1897533"/>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88DB0421-9488-4A9C-A61C-EC8445F9E369}"/>
              </a:ext>
            </a:extLst>
          </p:cNvPr>
          <p:cNvSpPr/>
          <p:nvPr/>
        </p:nvSpPr>
        <p:spPr>
          <a:xfrm>
            <a:off x="4428830" y="2741039"/>
            <a:ext cx="384928" cy="388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ộp Văn bản 16">
            <a:extLst>
              <a:ext uri="{FF2B5EF4-FFF2-40B4-BE49-F238E27FC236}">
                <a16:creationId xmlns:a16="http://schemas.microsoft.com/office/drawing/2014/main" id="{0DEDBD5B-2D60-41A3-827E-B57969E96EA5}"/>
              </a:ext>
            </a:extLst>
          </p:cNvPr>
          <p:cNvSpPr txBox="1"/>
          <p:nvPr/>
        </p:nvSpPr>
        <p:spPr>
          <a:xfrm>
            <a:off x="4251754" y="9504627"/>
            <a:ext cx="3688492"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2. Cung tên</a:t>
            </a:r>
          </a:p>
        </p:txBody>
      </p:sp>
      <p:sp>
        <p:nvSpPr>
          <p:cNvPr id="18" name="Hình Bầu dục 17">
            <a:extLst>
              <a:ext uri="{FF2B5EF4-FFF2-40B4-BE49-F238E27FC236}">
                <a16:creationId xmlns:a16="http://schemas.microsoft.com/office/drawing/2014/main" id="{D3690973-C9CB-4C03-9866-09DF102F639C}"/>
              </a:ext>
            </a:extLst>
          </p:cNvPr>
          <p:cNvSpPr/>
          <p:nvPr/>
        </p:nvSpPr>
        <p:spPr>
          <a:xfrm>
            <a:off x="5138351" y="-5080889"/>
            <a:ext cx="1915297" cy="188832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19">
            <a:extLst>
              <a:ext uri="{FF2B5EF4-FFF2-40B4-BE49-F238E27FC236}">
                <a16:creationId xmlns:a16="http://schemas.microsoft.com/office/drawing/2014/main" id="{2E80C3F6-DCD2-428B-86B5-C98721772CEA}"/>
              </a:ext>
            </a:extLst>
          </p:cNvPr>
          <p:cNvSpPr/>
          <p:nvPr/>
        </p:nvSpPr>
        <p:spPr>
          <a:xfrm>
            <a:off x="12192000" y="0"/>
            <a:ext cx="8712634" cy="1227574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4949D0-DCA0-9D96-AA46-080A3AFE6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963" y="-379093"/>
            <a:ext cx="6406990" cy="7756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Hình chữ nhật 18">
            <a:extLst>
              <a:ext uri="{FF2B5EF4-FFF2-40B4-BE49-F238E27FC236}">
                <a16:creationId xmlns:a16="http://schemas.microsoft.com/office/drawing/2014/main" id="{8CDE5415-81B4-4467-95D7-511F3B68C961}"/>
              </a:ext>
            </a:extLst>
          </p:cNvPr>
          <p:cNvSpPr/>
          <p:nvPr/>
        </p:nvSpPr>
        <p:spPr>
          <a:xfrm>
            <a:off x="-8814514" y="-4240339"/>
            <a:ext cx="8712634" cy="1227574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257DAF-EB07-35A7-9D05-58199CD15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0" y="479346"/>
            <a:ext cx="3129885" cy="31111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a:extLst>
              <a:ext uri="{FF2B5EF4-FFF2-40B4-BE49-F238E27FC236}">
                <a16:creationId xmlns:a16="http://schemas.microsoft.com/office/drawing/2014/main" id="{1F213D34-A4FF-5281-B423-7499764EF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898" y="3684613"/>
            <a:ext cx="2841834" cy="28418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1" name="Arrow: Right 20">
            <a:extLst>
              <a:ext uri="{FF2B5EF4-FFF2-40B4-BE49-F238E27FC236}">
                <a16:creationId xmlns:a16="http://schemas.microsoft.com/office/drawing/2014/main" id="{0B0277B8-87E8-C37A-4BFD-63A44F54346A}"/>
              </a:ext>
            </a:extLst>
          </p:cNvPr>
          <p:cNvSpPr/>
          <p:nvPr/>
        </p:nvSpPr>
        <p:spPr>
          <a:xfrm>
            <a:off x="5791674" y="2286387"/>
            <a:ext cx="668120" cy="45465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1C46B27-DD97-FD14-D276-2CF9A4FD9E45}"/>
              </a:ext>
            </a:extLst>
          </p:cNvPr>
          <p:cNvSpPr txBox="1"/>
          <p:nvPr/>
        </p:nvSpPr>
        <p:spPr>
          <a:xfrm>
            <a:off x="7144378" y="4973934"/>
            <a:ext cx="2793442" cy="369332"/>
          </a:xfrm>
          <a:prstGeom prst="rect">
            <a:avLst/>
          </a:prstGeom>
          <a:noFill/>
        </p:spPr>
        <p:txBody>
          <a:bodyPr wrap="square" rtlCol="0">
            <a:spAutoFit/>
          </a:bodyPr>
          <a:lstStyle/>
          <a:p>
            <a:endParaRPr lang="vi-VN"/>
          </a:p>
        </p:txBody>
      </p:sp>
      <p:grpSp>
        <p:nvGrpSpPr>
          <p:cNvPr id="27" name="Group 26">
            <a:extLst>
              <a:ext uri="{FF2B5EF4-FFF2-40B4-BE49-F238E27FC236}">
                <a16:creationId xmlns:a16="http://schemas.microsoft.com/office/drawing/2014/main" id="{D8B2FD14-6C14-99FB-A0A4-79BCACD3E0CB}"/>
              </a:ext>
            </a:extLst>
          </p:cNvPr>
          <p:cNvGrpSpPr/>
          <p:nvPr/>
        </p:nvGrpSpPr>
        <p:grpSpPr>
          <a:xfrm>
            <a:off x="5612944" y="802628"/>
            <a:ext cx="6406991" cy="6536719"/>
            <a:chOff x="5612944" y="802628"/>
            <a:chExt cx="6406991" cy="6536719"/>
          </a:xfrm>
        </p:grpSpPr>
        <p:grpSp>
          <p:nvGrpSpPr>
            <p:cNvPr id="25" name="Group 24">
              <a:extLst>
                <a:ext uri="{FF2B5EF4-FFF2-40B4-BE49-F238E27FC236}">
                  <a16:creationId xmlns:a16="http://schemas.microsoft.com/office/drawing/2014/main" id="{C24844E6-804D-B2B3-BB86-39AFE5609227}"/>
                </a:ext>
              </a:extLst>
            </p:cNvPr>
            <p:cNvGrpSpPr/>
            <p:nvPr/>
          </p:nvGrpSpPr>
          <p:grpSpPr>
            <a:xfrm>
              <a:off x="5612944" y="802628"/>
              <a:ext cx="6406991" cy="6536719"/>
              <a:chOff x="5612944" y="802628"/>
              <a:chExt cx="6406991" cy="6536719"/>
            </a:xfrm>
          </p:grpSpPr>
          <p:sp>
            <p:nvSpPr>
              <p:cNvPr id="2" name="Hình chữ nhật: Góc Tròn 1">
                <a:extLst>
                  <a:ext uri="{FF2B5EF4-FFF2-40B4-BE49-F238E27FC236}">
                    <a16:creationId xmlns:a16="http://schemas.microsoft.com/office/drawing/2014/main" id="{FE685CBD-87FE-4791-A3D8-9217E45E8D65}"/>
                  </a:ext>
                </a:extLst>
              </p:cNvPr>
              <p:cNvSpPr/>
              <p:nvPr/>
            </p:nvSpPr>
            <p:spPr>
              <a:xfrm>
                <a:off x="5612944" y="802628"/>
                <a:ext cx="6406991" cy="6536719"/>
              </a:xfrm>
              <a:prstGeom prst="roundRect">
                <a:avLst>
                  <a:gd name="adj" fmla="val 7694"/>
                </a:avLst>
              </a:prstGeom>
              <a:solidFill>
                <a:srgbClr val="79A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762EE0-0092-28D8-2500-1F9D219E83E3}"/>
                  </a:ext>
                </a:extLst>
              </p:cNvPr>
              <p:cNvSpPr txBox="1"/>
              <p:nvPr/>
            </p:nvSpPr>
            <p:spPr>
              <a:xfrm>
                <a:off x="6307314" y="2002900"/>
                <a:ext cx="4906770" cy="2369880"/>
              </a:xfrm>
              <a:prstGeom prst="rect">
                <a:avLst/>
              </a:prstGeom>
              <a:noFill/>
            </p:spPr>
            <p:txBody>
              <a:bodyPr wrap="square" rtlCol="0">
                <a:spAutoFit/>
              </a:bodyPr>
              <a:lstStyle/>
              <a:p>
                <a:pPr algn="ctr"/>
                <a:r>
                  <a:rPr lang="en-US" sz="6000"/>
                  <a:t> </a:t>
                </a:r>
                <a:r>
                  <a:rPr lang="en-US" sz="4400"/>
                  <a:t>Dùng đòn bẩy và tính đàn hồi của cần để bắn đá</a:t>
                </a:r>
                <a:endParaRPr lang="vi-VN" sz="4400"/>
              </a:p>
            </p:txBody>
          </p:sp>
          <p:sp>
            <p:nvSpPr>
              <p:cNvPr id="22" name="TextBox 21">
                <a:extLst>
                  <a:ext uri="{FF2B5EF4-FFF2-40B4-BE49-F238E27FC236}">
                    <a16:creationId xmlns:a16="http://schemas.microsoft.com/office/drawing/2014/main" id="{09542A36-CCD5-CA64-6806-C44FC8870C2D}"/>
                  </a:ext>
                </a:extLst>
              </p:cNvPr>
              <p:cNvSpPr txBox="1"/>
              <p:nvPr/>
            </p:nvSpPr>
            <p:spPr>
              <a:xfrm>
                <a:off x="6266962" y="4857434"/>
                <a:ext cx="957643" cy="461665"/>
              </a:xfrm>
              <a:prstGeom prst="rect">
                <a:avLst/>
              </a:prstGeom>
              <a:noFill/>
            </p:spPr>
            <p:txBody>
              <a:bodyPr wrap="square" rtlCol="0">
                <a:spAutoFit/>
              </a:bodyPr>
              <a:lstStyle/>
              <a:p>
                <a:r>
                  <a:rPr lang="en-US" sz="2400" b="1">
                    <a:latin typeface="Algerian" panose="04020705040A02060702" pitchFamily="82" charset="0"/>
                  </a:rPr>
                  <a:t>VẬY:</a:t>
                </a:r>
                <a:endParaRPr lang="vi-VN" sz="2400" b="1"/>
              </a:p>
            </p:txBody>
          </p:sp>
          <p:sp>
            <p:nvSpPr>
              <p:cNvPr id="24" name="TextBox 23">
                <a:extLst>
                  <a:ext uri="{FF2B5EF4-FFF2-40B4-BE49-F238E27FC236}">
                    <a16:creationId xmlns:a16="http://schemas.microsoft.com/office/drawing/2014/main" id="{80DCAB71-751D-CB42-C5CF-AF362448E44F}"/>
                  </a:ext>
                </a:extLst>
              </p:cNvPr>
              <p:cNvSpPr txBox="1"/>
              <p:nvPr/>
            </p:nvSpPr>
            <p:spPr>
              <a:xfrm>
                <a:off x="7227815" y="4763128"/>
                <a:ext cx="3687155" cy="830997"/>
              </a:xfrm>
              <a:prstGeom prst="rect">
                <a:avLst/>
              </a:prstGeom>
              <a:noFill/>
            </p:spPr>
            <p:txBody>
              <a:bodyPr wrap="square" rtlCol="0">
                <a:spAutoFit/>
              </a:bodyPr>
              <a:lstStyle/>
              <a:p>
                <a:pPr algn="ctr"/>
                <a:r>
                  <a:rPr lang="en-US" sz="2400" b="1"/>
                  <a:t>AI LÀ NGƯỜI PHÁT HIỆN RA NGUYÊN LÍ ĐÒN BẪY?</a:t>
                </a:r>
                <a:endParaRPr lang="vi-VN" sz="2400" b="1"/>
              </a:p>
            </p:txBody>
          </p:sp>
        </p:grpSp>
        <p:sp>
          <p:nvSpPr>
            <p:cNvPr id="26" name="Arrow: Right 25">
              <a:extLst>
                <a:ext uri="{FF2B5EF4-FFF2-40B4-BE49-F238E27FC236}">
                  <a16:creationId xmlns:a16="http://schemas.microsoft.com/office/drawing/2014/main" id="{7720B43C-AACA-2B8D-A820-4D370458A9D8}"/>
                </a:ext>
              </a:extLst>
            </p:cNvPr>
            <p:cNvSpPr/>
            <p:nvPr/>
          </p:nvSpPr>
          <p:spPr>
            <a:xfrm>
              <a:off x="5868080" y="2375204"/>
              <a:ext cx="978408"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55693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theme/theme1.xml><?xml version="1.0" encoding="utf-8"?>
<a:theme xmlns:a="http://schemas.openxmlformats.org/drawingml/2006/main" name="Chủ đề Off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832</Words>
  <Application>Microsoft Office PowerPoint</Application>
  <PresentationFormat>Widescreen</PresentationFormat>
  <Paragraphs>83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Arial</vt:lpstr>
      <vt:lpstr>Calibri</vt:lpstr>
      <vt:lpstr>Calibri Light</vt:lpstr>
      <vt:lpstr>Calisto MT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Công Nguyễn</dc:creator>
  <cp:lastModifiedBy>dnhut2007@gmail.com</cp:lastModifiedBy>
  <cp:revision>3</cp:revision>
  <dcterms:created xsi:type="dcterms:W3CDTF">2021-10-19T03:05:06Z</dcterms:created>
  <dcterms:modified xsi:type="dcterms:W3CDTF">2023-11-17T15:52:52Z</dcterms:modified>
</cp:coreProperties>
</file>