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8"/>
  </p:notesMasterIdLst>
  <p:sldIdLst>
    <p:sldId id="311" r:id="rId2"/>
    <p:sldId id="256" r:id="rId3"/>
    <p:sldId id="363" r:id="rId4"/>
    <p:sldId id="316" r:id="rId5"/>
    <p:sldId id="353" r:id="rId6"/>
    <p:sldId id="359" r:id="rId7"/>
    <p:sldId id="355" r:id="rId8"/>
    <p:sldId id="361" r:id="rId9"/>
    <p:sldId id="365" r:id="rId10"/>
    <p:sldId id="366" r:id="rId11"/>
    <p:sldId id="367" r:id="rId12"/>
    <p:sldId id="368" r:id="rId13"/>
    <p:sldId id="322" r:id="rId14"/>
    <p:sldId id="260" r:id="rId15"/>
    <p:sldId id="317" r:id="rId16"/>
    <p:sldId id="362" r:id="rId17"/>
  </p:sldIdLst>
  <p:sldSz cx="9144000" cy="5143500" type="screen16x9"/>
  <p:notesSz cx="6858000" cy="9144000"/>
  <p:embeddedFontLst>
    <p:embeddedFont>
      <p:font typeface="Poppins" panose="020B0604020202020204" charset="0"/>
      <p:regular r:id="rId19"/>
      <p:bold r:id="rId20"/>
      <p:italic r:id="rId21"/>
      <p:boldItalic r:id="rId22"/>
    </p:embeddedFont>
    <p:embeddedFont>
      <p:font typeface="UTM Facebook K&amp;T" panose="02040603050506020204" pitchFamily="18" charset="0"/>
      <p:regular r:id="rId23"/>
      <p:bold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Raleway Medium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Montserrat Medium" panose="020B0604020202020204" charset="0"/>
      <p:regular r:id="rId43"/>
      <p:italic r:id="rId44"/>
    </p:embeddedFont>
    <p:embeddedFont>
      <p:font typeface="Roboto Condensed Light" panose="020B0604020202020204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E2758D-FA5E-4025-AF75-E524032694AE}">
  <a:tblStyle styleId="{26E2758D-FA5E-4025-AF75-E52403269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148" d="100"/>
          <a:sy n="148" d="100"/>
        </p:scale>
        <p:origin x="4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91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90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9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7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6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88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4"/>
          <p:cNvGrpSpPr/>
          <p:nvPr/>
        </p:nvGrpSpPr>
        <p:grpSpPr>
          <a:xfrm>
            <a:off x="-2007247" y="-786999"/>
            <a:ext cx="12731490" cy="7366860"/>
            <a:chOff x="-2007247" y="-786999"/>
            <a:chExt cx="12731490" cy="7366860"/>
          </a:xfrm>
        </p:grpSpPr>
        <p:grpSp>
          <p:nvGrpSpPr>
            <p:cNvPr id="70" name="Google Shape;70;p4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1" name="Google Shape;71;p4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4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840170">
              <a:off x="-1701218" y="351454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4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6" name="Google Shape;76;p4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" name="Google Shape;78;p4"/>
            <p:cNvSpPr/>
            <p:nvPr/>
          </p:nvSpPr>
          <p:spPr>
            <a:xfrm rot="-131837">
              <a:off x="7661135" y="4531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17539" y="4358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4"/>
            <p:cNvGrpSpPr/>
            <p:nvPr/>
          </p:nvGrpSpPr>
          <p:grpSpPr>
            <a:xfrm>
              <a:off x="52175" y="2262363"/>
              <a:ext cx="503400" cy="423975"/>
              <a:chOff x="4646500" y="2154875"/>
              <a:chExt cx="503400" cy="423975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646500" y="23141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901600" y="21548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025750" y="24724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4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86" name="Google Shape;86;p4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80200" y="1092747"/>
            <a:ext cx="758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Medium"/>
              <a:buAutoNum type="arabicPeriod"/>
              <a:defRPr sz="11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5"/>
          <p:cNvGrpSpPr/>
          <p:nvPr/>
        </p:nvGrpSpPr>
        <p:grpSpPr>
          <a:xfrm>
            <a:off x="-1304602" y="-1317213"/>
            <a:ext cx="11439000" cy="6207266"/>
            <a:chOff x="-1304602" y="-1317213"/>
            <a:chExt cx="11439000" cy="6207266"/>
          </a:xfrm>
        </p:grpSpPr>
        <p:sp>
          <p:nvSpPr>
            <p:cNvPr id="286" name="Google Shape;286;p15"/>
            <p:cNvSpPr/>
            <p:nvPr/>
          </p:nvSpPr>
          <p:spPr>
            <a:xfrm>
              <a:off x="81514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-1126376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5"/>
            <p:cNvGrpSpPr/>
            <p:nvPr/>
          </p:nvGrpSpPr>
          <p:grpSpPr>
            <a:xfrm>
              <a:off x="-1304602" y="-1317213"/>
              <a:ext cx="2877437" cy="2877340"/>
              <a:chOff x="2046850" y="539706"/>
              <a:chExt cx="969226" cy="969226"/>
            </a:xfrm>
          </p:grpSpPr>
          <p:sp>
            <p:nvSpPr>
              <p:cNvPr id="289" name="Google Shape;289;p15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487675" y="3067082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 idx="2"/>
          </p:nvPr>
        </p:nvSpPr>
        <p:spPr>
          <a:xfrm>
            <a:off x="1696875" y="1624050"/>
            <a:ext cx="5750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9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2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1" r:id="rId4"/>
    <p:sldLayoutId id="2147483682" r:id="rId5"/>
    <p:sldLayoutId id="2147483683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important to reduce the use of coal?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easy to build coal plants.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is not as clean as gas.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responsible for a large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24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159" y="1556088"/>
            <a:ext cx="81622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deforestation contribute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global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carbon dioxide from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atmosphere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carbon into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 when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cut down or burnt.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heat and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temperatures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565528" y="3379716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25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892" y="1579979"/>
            <a:ext cx="8172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reducing methane emissions a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goal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emissions result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farming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and landfill waste.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methane's warming power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stronger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that of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produced through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activities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455567" y="2971251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94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15117" y="83368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Discuss the following question.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4FFF2-2251-4D0C-ADF7-2F7272A0AC2F}"/>
              </a:ext>
            </a:extLst>
          </p:cNvPr>
          <p:cNvSpPr txBox="1"/>
          <p:nvPr/>
        </p:nvSpPr>
        <p:spPr>
          <a:xfrm>
            <a:off x="148867" y="1479722"/>
            <a:ext cx="884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should we do to reduce </a:t>
            </a:r>
            <a:endParaRPr lang="en-US" sz="3600" b="1" i="1" kern="12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</a:pPr>
            <a:r>
              <a:rPr lang="en-US" sz="3600" b="1" i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</a:t>
            </a: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warming?”</a:t>
            </a:r>
            <a:endParaRPr lang="en-US" sz="36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oogle Shape;2347;p75">
            <a:extLst>
              <a:ext uri="{FF2B5EF4-FFF2-40B4-BE49-F238E27FC236}">
                <a16:creationId xmlns:a16="http://schemas.microsoft.com/office/drawing/2014/main" id="{A6D592EA-8D6E-343F-C515-B3B04211D887}"/>
              </a:ext>
            </a:extLst>
          </p:cNvPr>
          <p:cNvGrpSpPr/>
          <p:nvPr/>
        </p:nvGrpSpPr>
        <p:grpSpPr>
          <a:xfrm>
            <a:off x="2642793" y="2419350"/>
            <a:ext cx="3858414" cy="2593567"/>
            <a:chOff x="5905251" y="1145050"/>
            <a:chExt cx="2521348" cy="1516053"/>
          </a:xfrm>
        </p:grpSpPr>
        <p:sp>
          <p:nvSpPr>
            <p:cNvPr id="4" name="Google Shape;2348;p75">
              <a:extLst>
                <a:ext uri="{FF2B5EF4-FFF2-40B4-BE49-F238E27FC236}">
                  <a16:creationId xmlns:a16="http://schemas.microsoft.com/office/drawing/2014/main" id="{84D15424-DADC-3B1B-7152-D52229E62179}"/>
                </a:ext>
              </a:extLst>
            </p:cNvPr>
            <p:cNvSpPr/>
            <p:nvPr/>
          </p:nvSpPr>
          <p:spPr>
            <a:xfrm>
              <a:off x="6209315" y="1455143"/>
              <a:ext cx="199843" cy="77535"/>
            </a:xfrm>
            <a:custGeom>
              <a:avLst/>
              <a:gdLst/>
              <a:ahLst/>
              <a:cxnLst/>
              <a:rect l="l" t="t" r="r" b="b"/>
              <a:pathLst>
                <a:path w="8717" h="3382" extrusionOk="0">
                  <a:moveTo>
                    <a:pt x="4168" y="1"/>
                  </a:moveTo>
                  <a:lnTo>
                    <a:pt x="1" y="3037"/>
                  </a:lnTo>
                  <a:lnTo>
                    <a:pt x="4918" y="3382"/>
                  </a:lnTo>
                  <a:lnTo>
                    <a:pt x="8716" y="763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49;p75">
              <a:extLst>
                <a:ext uri="{FF2B5EF4-FFF2-40B4-BE49-F238E27FC236}">
                  <a16:creationId xmlns:a16="http://schemas.microsoft.com/office/drawing/2014/main" id="{B6DEC4CE-818C-5A9C-7EFB-FF1AA1AF9DB0}"/>
                </a:ext>
              </a:extLst>
            </p:cNvPr>
            <p:cNvSpPr/>
            <p:nvPr/>
          </p:nvSpPr>
          <p:spPr>
            <a:xfrm>
              <a:off x="6165917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1513" y="1"/>
                  </a:moveTo>
                  <a:lnTo>
                    <a:pt x="1" y="2275"/>
                  </a:lnTo>
                  <a:lnTo>
                    <a:pt x="9157" y="1144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0;p75">
              <a:extLst>
                <a:ext uri="{FF2B5EF4-FFF2-40B4-BE49-F238E27FC236}">
                  <a16:creationId xmlns:a16="http://schemas.microsoft.com/office/drawing/2014/main" id="{3D6213A5-0158-9B28-0DC2-16A5247918FE}"/>
                </a:ext>
              </a:extLst>
            </p:cNvPr>
            <p:cNvSpPr/>
            <p:nvPr/>
          </p:nvSpPr>
          <p:spPr>
            <a:xfrm>
              <a:off x="6522136" y="1767964"/>
              <a:ext cx="191086" cy="104289"/>
            </a:xfrm>
            <a:custGeom>
              <a:avLst/>
              <a:gdLst/>
              <a:ahLst/>
              <a:cxnLst/>
              <a:rect l="l" t="t" r="r" b="b"/>
              <a:pathLst>
                <a:path w="8335" h="4549" extrusionOk="0">
                  <a:moveTo>
                    <a:pt x="4918" y="0"/>
                  </a:moveTo>
                  <a:lnTo>
                    <a:pt x="0" y="762"/>
                  </a:lnTo>
                  <a:lnTo>
                    <a:pt x="1512" y="4548"/>
                  </a:lnTo>
                  <a:lnTo>
                    <a:pt x="8335" y="3036"/>
                  </a:lnTo>
                  <a:lnTo>
                    <a:pt x="49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1;p75">
              <a:extLst>
                <a:ext uri="{FF2B5EF4-FFF2-40B4-BE49-F238E27FC236}">
                  <a16:creationId xmlns:a16="http://schemas.microsoft.com/office/drawing/2014/main" id="{28D0D476-A3E7-EBBC-FB62-4AF26860D3BA}"/>
                </a:ext>
              </a:extLst>
            </p:cNvPr>
            <p:cNvSpPr/>
            <p:nvPr/>
          </p:nvSpPr>
          <p:spPr>
            <a:xfrm>
              <a:off x="6000783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6061" y="1"/>
                  </a:moveTo>
                  <a:lnTo>
                    <a:pt x="0" y="3787"/>
                  </a:lnTo>
                  <a:lnTo>
                    <a:pt x="8335" y="10990"/>
                  </a:lnTo>
                  <a:lnTo>
                    <a:pt x="15109" y="8728"/>
                  </a:lnTo>
                  <a:lnTo>
                    <a:pt x="15157" y="8716"/>
                  </a:lnTo>
                  <a:lnTo>
                    <a:pt x="25349" y="10228"/>
                  </a:lnTo>
                  <a:lnTo>
                    <a:pt x="25384" y="10228"/>
                  </a:lnTo>
                  <a:lnTo>
                    <a:pt x="37898" y="5299"/>
                  </a:lnTo>
                  <a:lnTo>
                    <a:pt x="33350" y="2656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52;p75">
              <a:extLst>
                <a:ext uri="{FF2B5EF4-FFF2-40B4-BE49-F238E27FC236}">
                  <a16:creationId xmlns:a16="http://schemas.microsoft.com/office/drawing/2014/main" id="{02AC2336-E51E-CED6-F6B5-2D817BD92E3A}"/>
                </a:ext>
              </a:extLst>
            </p:cNvPr>
            <p:cNvSpPr/>
            <p:nvPr/>
          </p:nvSpPr>
          <p:spPr>
            <a:xfrm>
              <a:off x="5905251" y="2106690"/>
              <a:ext cx="1007769" cy="295375"/>
            </a:xfrm>
            <a:custGeom>
              <a:avLst/>
              <a:gdLst/>
              <a:ahLst/>
              <a:cxnLst/>
              <a:rect l="l" t="t" r="r" b="b"/>
              <a:pathLst>
                <a:path w="43958" h="12884" extrusionOk="0">
                  <a:moveTo>
                    <a:pt x="4167" y="1"/>
                  </a:moveTo>
                  <a:lnTo>
                    <a:pt x="0" y="12883"/>
                  </a:lnTo>
                  <a:lnTo>
                    <a:pt x="43958" y="12883"/>
                  </a:lnTo>
                  <a:lnTo>
                    <a:pt x="42065" y="1513"/>
                  </a:lnTo>
                  <a:lnTo>
                    <a:pt x="29551" y="6442"/>
                  </a:lnTo>
                  <a:lnTo>
                    <a:pt x="29516" y="6442"/>
                  </a:lnTo>
                  <a:lnTo>
                    <a:pt x="19324" y="4930"/>
                  </a:lnTo>
                  <a:lnTo>
                    <a:pt x="19276" y="4942"/>
                  </a:lnTo>
                  <a:lnTo>
                    <a:pt x="12502" y="7204"/>
                  </a:lnTo>
                  <a:lnTo>
                    <a:pt x="4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3;p75">
              <a:extLst>
                <a:ext uri="{FF2B5EF4-FFF2-40B4-BE49-F238E27FC236}">
                  <a16:creationId xmlns:a16="http://schemas.microsoft.com/office/drawing/2014/main" id="{B308EA5D-D2B9-B6E5-6641-57539D4D0CFE}"/>
                </a:ext>
              </a:extLst>
            </p:cNvPr>
            <p:cNvSpPr/>
            <p:nvPr/>
          </p:nvSpPr>
          <p:spPr>
            <a:xfrm>
              <a:off x="6139712" y="1472612"/>
              <a:ext cx="625643" cy="608173"/>
            </a:xfrm>
            <a:custGeom>
              <a:avLst/>
              <a:gdLst/>
              <a:ahLst/>
              <a:cxnLst/>
              <a:rect l="l" t="t" r="r" b="b"/>
              <a:pathLst>
                <a:path w="27290" h="26528" extrusionOk="0">
                  <a:moveTo>
                    <a:pt x="11752" y="1"/>
                  </a:moveTo>
                  <a:lnTo>
                    <a:pt x="7954" y="2620"/>
                  </a:lnTo>
                  <a:lnTo>
                    <a:pt x="3037" y="2275"/>
                  </a:lnTo>
                  <a:lnTo>
                    <a:pt x="2656" y="8716"/>
                  </a:lnTo>
                  <a:lnTo>
                    <a:pt x="10300" y="9859"/>
                  </a:lnTo>
                  <a:lnTo>
                    <a:pt x="1144" y="10990"/>
                  </a:lnTo>
                  <a:lnTo>
                    <a:pt x="1" y="23873"/>
                  </a:lnTo>
                  <a:lnTo>
                    <a:pt x="27290" y="26528"/>
                  </a:lnTo>
                  <a:lnTo>
                    <a:pt x="25016" y="15919"/>
                  </a:lnTo>
                  <a:lnTo>
                    <a:pt x="18193" y="17431"/>
                  </a:lnTo>
                  <a:lnTo>
                    <a:pt x="16681" y="13645"/>
                  </a:lnTo>
                  <a:lnTo>
                    <a:pt x="15336" y="12657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54;p75">
              <a:extLst>
                <a:ext uri="{FF2B5EF4-FFF2-40B4-BE49-F238E27FC236}">
                  <a16:creationId xmlns:a16="http://schemas.microsoft.com/office/drawing/2014/main" id="{E900F83C-164B-6F1E-EEE1-1BB855A17DAF}"/>
                </a:ext>
              </a:extLst>
            </p:cNvPr>
            <p:cNvSpPr/>
            <p:nvPr/>
          </p:nvSpPr>
          <p:spPr>
            <a:xfrm>
              <a:off x="7922692" y="1455143"/>
              <a:ext cx="199821" cy="77535"/>
            </a:xfrm>
            <a:custGeom>
              <a:avLst/>
              <a:gdLst/>
              <a:ahLst/>
              <a:cxnLst/>
              <a:rect l="l" t="t" r="r" b="b"/>
              <a:pathLst>
                <a:path w="8716" h="3382" extrusionOk="0">
                  <a:moveTo>
                    <a:pt x="4548" y="1"/>
                  </a:moveTo>
                  <a:lnTo>
                    <a:pt x="0" y="763"/>
                  </a:lnTo>
                  <a:lnTo>
                    <a:pt x="3798" y="3382"/>
                  </a:lnTo>
                  <a:lnTo>
                    <a:pt x="8716" y="3037"/>
                  </a:ln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55;p75">
              <a:extLst>
                <a:ext uri="{FF2B5EF4-FFF2-40B4-BE49-F238E27FC236}">
                  <a16:creationId xmlns:a16="http://schemas.microsoft.com/office/drawing/2014/main" id="{EDFB7005-ED5D-5FC2-5A2E-6B28788021A9}"/>
                </a:ext>
              </a:extLst>
            </p:cNvPr>
            <p:cNvSpPr/>
            <p:nvPr/>
          </p:nvSpPr>
          <p:spPr>
            <a:xfrm>
              <a:off x="7955980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7645" y="1"/>
                  </a:moveTo>
                  <a:lnTo>
                    <a:pt x="1" y="1144"/>
                  </a:lnTo>
                  <a:lnTo>
                    <a:pt x="9157" y="2275"/>
                  </a:lnTo>
                  <a:lnTo>
                    <a:pt x="76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56;p75">
              <a:extLst>
                <a:ext uri="{FF2B5EF4-FFF2-40B4-BE49-F238E27FC236}">
                  <a16:creationId xmlns:a16="http://schemas.microsoft.com/office/drawing/2014/main" id="{3C7DD7A6-21D2-DF71-7FC8-9E67F8152BF5}"/>
                </a:ext>
              </a:extLst>
            </p:cNvPr>
            <p:cNvSpPr/>
            <p:nvPr/>
          </p:nvSpPr>
          <p:spPr>
            <a:xfrm>
              <a:off x="7618605" y="1767964"/>
              <a:ext cx="191109" cy="104289"/>
            </a:xfrm>
            <a:custGeom>
              <a:avLst/>
              <a:gdLst/>
              <a:ahLst/>
              <a:cxnLst/>
              <a:rect l="l" t="t" r="r" b="b"/>
              <a:pathLst>
                <a:path w="8336" h="4549" extrusionOk="0">
                  <a:moveTo>
                    <a:pt x="3406" y="0"/>
                  </a:moveTo>
                  <a:lnTo>
                    <a:pt x="1" y="3036"/>
                  </a:lnTo>
                  <a:lnTo>
                    <a:pt x="6823" y="4548"/>
                  </a:lnTo>
                  <a:lnTo>
                    <a:pt x="8335" y="762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7;p75">
              <a:extLst>
                <a:ext uri="{FF2B5EF4-FFF2-40B4-BE49-F238E27FC236}">
                  <a16:creationId xmlns:a16="http://schemas.microsoft.com/office/drawing/2014/main" id="{7EC0D65A-494E-FEC3-F6D4-276617A79934}"/>
                </a:ext>
              </a:extLst>
            </p:cNvPr>
            <p:cNvSpPr/>
            <p:nvPr/>
          </p:nvSpPr>
          <p:spPr>
            <a:xfrm>
              <a:off x="7462206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31826" y="1"/>
                  </a:moveTo>
                  <a:lnTo>
                    <a:pt x="4549" y="2656"/>
                  </a:lnTo>
                  <a:lnTo>
                    <a:pt x="0" y="5299"/>
                  </a:lnTo>
                  <a:lnTo>
                    <a:pt x="12502" y="10228"/>
                  </a:lnTo>
                  <a:lnTo>
                    <a:pt x="12550" y="10228"/>
                  </a:lnTo>
                  <a:lnTo>
                    <a:pt x="22741" y="8716"/>
                  </a:lnTo>
                  <a:lnTo>
                    <a:pt x="22789" y="8728"/>
                  </a:lnTo>
                  <a:lnTo>
                    <a:pt x="29552" y="10990"/>
                  </a:lnTo>
                  <a:lnTo>
                    <a:pt x="37898" y="3787"/>
                  </a:lnTo>
                  <a:lnTo>
                    <a:pt x="31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58;p75">
              <a:extLst>
                <a:ext uri="{FF2B5EF4-FFF2-40B4-BE49-F238E27FC236}">
                  <a16:creationId xmlns:a16="http://schemas.microsoft.com/office/drawing/2014/main" id="{9E1042F4-892E-5659-2E02-E1263C7434AE}"/>
                </a:ext>
              </a:extLst>
            </p:cNvPr>
            <p:cNvSpPr/>
            <p:nvPr/>
          </p:nvSpPr>
          <p:spPr>
            <a:xfrm>
              <a:off x="7418807" y="2106690"/>
              <a:ext cx="1007792" cy="295375"/>
            </a:xfrm>
            <a:custGeom>
              <a:avLst/>
              <a:gdLst/>
              <a:ahLst/>
              <a:cxnLst/>
              <a:rect l="l" t="t" r="r" b="b"/>
              <a:pathLst>
                <a:path w="43959" h="12884" extrusionOk="0">
                  <a:moveTo>
                    <a:pt x="39791" y="1"/>
                  </a:moveTo>
                  <a:lnTo>
                    <a:pt x="31445" y="7204"/>
                  </a:lnTo>
                  <a:lnTo>
                    <a:pt x="24682" y="4942"/>
                  </a:lnTo>
                  <a:lnTo>
                    <a:pt x="24634" y="4930"/>
                  </a:lnTo>
                  <a:lnTo>
                    <a:pt x="14443" y="6442"/>
                  </a:lnTo>
                  <a:lnTo>
                    <a:pt x="14395" y="6442"/>
                  </a:lnTo>
                  <a:lnTo>
                    <a:pt x="1893" y="1513"/>
                  </a:lnTo>
                  <a:lnTo>
                    <a:pt x="0" y="12883"/>
                  </a:lnTo>
                  <a:lnTo>
                    <a:pt x="43958" y="12883"/>
                  </a:lnTo>
                  <a:lnTo>
                    <a:pt x="397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9;p75">
              <a:extLst>
                <a:ext uri="{FF2B5EF4-FFF2-40B4-BE49-F238E27FC236}">
                  <a16:creationId xmlns:a16="http://schemas.microsoft.com/office/drawing/2014/main" id="{C69C601D-E027-4F8E-529F-38BF6568F94F}"/>
                </a:ext>
              </a:extLst>
            </p:cNvPr>
            <p:cNvSpPr/>
            <p:nvPr/>
          </p:nvSpPr>
          <p:spPr>
            <a:xfrm>
              <a:off x="7566472" y="1472612"/>
              <a:ext cx="625368" cy="608173"/>
            </a:xfrm>
            <a:custGeom>
              <a:avLst/>
              <a:gdLst/>
              <a:ahLst/>
              <a:cxnLst/>
              <a:rect l="l" t="t" r="r" b="b"/>
              <a:pathLst>
                <a:path w="27278" h="26528" extrusionOk="0">
                  <a:moveTo>
                    <a:pt x="15538" y="1"/>
                  </a:moveTo>
                  <a:lnTo>
                    <a:pt x="11954" y="12657"/>
                  </a:lnTo>
                  <a:lnTo>
                    <a:pt x="10609" y="13645"/>
                  </a:lnTo>
                  <a:lnTo>
                    <a:pt x="9097" y="17431"/>
                  </a:lnTo>
                  <a:lnTo>
                    <a:pt x="2275" y="15919"/>
                  </a:lnTo>
                  <a:lnTo>
                    <a:pt x="1" y="26528"/>
                  </a:lnTo>
                  <a:lnTo>
                    <a:pt x="27278" y="23873"/>
                  </a:lnTo>
                  <a:lnTo>
                    <a:pt x="26147" y="10990"/>
                  </a:lnTo>
                  <a:lnTo>
                    <a:pt x="16991" y="9859"/>
                  </a:lnTo>
                  <a:lnTo>
                    <a:pt x="24635" y="8716"/>
                  </a:lnTo>
                  <a:lnTo>
                    <a:pt x="24254" y="2275"/>
                  </a:lnTo>
                  <a:lnTo>
                    <a:pt x="19336" y="26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0;p75">
              <a:extLst>
                <a:ext uri="{FF2B5EF4-FFF2-40B4-BE49-F238E27FC236}">
                  <a16:creationId xmlns:a16="http://schemas.microsoft.com/office/drawing/2014/main" id="{76060B1E-98A4-4B94-DD19-67156F768F22}"/>
                </a:ext>
              </a:extLst>
            </p:cNvPr>
            <p:cNvSpPr/>
            <p:nvPr/>
          </p:nvSpPr>
          <p:spPr>
            <a:xfrm>
              <a:off x="7579035" y="2116250"/>
              <a:ext cx="8207" cy="24851"/>
            </a:xfrm>
            <a:custGeom>
              <a:avLst/>
              <a:gdLst/>
              <a:ahLst/>
              <a:cxnLst/>
              <a:rect l="l" t="t" r="r" b="b"/>
              <a:pathLst>
                <a:path w="358" h="1084" fill="none" extrusionOk="0">
                  <a:moveTo>
                    <a:pt x="0" y="0"/>
                  </a:moveTo>
                  <a:cubicBezTo>
                    <a:pt x="96" y="370"/>
                    <a:pt x="215" y="727"/>
                    <a:pt x="357" y="1084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61;p75">
              <a:extLst>
                <a:ext uri="{FF2B5EF4-FFF2-40B4-BE49-F238E27FC236}">
                  <a16:creationId xmlns:a16="http://schemas.microsoft.com/office/drawing/2014/main" id="{83D61942-CD51-AEBE-CE1B-C30D3670D5CD}"/>
                </a:ext>
              </a:extLst>
            </p:cNvPr>
            <p:cNvSpPr/>
            <p:nvPr/>
          </p:nvSpPr>
          <p:spPr>
            <a:xfrm>
              <a:off x="7559388" y="2122532"/>
              <a:ext cx="6007" cy="15314"/>
            </a:xfrm>
            <a:custGeom>
              <a:avLst/>
              <a:gdLst/>
              <a:ahLst/>
              <a:cxnLst/>
              <a:rect l="l" t="t" r="r" b="b"/>
              <a:pathLst>
                <a:path w="262" h="668" fill="none" extrusionOk="0">
                  <a:moveTo>
                    <a:pt x="0" y="0"/>
                  </a:moveTo>
                  <a:cubicBezTo>
                    <a:pt x="83" y="215"/>
                    <a:pt x="179" y="441"/>
                    <a:pt x="262" y="667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62;p75">
              <a:extLst>
                <a:ext uri="{FF2B5EF4-FFF2-40B4-BE49-F238E27FC236}">
                  <a16:creationId xmlns:a16="http://schemas.microsoft.com/office/drawing/2014/main" id="{0FE97AC3-2AE8-819D-6CD2-B995B5664FEE}"/>
                </a:ext>
              </a:extLst>
            </p:cNvPr>
            <p:cNvSpPr/>
            <p:nvPr/>
          </p:nvSpPr>
          <p:spPr>
            <a:xfrm>
              <a:off x="7407620" y="2176018"/>
              <a:ext cx="76985" cy="63733"/>
            </a:xfrm>
            <a:custGeom>
              <a:avLst/>
              <a:gdLst/>
              <a:ahLst/>
              <a:cxnLst/>
              <a:rect l="l" t="t" r="r" b="b"/>
              <a:pathLst>
                <a:path w="3358" h="2780" extrusionOk="0">
                  <a:moveTo>
                    <a:pt x="441" y="1"/>
                  </a:moveTo>
                  <a:cubicBezTo>
                    <a:pt x="155" y="525"/>
                    <a:pt x="0" y="1072"/>
                    <a:pt x="262" y="1751"/>
                  </a:cubicBezTo>
                  <a:cubicBezTo>
                    <a:pt x="509" y="2403"/>
                    <a:pt x="1234" y="2779"/>
                    <a:pt x="1925" y="2779"/>
                  </a:cubicBezTo>
                  <a:cubicBezTo>
                    <a:pt x="1966" y="2779"/>
                    <a:pt x="2007" y="2778"/>
                    <a:pt x="2048" y="2775"/>
                  </a:cubicBezTo>
                  <a:cubicBezTo>
                    <a:pt x="2524" y="2716"/>
                    <a:pt x="2977" y="2525"/>
                    <a:pt x="3358" y="2239"/>
                  </a:cubicBezTo>
                  <a:lnTo>
                    <a:pt x="3334" y="2215"/>
                  </a:lnTo>
                  <a:cubicBezTo>
                    <a:pt x="2881" y="977"/>
                    <a:pt x="1750" y="120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3;p75">
              <a:extLst>
                <a:ext uri="{FF2B5EF4-FFF2-40B4-BE49-F238E27FC236}">
                  <a16:creationId xmlns:a16="http://schemas.microsoft.com/office/drawing/2014/main" id="{6C07E896-C25B-C584-C400-56CCB18969E1}"/>
                </a:ext>
              </a:extLst>
            </p:cNvPr>
            <p:cNvSpPr/>
            <p:nvPr/>
          </p:nvSpPr>
          <p:spPr>
            <a:xfrm>
              <a:off x="6774342" y="1762232"/>
              <a:ext cx="813450" cy="203924"/>
            </a:xfrm>
            <a:custGeom>
              <a:avLst/>
              <a:gdLst/>
              <a:ahLst/>
              <a:cxnLst/>
              <a:rect l="l" t="t" r="r" b="b"/>
              <a:pathLst>
                <a:path w="35482" h="8895" extrusionOk="0">
                  <a:moveTo>
                    <a:pt x="263" y="0"/>
                  </a:moveTo>
                  <a:lnTo>
                    <a:pt x="1" y="7739"/>
                  </a:lnTo>
                  <a:lnTo>
                    <a:pt x="17670" y="8323"/>
                  </a:lnTo>
                  <a:lnTo>
                    <a:pt x="30897" y="8751"/>
                  </a:lnTo>
                  <a:lnTo>
                    <a:pt x="35219" y="8894"/>
                  </a:lnTo>
                  <a:lnTo>
                    <a:pt x="35481" y="115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4;p75">
              <a:extLst>
                <a:ext uri="{FF2B5EF4-FFF2-40B4-BE49-F238E27FC236}">
                  <a16:creationId xmlns:a16="http://schemas.microsoft.com/office/drawing/2014/main" id="{1D006A0E-DFC5-D2E5-B96C-0703CC4A52CF}"/>
                </a:ext>
              </a:extLst>
            </p:cNvPr>
            <p:cNvSpPr/>
            <p:nvPr/>
          </p:nvSpPr>
          <p:spPr>
            <a:xfrm>
              <a:off x="6589286" y="2018404"/>
              <a:ext cx="1129527" cy="642700"/>
            </a:xfrm>
            <a:custGeom>
              <a:avLst/>
              <a:gdLst/>
              <a:ahLst/>
              <a:cxnLst/>
              <a:rect l="l" t="t" r="r" b="b"/>
              <a:pathLst>
                <a:path w="49269" h="28034" extrusionOk="0">
                  <a:moveTo>
                    <a:pt x="36534" y="3798"/>
                  </a:moveTo>
                  <a:cubicBezTo>
                    <a:pt x="36583" y="3798"/>
                    <a:pt x="36633" y="3807"/>
                    <a:pt x="36683" y="3828"/>
                  </a:cubicBezTo>
                  <a:cubicBezTo>
                    <a:pt x="36898" y="3911"/>
                    <a:pt x="36993" y="4149"/>
                    <a:pt x="36910" y="4352"/>
                  </a:cubicBezTo>
                  <a:cubicBezTo>
                    <a:pt x="36838" y="4513"/>
                    <a:pt x="36689" y="4593"/>
                    <a:pt x="36540" y="4593"/>
                  </a:cubicBezTo>
                  <a:cubicBezTo>
                    <a:pt x="36392" y="4593"/>
                    <a:pt x="36243" y="4513"/>
                    <a:pt x="36171" y="4352"/>
                  </a:cubicBezTo>
                  <a:cubicBezTo>
                    <a:pt x="36061" y="4071"/>
                    <a:pt x="36272" y="3798"/>
                    <a:pt x="36534" y="3798"/>
                  </a:cubicBezTo>
                  <a:close/>
                  <a:moveTo>
                    <a:pt x="39859" y="4299"/>
                  </a:moveTo>
                  <a:cubicBezTo>
                    <a:pt x="40132" y="4299"/>
                    <a:pt x="40352" y="4580"/>
                    <a:pt x="40231" y="4852"/>
                  </a:cubicBezTo>
                  <a:cubicBezTo>
                    <a:pt x="40169" y="5003"/>
                    <a:pt x="40027" y="5101"/>
                    <a:pt x="39874" y="5101"/>
                  </a:cubicBezTo>
                  <a:cubicBezTo>
                    <a:pt x="39823" y="5101"/>
                    <a:pt x="39770" y="5090"/>
                    <a:pt x="39719" y="5066"/>
                  </a:cubicBezTo>
                  <a:cubicBezTo>
                    <a:pt x="39386" y="4935"/>
                    <a:pt x="39386" y="4471"/>
                    <a:pt x="39708" y="4328"/>
                  </a:cubicBezTo>
                  <a:cubicBezTo>
                    <a:pt x="39759" y="4308"/>
                    <a:pt x="39810" y="4299"/>
                    <a:pt x="39859" y="4299"/>
                  </a:cubicBezTo>
                  <a:close/>
                  <a:moveTo>
                    <a:pt x="40931" y="5402"/>
                  </a:moveTo>
                  <a:cubicBezTo>
                    <a:pt x="40974" y="5402"/>
                    <a:pt x="41019" y="5405"/>
                    <a:pt x="41065" y="5411"/>
                  </a:cubicBezTo>
                  <a:cubicBezTo>
                    <a:pt x="41541" y="5483"/>
                    <a:pt x="41863" y="5912"/>
                    <a:pt x="41803" y="6376"/>
                  </a:cubicBezTo>
                  <a:cubicBezTo>
                    <a:pt x="41748" y="6804"/>
                    <a:pt x="41379" y="7121"/>
                    <a:pt x="40958" y="7121"/>
                  </a:cubicBezTo>
                  <a:cubicBezTo>
                    <a:pt x="40923" y="7121"/>
                    <a:pt x="40887" y="7119"/>
                    <a:pt x="40851" y="7114"/>
                  </a:cubicBezTo>
                  <a:cubicBezTo>
                    <a:pt x="40815" y="7102"/>
                    <a:pt x="40779" y="7090"/>
                    <a:pt x="40755" y="7090"/>
                  </a:cubicBezTo>
                  <a:cubicBezTo>
                    <a:pt x="39753" y="6840"/>
                    <a:pt x="39982" y="5402"/>
                    <a:pt x="40931" y="5402"/>
                  </a:cubicBezTo>
                  <a:close/>
                  <a:moveTo>
                    <a:pt x="36136" y="6876"/>
                  </a:moveTo>
                  <a:cubicBezTo>
                    <a:pt x="37445" y="6995"/>
                    <a:pt x="38576" y="7852"/>
                    <a:pt x="39029" y="9090"/>
                  </a:cubicBezTo>
                  <a:lnTo>
                    <a:pt x="39041" y="9114"/>
                  </a:lnTo>
                  <a:cubicBezTo>
                    <a:pt x="38660" y="9400"/>
                    <a:pt x="38207" y="9591"/>
                    <a:pt x="37743" y="9650"/>
                  </a:cubicBezTo>
                  <a:cubicBezTo>
                    <a:pt x="37703" y="9653"/>
                    <a:pt x="37662" y="9654"/>
                    <a:pt x="37622" y="9654"/>
                  </a:cubicBezTo>
                  <a:cubicBezTo>
                    <a:pt x="36921" y="9654"/>
                    <a:pt x="36205" y="9268"/>
                    <a:pt x="35957" y="8626"/>
                  </a:cubicBezTo>
                  <a:cubicBezTo>
                    <a:pt x="35683" y="7947"/>
                    <a:pt x="35838" y="7400"/>
                    <a:pt x="36136" y="6876"/>
                  </a:cubicBezTo>
                  <a:close/>
                  <a:moveTo>
                    <a:pt x="39305" y="0"/>
                  </a:moveTo>
                  <a:cubicBezTo>
                    <a:pt x="39229" y="0"/>
                    <a:pt x="39153" y="2"/>
                    <a:pt x="39077" y="6"/>
                  </a:cubicBezTo>
                  <a:cubicBezTo>
                    <a:pt x="38707" y="30"/>
                    <a:pt x="38350" y="101"/>
                    <a:pt x="37993" y="220"/>
                  </a:cubicBezTo>
                  <a:cubicBezTo>
                    <a:pt x="37910" y="244"/>
                    <a:pt x="37814" y="268"/>
                    <a:pt x="37731" y="304"/>
                  </a:cubicBezTo>
                  <a:cubicBezTo>
                    <a:pt x="36981" y="625"/>
                    <a:pt x="36314" y="1113"/>
                    <a:pt x="35778" y="1721"/>
                  </a:cubicBezTo>
                  <a:cubicBezTo>
                    <a:pt x="35514" y="966"/>
                    <a:pt x="34826" y="557"/>
                    <a:pt x="34132" y="557"/>
                  </a:cubicBezTo>
                  <a:cubicBezTo>
                    <a:pt x="33610" y="557"/>
                    <a:pt x="33083" y="789"/>
                    <a:pt x="32730" y="1280"/>
                  </a:cubicBezTo>
                  <a:cubicBezTo>
                    <a:pt x="31909" y="2423"/>
                    <a:pt x="32719" y="4018"/>
                    <a:pt x="34124" y="4042"/>
                  </a:cubicBezTo>
                  <a:cubicBezTo>
                    <a:pt x="33373" y="5233"/>
                    <a:pt x="32647" y="6352"/>
                    <a:pt x="31659" y="7316"/>
                  </a:cubicBezTo>
                  <a:cubicBezTo>
                    <a:pt x="30790" y="5566"/>
                    <a:pt x="29552" y="4018"/>
                    <a:pt x="28039" y="2780"/>
                  </a:cubicBezTo>
                  <a:cubicBezTo>
                    <a:pt x="27349" y="2221"/>
                    <a:pt x="26563" y="1709"/>
                    <a:pt x="25694" y="1518"/>
                  </a:cubicBezTo>
                  <a:cubicBezTo>
                    <a:pt x="25563" y="1482"/>
                    <a:pt x="25420" y="1471"/>
                    <a:pt x="25289" y="1459"/>
                  </a:cubicBezTo>
                  <a:cubicBezTo>
                    <a:pt x="25199" y="1449"/>
                    <a:pt x="25109" y="1445"/>
                    <a:pt x="25018" y="1445"/>
                  </a:cubicBezTo>
                  <a:cubicBezTo>
                    <a:pt x="24069" y="1445"/>
                    <a:pt x="23080" y="1949"/>
                    <a:pt x="22765" y="2840"/>
                  </a:cubicBezTo>
                  <a:lnTo>
                    <a:pt x="22765" y="2828"/>
                  </a:lnTo>
                  <a:lnTo>
                    <a:pt x="22765" y="2828"/>
                  </a:lnTo>
                  <a:cubicBezTo>
                    <a:pt x="22455" y="3673"/>
                    <a:pt x="22801" y="4602"/>
                    <a:pt x="22967" y="5483"/>
                  </a:cubicBezTo>
                  <a:cubicBezTo>
                    <a:pt x="23205" y="6697"/>
                    <a:pt x="23122" y="7947"/>
                    <a:pt x="23348" y="9162"/>
                  </a:cubicBezTo>
                  <a:cubicBezTo>
                    <a:pt x="23456" y="9769"/>
                    <a:pt x="23682" y="10353"/>
                    <a:pt x="24003" y="10888"/>
                  </a:cubicBezTo>
                  <a:cubicBezTo>
                    <a:pt x="23777" y="10936"/>
                    <a:pt x="23539" y="10984"/>
                    <a:pt x="23313" y="11031"/>
                  </a:cubicBezTo>
                  <a:cubicBezTo>
                    <a:pt x="20955" y="11436"/>
                    <a:pt x="18431" y="11126"/>
                    <a:pt x="16133" y="11734"/>
                  </a:cubicBezTo>
                  <a:cubicBezTo>
                    <a:pt x="14776" y="12103"/>
                    <a:pt x="13442" y="12627"/>
                    <a:pt x="12323" y="13448"/>
                  </a:cubicBezTo>
                  <a:cubicBezTo>
                    <a:pt x="11740" y="13067"/>
                    <a:pt x="11121" y="12758"/>
                    <a:pt x="10466" y="12508"/>
                  </a:cubicBezTo>
                  <a:cubicBezTo>
                    <a:pt x="9843" y="12277"/>
                    <a:pt x="9153" y="12091"/>
                    <a:pt x="8488" y="12091"/>
                  </a:cubicBezTo>
                  <a:cubicBezTo>
                    <a:pt x="8022" y="12091"/>
                    <a:pt x="7568" y="12182"/>
                    <a:pt x="7156" y="12412"/>
                  </a:cubicBezTo>
                  <a:cubicBezTo>
                    <a:pt x="6846" y="12603"/>
                    <a:pt x="6561" y="12829"/>
                    <a:pt x="6299" y="13079"/>
                  </a:cubicBezTo>
                  <a:cubicBezTo>
                    <a:pt x="5549" y="13782"/>
                    <a:pt x="4822" y="14508"/>
                    <a:pt x="4120" y="15246"/>
                  </a:cubicBezTo>
                  <a:cubicBezTo>
                    <a:pt x="3501" y="15913"/>
                    <a:pt x="3012" y="16746"/>
                    <a:pt x="2322" y="17306"/>
                  </a:cubicBezTo>
                  <a:cubicBezTo>
                    <a:pt x="2274" y="17365"/>
                    <a:pt x="2203" y="17413"/>
                    <a:pt x="2131" y="17437"/>
                  </a:cubicBezTo>
                  <a:cubicBezTo>
                    <a:pt x="2078" y="17449"/>
                    <a:pt x="2024" y="17455"/>
                    <a:pt x="1971" y="17455"/>
                  </a:cubicBezTo>
                  <a:cubicBezTo>
                    <a:pt x="1917" y="17455"/>
                    <a:pt x="1864" y="17449"/>
                    <a:pt x="1810" y="17437"/>
                  </a:cubicBezTo>
                  <a:cubicBezTo>
                    <a:pt x="1477" y="17401"/>
                    <a:pt x="1143" y="17342"/>
                    <a:pt x="810" y="17294"/>
                  </a:cubicBezTo>
                  <a:cubicBezTo>
                    <a:pt x="742" y="17273"/>
                    <a:pt x="672" y="17264"/>
                    <a:pt x="602" y="17264"/>
                  </a:cubicBezTo>
                  <a:cubicBezTo>
                    <a:pt x="513" y="17264"/>
                    <a:pt x="426" y="17279"/>
                    <a:pt x="345" y="17306"/>
                  </a:cubicBezTo>
                  <a:cubicBezTo>
                    <a:pt x="119" y="17425"/>
                    <a:pt x="0" y="17663"/>
                    <a:pt x="36" y="17913"/>
                  </a:cubicBezTo>
                  <a:cubicBezTo>
                    <a:pt x="72" y="18151"/>
                    <a:pt x="167" y="18389"/>
                    <a:pt x="310" y="18580"/>
                  </a:cubicBezTo>
                  <a:cubicBezTo>
                    <a:pt x="881" y="19473"/>
                    <a:pt x="1536" y="20294"/>
                    <a:pt x="2298" y="21032"/>
                  </a:cubicBezTo>
                  <a:cubicBezTo>
                    <a:pt x="2564" y="21293"/>
                    <a:pt x="2918" y="21390"/>
                    <a:pt x="3320" y="21390"/>
                  </a:cubicBezTo>
                  <a:cubicBezTo>
                    <a:pt x="4507" y="21390"/>
                    <a:pt x="6117" y="20543"/>
                    <a:pt x="7150" y="20543"/>
                  </a:cubicBezTo>
                  <a:cubicBezTo>
                    <a:pt x="7176" y="20543"/>
                    <a:pt x="7202" y="20543"/>
                    <a:pt x="7227" y="20544"/>
                  </a:cubicBezTo>
                  <a:cubicBezTo>
                    <a:pt x="7823" y="20568"/>
                    <a:pt x="8406" y="20747"/>
                    <a:pt x="9001" y="20854"/>
                  </a:cubicBezTo>
                  <a:lnTo>
                    <a:pt x="9299" y="20901"/>
                  </a:lnTo>
                  <a:cubicBezTo>
                    <a:pt x="9311" y="20961"/>
                    <a:pt x="9311" y="21021"/>
                    <a:pt x="9335" y="21068"/>
                  </a:cubicBezTo>
                  <a:cubicBezTo>
                    <a:pt x="10156" y="25200"/>
                    <a:pt x="14621" y="27581"/>
                    <a:pt x="18633" y="27962"/>
                  </a:cubicBezTo>
                  <a:cubicBezTo>
                    <a:pt x="19155" y="28011"/>
                    <a:pt x="19677" y="28034"/>
                    <a:pt x="20199" y="28034"/>
                  </a:cubicBezTo>
                  <a:cubicBezTo>
                    <a:pt x="23104" y="28034"/>
                    <a:pt x="25995" y="27329"/>
                    <a:pt x="28801" y="26521"/>
                  </a:cubicBezTo>
                  <a:cubicBezTo>
                    <a:pt x="30956" y="25902"/>
                    <a:pt x="32909" y="24890"/>
                    <a:pt x="35005" y="24104"/>
                  </a:cubicBezTo>
                  <a:cubicBezTo>
                    <a:pt x="36707" y="23473"/>
                    <a:pt x="38505" y="22878"/>
                    <a:pt x="39981" y="21794"/>
                  </a:cubicBezTo>
                  <a:cubicBezTo>
                    <a:pt x="40512" y="21992"/>
                    <a:pt x="41079" y="22099"/>
                    <a:pt x="41650" y="22099"/>
                  </a:cubicBezTo>
                  <a:cubicBezTo>
                    <a:pt x="41733" y="22099"/>
                    <a:pt x="41816" y="22097"/>
                    <a:pt x="41898" y="22092"/>
                  </a:cubicBezTo>
                  <a:cubicBezTo>
                    <a:pt x="43113" y="22044"/>
                    <a:pt x="44315" y="21687"/>
                    <a:pt x="45542" y="21652"/>
                  </a:cubicBezTo>
                  <a:cubicBezTo>
                    <a:pt x="46435" y="21616"/>
                    <a:pt x="47423" y="21747"/>
                    <a:pt x="48161" y="21259"/>
                  </a:cubicBezTo>
                  <a:cubicBezTo>
                    <a:pt x="49030" y="20711"/>
                    <a:pt x="49268" y="19485"/>
                    <a:pt x="48947" y="18508"/>
                  </a:cubicBezTo>
                  <a:cubicBezTo>
                    <a:pt x="48625" y="17532"/>
                    <a:pt x="47851" y="16770"/>
                    <a:pt x="47042" y="16139"/>
                  </a:cubicBezTo>
                  <a:cubicBezTo>
                    <a:pt x="45815" y="15186"/>
                    <a:pt x="44422" y="14448"/>
                    <a:pt x="42946" y="13948"/>
                  </a:cubicBezTo>
                  <a:cubicBezTo>
                    <a:pt x="42946" y="13817"/>
                    <a:pt x="42958" y="13686"/>
                    <a:pt x="42970" y="13555"/>
                  </a:cubicBezTo>
                  <a:cubicBezTo>
                    <a:pt x="43184" y="10495"/>
                    <a:pt x="44351" y="7959"/>
                    <a:pt x="43922" y="4816"/>
                  </a:cubicBezTo>
                  <a:lnTo>
                    <a:pt x="43922" y="4816"/>
                  </a:lnTo>
                  <a:cubicBezTo>
                    <a:pt x="44130" y="4893"/>
                    <a:pt x="44337" y="4928"/>
                    <a:pt x="44537" y="4928"/>
                  </a:cubicBezTo>
                  <a:cubicBezTo>
                    <a:pt x="45650" y="4928"/>
                    <a:pt x="46561" y="3843"/>
                    <a:pt x="46208" y="2673"/>
                  </a:cubicBezTo>
                  <a:cubicBezTo>
                    <a:pt x="45966" y="1871"/>
                    <a:pt x="45251" y="1430"/>
                    <a:pt x="44527" y="1430"/>
                  </a:cubicBezTo>
                  <a:cubicBezTo>
                    <a:pt x="44005" y="1430"/>
                    <a:pt x="43479" y="1660"/>
                    <a:pt x="43125" y="2149"/>
                  </a:cubicBezTo>
                  <a:cubicBezTo>
                    <a:pt x="42307" y="809"/>
                    <a:pt x="40862" y="0"/>
                    <a:pt x="39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5;p75">
              <a:extLst>
                <a:ext uri="{FF2B5EF4-FFF2-40B4-BE49-F238E27FC236}">
                  <a16:creationId xmlns:a16="http://schemas.microsoft.com/office/drawing/2014/main" id="{C26D7E0D-D1E3-EDD9-0CF3-77C3AC68F1B7}"/>
                </a:ext>
              </a:extLst>
            </p:cNvPr>
            <p:cNvSpPr/>
            <p:nvPr/>
          </p:nvSpPr>
          <p:spPr>
            <a:xfrm>
              <a:off x="7500881" y="2143073"/>
              <a:ext cx="48419" cy="38607"/>
            </a:xfrm>
            <a:custGeom>
              <a:avLst/>
              <a:gdLst/>
              <a:ahLst/>
              <a:cxnLst/>
              <a:rect l="l" t="t" r="r" b="b"/>
              <a:pathLst>
                <a:path w="2112" h="1684" extrusionOk="0">
                  <a:moveTo>
                    <a:pt x="1181" y="1"/>
                  </a:moveTo>
                  <a:cubicBezTo>
                    <a:pt x="281" y="1"/>
                    <a:pt x="0" y="1385"/>
                    <a:pt x="992" y="1652"/>
                  </a:cubicBezTo>
                  <a:cubicBezTo>
                    <a:pt x="1016" y="1664"/>
                    <a:pt x="1052" y="1664"/>
                    <a:pt x="1088" y="1676"/>
                  </a:cubicBezTo>
                  <a:cubicBezTo>
                    <a:pt x="1126" y="1681"/>
                    <a:pt x="1165" y="1684"/>
                    <a:pt x="1202" y="1684"/>
                  </a:cubicBezTo>
                  <a:cubicBezTo>
                    <a:pt x="1609" y="1684"/>
                    <a:pt x="1964" y="1399"/>
                    <a:pt x="2040" y="986"/>
                  </a:cubicBezTo>
                  <a:cubicBezTo>
                    <a:pt x="2111" y="533"/>
                    <a:pt x="1826" y="104"/>
                    <a:pt x="1373" y="21"/>
                  </a:cubicBezTo>
                  <a:cubicBezTo>
                    <a:pt x="1306" y="7"/>
                    <a:pt x="1242" y="1"/>
                    <a:pt x="1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6;p75">
              <a:extLst>
                <a:ext uri="{FF2B5EF4-FFF2-40B4-BE49-F238E27FC236}">
                  <a16:creationId xmlns:a16="http://schemas.microsoft.com/office/drawing/2014/main" id="{8FE2C63C-A843-9995-6FBB-F6BFACEA08C3}"/>
                </a:ext>
              </a:extLst>
            </p:cNvPr>
            <p:cNvSpPr/>
            <p:nvPr/>
          </p:nvSpPr>
          <p:spPr>
            <a:xfrm>
              <a:off x="7491619" y="2117076"/>
              <a:ext cx="21917" cy="18478"/>
            </a:xfrm>
            <a:custGeom>
              <a:avLst/>
              <a:gdLst/>
              <a:ahLst/>
              <a:cxnLst/>
              <a:rect l="l" t="t" r="r" b="b"/>
              <a:pathLst>
                <a:path w="956" h="806" extrusionOk="0">
                  <a:moveTo>
                    <a:pt x="494" y="1"/>
                  </a:moveTo>
                  <a:cubicBezTo>
                    <a:pt x="334" y="1"/>
                    <a:pt x="185" y="99"/>
                    <a:pt x="122" y="250"/>
                  </a:cubicBezTo>
                  <a:cubicBezTo>
                    <a:pt x="1" y="569"/>
                    <a:pt x="257" y="806"/>
                    <a:pt x="511" y="806"/>
                  </a:cubicBezTo>
                  <a:cubicBezTo>
                    <a:pt x="655" y="806"/>
                    <a:pt x="799" y="729"/>
                    <a:pt x="872" y="548"/>
                  </a:cubicBezTo>
                  <a:cubicBezTo>
                    <a:pt x="956" y="345"/>
                    <a:pt x="849" y="119"/>
                    <a:pt x="658" y="36"/>
                  </a:cubicBezTo>
                  <a:cubicBezTo>
                    <a:pt x="604" y="12"/>
                    <a:pt x="549" y="1"/>
                    <a:pt x="4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67;p75">
              <a:extLst>
                <a:ext uri="{FF2B5EF4-FFF2-40B4-BE49-F238E27FC236}">
                  <a16:creationId xmlns:a16="http://schemas.microsoft.com/office/drawing/2014/main" id="{174D55BF-6F53-4ECC-5087-04BCED137111}"/>
                </a:ext>
              </a:extLst>
            </p:cNvPr>
            <p:cNvSpPr/>
            <p:nvPr/>
          </p:nvSpPr>
          <p:spPr>
            <a:xfrm>
              <a:off x="7416629" y="2105429"/>
              <a:ext cx="21390" cy="18341"/>
            </a:xfrm>
            <a:custGeom>
              <a:avLst/>
              <a:gdLst/>
              <a:ahLst/>
              <a:cxnLst/>
              <a:rect l="l" t="t" r="r" b="b"/>
              <a:pathLst>
                <a:path w="933" h="800" extrusionOk="0">
                  <a:moveTo>
                    <a:pt x="452" y="1"/>
                  </a:moveTo>
                  <a:cubicBezTo>
                    <a:pt x="300" y="1"/>
                    <a:pt x="149" y="84"/>
                    <a:pt x="83" y="246"/>
                  </a:cubicBezTo>
                  <a:cubicBezTo>
                    <a:pt x="0" y="449"/>
                    <a:pt x="95" y="687"/>
                    <a:pt x="298" y="770"/>
                  </a:cubicBezTo>
                  <a:cubicBezTo>
                    <a:pt x="349" y="790"/>
                    <a:pt x="399" y="799"/>
                    <a:pt x="448" y="799"/>
                  </a:cubicBezTo>
                  <a:cubicBezTo>
                    <a:pt x="719" y="799"/>
                    <a:pt x="932" y="519"/>
                    <a:pt x="822" y="246"/>
                  </a:cubicBezTo>
                  <a:cubicBezTo>
                    <a:pt x="751" y="81"/>
                    <a:pt x="601" y="1"/>
                    <a:pt x="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68;p75">
              <a:extLst>
                <a:ext uri="{FF2B5EF4-FFF2-40B4-BE49-F238E27FC236}">
                  <a16:creationId xmlns:a16="http://schemas.microsoft.com/office/drawing/2014/main" id="{845F7906-7F34-0EC7-543C-3B9C9A8675B6}"/>
                </a:ext>
              </a:extLst>
            </p:cNvPr>
            <p:cNvSpPr/>
            <p:nvPr/>
          </p:nvSpPr>
          <p:spPr>
            <a:xfrm>
              <a:off x="7516792" y="2069849"/>
              <a:ext cx="35512" cy="37140"/>
            </a:xfrm>
            <a:custGeom>
              <a:avLst/>
              <a:gdLst/>
              <a:ahLst/>
              <a:cxnLst/>
              <a:rect l="l" t="t" r="r" b="b"/>
              <a:pathLst>
                <a:path w="1549" h="1620" fill="none" extrusionOk="0">
                  <a:moveTo>
                    <a:pt x="1" y="0"/>
                  </a:moveTo>
                  <a:cubicBezTo>
                    <a:pt x="739" y="262"/>
                    <a:pt x="1322" y="858"/>
                    <a:pt x="1548" y="162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69;p75">
              <a:extLst>
                <a:ext uri="{FF2B5EF4-FFF2-40B4-BE49-F238E27FC236}">
                  <a16:creationId xmlns:a16="http://schemas.microsoft.com/office/drawing/2014/main" id="{D69BEC41-2364-4EF9-9AE9-57F294C4B320}"/>
                </a:ext>
              </a:extLst>
            </p:cNvPr>
            <p:cNvSpPr/>
            <p:nvPr/>
          </p:nvSpPr>
          <p:spPr>
            <a:xfrm>
              <a:off x="7403791" y="2059211"/>
              <a:ext cx="35787" cy="21298"/>
            </a:xfrm>
            <a:custGeom>
              <a:avLst/>
              <a:gdLst/>
              <a:ahLst/>
              <a:cxnLst/>
              <a:rect l="l" t="t" r="r" b="b"/>
              <a:pathLst>
                <a:path w="1561" h="929" fill="none" extrusionOk="0">
                  <a:moveTo>
                    <a:pt x="0" y="929"/>
                  </a:moveTo>
                  <a:cubicBezTo>
                    <a:pt x="322" y="357"/>
                    <a:pt x="905" y="12"/>
                    <a:pt x="1560" y="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70;p75">
              <a:extLst>
                <a:ext uri="{FF2B5EF4-FFF2-40B4-BE49-F238E27FC236}">
                  <a16:creationId xmlns:a16="http://schemas.microsoft.com/office/drawing/2014/main" id="{798638DB-33F3-1F5C-9DF7-B101487C6646}"/>
                </a:ext>
              </a:extLst>
            </p:cNvPr>
            <p:cNvSpPr/>
            <p:nvPr/>
          </p:nvSpPr>
          <p:spPr>
            <a:xfrm>
              <a:off x="7366399" y="2052104"/>
              <a:ext cx="21848" cy="33334"/>
            </a:xfrm>
            <a:custGeom>
              <a:avLst/>
              <a:gdLst/>
              <a:ahLst/>
              <a:cxnLst/>
              <a:rect l="l" t="t" r="r" b="b"/>
              <a:pathLst>
                <a:path w="953" h="1454" fill="none" extrusionOk="0">
                  <a:moveTo>
                    <a:pt x="0" y="1"/>
                  </a:moveTo>
                  <a:cubicBezTo>
                    <a:pt x="536" y="286"/>
                    <a:pt x="905" y="834"/>
                    <a:pt x="953" y="145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71;p75">
              <a:extLst>
                <a:ext uri="{FF2B5EF4-FFF2-40B4-BE49-F238E27FC236}">
                  <a16:creationId xmlns:a16="http://schemas.microsoft.com/office/drawing/2014/main" id="{FDBFBAC2-16DF-8517-CE56-79BE5DBEF7CD}"/>
                </a:ext>
              </a:extLst>
            </p:cNvPr>
            <p:cNvSpPr/>
            <p:nvPr/>
          </p:nvSpPr>
          <p:spPr>
            <a:xfrm>
              <a:off x="7584492" y="2069024"/>
              <a:ext cx="22674" cy="38515"/>
            </a:xfrm>
            <a:custGeom>
              <a:avLst/>
              <a:gdLst/>
              <a:ahLst/>
              <a:cxnLst/>
              <a:rect l="l" t="t" r="r" b="b"/>
              <a:pathLst>
                <a:path w="989" h="1680" fill="none" extrusionOk="0">
                  <a:moveTo>
                    <a:pt x="0" y="1679"/>
                  </a:moveTo>
                  <a:cubicBezTo>
                    <a:pt x="48" y="1001"/>
                    <a:pt x="417" y="382"/>
                    <a:pt x="989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2;p75">
              <a:extLst>
                <a:ext uri="{FF2B5EF4-FFF2-40B4-BE49-F238E27FC236}">
                  <a16:creationId xmlns:a16="http://schemas.microsoft.com/office/drawing/2014/main" id="{78F1AAFF-6A6D-D18D-0EB8-E92615BA93B3}"/>
                </a:ext>
              </a:extLst>
            </p:cNvPr>
            <p:cNvSpPr/>
            <p:nvPr/>
          </p:nvSpPr>
          <p:spPr>
            <a:xfrm>
              <a:off x="7453746" y="1989586"/>
              <a:ext cx="6832" cy="33884"/>
            </a:xfrm>
            <a:custGeom>
              <a:avLst/>
              <a:gdLst/>
              <a:ahLst/>
              <a:cxnLst/>
              <a:rect l="l" t="t" r="r" b="b"/>
              <a:pathLst>
                <a:path w="298" h="1478" fill="none" extrusionOk="0">
                  <a:moveTo>
                    <a:pt x="298" y="1477"/>
                  </a:moveTo>
                  <a:lnTo>
                    <a:pt x="298" y="1465"/>
                  </a:lnTo>
                  <a:cubicBezTo>
                    <a:pt x="167" y="977"/>
                    <a:pt x="72" y="501"/>
                    <a:pt x="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3;p75">
              <a:extLst>
                <a:ext uri="{FF2B5EF4-FFF2-40B4-BE49-F238E27FC236}">
                  <a16:creationId xmlns:a16="http://schemas.microsoft.com/office/drawing/2014/main" id="{99E44410-333E-80C0-DB2C-DC40C9E2ECE1}"/>
                </a:ext>
              </a:extLst>
            </p:cNvPr>
            <p:cNvSpPr/>
            <p:nvPr/>
          </p:nvSpPr>
          <p:spPr>
            <a:xfrm>
              <a:off x="7482128" y="1983602"/>
              <a:ext cx="3026" cy="33586"/>
            </a:xfrm>
            <a:custGeom>
              <a:avLst/>
              <a:gdLst/>
              <a:ahLst/>
              <a:cxnLst/>
              <a:rect l="l" t="t" r="r" b="b"/>
              <a:pathLst>
                <a:path w="132" h="1465" fill="none" extrusionOk="0">
                  <a:moveTo>
                    <a:pt x="132" y="1465"/>
                  </a:moveTo>
                  <a:cubicBezTo>
                    <a:pt x="132" y="976"/>
                    <a:pt x="36" y="488"/>
                    <a:pt x="1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4;p75">
              <a:extLst>
                <a:ext uri="{FF2B5EF4-FFF2-40B4-BE49-F238E27FC236}">
                  <a16:creationId xmlns:a16="http://schemas.microsoft.com/office/drawing/2014/main" id="{804AEA99-6E61-D30E-AEF3-BE0D1A9ACA2F}"/>
                </a:ext>
              </a:extLst>
            </p:cNvPr>
            <p:cNvSpPr/>
            <p:nvPr/>
          </p:nvSpPr>
          <p:spPr>
            <a:xfrm>
              <a:off x="7140925" y="2083490"/>
              <a:ext cx="66095" cy="61441"/>
            </a:xfrm>
            <a:custGeom>
              <a:avLst/>
              <a:gdLst/>
              <a:ahLst/>
              <a:cxnLst/>
              <a:rect l="l" t="t" r="r" b="b"/>
              <a:pathLst>
                <a:path w="2883" h="2680" fill="none" extrusionOk="0">
                  <a:moveTo>
                    <a:pt x="2132" y="203"/>
                  </a:moveTo>
                  <a:cubicBezTo>
                    <a:pt x="1584" y="48"/>
                    <a:pt x="989" y="1"/>
                    <a:pt x="489" y="346"/>
                  </a:cubicBezTo>
                  <a:cubicBezTo>
                    <a:pt x="156" y="584"/>
                    <a:pt x="1" y="1096"/>
                    <a:pt x="275" y="1394"/>
                  </a:cubicBezTo>
                  <a:cubicBezTo>
                    <a:pt x="453" y="1596"/>
                    <a:pt x="739" y="1632"/>
                    <a:pt x="989" y="1727"/>
                  </a:cubicBezTo>
                  <a:cubicBezTo>
                    <a:pt x="1322" y="1882"/>
                    <a:pt x="1560" y="2156"/>
                    <a:pt x="1870" y="2358"/>
                  </a:cubicBezTo>
                  <a:cubicBezTo>
                    <a:pt x="2168" y="2561"/>
                    <a:pt x="2584" y="2680"/>
                    <a:pt x="2882" y="246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5;p75">
              <a:extLst>
                <a:ext uri="{FF2B5EF4-FFF2-40B4-BE49-F238E27FC236}">
                  <a16:creationId xmlns:a16="http://schemas.microsoft.com/office/drawing/2014/main" id="{AD60476B-8CA4-8762-46AB-A8F1CC90C6CA}"/>
                </a:ext>
              </a:extLst>
            </p:cNvPr>
            <p:cNvSpPr/>
            <p:nvPr/>
          </p:nvSpPr>
          <p:spPr>
            <a:xfrm>
              <a:off x="7111442" y="2084315"/>
              <a:ext cx="15589" cy="21046"/>
            </a:xfrm>
            <a:custGeom>
              <a:avLst/>
              <a:gdLst/>
              <a:ahLst/>
              <a:cxnLst/>
              <a:rect l="l" t="t" r="r" b="b"/>
              <a:pathLst>
                <a:path w="680" h="918" fill="none" extrusionOk="0">
                  <a:moveTo>
                    <a:pt x="1" y="0"/>
                  </a:moveTo>
                  <a:cubicBezTo>
                    <a:pt x="144" y="358"/>
                    <a:pt x="370" y="679"/>
                    <a:pt x="680" y="91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76;p75">
              <a:extLst>
                <a:ext uri="{FF2B5EF4-FFF2-40B4-BE49-F238E27FC236}">
                  <a16:creationId xmlns:a16="http://schemas.microsoft.com/office/drawing/2014/main" id="{67691561-AAF1-CAB6-C034-4E92722A3EAD}"/>
                </a:ext>
              </a:extLst>
            </p:cNvPr>
            <p:cNvSpPr/>
            <p:nvPr/>
          </p:nvSpPr>
          <p:spPr>
            <a:xfrm>
              <a:off x="7126459" y="2063842"/>
              <a:ext cx="18043" cy="24599"/>
            </a:xfrm>
            <a:custGeom>
              <a:avLst/>
              <a:gdLst/>
              <a:ahLst/>
              <a:cxnLst/>
              <a:rect l="l" t="t" r="r" b="b"/>
              <a:pathLst>
                <a:path w="787" h="1073" fill="none" extrusionOk="0">
                  <a:moveTo>
                    <a:pt x="1" y="0"/>
                  </a:moveTo>
                  <a:cubicBezTo>
                    <a:pt x="120" y="441"/>
                    <a:pt x="394" y="822"/>
                    <a:pt x="787" y="1072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77;p75">
              <a:extLst>
                <a:ext uri="{FF2B5EF4-FFF2-40B4-BE49-F238E27FC236}">
                  <a16:creationId xmlns:a16="http://schemas.microsoft.com/office/drawing/2014/main" id="{8859068A-BBD0-A1EF-92A5-1260F13CB16A}"/>
                </a:ext>
              </a:extLst>
            </p:cNvPr>
            <p:cNvSpPr/>
            <p:nvPr/>
          </p:nvSpPr>
          <p:spPr>
            <a:xfrm>
              <a:off x="7177789" y="1949466"/>
              <a:ext cx="1651" cy="132419"/>
            </a:xfrm>
            <a:custGeom>
              <a:avLst/>
              <a:gdLst/>
              <a:ahLst/>
              <a:cxnLst/>
              <a:rect l="l" t="t" r="r" b="b"/>
              <a:pathLst>
                <a:path w="72" h="5776" fill="none" extrusionOk="0">
                  <a:moveTo>
                    <a:pt x="0" y="5775"/>
                  </a:moveTo>
                  <a:cubicBezTo>
                    <a:pt x="0" y="5311"/>
                    <a:pt x="12" y="4847"/>
                    <a:pt x="12" y="4370"/>
                  </a:cubicBezTo>
                  <a:cubicBezTo>
                    <a:pt x="24" y="3049"/>
                    <a:pt x="48" y="1656"/>
                    <a:pt x="72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78;p75">
              <a:extLst>
                <a:ext uri="{FF2B5EF4-FFF2-40B4-BE49-F238E27FC236}">
                  <a16:creationId xmlns:a16="http://schemas.microsoft.com/office/drawing/2014/main" id="{D76F366F-A1E9-BF1A-6DA8-E8A44DF32E77}"/>
                </a:ext>
              </a:extLst>
            </p:cNvPr>
            <p:cNvSpPr/>
            <p:nvPr/>
          </p:nvSpPr>
          <p:spPr>
            <a:xfrm>
              <a:off x="7176139" y="2136173"/>
              <a:ext cx="1123" cy="99658"/>
            </a:xfrm>
            <a:custGeom>
              <a:avLst/>
              <a:gdLst/>
              <a:ahLst/>
              <a:cxnLst/>
              <a:rect l="l" t="t" r="r" b="b"/>
              <a:pathLst>
                <a:path w="49" h="4347" fill="none" extrusionOk="0">
                  <a:moveTo>
                    <a:pt x="1" y="4346"/>
                  </a:moveTo>
                  <a:cubicBezTo>
                    <a:pt x="13" y="2703"/>
                    <a:pt x="36" y="1310"/>
                    <a:pt x="48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9;p75">
              <a:extLst>
                <a:ext uri="{FF2B5EF4-FFF2-40B4-BE49-F238E27FC236}">
                  <a16:creationId xmlns:a16="http://schemas.microsoft.com/office/drawing/2014/main" id="{6C2615B0-7F48-26C2-93E9-51798C07E66C}"/>
                </a:ext>
              </a:extLst>
            </p:cNvPr>
            <p:cNvSpPr/>
            <p:nvPr/>
          </p:nvSpPr>
          <p:spPr>
            <a:xfrm>
              <a:off x="7407344" y="2083490"/>
              <a:ext cx="122584" cy="157247"/>
            </a:xfrm>
            <a:custGeom>
              <a:avLst/>
              <a:gdLst/>
              <a:ahLst/>
              <a:cxnLst/>
              <a:rect l="l" t="t" r="r" b="b"/>
              <a:pathLst>
                <a:path w="5347" h="6859" fill="none" extrusionOk="0">
                  <a:moveTo>
                    <a:pt x="1131" y="1"/>
                  </a:moveTo>
                  <a:cubicBezTo>
                    <a:pt x="1465" y="322"/>
                    <a:pt x="1679" y="739"/>
                    <a:pt x="1750" y="1191"/>
                  </a:cubicBezTo>
                  <a:cubicBezTo>
                    <a:pt x="1893" y="2322"/>
                    <a:pt x="965" y="3120"/>
                    <a:pt x="453" y="4037"/>
                  </a:cubicBezTo>
                  <a:cubicBezTo>
                    <a:pt x="155" y="4549"/>
                    <a:pt x="0" y="5108"/>
                    <a:pt x="274" y="5787"/>
                  </a:cubicBezTo>
                  <a:cubicBezTo>
                    <a:pt x="536" y="6466"/>
                    <a:pt x="1334" y="6859"/>
                    <a:pt x="2060" y="6799"/>
                  </a:cubicBezTo>
                  <a:cubicBezTo>
                    <a:pt x="2524" y="6740"/>
                    <a:pt x="2977" y="6561"/>
                    <a:pt x="3358" y="6263"/>
                  </a:cubicBezTo>
                  <a:cubicBezTo>
                    <a:pt x="4072" y="5728"/>
                    <a:pt x="4667" y="5049"/>
                    <a:pt x="5072" y="4251"/>
                  </a:cubicBezTo>
                  <a:cubicBezTo>
                    <a:pt x="5179" y="4037"/>
                    <a:pt x="5275" y="3799"/>
                    <a:pt x="5346" y="357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0;p75">
              <a:extLst>
                <a:ext uri="{FF2B5EF4-FFF2-40B4-BE49-F238E27FC236}">
                  <a16:creationId xmlns:a16="http://schemas.microsoft.com/office/drawing/2014/main" id="{1B3CAA16-F034-55E6-DEE0-BBFBA1180AA4}"/>
                </a:ext>
              </a:extLst>
            </p:cNvPr>
            <p:cNvSpPr/>
            <p:nvPr/>
          </p:nvSpPr>
          <p:spPr>
            <a:xfrm>
              <a:off x="7416354" y="2176018"/>
              <a:ext cx="67700" cy="50528"/>
            </a:xfrm>
            <a:custGeom>
              <a:avLst/>
              <a:gdLst/>
              <a:ahLst/>
              <a:cxnLst/>
              <a:rect l="l" t="t" r="r" b="b"/>
              <a:pathLst>
                <a:path w="2953" h="2204" fill="none" extrusionOk="0">
                  <a:moveTo>
                    <a:pt x="0" y="1"/>
                  </a:moveTo>
                  <a:lnTo>
                    <a:pt x="60" y="1"/>
                  </a:lnTo>
                  <a:cubicBezTo>
                    <a:pt x="1369" y="108"/>
                    <a:pt x="2500" y="977"/>
                    <a:pt x="2953" y="2204"/>
                  </a:cubicBezTo>
                </a:path>
              </a:pathLst>
            </a:custGeom>
            <a:solidFill>
              <a:schemeClr val="accent2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1;p75">
              <a:extLst>
                <a:ext uri="{FF2B5EF4-FFF2-40B4-BE49-F238E27FC236}">
                  <a16:creationId xmlns:a16="http://schemas.microsoft.com/office/drawing/2014/main" id="{3EF562D6-C17A-C200-5229-91579548A5F1}"/>
                </a:ext>
              </a:extLst>
            </p:cNvPr>
            <p:cNvSpPr/>
            <p:nvPr/>
          </p:nvSpPr>
          <p:spPr>
            <a:xfrm>
              <a:off x="7421536" y="2203872"/>
              <a:ext cx="4654" cy="20496"/>
            </a:xfrm>
            <a:custGeom>
              <a:avLst/>
              <a:gdLst/>
              <a:ahLst/>
              <a:cxnLst/>
              <a:rect l="l" t="t" r="r" b="b"/>
              <a:pathLst>
                <a:path w="203" h="894" fill="none" extrusionOk="0">
                  <a:moveTo>
                    <a:pt x="0" y="893"/>
                  </a:moveTo>
                  <a:cubicBezTo>
                    <a:pt x="60" y="596"/>
                    <a:pt x="119" y="298"/>
                    <a:pt x="203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2;p75">
              <a:extLst>
                <a:ext uri="{FF2B5EF4-FFF2-40B4-BE49-F238E27FC236}">
                  <a16:creationId xmlns:a16="http://schemas.microsoft.com/office/drawing/2014/main" id="{59F13183-54FA-6A88-F61E-B76EABCA6AE9}"/>
                </a:ext>
              </a:extLst>
            </p:cNvPr>
            <p:cNvSpPr/>
            <p:nvPr/>
          </p:nvSpPr>
          <p:spPr>
            <a:xfrm>
              <a:off x="7443911" y="2223244"/>
              <a:ext cx="11761" cy="13687"/>
            </a:xfrm>
            <a:custGeom>
              <a:avLst/>
              <a:gdLst/>
              <a:ahLst/>
              <a:cxnLst/>
              <a:rect l="l" t="t" r="r" b="b"/>
              <a:pathLst>
                <a:path w="513" h="597" fill="none" extrusionOk="0">
                  <a:moveTo>
                    <a:pt x="1" y="596"/>
                  </a:moveTo>
                  <a:cubicBezTo>
                    <a:pt x="179" y="406"/>
                    <a:pt x="358" y="215"/>
                    <a:pt x="513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3;p75">
              <a:extLst>
                <a:ext uri="{FF2B5EF4-FFF2-40B4-BE49-F238E27FC236}">
                  <a16:creationId xmlns:a16="http://schemas.microsoft.com/office/drawing/2014/main" id="{F25F9CEC-B3BA-AC0B-612C-4095E7D61226}"/>
                </a:ext>
              </a:extLst>
            </p:cNvPr>
            <p:cNvSpPr/>
            <p:nvPr/>
          </p:nvSpPr>
          <p:spPr>
            <a:xfrm>
              <a:off x="7519795" y="2161827"/>
              <a:ext cx="20496" cy="14764"/>
            </a:xfrm>
            <a:custGeom>
              <a:avLst/>
              <a:gdLst/>
              <a:ahLst/>
              <a:cxnLst/>
              <a:rect l="l" t="t" r="r" b="b"/>
              <a:pathLst>
                <a:path w="894" h="644" fill="none" extrusionOk="0">
                  <a:moveTo>
                    <a:pt x="1" y="1"/>
                  </a:moveTo>
                  <a:cubicBezTo>
                    <a:pt x="394" y="13"/>
                    <a:pt x="751" y="263"/>
                    <a:pt x="894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4;p75">
              <a:extLst>
                <a:ext uri="{FF2B5EF4-FFF2-40B4-BE49-F238E27FC236}">
                  <a16:creationId xmlns:a16="http://schemas.microsoft.com/office/drawing/2014/main" id="{05283BBC-DFB8-1E6F-65CB-833344F3EC6E}"/>
                </a:ext>
              </a:extLst>
            </p:cNvPr>
            <p:cNvSpPr/>
            <p:nvPr/>
          </p:nvSpPr>
          <p:spPr>
            <a:xfrm>
              <a:off x="7526352" y="2246445"/>
              <a:ext cx="7932" cy="27603"/>
            </a:xfrm>
            <a:custGeom>
              <a:avLst/>
              <a:gdLst/>
              <a:ahLst/>
              <a:cxnLst/>
              <a:rect l="l" t="t" r="r" b="b"/>
              <a:pathLst>
                <a:path w="346" h="1204" fill="none" extrusionOk="0">
                  <a:moveTo>
                    <a:pt x="346" y="1"/>
                  </a:moveTo>
                  <a:cubicBezTo>
                    <a:pt x="227" y="406"/>
                    <a:pt x="119" y="798"/>
                    <a:pt x="0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85;p75">
              <a:extLst>
                <a:ext uri="{FF2B5EF4-FFF2-40B4-BE49-F238E27FC236}">
                  <a16:creationId xmlns:a16="http://schemas.microsoft.com/office/drawing/2014/main" id="{FC7E23D8-9642-43B7-6A10-CBADC5EF13C9}"/>
                </a:ext>
              </a:extLst>
            </p:cNvPr>
            <p:cNvSpPr/>
            <p:nvPr/>
          </p:nvSpPr>
          <p:spPr>
            <a:xfrm>
              <a:off x="7548727" y="2261737"/>
              <a:ext cx="6580" cy="27603"/>
            </a:xfrm>
            <a:custGeom>
              <a:avLst/>
              <a:gdLst/>
              <a:ahLst/>
              <a:cxnLst/>
              <a:rect l="l" t="t" r="r" b="b"/>
              <a:pathLst>
                <a:path w="287" h="1204" fill="none" extrusionOk="0">
                  <a:moveTo>
                    <a:pt x="286" y="0"/>
                  </a:moveTo>
                  <a:cubicBezTo>
                    <a:pt x="191" y="393"/>
                    <a:pt x="96" y="798"/>
                    <a:pt x="1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6;p75">
              <a:extLst>
                <a:ext uri="{FF2B5EF4-FFF2-40B4-BE49-F238E27FC236}">
                  <a16:creationId xmlns:a16="http://schemas.microsoft.com/office/drawing/2014/main" id="{316E3FF3-FB81-89AA-CE94-C5A5F9BE0827}"/>
                </a:ext>
              </a:extLst>
            </p:cNvPr>
            <p:cNvSpPr/>
            <p:nvPr/>
          </p:nvSpPr>
          <p:spPr>
            <a:xfrm>
              <a:off x="7515164" y="2306235"/>
              <a:ext cx="9285" cy="22949"/>
            </a:xfrm>
            <a:custGeom>
              <a:avLst/>
              <a:gdLst/>
              <a:ahLst/>
              <a:cxnLst/>
              <a:rect l="l" t="t" r="r" b="b"/>
              <a:pathLst>
                <a:path w="405" h="1001" fill="none" extrusionOk="0">
                  <a:moveTo>
                    <a:pt x="405" y="0"/>
                  </a:moveTo>
                  <a:cubicBezTo>
                    <a:pt x="310" y="345"/>
                    <a:pt x="179" y="679"/>
                    <a:pt x="0" y="10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7;p75">
              <a:extLst>
                <a:ext uri="{FF2B5EF4-FFF2-40B4-BE49-F238E27FC236}">
                  <a16:creationId xmlns:a16="http://schemas.microsoft.com/office/drawing/2014/main" id="{ECCD7409-9017-DBB8-513C-C86F79C7207B}"/>
                </a:ext>
              </a:extLst>
            </p:cNvPr>
            <p:cNvSpPr/>
            <p:nvPr/>
          </p:nvSpPr>
          <p:spPr>
            <a:xfrm>
              <a:off x="6976616" y="2310591"/>
              <a:ext cx="26227" cy="1949"/>
            </a:xfrm>
            <a:custGeom>
              <a:avLst/>
              <a:gdLst/>
              <a:ahLst/>
              <a:cxnLst/>
              <a:rect l="l" t="t" r="r" b="b"/>
              <a:pathLst>
                <a:path w="1144" h="85" fill="none" extrusionOk="0">
                  <a:moveTo>
                    <a:pt x="0" y="84"/>
                  </a:moveTo>
                  <a:lnTo>
                    <a:pt x="1143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8;p75">
              <a:extLst>
                <a:ext uri="{FF2B5EF4-FFF2-40B4-BE49-F238E27FC236}">
                  <a16:creationId xmlns:a16="http://schemas.microsoft.com/office/drawing/2014/main" id="{CDB53CCB-342E-C0F4-BDB3-2C0A8B1D035E}"/>
                </a:ext>
              </a:extLst>
            </p:cNvPr>
            <p:cNvSpPr/>
            <p:nvPr/>
          </p:nvSpPr>
          <p:spPr>
            <a:xfrm>
              <a:off x="6798919" y="2365452"/>
              <a:ext cx="43146" cy="139251"/>
            </a:xfrm>
            <a:custGeom>
              <a:avLst/>
              <a:gdLst/>
              <a:ahLst/>
              <a:cxnLst/>
              <a:rect l="l" t="t" r="r" b="b"/>
              <a:pathLst>
                <a:path w="1882" h="6074" fill="none" extrusionOk="0">
                  <a:moveTo>
                    <a:pt x="203" y="6073"/>
                  </a:moveTo>
                  <a:lnTo>
                    <a:pt x="191" y="5930"/>
                  </a:lnTo>
                  <a:cubicBezTo>
                    <a:pt x="0" y="3811"/>
                    <a:pt x="596" y="1692"/>
                    <a:pt x="188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9;p75">
              <a:extLst>
                <a:ext uri="{FF2B5EF4-FFF2-40B4-BE49-F238E27FC236}">
                  <a16:creationId xmlns:a16="http://schemas.microsoft.com/office/drawing/2014/main" id="{12CF1AF0-8DB5-8C14-D4B4-63BD19891297}"/>
                </a:ext>
              </a:extLst>
            </p:cNvPr>
            <p:cNvSpPr/>
            <p:nvPr/>
          </p:nvSpPr>
          <p:spPr>
            <a:xfrm>
              <a:off x="7533986" y="2003525"/>
              <a:ext cx="11211" cy="23774"/>
            </a:xfrm>
            <a:custGeom>
              <a:avLst/>
              <a:gdLst/>
              <a:ahLst/>
              <a:cxnLst/>
              <a:rect l="l" t="t" r="r" b="b"/>
              <a:pathLst>
                <a:path w="489" h="1037" fill="none" extrusionOk="0">
                  <a:moveTo>
                    <a:pt x="1" y="1036"/>
                  </a:moveTo>
                  <a:lnTo>
                    <a:pt x="489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90;p75">
              <a:extLst>
                <a:ext uri="{FF2B5EF4-FFF2-40B4-BE49-F238E27FC236}">
                  <a16:creationId xmlns:a16="http://schemas.microsoft.com/office/drawing/2014/main" id="{65D4A501-8DCB-1F2D-375C-AF4F343C3661}"/>
                </a:ext>
              </a:extLst>
            </p:cNvPr>
            <p:cNvSpPr/>
            <p:nvPr/>
          </p:nvSpPr>
          <p:spPr>
            <a:xfrm>
              <a:off x="6997364" y="2329986"/>
              <a:ext cx="30583" cy="23"/>
            </a:xfrm>
            <a:custGeom>
              <a:avLst/>
              <a:gdLst/>
              <a:ahLst/>
              <a:cxnLst/>
              <a:rect l="l" t="t" r="r" b="b"/>
              <a:pathLst>
                <a:path w="1334" h="1" fill="none" extrusionOk="0">
                  <a:moveTo>
                    <a:pt x="0" y="0"/>
                  </a:moveTo>
                  <a:lnTo>
                    <a:pt x="1334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91;p75">
              <a:extLst>
                <a:ext uri="{FF2B5EF4-FFF2-40B4-BE49-F238E27FC236}">
                  <a16:creationId xmlns:a16="http://schemas.microsoft.com/office/drawing/2014/main" id="{54ED96AE-3412-D4CC-3BDB-81F3117E0004}"/>
                </a:ext>
              </a:extLst>
            </p:cNvPr>
            <p:cNvSpPr/>
            <p:nvPr/>
          </p:nvSpPr>
          <p:spPr>
            <a:xfrm>
              <a:off x="7024920" y="2308413"/>
              <a:ext cx="23499" cy="2476"/>
            </a:xfrm>
            <a:custGeom>
              <a:avLst/>
              <a:gdLst/>
              <a:ahLst/>
              <a:cxnLst/>
              <a:rect l="l" t="t" r="r" b="b"/>
              <a:pathLst>
                <a:path w="1025" h="108" fill="none" extrusionOk="0">
                  <a:moveTo>
                    <a:pt x="1" y="108"/>
                  </a:moveTo>
                  <a:cubicBezTo>
                    <a:pt x="346" y="72"/>
                    <a:pt x="691" y="36"/>
                    <a:pt x="102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92;p75">
              <a:extLst>
                <a:ext uri="{FF2B5EF4-FFF2-40B4-BE49-F238E27FC236}">
                  <a16:creationId xmlns:a16="http://schemas.microsoft.com/office/drawing/2014/main" id="{8BAF19A8-BCA9-E8EE-4ABF-C8D8D661969C}"/>
                </a:ext>
              </a:extLst>
            </p:cNvPr>
            <p:cNvSpPr/>
            <p:nvPr/>
          </p:nvSpPr>
          <p:spPr>
            <a:xfrm>
              <a:off x="7252023" y="2126613"/>
              <a:ext cx="31133" cy="43421"/>
            </a:xfrm>
            <a:custGeom>
              <a:avLst/>
              <a:gdLst/>
              <a:ahLst/>
              <a:cxnLst/>
              <a:rect l="l" t="t" r="r" b="b"/>
              <a:pathLst>
                <a:path w="1358" h="1894" fill="none" extrusionOk="0">
                  <a:moveTo>
                    <a:pt x="1" y="1"/>
                  </a:moveTo>
                  <a:lnTo>
                    <a:pt x="1358" y="189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93;p75">
              <a:extLst>
                <a:ext uri="{FF2B5EF4-FFF2-40B4-BE49-F238E27FC236}">
                  <a16:creationId xmlns:a16="http://schemas.microsoft.com/office/drawing/2014/main" id="{E05D3A09-2033-B5AF-BC42-BE73CFED06A8}"/>
                </a:ext>
              </a:extLst>
            </p:cNvPr>
            <p:cNvSpPr/>
            <p:nvPr/>
          </p:nvSpPr>
          <p:spPr>
            <a:xfrm>
              <a:off x="7290515" y="2272924"/>
              <a:ext cx="1651" cy="22949"/>
            </a:xfrm>
            <a:custGeom>
              <a:avLst/>
              <a:gdLst/>
              <a:ahLst/>
              <a:cxnLst/>
              <a:rect l="l" t="t" r="r" b="b"/>
              <a:pathLst>
                <a:path w="72" h="1001" fill="none" extrusionOk="0">
                  <a:moveTo>
                    <a:pt x="72" y="1"/>
                  </a:moveTo>
                  <a:cubicBezTo>
                    <a:pt x="48" y="334"/>
                    <a:pt x="24" y="667"/>
                    <a:pt x="0" y="100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94;p75">
              <a:extLst>
                <a:ext uri="{FF2B5EF4-FFF2-40B4-BE49-F238E27FC236}">
                  <a16:creationId xmlns:a16="http://schemas.microsoft.com/office/drawing/2014/main" id="{FD05CEEF-E125-2975-5FEA-0EBB420172A9}"/>
                </a:ext>
              </a:extLst>
            </p:cNvPr>
            <p:cNvSpPr/>
            <p:nvPr/>
          </p:nvSpPr>
          <p:spPr>
            <a:xfrm>
              <a:off x="7306082" y="2275653"/>
              <a:ext cx="0" cy="18593"/>
            </a:xfrm>
            <a:custGeom>
              <a:avLst/>
              <a:gdLst/>
              <a:ahLst/>
              <a:cxnLst/>
              <a:rect l="l" t="t" r="r" b="b"/>
              <a:pathLst>
                <a:path h="811" fill="none" extrusionOk="0">
                  <a:moveTo>
                    <a:pt x="0" y="1"/>
                  </a:moveTo>
                  <a:lnTo>
                    <a:pt x="0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95;p75">
              <a:extLst>
                <a:ext uri="{FF2B5EF4-FFF2-40B4-BE49-F238E27FC236}">
                  <a16:creationId xmlns:a16="http://schemas.microsoft.com/office/drawing/2014/main" id="{54050836-76C1-EB51-181C-4909C4020D84}"/>
                </a:ext>
              </a:extLst>
            </p:cNvPr>
            <p:cNvSpPr/>
            <p:nvPr/>
          </p:nvSpPr>
          <p:spPr>
            <a:xfrm>
              <a:off x="7467387" y="2049376"/>
              <a:ext cx="23" cy="19945"/>
            </a:xfrm>
            <a:custGeom>
              <a:avLst/>
              <a:gdLst/>
              <a:ahLst/>
              <a:cxnLst/>
              <a:rect l="l" t="t" r="r" b="b"/>
              <a:pathLst>
                <a:path w="1" h="870" fill="none" extrusionOk="0">
                  <a:moveTo>
                    <a:pt x="1" y="0"/>
                  </a:moveTo>
                  <a:lnTo>
                    <a:pt x="1" y="87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6;p75">
              <a:extLst>
                <a:ext uri="{FF2B5EF4-FFF2-40B4-BE49-F238E27FC236}">
                  <a16:creationId xmlns:a16="http://schemas.microsoft.com/office/drawing/2014/main" id="{B306E7C4-9413-D98E-34DA-01A6237A959F}"/>
                </a:ext>
              </a:extLst>
            </p:cNvPr>
            <p:cNvSpPr/>
            <p:nvPr/>
          </p:nvSpPr>
          <p:spPr>
            <a:xfrm>
              <a:off x="7482678" y="2051004"/>
              <a:ext cx="3026" cy="15589"/>
            </a:xfrm>
            <a:custGeom>
              <a:avLst/>
              <a:gdLst/>
              <a:ahLst/>
              <a:cxnLst/>
              <a:rect l="l" t="t" r="r" b="b"/>
              <a:pathLst>
                <a:path w="132" h="680" fill="none" extrusionOk="0">
                  <a:moveTo>
                    <a:pt x="131" y="1"/>
                  </a:moveTo>
                  <a:cubicBezTo>
                    <a:pt x="96" y="227"/>
                    <a:pt x="48" y="453"/>
                    <a:pt x="0" y="68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7;p75">
              <a:extLst>
                <a:ext uri="{FF2B5EF4-FFF2-40B4-BE49-F238E27FC236}">
                  <a16:creationId xmlns:a16="http://schemas.microsoft.com/office/drawing/2014/main" id="{3DE05FCF-5CE5-67C9-5130-8F716C3DBE4B}"/>
                </a:ext>
              </a:extLst>
            </p:cNvPr>
            <p:cNvSpPr/>
            <p:nvPr/>
          </p:nvSpPr>
          <p:spPr>
            <a:xfrm>
              <a:off x="6744860" y="2347983"/>
              <a:ext cx="5204" cy="16690"/>
            </a:xfrm>
            <a:custGeom>
              <a:avLst/>
              <a:gdLst/>
              <a:ahLst/>
              <a:cxnLst/>
              <a:rect l="l" t="t" r="r" b="b"/>
              <a:pathLst>
                <a:path w="227" h="728" fill="none" extrusionOk="0">
                  <a:moveTo>
                    <a:pt x="227" y="1"/>
                  </a:moveTo>
                  <a:cubicBezTo>
                    <a:pt x="144" y="239"/>
                    <a:pt x="72" y="489"/>
                    <a:pt x="1" y="72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8;p75">
              <a:extLst>
                <a:ext uri="{FF2B5EF4-FFF2-40B4-BE49-F238E27FC236}">
                  <a16:creationId xmlns:a16="http://schemas.microsoft.com/office/drawing/2014/main" id="{D9F05947-381F-8550-0E17-56B3997DF4B7}"/>
                </a:ext>
              </a:extLst>
            </p:cNvPr>
            <p:cNvSpPr/>
            <p:nvPr/>
          </p:nvSpPr>
          <p:spPr>
            <a:xfrm>
              <a:off x="6763705" y="2347983"/>
              <a:ext cx="5479" cy="14764"/>
            </a:xfrm>
            <a:custGeom>
              <a:avLst/>
              <a:gdLst/>
              <a:ahLst/>
              <a:cxnLst/>
              <a:rect l="l" t="t" r="r" b="b"/>
              <a:pathLst>
                <a:path w="239" h="644" fill="none" extrusionOk="0">
                  <a:moveTo>
                    <a:pt x="238" y="1"/>
                  </a:moveTo>
                  <a:cubicBezTo>
                    <a:pt x="155" y="215"/>
                    <a:pt x="72" y="429"/>
                    <a:pt x="0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2399;p75">
              <a:extLst>
                <a:ext uri="{FF2B5EF4-FFF2-40B4-BE49-F238E27FC236}">
                  <a16:creationId xmlns:a16="http://schemas.microsoft.com/office/drawing/2014/main" id="{3F412CDD-B74F-AB75-8D53-36476E85C73F}"/>
                </a:ext>
              </a:extLst>
            </p:cNvPr>
            <p:cNvGrpSpPr/>
            <p:nvPr/>
          </p:nvGrpSpPr>
          <p:grpSpPr>
            <a:xfrm>
              <a:off x="6453073" y="1145050"/>
              <a:ext cx="1455990" cy="568878"/>
              <a:chOff x="4371746" y="1175675"/>
              <a:chExt cx="1362904" cy="532508"/>
            </a:xfrm>
          </p:grpSpPr>
          <p:sp>
            <p:nvSpPr>
              <p:cNvPr id="1038" name="Google Shape;2400;p75">
                <a:extLst>
                  <a:ext uri="{FF2B5EF4-FFF2-40B4-BE49-F238E27FC236}">
                    <a16:creationId xmlns:a16="http://schemas.microsoft.com/office/drawing/2014/main" id="{ED50CAAC-2AA2-93D0-BD07-A0FA1D26DE9C}"/>
                  </a:ext>
                </a:extLst>
              </p:cNvPr>
              <p:cNvSpPr/>
              <p:nvPr/>
            </p:nvSpPr>
            <p:spPr>
              <a:xfrm>
                <a:off x="5676106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3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43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2401;p75">
                <a:extLst>
                  <a:ext uri="{FF2B5EF4-FFF2-40B4-BE49-F238E27FC236}">
                    <a16:creationId xmlns:a16="http://schemas.microsoft.com/office/drawing/2014/main" id="{248AA6EB-9425-F0EB-0BAB-9BD49E535340}"/>
                  </a:ext>
                </a:extLst>
              </p:cNvPr>
              <p:cNvSpPr/>
              <p:nvPr/>
            </p:nvSpPr>
            <p:spPr>
              <a:xfrm>
                <a:off x="5694755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2402;p75">
                <a:extLst>
                  <a:ext uri="{FF2B5EF4-FFF2-40B4-BE49-F238E27FC236}">
                    <a16:creationId xmlns:a16="http://schemas.microsoft.com/office/drawing/2014/main" id="{2963ABAA-CC20-6778-1E66-E4C362C20D76}"/>
                  </a:ext>
                </a:extLst>
              </p:cNvPr>
              <p:cNvSpPr/>
              <p:nvPr/>
            </p:nvSpPr>
            <p:spPr>
              <a:xfrm>
                <a:off x="5713404" y="1192543"/>
                <a:ext cx="21245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6" y="1417"/>
                    </a:cubicBezTo>
                    <a:cubicBezTo>
                      <a:pt x="560" y="1584"/>
                      <a:pt x="691" y="1763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6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2403;p75">
                <a:extLst>
                  <a:ext uri="{FF2B5EF4-FFF2-40B4-BE49-F238E27FC236}">
                    <a16:creationId xmlns:a16="http://schemas.microsoft.com/office/drawing/2014/main" id="{E1C4BE12-3470-406A-275C-1B0BCE7619BA}"/>
                  </a:ext>
                </a:extLst>
              </p:cNvPr>
              <p:cNvSpPr/>
              <p:nvPr/>
            </p:nvSpPr>
            <p:spPr>
              <a:xfrm>
                <a:off x="5525103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0" y="1584"/>
                      <a:pt x="691" y="1775"/>
                      <a:pt x="799" y="1965"/>
                    </a:cubicBezTo>
                    <a:cubicBezTo>
                      <a:pt x="941" y="2323"/>
                      <a:pt x="822" y="2751"/>
                      <a:pt x="644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79" y="5704"/>
                    </a:cubicBezTo>
                    <a:cubicBezTo>
                      <a:pt x="989" y="6395"/>
                      <a:pt x="941" y="6978"/>
                      <a:pt x="489" y="7573"/>
                    </a:cubicBezTo>
                    <a:cubicBezTo>
                      <a:pt x="13" y="8204"/>
                      <a:pt x="203" y="8943"/>
                      <a:pt x="810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2404;p75">
                <a:extLst>
                  <a:ext uri="{FF2B5EF4-FFF2-40B4-BE49-F238E27FC236}">
                    <a16:creationId xmlns:a16="http://schemas.microsoft.com/office/drawing/2014/main" id="{F5544E5A-9F0E-9A98-1A2C-0AF3A14DF9A1}"/>
                  </a:ext>
                </a:extLst>
              </p:cNvPr>
              <p:cNvSpPr/>
              <p:nvPr/>
            </p:nvSpPr>
            <p:spPr>
              <a:xfrm>
                <a:off x="5543752" y="1505793"/>
                <a:ext cx="21245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1" y="1584"/>
                      <a:pt x="692" y="1775"/>
                      <a:pt x="799" y="1965"/>
                    </a:cubicBezTo>
                    <a:cubicBezTo>
                      <a:pt x="953" y="2323"/>
                      <a:pt x="822" y="2751"/>
                      <a:pt x="656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80" y="5704"/>
                    </a:cubicBezTo>
                    <a:cubicBezTo>
                      <a:pt x="989" y="6395"/>
                      <a:pt x="942" y="6978"/>
                      <a:pt x="489" y="7573"/>
                    </a:cubicBezTo>
                    <a:cubicBezTo>
                      <a:pt x="13" y="8204"/>
                      <a:pt x="203" y="8943"/>
                      <a:pt x="811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2405;p75">
                <a:extLst>
                  <a:ext uri="{FF2B5EF4-FFF2-40B4-BE49-F238E27FC236}">
                    <a16:creationId xmlns:a16="http://schemas.microsoft.com/office/drawing/2014/main" id="{BE242531-6CD9-EACF-7188-D331AA60EE46}"/>
                  </a:ext>
                </a:extLst>
              </p:cNvPr>
              <p:cNvSpPr/>
              <p:nvPr/>
            </p:nvSpPr>
            <p:spPr>
              <a:xfrm>
                <a:off x="5562422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3" y="1"/>
                    </a:moveTo>
                    <a:cubicBezTo>
                      <a:pt x="0" y="346"/>
                      <a:pt x="143" y="1084"/>
                      <a:pt x="405" y="1430"/>
                    </a:cubicBezTo>
                    <a:cubicBezTo>
                      <a:pt x="560" y="1584"/>
                      <a:pt x="691" y="1775"/>
                      <a:pt x="798" y="1965"/>
                    </a:cubicBezTo>
                    <a:cubicBezTo>
                      <a:pt x="953" y="2323"/>
                      <a:pt x="822" y="2751"/>
                      <a:pt x="655" y="3097"/>
                    </a:cubicBezTo>
                    <a:cubicBezTo>
                      <a:pt x="476" y="3454"/>
                      <a:pt x="250" y="3799"/>
                      <a:pt x="203" y="4192"/>
                    </a:cubicBezTo>
                    <a:cubicBezTo>
                      <a:pt x="155" y="4728"/>
                      <a:pt x="453" y="5216"/>
                      <a:pt x="679" y="5704"/>
                    </a:cubicBezTo>
                    <a:cubicBezTo>
                      <a:pt x="988" y="6395"/>
                      <a:pt x="941" y="6978"/>
                      <a:pt x="488" y="7573"/>
                    </a:cubicBezTo>
                    <a:cubicBezTo>
                      <a:pt x="12" y="8204"/>
                      <a:pt x="203" y="8943"/>
                      <a:pt x="822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2406;p75">
                <a:extLst>
                  <a:ext uri="{FF2B5EF4-FFF2-40B4-BE49-F238E27FC236}">
                    <a16:creationId xmlns:a16="http://schemas.microsoft.com/office/drawing/2014/main" id="{D1846E0E-ECA9-7A92-ECC6-B98538E12241}"/>
                  </a:ext>
                </a:extLst>
              </p:cNvPr>
              <p:cNvSpPr/>
              <p:nvPr/>
            </p:nvSpPr>
            <p:spPr>
              <a:xfrm>
                <a:off x="4371746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6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41" y="6965"/>
                      <a:pt x="488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2407;p75">
                <a:extLst>
                  <a:ext uri="{FF2B5EF4-FFF2-40B4-BE49-F238E27FC236}">
                    <a16:creationId xmlns:a16="http://schemas.microsoft.com/office/drawing/2014/main" id="{65D84E66-6082-4157-6DE7-16B14E7EAD77}"/>
                  </a:ext>
                </a:extLst>
              </p:cNvPr>
              <p:cNvSpPr/>
              <p:nvPr/>
            </p:nvSpPr>
            <p:spPr>
              <a:xfrm>
                <a:off x="4390652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0" y="345"/>
                      <a:pt x="131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41"/>
                      <a:pt x="238" y="3786"/>
                      <a:pt x="203" y="4179"/>
                    </a:cubicBezTo>
                    <a:cubicBezTo>
                      <a:pt x="143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2408;p75">
                <a:extLst>
                  <a:ext uri="{FF2B5EF4-FFF2-40B4-BE49-F238E27FC236}">
                    <a16:creationId xmlns:a16="http://schemas.microsoft.com/office/drawing/2014/main" id="{EEFF63D8-0CA7-A283-F340-88E442B886AF}"/>
                  </a:ext>
                </a:extLst>
              </p:cNvPr>
              <p:cNvSpPr/>
              <p:nvPr/>
            </p:nvSpPr>
            <p:spPr>
              <a:xfrm>
                <a:off x="4409043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46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7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2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2409;p75">
                <a:extLst>
                  <a:ext uri="{FF2B5EF4-FFF2-40B4-BE49-F238E27FC236}">
                    <a16:creationId xmlns:a16="http://schemas.microsoft.com/office/drawing/2014/main" id="{372F2867-B6DD-B741-47E4-DDE58873AF45}"/>
                  </a:ext>
                </a:extLst>
              </p:cNvPr>
              <p:cNvSpPr/>
              <p:nvPr/>
            </p:nvSpPr>
            <p:spPr>
              <a:xfrm>
                <a:off x="5505435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19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6" y="2251"/>
                      <a:pt x="703" y="1906"/>
                      <a:pt x="750" y="1513"/>
                    </a:cubicBezTo>
                    <a:cubicBezTo>
                      <a:pt x="798" y="977"/>
                      <a:pt x="500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2410;p75">
                <a:extLst>
                  <a:ext uri="{FF2B5EF4-FFF2-40B4-BE49-F238E27FC236}">
                    <a16:creationId xmlns:a16="http://schemas.microsoft.com/office/drawing/2014/main" id="{C0973FA2-B4A2-1131-5A80-F9D92164DF38}"/>
                  </a:ext>
                </a:extLst>
              </p:cNvPr>
              <p:cNvSpPr/>
              <p:nvPr/>
            </p:nvSpPr>
            <p:spPr>
              <a:xfrm>
                <a:off x="5486765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20" y="5692"/>
                    </a:moveTo>
                    <a:cubicBezTo>
                      <a:pt x="953" y="5358"/>
                      <a:pt x="811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9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501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2411;p75">
                <a:extLst>
                  <a:ext uri="{FF2B5EF4-FFF2-40B4-BE49-F238E27FC236}">
                    <a16:creationId xmlns:a16="http://schemas.microsoft.com/office/drawing/2014/main" id="{8B65BF24-437B-2B32-4395-43741A88C0ED}"/>
                  </a:ext>
                </a:extLst>
              </p:cNvPr>
              <p:cNvSpPr/>
              <p:nvPr/>
            </p:nvSpPr>
            <p:spPr>
              <a:xfrm>
                <a:off x="5468116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489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2412;p75">
                <a:extLst>
                  <a:ext uri="{FF2B5EF4-FFF2-40B4-BE49-F238E27FC236}">
                    <a16:creationId xmlns:a16="http://schemas.microsoft.com/office/drawing/2014/main" id="{480F3876-E0D6-9FC9-5819-E28E32FB33C6}"/>
                  </a:ext>
                </a:extLst>
              </p:cNvPr>
              <p:cNvSpPr/>
              <p:nvPr/>
            </p:nvSpPr>
            <p:spPr>
              <a:xfrm>
                <a:off x="4541902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36" y="4275"/>
                    </a:cubicBezTo>
                    <a:cubicBezTo>
                      <a:pt x="382" y="4120"/>
                      <a:pt x="251" y="3930"/>
                      <a:pt x="144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703" y="1906"/>
                      <a:pt x="739" y="1513"/>
                    </a:cubicBezTo>
                    <a:cubicBezTo>
                      <a:pt x="798" y="977"/>
                      <a:pt x="489" y="489"/>
                      <a:pt x="263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2413;p75">
                <a:extLst>
                  <a:ext uri="{FF2B5EF4-FFF2-40B4-BE49-F238E27FC236}">
                    <a16:creationId xmlns:a16="http://schemas.microsoft.com/office/drawing/2014/main" id="{B6E62EAB-60D7-C7BD-7885-417D2B66D89B}"/>
                  </a:ext>
                </a:extLst>
              </p:cNvPr>
              <p:cNvSpPr/>
              <p:nvPr/>
            </p:nvSpPr>
            <p:spPr>
              <a:xfrm>
                <a:off x="4523253" y="1175675"/>
                <a:ext cx="2021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5692" fill="none" extrusionOk="0">
                    <a:moveTo>
                      <a:pt x="608" y="5692"/>
                    </a:moveTo>
                    <a:cubicBezTo>
                      <a:pt x="941" y="5358"/>
                      <a:pt x="798" y="4620"/>
                      <a:pt x="536" y="4275"/>
                    </a:cubicBezTo>
                    <a:cubicBezTo>
                      <a:pt x="382" y="4120"/>
                      <a:pt x="251" y="3930"/>
                      <a:pt x="143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691" y="1906"/>
                      <a:pt x="739" y="1513"/>
                    </a:cubicBezTo>
                    <a:cubicBezTo>
                      <a:pt x="786" y="977"/>
                      <a:pt x="489" y="489"/>
                      <a:pt x="262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2414;p75">
                <a:extLst>
                  <a:ext uri="{FF2B5EF4-FFF2-40B4-BE49-F238E27FC236}">
                    <a16:creationId xmlns:a16="http://schemas.microsoft.com/office/drawing/2014/main" id="{89EEA80F-DDFB-57E1-87FD-5B7ECF8D1085}"/>
                  </a:ext>
                </a:extLst>
              </p:cNvPr>
              <p:cNvSpPr/>
              <p:nvPr/>
            </p:nvSpPr>
            <p:spPr>
              <a:xfrm>
                <a:off x="4504347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20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8" y="977"/>
                      <a:pt x="501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2415;p75">
                <a:extLst>
                  <a:ext uri="{FF2B5EF4-FFF2-40B4-BE49-F238E27FC236}">
                    <a16:creationId xmlns:a16="http://schemas.microsoft.com/office/drawing/2014/main" id="{A96E6E9E-6410-DD93-77F1-44DAFD35E867}"/>
                  </a:ext>
                </a:extLst>
              </p:cNvPr>
              <p:cNvSpPr/>
              <p:nvPr/>
            </p:nvSpPr>
            <p:spPr>
              <a:xfrm>
                <a:off x="4513800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46" y="0"/>
                    </a:moveTo>
                    <a:cubicBezTo>
                      <a:pt x="1" y="345"/>
                      <a:pt x="144" y="1084"/>
                      <a:pt x="406" y="1417"/>
                    </a:cubicBezTo>
                    <a:cubicBezTo>
                      <a:pt x="560" y="1584"/>
                      <a:pt x="691" y="1762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98"/>
                      <a:pt x="203" y="4191"/>
                    </a:cubicBezTo>
                    <a:cubicBezTo>
                      <a:pt x="156" y="4715"/>
                      <a:pt x="453" y="5215"/>
                      <a:pt x="680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3" y="8203"/>
                      <a:pt x="203" y="8942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2416;p75">
                <a:extLst>
                  <a:ext uri="{FF2B5EF4-FFF2-40B4-BE49-F238E27FC236}">
                    <a16:creationId xmlns:a16="http://schemas.microsoft.com/office/drawing/2014/main" id="{66B83C11-9D63-DF51-04FC-45D827BE370A}"/>
                  </a:ext>
                </a:extLst>
              </p:cNvPr>
              <p:cNvSpPr/>
              <p:nvPr/>
            </p:nvSpPr>
            <p:spPr>
              <a:xfrm>
                <a:off x="4532707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34" y="0"/>
                    </a:moveTo>
                    <a:cubicBezTo>
                      <a:pt x="1" y="345"/>
                      <a:pt x="132" y="1084"/>
                      <a:pt x="406" y="1417"/>
                    </a:cubicBezTo>
                    <a:cubicBezTo>
                      <a:pt x="561" y="1584"/>
                      <a:pt x="691" y="1762"/>
                      <a:pt x="799" y="1965"/>
                    </a:cubicBezTo>
                    <a:cubicBezTo>
                      <a:pt x="942" y="2322"/>
                      <a:pt x="822" y="2739"/>
                      <a:pt x="644" y="3096"/>
                    </a:cubicBezTo>
                    <a:cubicBezTo>
                      <a:pt x="477" y="3453"/>
                      <a:pt x="239" y="3798"/>
                      <a:pt x="203" y="4191"/>
                    </a:cubicBezTo>
                    <a:cubicBezTo>
                      <a:pt x="144" y="4715"/>
                      <a:pt x="453" y="5215"/>
                      <a:pt x="680" y="5703"/>
                    </a:cubicBezTo>
                    <a:cubicBezTo>
                      <a:pt x="989" y="6382"/>
                      <a:pt x="930" y="6965"/>
                      <a:pt x="489" y="7561"/>
                    </a:cubicBezTo>
                    <a:cubicBezTo>
                      <a:pt x="1" y="8203"/>
                      <a:pt x="203" y="8942"/>
                      <a:pt x="811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2417;p75">
                <a:extLst>
                  <a:ext uri="{FF2B5EF4-FFF2-40B4-BE49-F238E27FC236}">
                    <a16:creationId xmlns:a16="http://schemas.microsoft.com/office/drawing/2014/main" id="{09256C2B-7D65-B884-61D2-3EE260F0AA9E}"/>
                  </a:ext>
                </a:extLst>
              </p:cNvPr>
              <p:cNvSpPr/>
              <p:nvPr/>
            </p:nvSpPr>
            <p:spPr>
              <a:xfrm>
                <a:off x="4551377" y="1437336"/>
                <a:ext cx="21224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8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53"/>
                      <a:pt x="250" y="3798"/>
                      <a:pt x="202" y="4191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3"/>
                      <a:pt x="202" y="8942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2418;p75">
              <a:extLst>
                <a:ext uri="{FF2B5EF4-FFF2-40B4-BE49-F238E27FC236}">
                  <a16:creationId xmlns:a16="http://schemas.microsoft.com/office/drawing/2014/main" id="{242D9F71-CB12-276C-7C93-D576CB150F76}"/>
                </a:ext>
              </a:extLst>
            </p:cNvPr>
            <p:cNvGrpSpPr/>
            <p:nvPr/>
          </p:nvGrpSpPr>
          <p:grpSpPr>
            <a:xfrm>
              <a:off x="6836035" y="1825553"/>
              <a:ext cx="729909" cy="77810"/>
              <a:chOff x="4730224" y="1812671"/>
              <a:chExt cx="683244" cy="72835"/>
            </a:xfrm>
          </p:grpSpPr>
          <p:sp>
            <p:nvSpPr>
              <p:cNvPr id="1024" name="Google Shape;2419;p75">
                <a:extLst>
                  <a:ext uri="{FF2B5EF4-FFF2-40B4-BE49-F238E27FC236}">
                    <a16:creationId xmlns:a16="http://schemas.microsoft.com/office/drawing/2014/main" id="{A8EC53A2-FC17-B4F1-6498-F65CC216103D}"/>
                  </a:ext>
                </a:extLst>
              </p:cNvPr>
              <p:cNvSpPr/>
              <p:nvPr/>
            </p:nvSpPr>
            <p:spPr>
              <a:xfrm>
                <a:off x="4730224" y="1812671"/>
                <a:ext cx="40645" cy="552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574" extrusionOk="0">
                    <a:moveTo>
                      <a:pt x="977" y="0"/>
                    </a:moveTo>
                    <a:cubicBezTo>
                      <a:pt x="715" y="0"/>
                      <a:pt x="489" y="60"/>
                      <a:pt x="310" y="191"/>
                    </a:cubicBezTo>
                    <a:cubicBezTo>
                      <a:pt x="131" y="334"/>
                      <a:pt x="36" y="512"/>
                      <a:pt x="36" y="750"/>
                    </a:cubicBezTo>
                    <a:cubicBezTo>
                      <a:pt x="24" y="870"/>
                      <a:pt x="48" y="977"/>
                      <a:pt x="96" y="1060"/>
                    </a:cubicBezTo>
                    <a:cubicBezTo>
                      <a:pt x="131" y="1143"/>
                      <a:pt x="191" y="1215"/>
                      <a:pt x="262" y="1262"/>
                    </a:cubicBezTo>
                    <a:cubicBezTo>
                      <a:pt x="334" y="1310"/>
                      <a:pt x="417" y="1358"/>
                      <a:pt x="501" y="1393"/>
                    </a:cubicBezTo>
                    <a:cubicBezTo>
                      <a:pt x="584" y="1429"/>
                      <a:pt x="679" y="1453"/>
                      <a:pt x="762" y="1489"/>
                    </a:cubicBezTo>
                    <a:cubicBezTo>
                      <a:pt x="846" y="1512"/>
                      <a:pt x="929" y="1536"/>
                      <a:pt x="1001" y="1560"/>
                    </a:cubicBezTo>
                    <a:cubicBezTo>
                      <a:pt x="1072" y="1596"/>
                      <a:pt x="1132" y="1631"/>
                      <a:pt x="1179" y="1679"/>
                    </a:cubicBezTo>
                    <a:cubicBezTo>
                      <a:pt x="1227" y="1727"/>
                      <a:pt x="1239" y="1774"/>
                      <a:pt x="1239" y="1846"/>
                    </a:cubicBezTo>
                    <a:cubicBezTo>
                      <a:pt x="1239" y="1917"/>
                      <a:pt x="1215" y="1977"/>
                      <a:pt x="1155" y="2024"/>
                    </a:cubicBezTo>
                    <a:cubicBezTo>
                      <a:pt x="1116" y="2064"/>
                      <a:pt x="1060" y="2087"/>
                      <a:pt x="995" y="2087"/>
                    </a:cubicBezTo>
                    <a:cubicBezTo>
                      <a:pt x="981" y="2087"/>
                      <a:pt x="967" y="2086"/>
                      <a:pt x="953" y="2084"/>
                    </a:cubicBezTo>
                    <a:cubicBezTo>
                      <a:pt x="762" y="2084"/>
                      <a:pt x="667" y="1977"/>
                      <a:pt x="655" y="1786"/>
                    </a:cubicBezTo>
                    <a:lnTo>
                      <a:pt x="0" y="1762"/>
                    </a:lnTo>
                    <a:lnTo>
                      <a:pt x="0" y="1762"/>
                    </a:lnTo>
                    <a:cubicBezTo>
                      <a:pt x="0" y="2012"/>
                      <a:pt x="72" y="2203"/>
                      <a:pt x="250" y="2346"/>
                    </a:cubicBezTo>
                    <a:cubicBezTo>
                      <a:pt x="417" y="2489"/>
                      <a:pt x="643" y="2560"/>
                      <a:pt x="917" y="2572"/>
                    </a:cubicBezTo>
                    <a:cubicBezTo>
                      <a:pt x="938" y="2573"/>
                      <a:pt x="958" y="2573"/>
                      <a:pt x="978" y="2573"/>
                    </a:cubicBezTo>
                    <a:cubicBezTo>
                      <a:pt x="1235" y="2573"/>
                      <a:pt x="1442" y="2502"/>
                      <a:pt x="1608" y="2370"/>
                    </a:cubicBezTo>
                    <a:cubicBezTo>
                      <a:pt x="1786" y="2215"/>
                      <a:pt x="1882" y="2036"/>
                      <a:pt x="1882" y="1822"/>
                    </a:cubicBezTo>
                    <a:cubicBezTo>
                      <a:pt x="1894" y="1703"/>
                      <a:pt x="1870" y="1596"/>
                      <a:pt x="1822" y="1512"/>
                    </a:cubicBezTo>
                    <a:cubicBezTo>
                      <a:pt x="1786" y="1429"/>
                      <a:pt x="1727" y="1358"/>
                      <a:pt x="1655" y="1310"/>
                    </a:cubicBezTo>
                    <a:cubicBezTo>
                      <a:pt x="1584" y="1251"/>
                      <a:pt x="1501" y="1215"/>
                      <a:pt x="1417" y="1179"/>
                    </a:cubicBezTo>
                    <a:cubicBezTo>
                      <a:pt x="1334" y="1143"/>
                      <a:pt x="1239" y="1120"/>
                      <a:pt x="1155" y="1096"/>
                    </a:cubicBezTo>
                    <a:cubicBezTo>
                      <a:pt x="1060" y="1060"/>
                      <a:pt x="989" y="1036"/>
                      <a:pt x="905" y="1012"/>
                    </a:cubicBezTo>
                    <a:cubicBezTo>
                      <a:pt x="846" y="989"/>
                      <a:pt x="786" y="953"/>
                      <a:pt x="739" y="905"/>
                    </a:cubicBezTo>
                    <a:cubicBezTo>
                      <a:pt x="691" y="858"/>
                      <a:pt x="679" y="786"/>
                      <a:pt x="679" y="715"/>
                    </a:cubicBezTo>
                    <a:cubicBezTo>
                      <a:pt x="679" y="631"/>
                      <a:pt x="703" y="584"/>
                      <a:pt x="751" y="536"/>
                    </a:cubicBezTo>
                    <a:cubicBezTo>
                      <a:pt x="798" y="500"/>
                      <a:pt x="870" y="489"/>
                      <a:pt x="941" y="489"/>
                    </a:cubicBezTo>
                    <a:cubicBezTo>
                      <a:pt x="1024" y="489"/>
                      <a:pt x="1084" y="512"/>
                      <a:pt x="1132" y="560"/>
                    </a:cubicBezTo>
                    <a:cubicBezTo>
                      <a:pt x="1179" y="619"/>
                      <a:pt x="1203" y="679"/>
                      <a:pt x="1215" y="774"/>
                    </a:cubicBezTo>
                    <a:lnTo>
                      <a:pt x="1870" y="798"/>
                    </a:lnTo>
                    <a:cubicBezTo>
                      <a:pt x="1870" y="524"/>
                      <a:pt x="1798" y="334"/>
                      <a:pt x="1632" y="203"/>
                    </a:cubicBezTo>
                    <a:cubicBezTo>
                      <a:pt x="1465" y="84"/>
                      <a:pt x="1251" y="12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2420;p75">
                <a:extLst>
                  <a:ext uri="{FF2B5EF4-FFF2-40B4-BE49-F238E27FC236}">
                    <a16:creationId xmlns:a16="http://schemas.microsoft.com/office/drawing/2014/main" id="{4E9A2790-0CD6-EB32-2C77-B1145AED7559}"/>
                  </a:ext>
                </a:extLst>
              </p:cNvPr>
              <p:cNvSpPr/>
              <p:nvPr/>
            </p:nvSpPr>
            <p:spPr>
              <a:xfrm>
                <a:off x="4775441" y="1814709"/>
                <a:ext cx="53435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549" extrusionOk="0">
                    <a:moveTo>
                      <a:pt x="1287" y="739"/>
                    </a:moveTo>
                    <a:lnTo>
                      <a:pt x="1561" y="1644"/>
                    </a:lnTo>
                    <a:lnTo>
                      <a:pt x="965" y="1620"/>
                    </a:lnTo>
                    <a:lnTo>
                      <a:pt x="1287" y="739"/>
                    </a:lnTo>
                    <a:close/>
                    <a:moveTo>
                      <a:pt x="941" y="1"/>
                    </a:moveTo>
                    <a:lnTo>
                      <a:pt x="1" y="2489"/>
                    </a:lnTo>
                    <a:lnTo>
                      <a:pt x="656" y="2501"/>
                    </a:lnTo>
                    <a:lnTo>
                      <a:pt x="799" y="2084"/>
                    </a:lnTo>
                    <a:lnTo>
                      <a:pt x="1703" y="2108"/>
                    </a:lnTo>
                    <a:lnTo>
                      <a:pt x="1834" y="2537"/>
                    </a:lnTo>
                    <a:lnTo>
                      <a:pt x="2489" y="2549"/>
                    </a:lnTo>
                    <a:lnTo>
                      <a:pt x="1692" y="13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2421;p75">
                <a:extLst>
                  <a:ext uri="{FF2B5EF4-FFF2-40B4-BE49-F238E27FC236}">
                    <a16:creationId xmlns:a16="http://schemas.microsoft.com/office/drawing/2014/main" id="{0B27CD8A-A0AC-2676-3BE8-7F639AF5C8F6}"/>
                  </a:ext>
                </a:extLst>
              </p:cNvPr>
              <p:cNvSpPr/>
              <p:nvPr/>
            </p:nvSpPr>
            <p:spPr>
              <a:xfrm>
                <a:off x="4831408" y="1815739"/>
                <a:ext cx="54702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549" extrusionOk="0">
                    <a:moveTo>
                      <a:pt x="0" y="0"/>
                    </a:moveTo>
                    <a:lnTo>
                      <a:pt x="822" y="2536"/>
                    </a:lnTo>
                    <a:lnTo>
                      <a:pt x="1584" y="2548"/>
                    </a:lnTo>
                    <a:lnTo>
                      <a:pt x="2548" y="72"/>
                    </a:lnTo>
                    <a:lnTo>
                      <a:pt x="1893" y="48"/>
                    </a:lnTo>
                    <a:lnTo>
                      <a:pt x="1227" y="1941"/>
                    </a:lnTo>
                    <a:lnTo>
                      <a:pt x="655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2422;p75">
                <a:extLst>
                  <a:ext uri="{FF2B5EF4-FFF2-40B4-BE49-F238E27FC236}">
                    <a16:creationId xmlns:a16="http://schemas.microsoft.com/office/drawing/2014/main" id="{FF9ACE3E-F71B-A670-3F84-B83B2490AD40}"/>
                  </a:ext>
                </a:extLst>
              </p:cNvPr>
              <p:cNvSpPr/>
              <p:nvPr/>
            </p:nvSpPr>
            <p:spPr>
              <a:xfrm>
                <a:off x="4890938" y="1817263"/>
                <a:ext cx="33993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561" extrusionOk="0">
                    <a:moveTo>
                      <a:pt x="60" y="1"/>
                    </a:moveTo>
                    <a:lnTo>
                      <a:pt x="0" y="2513"/>
                    </a:lnTo>
                    <a:lnTo>
                      <a:pt x="1513" y="2560"/>
                    </a:lnTo>
                    <a:lnTo>
                      <a:pt x="1524" y="2096"/>
                    </a:lnTo>
                    <a:lnTo>
                      <a:pt x="620" y="2072"/>
                    </a:lnTo>
                    <a:lnTo>
                      <a:pt x="632" y="1489"/>
                    </a:lnTo>
                    <a:lnTo>
                      <a:pt x="1429" y="1513"/>
                    </a:lnTo>
                    <a:lnTo>
                      <a:pt x="1453" y="1048"/>
                    </a:lnTo>
                    <a:lnTo>
                      <a:pt x="643" y="1025"/>
                    </a:lnTo>
                    <a:lnTo>
                      <a:pt x="667" y="489"/>
                    </a:lnTo>
                    <a:lnTo>
                      <a:pt x="1572" y="513"/>
                    </a:lnTo>
                    <a:lnTo>
                      <a:pt x="1584" y="48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2423;p75">
                <a:extLst>
                  <a:ext uri="{FF2B5EF4-FFF2-40B4-BE49-F238E27FC236}">
                    <a16:creationId xmlns:a16="http://schemas.microsoft.com/office/drawing/2014/main" id="{1668C267-F48B-C6C4-EF3B-151F9D1CBA64}"/>
                  </a:ext>
                </a:extLst>
              </p:cNvPr>
              <p:cNvSpPr/>
              <p:nvPr/>
            </p:nvSpPr>
            <p:spPr>
              <a:xfrm>
                <a:off x="4955061" y="1819302"/>
                <a:ext cx="42963" cy="54444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537" extrusionOk="0">
                    <a:moveTo>
                      <a:pt x="25" y="1"/>
                    </a:moveTo>
                    <a:lnTo>
                      <a:pt x="1" y="465"/>
                    </a:lnTo>
                    <a:lnTo>
                      <a:pt x="692" y="477"/>
                    </a:lnTo>
                    <a:lnTo>
                      <a:pt x="632" y="2525"/>
                    </a:lnTo>
                    <a:lnTo>
                      <a:pt x="1239" y="2537"/>
                    </a:lnTo>
                    <a:lnTo>
                      <a:pt x="1299" y="501"/>
                    </a:lnTo>
                    <a:lnTo>
                      <a:pt x="1989" y="513"/>
                    </a:lnTo>
                    <a:lnTo>
                      <a:pt x="2001" y="49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2424;p75">
                <a:extLst>
                  <a:ext uri="{FF2B5EF4-FFF2-40B4-BE49-F238E27FC236}">
                    <a16:creationId xmlns:a16="http://schemas.microsoft.com/office/drawing/2014/main" id="{1B90F5B8-A43C-1F38-E755-376D96E966FE}"/>
                  </a:ext>
                </a:extLst>
              </p:cNvPr>
              <p:cNvSpPr/>
              <p:nvPr/>
            </p:nvSpPr>
            <p:spPr>
              <a:xfrm>
                <a:off x="5004119" y="1820589"/>
                <a:ext cx="48585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573" extrusionOk="0">
                    <a:moveTo>
                      <a:pt x="72" y="0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44" y="1489"/>
                    </a:lnTo>
                    <a:lnTo>
                      <a:pt x="1608" y="1513"/>
                    </a:lnTo>
                    <a:lnTo>
                      <a:pt x="1584" y="2548"/>
                    </a:lnTo>
                    <a:lnTo>
                      <a:pt x="2192" y="2572"/>
                    </a:lnTo>
                    <a:lnTo>
                      <a:pt x="2263" y="60"/>
                    </a:lnTo>
                    <a:lnTo>
                      <a:pt x="1656" y="48"/>
                    </a:lnTo>
                    <a:lnTo>
                      <a:pt x="1620" y="1048"/>
                    </a:lnTo>
                    <a:lnTo>
                      <a:pt x="656" y="1024"/>
                    </a:lnTo>
                    <a:lnTo>
                      <a:pt x="692" y="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2425;p75">
                <a:extLst>
                  <a:ext uri="{FF2B5EF4-FFF2-40B4-BE49-F238E27FC236}">
                    <a16:creationId xmlns:a16="http://schemas.microsoft.com/office/drawing/2014/main" id="{C9650B1E-E096-01B1-5816-39C5ADAD4EA6}"/>
                  </a:ext>
                </a:extLst>
              </p:cNvPr>
              <p:cNvSpPr/>
              <p:nvPr/>
            </p:nvSpPr>
            <p:spPr>
              <a:xfrm>
                <a:off x="5062640" y="1822113"/>
                <a:ext cx="34250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561" extrusionOk="0">
                    <a:moveTo>
                      <a:pt x="72" y="1"/>
                    </a:moveTo>
                    <a:lnTo>
                      <a:pt x="0" y="2513"/>
                    </a:lnTo>
                    <a:lnTo>
                      <a:pt x="1524" y="2561"/>
                    </a:lnTo>
                    <a:lnTo>
                      <a:pt x="1536" y="2096"/>
                    </a:lnTo>
                    <a:lnTo>
                      <a:pt x="632" y="2061"/>
                    </a:lnTo>
                    <a:lnTo>
                      <a:pt x="643" y="1489"/>
                    </a:lnTo>
                    <a:lnTo>
                      <a:pt x="1441" y="1501"/>
                    </a:lnTo>
                    <a:lnTo>
                      <a:pt x="1453" y="1037"/>
                    </a:lnTo>
                    <a:lnTo>
                      <a:pt x="655" y="1025"/>
                    </a:lnTo>
                    <a:lnTo>
                      <a:pt x="667" y="477"/>
                    </a:lnTo>
                    <a:lnTo>
                      <a:pt x="1572" y="501"/>
                    </a:lnTo>
                    <a:lnTo>
                      <a:pt x="1596" y="3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2426;p75">
                <a:extLst>
                  <a:ext uri="{FF2B5EF4-FFF2-40B4-BE49-F238E27FC236}">
                    <a16:creationId xmlns:a16="http://schemas.microsoft.com/office/drawing/2014/main" id="{76BC1A94-E953-BCC8-1196-1B46A2C59A05}"/>
                  </a:ext>
                </a:extLst>
              </p:cNvPr>
              <p:cNvSpPr/>
              <p:nvPr/>
            </p:nvSpPr>
            <p:spPr>
              <a:xfrm>
                <a:off x="5129574" y="1824173"/>
                <a:ext cx="42190" cy="54187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525" extrusionOk="0">
                    <a:moveTo>
                      <a:pt x="668" y="476"/>
                    </a:moveTo>
                    <a:lnTo>
                      <a:pt x="1049" y="488"/>
                    </a:lnTo>
                    <a:cubicBezTo>
                      <a:pt x="1132" y="488"/>
                      <a:pt x="1203" y="524"/>
                      <a:pt x="1263" y="584"/>
                    </a:cubicBezTo>
                    <a:cubicBezTo>
                      <a:pt x="1311" y="643"/>
                      <a:pt x="1334" y="715"/>
                      <a:pt x="1334" y="810"/>
                    </a:cubicBezTo>
                    <a:cubicBezTo>
                      <a:pt x="1334" y="893"/>
                      <a:pt x="1299" y="965"/>
                      <a:pt x="1251" y="1012"/>
                    </a:cubicBezTo>
                    <a:cubicBezTo>
                      <a:pt x="1192" y="1072"/>
                      <a:pt x="1120" y="1095"/>
                      <a:pt x="1025" y="1095"/>
                    </a:cubicBezTo>
                    <a:lnTo>
                      <a:pt x="644" y="1084"/>
                    </a:lnTo>
                    <a:lnTo>
                      <a:pt x="668" y="476"/>
                    </a:lnTo>
                    <a:close/>
                    <a:moveTo>
                      <a:pt x="72" y="0"/>
                    </a:moveTo>
                    <a:lnTo>
                      <a:pt x="1" y="2500"/>
                    </a:lnTo>
                    <a:lnTo>
                      <a:pt x="608" y="2524"/>
                    </a:lnTo>
                    <a:lnTo>
                      <a:pt x="632" y="1548"/>
                    </a:lnTo>
                    <a:lnTo>
                      <a:pt x="1013" y="1560"/>
                    </a:lnTo>
                    <a:cubicBezTo>
                      <a:pt x="1192" y="1560"/>
                      <a:pt x="1334" y="1536"/>
                      <a:pt x="1465" y="1500"/>
                    </a:cubicBezTo>
                    <a:cubicBezTo>
                      <a:pt x="1596" y="1441"/>
                      <a:pt x="1692" y="1381"/>
                      <a:pt x="1763" y="1298"/>
                    </a:cubicBezTo>
                    <a:cubicBezTo>
                      <a:pt x="1882" y="1155"/>
                      <a:pt x="1954" y="988"/>
                      <a:pt x="1954" y="822"/>
                    </a:cubicBezTo>
                    <a:cubicBezTo>
                      <a:pt x="1965" y="607"/>
                      <a:pt x="1882" y="429"/>
                      <a:pt x="1727" y="274"/>
                    </a:cubicBezTo>
                    <a:cubicBezTo>
                      <a:pt x="1573" y="119"/>
                      <a:pt x="1346" y="36"/>
                      <a:pt x="1061" y="24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2427;p75">
                <a:extLst>
                  <a:ext uri="{FF2B5EF4-FFF2-40B4-BE49-F238E27FC236}">
                    <a16:creationId xmlns:a16="http://schemas.microsoft.com/office/drawing/2014/main" id="{5D15423A-50B3-E378-A243-2BA3ECB75A56}"/>
                  </a:ext>
                </a:extLst>
              </p:cNvPr>
              <p:cNvSpPr/>
              <p:nvPr/>
            </p:nvSpPr>
            <p:spPr>
              <a:xfrm>
                <a:off x="5178395" y="1825439"/>
                <a:ext cx="29658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549" extrusionOk="0">
                    <a:moveTo>
                      <a:pt x="71" y="1"/>
                    </a:moveTo>
                    <a:lnTo>
                      <a:pt x="0" y="2513"/>
                    </a:lnTo>
                    <a:lnTo>
                      <a:pt x="1369" y="2549"/>
                    </a:lnTo>
                    <a:lnTo>
                      <a:pt x="1381" y="2084"/>
                    </a:lnTo>
                    <a:lnTo>
                      <a:pt x="619" y="2060"/>
                    </a:lnTo>
                    <a:lnTo>
                      <a:pt x="679" y="24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2428;p75">
                <a:extLst>
                  <a:ext uri="{FF2B5EF4-FFF2-40B4-BE49-F238E27FC236}">
                    <a16:creationId xmlns:a16="http://schemas.microsoft.com/office/drawing/2014/main" id="{35CC2036-DA10-6208-1D8A-2C8FA83E2D21}"/>
                  </a:ext>
                </a:extLst>
              </p:cNvPr>
              <p:cNvSpPr/>
              <p:nvPr/>
            </p:nvSpPr>
            <p:spPr>
              <a:xfrm>
                <a:off x="5210070" y="1826727"/>
                <a:ext cx="53156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561" extrusionOk="0">
                    <a:moveTo>
                      <a:pt x="1286" y="750"/>
                    </a:moveTo>
                    <a:lnTo>
                      <a:pt x="1560" y="1643"/>
                    </a:lnTo>
                    <a:lnTo>
                      <a:pt x="965" y="1631"/>
                    </a:lnTo>
                    <a:lnTo>
                      <a:pt x="1286" y="750"/>
                    </a:lnTo>
                    <a:close/>
                    <a:moveTo>
                      <a:pt x="941" y="0"/>
                    </a:moveTo>
                    <a:lnTo>
                      <a:pt x="0" y="2489"/>
                    </a:lnTo>
                    <a:lnTo>
                      <a:pt x="643" y="2512"/>
                    </a:lnTo>
                    <a:lnTo>
                      <a:pt x="798" y="2096"/>
                    </a:lnTo>
                    <a:lnTo>
                      <a:pt x="1703" y="2119"/>
                    </a:lnTo>
                    <a:lnTo>
                      <a:pt x="1822" y="2536"/>
                    </a:lnTo>
                    <a:lnTo>
                      <a:pt x="2477" y="2560"/>
                    </a:lnTo>
                    <a:lnTo>
                      <a:pt x="1679" y="24"/>
                    </a:lnTo>
                    <a:lnTo>
                      <a:pt x="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2429;p75">
                <a:extLst>
                  <a:ext uri="{FF2B5EF4-FFF2-40B4-BE49-F238E27FC236}">
                    <a16:creationId xmlns:a16="http://schemas.microsoft.com/office/drawing/2014/main" id="{B3575221-86B6-CB0F-4051-254F9D77225A}"/>
                  </a:ext>
                </a:extLst>
              </p:cNvPr>
              <p:cNvSpPr/>
              <p:nvPr/>
            </p:nvSpPr>
            <p:spPr>
              <a:xfrm>
                <a:off x="5269600" y="1827993"/>
                <a:ext cx="49852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573" extrusionOk="0">
                    <a:moveTo>
                      <a:pt x="72" y="1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55" y="941"/>
                    </a:lnTo>
                    <a:lnTo>
                      <a:pt x="1644" y="2549"/>
                    </a:lnTo>
                    <a:lnTo>
                      <a:pt x="2251" y="2572"/>
                    </a:lnTo>
                    <a:lnTo>
                      <a:pt x="2322" y="60"/>
                    </a:lnTo>
                    <a:lnTo>
                      <a:pt x="1703" y="36"/>
                    </a:lnTo>
                    <a:lnTo>
                      <a:pt x="1667" y="1620"/>
                    </a:lnTo>
                    <a:lnTo>
                      <a:pt x="691" y="13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2430;p75">
                <a:extLst>
                  <a:ext uri="{FF2B5EF4-FFF2-40B4-BE49-F238E27FC236}">
                    <a16:creationId xmlns:a16="http://schemas.microsoft.com/office/drawing/2014/main" id="{2F171EAF-927F-D81F-33BD-A209D64E14AF}"/>
                  </a:ext>
                </a:extLst>
              </p:cNvPr>
              <p:cNvSpPr/>
              <p:nvPr/>
            </p:nvSpPr>
            <p:spPr>
              <a:xfrm>
                <a:off x="5329388" y="1829538"/>
                <a:ext cx="34014" cy="5493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560" extrusionOk="0">
                    <a:moveTo>
                      <a:pt x="72" y="0"/>
                    </a:moveTo>
                    <a:lnTo>
                      <a:pt x="1" y="2512"/>
                    </a:lnTo>
                    <a:lnTo>
                      <a:pt x="1513" y="2560"/>
                    </a:lnTo>
                    <a:lnTo>
                      <a:pt x="1525" y="2096"/>
                    </a:lnTo>
                    <a:lnTo>
                      <a:pt x="620" y="2072"/>
                    </a:lnTo>
                    <a:lnTo>
                      <a:pt x="644" y="1488"/>
                    </a:lnTo>
                    <a:lnTo>
                      <a:pt x="1441" y="1512"/>
                    </a:lnTo>
                    <a:lnTo>
                      <a:pt x="1453" y="1048"/>
                    </a:lnTo>
                    <a:lnTo>
                      <a:pt x="655" y="1024"/>
                    </a:lnTo>
                    <a:lnTo>
                      <a:pt x="667" y="476"/>
                    </a:lnTo>
                    <a:lnTo>
                      <a:pt x="1572" y="512"/>
                    </a:lnTo>
                    <a:lnTo>
                      <a:pt x="1584" y="4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2431;p75">
                <a:extLst>
                  <a:ext uri="{FF2B5EF4-FFF2-40B4-BE49-F238E27FC236}">
                    <a16:creationId xmlns:a16="http://schemas.microsoft.com/office/drawing/2014/main" id="{D6AAB4F9-C416-C030-944E-181519CFD497}"/>
                  </a:ext>
                </a:extLst>
              </p:cNvPr>
              <p:cNvSpPr/>
              <p:nvPr/>
            </p:nvSpPr>
            <p:spPr>
              <a:xfrm>
                <a:off x="5370784" y="1830804"/>
                <a:ext cx="42684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549" extrusionOk="0">
                    <a:moveTo>
                      <a:pt x="12" y="1"/>
                    </a:moveTo>
                    <a:lnTo>
                      <a:pt x="0" y="465"/>
                    </a:lnTo>
                    <a:lnTo>
                      <a:pt x="679" y="489"/>
                    </a:lnTo>
                    <a:lnTo>
                      <a:pt x="620" y="2525"/>
                    </a:lnTo>
                    <a:lnTo>
                      <a:pt x="1227" y="2549"/>
                    </a:lnTo>
                    <a:lnTo>
                      <a:pt x="1286" y="501"/>
                    </a:lnTo>
                    <a:lnTo>
                      <a:pt x="1977" y="525"/>
                    </a:lnTo>
                    <a:lnTo>
                      <a:pt x="1989" y="6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2432;p75">
            <a:extLst>
              <a:ext uri="{FF2B5EF4-FFF2-40B4-BE49-F238E27FC236}">
                <a16:creationId xmlns:a16="http://schemas.microsoft.com/office/drawing/2014/main" id="{ADC3A5F0-FA36-A565-1072-8B1A6962F1C5}"/>
              </a:ext>
            </a:extLst>
          </p:cNvPr>
          <p:cNvGrpSpPr/>
          <p:nvPr/>
        </p:nvGrpSpPr>
        <p:grpSpPr>
          <a:xfrm>
            <a:off x="6732545" y="3061638"/>
            <a:ext cx="2334825" cy="641925"/>
            <a:chOff x="3404588" y="1789225"/>
            <a:chExt cx="2334825" cy="641925"/>
          </a:xfrm>
        </p:grpSpPr>
        <p:sp>
          <p:nvSpPr>
            <p:cNvPr id="1057" name="Google Shape;2433;p75">
              <a:extLst>
                <a:ext uri="{FF2B5EF4-FFF2-40B4-BE49-F238E27FC236}">
                  <a16:creationId xmlns:a16="http://schemas.microsoft.com/office/drawing/2014/main" id="{826483BD-038F-9FF0-27E4-147B51382D93}"/>
                </a:ext>
              </a:extLst>
            </p:cNvPr>
            <p:cNvSpPr/>
            <p:nvPr/>
          </p:nvSpPr>
          <p:spPr>
            <a:xfrm>
              <a:off x="3800163" y="1789225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68" y="6073"/>
                    <a:pt x="452" y="6080"/>
                    <a:pt x="536" y="6080"/>
                  </a:cubicBezTo>
                  <a:cubicBezTo>
                    <a:pt x="694" y="6080"/>
                    <a:pt x="852" y="6056"/>
                    <a:pt x="1001" y="6001"/>
                  </a:cubicBezTo>
                  <a:cubicBezTo>
                    <a:pt x="1178" y="5944"/>
                    <a:pt x="1331" y="5909"/>
                    <a:pt x="1480" y="5909"/>
                  </a:cubicBezTo>
                  <a:cubicBezTo>
                    <a:pt x="1641" y="5909"/>
                    <a:pt x="1798" y="5950"/>
                    <a:pt x="1977" y="6049"/>
                  </a:cubicBezTo>
                  <a:cubicBezTo>
                    <a:pt x="2108" y="6144"/>
                    <a:pt x="2275" y="6192"/>
                    <a:pt x="2441" y="6192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1" y="6466"/>
                    <a:pt x="4596" y="6490"/>
                  </a:cubicBezTo>
                  <a:cubicBezTo>
                    <a:pt x="4613" y="6491"/>
                    <a:pt x="4630" y="6492"/>
                    <a:pt x="464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2"/>
                    <a:pt x="5727" y="1489"/>
                    <a:pt x="5715" y="394"/>
                  </a:cubicBezTo>
                  <a:cubicBezTo>
                    <a:pt x="5715" y="251"/>
                    <a:pt x="5715" y="120"/>
                    <a:pt x="5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434;p75">
              <a:extLst>
                <a:ext uri="{FF2B5EF4-FFF2-40B4-BE49-F238E27FC236}">
                  <a16:creationId xmlns:a16="http://schemas.microsoft.com/office/drawing/2014/main" id="{66AA4663-7BFD-C93B-894C-1757BF547A6D}"/>
                </a:ext>
              </a:extLst>
            </p:cNvPr>
            <p:cNvSpPr/>
            <p:nvPr/>
          </p:nvSpPr>
          <p:spPr>
            <a:xfrm>
              <a:off x="3840938" y="1803225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6" y="3513"/>
                    <a:pt x="965" y="2131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435;p75">
              <a:extLst>
                <a:ext uri="{FF2B5EF4-FFF2-40B4-BE49-F238E27FC236}">
                  <a16:creationId xmlns:a16="http://schemas.microsoft.com/office/drawing/2014/main" id="{2D931353-9A04-4B1E-A406-3B367335D8D5}"/>
                </a:ext>
              </a:extLst>
            </p:cNvPr>
            <p:cNvSpPr/>
            <p:nvPr/>
          </p:nvSpPr>
          <p:spPr>
            <a:xfrm>
              <a:off x="3879638" y="1810075"/>
              <a:ext cx="11925" cy="114900"/>
            </a:xfrm>
            <a:custGeom>
              <a:avLst/>
              <a:gdLst/>
              <a:ahLst/>
              <a:cxnLst/>
              <a:rect l="l" t="t" r="r" b="b"/>
              <a:pathLst>
                <a:path w="477" h="4596" extrusionOk="0">
                  <a:moveTo>
                    <a:pt x="12" y="0"/>
                  </a:moveTo>
                  <a:cubicBezTo>
                    <a:pt x="24" y="262"/>
                    <a:pt x="24" y="512"/>
                    <a:pt x="24" y="774"/>
                  </a:cubicBezTo>
                  <a:lnTo>
                    <a:pt x="24" y="1441"/>
                  </a:lnTo>
                  <a:lnTo>
                    <a:pt x="24" y="2131"/>
                  </a:lnTo>
                  <a:cubicBezTo>
                    <a:pt x="0" y="2953"/>
                    <a:pt x="84" y="3786"/>
                    <a:pt x="274" y="4596"/>
                  </a:cubicBezTo>
                  <a:lnTo>
                    <a:pt x="477" y="4548"/>
                  </a:lnTo>
                  <a:cubicBezTo>
                    <a:pt x="286" y="3751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436;p75">
              <a:extLst>
                <a:ext uri="{FF2B5EF4-FFF2-40B4-BE49-F238E27FC236}">
                  <a16:creationId xmlns:a16="http://schemas.microsoft.com/office/drawing/2014/main" id="{A18D77BF-CAB4-A392-AA9F-0315CBB79DB2}"/>
                </a:ext>
              </a:extLst>
            </p:cNvPr>
            <p:cNvSpPr/>
            <p:nvPr/>
          </p:nvSpPr>
          <p:spPr>
            <a:xfrm>
              <a:off x="3898088" y="181125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489"/>
                    <a:pt x="132" y="3394"/>
                    <a:pt x="989" y="4823"/>
                  </a:cubicBezTo>
                  <a:lnTo>
                    <a:pt x="1167" y="4727"/>
                  </a:lnTo>
                  <a:cubicBezTo>
                    <a:pt x="334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437;p75">
              <a:extLst>
                <a:ext uri="{FF2B5EF4-FFF2-40B4-BE49-F238E27FC236}">
                  <a16:creationId xmlns:a16="http://schemas.microsoft.com/office/drawing/2014/main" id="{ADD89F64-F343-EC2A-0E76-8F90A2167B8F}"/>
                </a:ext>
              </a:extLst>
            </p:cNvPr>
            <p:cNvSpPr/>
            <p:nvPr/>
          </p:nvSpPr>
          <p:spPr>
            <a:xfrm>
              <a:off x="3923388" y="1813350"/>
              <a:ext cx="28300" cy="108350"/>
            </a:xfrm>
            <a:custGeom>
              <a:avLst/>
              <a:gdLst/>
              <a:ahLst/>
              <a:cxnLst/>
              <a:rect l="l" t="t" r="r" b="b"/>
              <a:pathLst>
                <a:path w="1132" h="4334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438;p75">
              <a:extLst>
                <a:ext uri="{FF2B5EF4-FFF2-40B4-BE49-F238E27FC236}">
                  <a16:creationId xmlns:a16="http://schemas.microsoft.com/office/drawing/2014/main" id="{BB960F45-AB57-B39C-BCAC-619F928D042D}"/>
                </a:ext>
              </a:extLst>
            </p:cNvPr>
            <p:cNvSpPr/>
            <p:nvPr/>
          </p:nvSpPr>
          <p:spPr>
            <a:xfrm>
              <a:off x="4068363" y="1850550"/>
              <a:ext cx="181725" cy="162600"/>
            </a:xfrm>
            <a:custGeom>
              <a:avLst/>
              <a:gdLst/>
              <a:ahLst/>
              <a:cxnLst/>
              <a:rect l="l" t="t" r="r" b="b"/>
              <a:pathLst>
                <a:path w="7269" h="6504" extrusionOk="0">
                  <a:moveTo>
                    <a:pt x="1965" y="0"/>
                  </a:moveTo>
                  <a:cubicBezTo>
                    <a:pt x="1893" y="3894"/>
                    <a:pt x="679" y="5251"/>
                    <a:pt x="452" y="5513"/>
                  </a:cubicBezTo>
                  <a:cubicBezTo>
                    <a:pt x="369" y="5608"/>
                    <a:pt x="0" y="5989"/>
                    <a:pt x="286" y="6072"/>
                  </a:cubicBezTo>
                  <a:cubicBezTo>
                    <a:pt x="363" y="6084"/>
                    <a:pt x="439" y="6089"/>
                    <a:pt x="515" y="6089"/>
                  </a:cubicBezTo>
                  <a:cubicBezTo>
                    <a:pt x="683" y="6089"/>
                    <a:pt x="848" y="6062"/>
                    <a:pt x="1012" y="6013"/>
                  </a:cubicBezTo>
                  <a:cubicBezTo>
                    <a:pt x="1189" y="5950"/>
                    <a:pt x="1339" y="5915"/>
                    <a:pt x="1486" y="5915"/>
                  </a:cubicBezTo>
                  <a:cubicBezTo>
                    <a:pt x="1644" y="5915"/>
                    <a:pt x="1797" y="5956"/>
                    <a:pt x="1976" y="6049"/>
                  </a:cubicBezTo>
                  <a:cubicBezTo>
                    <a:pt x="2119" y="6144"/>
                    <a:pt x="2274" y="6203"/>
                    <a:pt x="2441" y="6215"/>
                  </a:cubicBezTo>
                  <a:cubicBezTo>
                    <a:pt x="2619" y="6180"/>
                    <a:pt x="2774" y="6144"/>
                    <a:pt x="2941" y="6072"/>
                  </a:cubicBezTo>
                  <a:cubicBezTo>
                    <a:pt x="3058" y="6034"/>
                    <a:pt x="3178" y="6015"/>
                    <a:pt x="3299" y="6015"/>
                  </a:cubicBezTo>
                  <a:cubicBezTo>
                    <a:pt x="3473" y="6015"/>
                    <a:pt x="3648" y="6055"/>
                    <a:pt x="3810" y="6132"/>
                  </a:cubicBezTo>
                  <a:cubicBezTo>
                    <a:pt x="4072" y="6251"/>
                    <a:pt x="4322" y="6465"/>
                    <a:pt x="4608" y="6501"/>
                  </a:cubicBezTo>
                  <a:cubicBezTo>
                    <a:pt x="4624" y="6503"/>
                    <a:pt x="4640" y="6504"/>
                    <a:pt x="4656" y="6504"/>
                  </a:cubicBezTo>
                  <a:cubicBezTo>
                    <a:pt x="4974" y="6504"/>
                    <a:pt x="5182" y="6176"/>
                    <a:pt x="5477" y="6096"/>
                  </a:cubicBezTo>
                  <a:cubicBezTo>
                    <a:pt x="5549" y="6077"/>
                    <a:pt x="5621" y="6068"/>
                    <a:pt x="5693" y="6068"/>
                  </a:cubicBezTo>
                  <a:cubicBezTo>
                    <a:pt x="5752" y="6068"/>
                    <a:pt x="5811" y="6074"/>
                    <a:pt x="5870" y="6084"/>
                  </a:cubicBezTo>
                  <a:cubicBezTo>
                    <a:pt x="6191" y="6132"/>
                    <a:pt x="6656" y="6382"/>
                    <a:pt x="7060" y="6453"/>
                  </a:cubicBezTo>
                  <a:cubicBezTo>
                    <a:pt x="7070" y="6455"/>
                    <a:pt x="7080" y="6456"/>
                    <a:pt x="7089" y="6456"/>
                  </a:cubicBezTo>
                  <a:cubicBezTo>
                    <a:pt x="7203" y="6456"/>
                    <a:pt x="7268" y="6326"/>
                    <a:pt x="7191" y="6227"/>
                  </a:cubicBezTo>
                  <a:cubicBezTo>
                    <a:pt x="6953" y="5930"/>
                    <a:pt x="6775" y="5596"/>
                    <a:pt x="6644" y="5227"/>
                  </a:cubicBezTo>
                  <a:cubicBezTo>
                    <a:pt x="6465" y="4703"/>
                    <a:pt x="6298" y="4179"/>
                    <a:pt x="6167" y="3644"/>
                  </a:cubicBezTo>
                  <a:cubicBezTo>
                    <a:pt x="5870" y="2584"/>
                    <a:pt x="5727" y="1489"/>
                    <a:pt x="5715" y="405"/>
                  </a:cubicBezTo>
                  <a:cubicBezTo>
                    <a:pt x="5715" y="262"/>
                    <a:pt x="5715" y="131"/>
                    <a:pt x="5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439;p75">
              <a:extLst>
                <a:ext uri="{FF2B5EF4-FFF2-40B4-BE49-F238E27FC236}">
                  <a16:creationId xmlns:a16="http://schemas.microsoft.com/office/drawing/2014/main" id="{53B27223-0E32-6734-E3A8-447E3D490E41}"/>
                </a:ext>
              </a:extLst>
            </p:cNvPr>
            <p:cNvSpPr/>
            <p:nvPr/>
          </p:nvSpPr>
          <p:spPr>
            <a:xfrm>
              <a:off x="4109138" y="1864825"/>
              <a:ext cx="24125" cy="119100"/>
            </a:xfrm>
            <a:custGeom>
              <a:avLst/>
              <a:gdLst/>
              <a:ahLst/>
              <a:cxnLst/>
              <a:rect l="l" t="t" r="r" b="b"/>
              <a:pathLst>
                <a:path w="965" h="4764" extrusionOk="0">
                  <a:moveTo>
                    <a:pt x="762" y="1"/>
                  </a:moveTo>
                  <a:lnTo>
                    <a:pt x="762" y="703"/>
                  </a:lnTo>
                  <a:cubicBezTo>
                    <a:pt x="762" y="2096"/>
                    <a:pt x="703" y="3442"/>
                    <a:pt x="0" y="4668"/>
                  </a:cubicBezTo>
                  <a:lnTo>
                    <a:pt x="179" y="4763"/>
                  </a:lnTo>
                  <a:cubicBezTo>
                    <a:pt x="917" y="3501"/>
                    <a:pt x="965" y="2120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440;p75">
              <a:extLst>
                <a:ext uri="{FF2B5EF4-FFF2-40B4-BE49-F238E27FC236}">
                  <a16:creationId xmlns:a16="http://schemas.microsoft.com/office/drawing/2014/main" id="{9AC34F02-7BBB-F6ED-8DD3-E1DF9D7C9AB0}"/>
                </a:ext>
              </a:extLst>
            </p:cNvPr>
            <p:cNvSpPr/>
            <p:nvPr/>
          </p:nvSpPr>
          <p:spPr>
            <a:xfrm>
              <a:off x="4147813" y="1871375"/>
              <a:ext cx="11950" cy="115225"/>
            </a:xfrm>
            <a:custGeom>
              <a:avLst/>
              <a:gdLst/>
              <a:ahLst/>
              <a:cxnLst/>
              <a:rect l="l" t="t" r="r" b="b"/>
              <a:pathLst>
                <a:path w="478" h="4609" extrusionOk="0">
                  <a:moveTo>
                    <a:pt x="215" y="1"/>
                  </a:moveTo>
                  <a:lnTo>
                    <a:pt x="13" y="13"/>
                  </a:lnTo>
                  <a:cubicBezTo>
                    <a:pt x="25" y="263"/>
                    <a:pt x="25" y="525"/>
                    <a:pt x="25" y="775"/>
                  </a:cubicBezTo>
                  <a:lnTo>
                    <a:pt x="25" y="1453"/>
                  </a:lnTo>
                  <a:lnTo>
                    <a:pt x="25" y="2132"/>
                  </a:lnTo>
                  <a:cubicBezTo>
                    <a:pt x="1" y="2965"/>
                    <a:pt x="84" y="3799"/>
                    <a:pt x="275" y="4608"/>
                  </a:cubicBezTo>
                  <a:lnTo>
                    <a:pt x="477" y="4561"/>
                  </a:lnTo>
                  <a:cubicBezTo>
                    <a:pt x="299" y="3763"/>
                    <a:pt x="215" y="2942"/>
                    <a:pt x="239" y="2132"/>
                  </a:cubicBezTo>
                  <a:lnTo>
                    <a:pt x="239" y="1453"/>
                  </a:lnTo>
                  <a:lnTo>
                    <a:pt x="239" y="775"/>
                  </a:lnTo>
                  <a:cubicBezTo>
                    <a:pt x="239" y="513"/>
                    <a:pt x="227" y="263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441;p75">
              <a:extLst>
                <a:ext uri="{FF2B5EF4-FFF2-40B4-BE49-F238E27FC236}">
                  <a16:creationId xmlns:a16="http://schemas.microsoft.com/office/drawing/2014/main" id="{ACB07A5E-8BD6-6EEB-1A22-CB0B0747D255}"/>
                </a:ext>
              </a:extLst>
            </p:cNvPr>
            <p:cNvSpPr/>
            <p:nvPr/>
          </p:nvSpPr>
          <p:spPr>
            <a:xfrm>
              <a:off x="4166288" y="1872575"/>
              <a:ext cx="29175" cy="120875"/>
            </a:xfrm>
            <a:custGeom>
              <a:avLst/>
              <a:gdLst/>
              <a:ahLst/>
              <a:cxnLst/>
              <a:rect l="l" t="t" r="r" b="b"/>
              <a:pathLst>
                <a:path w="1167" h="4835" extrusionOk="0">
                  <a:moveTo>
                    <a:pt x="0" y="0"/>
                  </a:moveTo>
                  <a:cubicBezTo>
                    <a:pt x="12" y="1501"/>
                    <a:pt x="131" y="3406"/>
                    <a:pt x="988" y="4834"/>
                  </a:cubicBezTo>
                  <a:lnTo>
                    <a:pt x="1167" y="4727"/>
                  </a:lnTo>
                  <a:cubicBezTo>
                    <a:pt x="334" y="3334"/>
                    <a:pt x="214" y="1477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442;p75">
              <a:extLst>
                <a:ext uri="{FF2B5EF4-FFF2-40B4-BE49-F238E27FC236}">
                  <a16:creationId xmlns:a16="http://schemas.microsoft.com/office/drawing/2014/main" id="{213A05D6-FBAB-40E3-44C4-F48E9EB45E0F}"/>
                </a:ext>
              </a:extLst>
            </p:cNvPr>
            <p:cNvSpPr/>
            <p:nvPr/>
          </p:nvSpPr>
          <p:spPr>
            <a:xfrm>
              <a:off x="4191888" y="1874650"/>
              <a:ext cx="28300" cy="108675"/>
            </a:xfrm>
            <a:custGeom>
              <a:avLst/>
              <a:gdLst/>
              <a:ahLst/>
              <a:cxnLst/>
              <a:rect l="l" t="t" r="r" b="b"/>
              <a:pathLst>
                <a:path w="1132" h="4347" extrusionOk="0">
                  <a:moveTo>
                    <a:pt x="0" y="1"/>
                  </a:moveTo>
                  <a:cubicBezTo>
                    <a:pt x="0" y="1025"/>
                    <a:pt x="345" y="3418"/>
                    <a:pt x="953" y="4346"/>
                  </a:cubicBezTo>
                  <a:lnTo>
                    <a:pt x="1131" y="4227"/>
                  </a:lnTo>
                  <a:cubicBezTo>
                    <a:pt x="536" y="3346"/>
                    <a:pt x="203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443;p75">
              <a:extLst>
                <a:ext uri="{FF2B5EF4-FFF2-40B4-BE49-F238E27FC236}">
                  <a16:creationId xmlns:a16="http://schemas.microsoft.com/office/drawing/2014/main" id="{44FFD455-F6C0-C1D0-09B8-B99CDEEE6B23}"/>
                </a:ext>
              </a:extLst>
            </p:cNvPr>
            <p:cNvSpPr/>
            <p:nvPr/>
          </p:nvSpPr>
          <p:spPr>
            <a:xfrm>
              <a:off x="4117463" y="1845475"/>
              <a:ext cx="94075" cy="10450"/>
            </a:xfrm>
            <a:custGeom>
              <a:avLst/>
              <a:gdLst/>
              <a:ahLst/>
              <a:cxnLst/>
              <a:rect l="l" t="t" r="r" b="b"/>
              <a:pathLst>
                <a:path w="3763" h="418" extrusionOk="0">
                  <a:moveTo>
                    <a:pt x="1882" y="1"/>
                  </a:moveTo>
                  <a:cubicBezTo>
                    <a:pt x="846" y="1"/>
                    <a:pt x="1" y="84"/>
                    <a:pt x="1" y="203"/>
                  </a:cubicBezTo>
                  <a:cubicBezTo>
                    <a:pt x="1" y="322"/>
                    <a:pt x="846" y="418"/>
                    <a:pt x="1882" y="418"/>
                  </a:cubicBezTo>
                  <a:cubicBezTo>
                    <a:pt x="2918" y="418"/>
                    <a:pt x="3763" y="322"/>
                    <a:pt x="3763" y="203"/>
                  </a:cubicBezTo>
                  <a:cubicBezTo>
                    <a:pt x="3763" y="84"/>
                    <a:pt x="2918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444;p75">
              <a:extLst>
                <a:ext uri="{FF2B5EF4-FFF2-40B4-BE49-F238E27FC236}">
                  <a16:creationId xmlns:a16="http://schemas.microsoft.com/office/drawing/2014/main" id="{079AA478-2325-2DBC-C870-6247552A6234}"/>
                </a:ext>
              </a:extLst>
            </p:cNvPr>
            <p:cNvSpPr/>
            <p:nvPr/>
          </p:nvSpPr>
          <p:spPr>
            <a:xfrm>
              <a:off x="4387738" y="1951450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71" y="6078"/>
                    <a:pt x="456" y="6086"/>
                    <a:pt x="543" y="6086"/>
                  </a:cubicBezTo>
                  <a:cubicBezTo>
                    <a:pt x="700" y="6086"/>
                    <a:pt x="859" y="6059"/>
                    <a:pt x="1012" y="6013"/>
                  </a:cubicBezTo>
                  <a:cubicBezTo>
                    <a:pt x="1184" y="5950"/>
                    <a:pt x="1334" y="5915"/>
                    <a:pt x="1481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08" y="6144"/>
                    <a:pt x="2275" y="6192"/>
                    <a:pt x="2441" y="6204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0" y="6466"/>
                    <a:pt x="4608" y="6489"/>
                  </a:cubicBezTo>
                  <a:cubicBezTo>
                    <a:pt x="4624" y="6491"/>
                    <a:pt x="4641" y="6492"/>
                    <a:pt x="465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8" y="6444"/>
                    <a:pt x="7087" y="6444"/>
                  </a:cubicBezTo>
                  <a:cubicBezTo>
                    <a:pt x="7192" y="6444"/>
                    <a:pt x="7258" y="6316"/>
                    <a:pt x="7192" y="6227"/>
                  </a:cubicBezTo>
                  <a:cubicBezTo>
                    <a:pt x="6954" y="5930"/>
                    <a:pt x="6763" y="5585"/>
                    <a:pt x="6644" y="5227"/>
                  </a:cubicBezTo>
                  <a:cubicBezTo>
                    <a:pt x="6466" y="4703"/>
                    <a:pt x="6299" y="4168"/>
                    <a:pt x="6156" y="3632"/>
                  </a:cubicBezTo>
                  <a:cubicBezTo>
                    <a:pt x="5870" y="2572"/>
                    <a:pt x="5715" y="1489"/>
                    <a:pt x="5704" y="393"/>
                  </a:cubicBezTo>
                  <a:cubicBezTo>
                    <a:pt x="5704" y="251"/>
                    <a:pt x="5704" y="120"/>
                    <a:pt x="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445;p75">
              <a:extLst>
                <a:ext uri="{FF2B5EF4-FFF2-40B4-BE49-F238E27FC236}">
                  <a16:creationId xmlns:a16="http://schemas.microsoft.com/office/drawing/2014/main" id="{8158C845-B4F3-F4D6-B5FA-F11D8AB3DBB4}"/>
                </a:ext>
              </a:extLst>
            </p:cNvPr>
            <p:cNvSpPr/>
            <p:nvPr/>
          </p:nvSpPr>
          <p:spPr>
            <a:xfrm>
              <a:off x="4428513" y="1965450"/>
              <a:ext cx="24125" cy="119375"/>
            </a:xfrm>
            <a:custGeom>
              <a:avLst/>
              <a:gdLst/>
              <a:ahLst/>
              <a:cxnLst/>
              <a:rect l="l" t="t" r="r" b="b"/>
              <a:pathLst>
                <a:path w="965" h="4775" extrusionOk="0">
                  <a:moveTo>
                    <a:pt x="751" y="0"/>
                  </a:moveTo>
                  <a:lnTo>
                    <a:pt x="751" y="703"/>
                  </a:lnTo>
                  <a:cubicBezTo>
                    <a:pt x="751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5" y="3512"/>
                    <a:pt x="965" y="2131"/>
                    <a:pt x="965" y="714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446;p75">
              <a:extLst>
                <a:ext uri="{FF2B5EF4-FFF2-40B4-BE49-F238E27FC236}">
                  <a16:creationId xmlns:a16="http://schemas.microsoft.com/office/drawing/2014/main" id="{9E2E9B4F-5DFB-BEEF-96E7-3A70B06C0061}"/>
                </a:ext>
              </a:extLst>
            </p:cNvPr>
            <p:cNvSpPr/>
            <p:nvPr/>
          </p:nvSpPr>
          <p:spPr>
            <a:xfrm>
              <a:off x="4467213" y="1972275"/>
              <a:ext cx="11625" cy="115225"/>
            </a:xfrm>
            <a:custGeom>
              <a:avLst/>
              <a:gdLst/>
              <a:ahLst/>
              <a:cxnLst/>
              <a:rect l="l" t="t" r="r" b="b"/>
              <a:pathLst>
                <a:path w="465" h="4609" extrusionOk="0">
                  <a:moveTo>
                    <a:pt x="215" y="1"/>
                  </a:moveTo>
                  <a:lnTo>
                    <a:pt x="12" y="13"/>
                  </a:lnTo>
                  <a:cubicBezTo>
                    <a:pt x="24" y="263"/>
                    <a:pt x="24" y="513"/>
                    <a:pt x="24" y="775"/>
                  </a:cubicBezTo>
                  <a:lnTo>
                    <a:pt x="24" y="1454"/>
                  </a:lnTo>
                  <a:lnTo>
                    <a:pt x="24" y="2132"/>
                  </a:lnTo>
                  <a:cubicBezTo>
                    <a:pt x="0" y="2966"/>
                    <a:pt x="84" y="3787"/>
                    <a:pt x="274" y="4609"/>
                  </a:cubicBezTo>
                  <a:lnTo>
                    <a:pt x="465" y="4549"/>
                  </a:lnTo>
                  <a:cubicBezTo>
                    <a:pt x="286" y="3751"/>
                    <a:pt x="203" y="2942"/>
                    <a:pt x="227" y="2132"/>
                  </a:cubicBezTo>
                  <a:lnTo>
                    <a:pt x="227" y="1454"/>
                  </a:lnTo>
                  <a:lnTo>
                    <a:pt x="227" y="775"/>
                  </a:lnTo>
                  <a:cubicBezTo>
                    <a:pt x="227" y="513"/>
                    <a:pt x="227" y="25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447;p75">
              <a:extLst>
                <a:ext uri="{FF2B5EF4-FFF2-40B4-BE49-F238E27FC236}">
                  <a16:creationId xmlns:a16="http://schemas.microsoft.com/office/drawing/2014/main" id="{E5D3A307-597D-4D18-ADCC-1D3D4B65E3A8}"/>
                </a:ext>
              </a:extLst>
            </p:cNvPr>
            <p:cNvSpPr/>
            <p:nvPr/>
          </p:nvSpPr>
          <p:spPr>
            <a:xfrm>
              <a:off x="4485363" y="1973475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501"/>
                    <a:pt x="144" y="3394"/>
                    <a:pt x="1001" y="4823"/>
                  </a:cubicBezTo>
                  <a:lnTo>
                    <a:pt x="1167" y="4727"/>
                  </a:lnTo>
                  <a:cubicBezTo>
                    <a:pt x="346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448;p75">
              <a:extLst>
                <a:ext uri="{FF2B5EF4-FFF2-40B4-BE49-F238E27FC236}">
                  <a16:creationId xmlns:a16="http://schemas.microsoft.com/office/drawing/2014/main" id="{F37D5193-F018-BAF2-283D-BA27AED02CEA}"/>
                </a:ext>
              </a:extLst>
            </p:cNvPr>
            <p:cNvSpPr/>
            <p:nvPr/>
          </p:nvSpPr>
          <p:spPr>
            <a:xfrm>
              <a:off x="4510963" y="1975550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1"/>
                  </a:moveTo>
                  <a:cubicBezTo>
                    <a:pt x="13" y="1025"/>
                    <a:pt x="346" y="3418"/>
                    <a:pt x="965" y="4335"/>
                  </a:cubicBezTo>
                  <a:lnTo>
                    <a:pt x="1132" y="4228"/>
                  </a:lnTo>
                  <a:cubicBezTo>
                    <a:pt x="548" y="3335"/>
                    <a:pt x="215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449;p75">
              <a:extLst>
                <a:ext uri="{FF2B5EF4-FFF2-40B4-BE49-F238E27FC236}">
                  <a16:creationId xmlns:a16="http://schemas.microsoft.com/office/drawing/2014/main" id="{5BDA106C-214E-77E3-D61B-D4D76B48B774}"/>
                </a:ext>
              </a:extLst>
            </p:cNvPr>
            <p:cNvSpPr/>
            <p:nvPr/>
          </p:nvSpPr>
          <p:spPr>
            <a:xfrm>
              <a:off x="4436838" y="1946100"/>
              <a:ext cx="93800" cy="10725"/>
            </a:xfrm>
            <a:custGeom>
              <a:avLst/>
              <a:gdLst/>
              <a:ahLst/>
              <a:cxnLst/>
              <a:rect l="l" t="t" r="r" b="b"/>
              <a:pathLst>
                <a:path w="3752" h="429" extrusionOk="0">
                  <a:moveTo>
                    <a:pt x="1870" y="0"/>
                  </a:moveTo>
                  <a:cubicBezTo>
                    <a:pt x="834" y="0"/>
                    <a:pt x="1" y="95"/>
                    <a:pt x="1" y="215"/>
                  </a:cubicBezTo>
                  <a:cubicBezTo>
                    <a:pt x="1" y="334"/>
                    <a:pt x="834" y="429"/>
                    <a:pt x="1870" y="429"/>
                  </a:cubicBezTo>
                  <a:cubicBezTo>
                    <a:pt x="2918" y="429"/>
                    <a:pt x="3751" y="334"/>
                    <a:pt x="3751" y="215"/>
                  </a:cubicBezTo>
                  <a:cubicBezTo>
                    <a:pt x="3751" y="95"/>
                    <a:pt x="291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450;p75">
              <a:extLst>
                <a:ext uri="{FF2B5EF4-FFF2-40B4-BE49-F238E27FC236}">
                  <a16:creationId xmlns:a16="http://schemas.microsoft.com/office/drawing/2014/main" id="{D69A68A3-822B-CFDC-3ABA-4990B865685D}"/>
                </a:ext>
              </a:extLst>
            </p:cNvPr>
            <p:cNvSpPr/>
            <p:nvPr/>
          </p:nvSpPr>
          <p:spPr>
            <a:xfrm>
              <a:off x="4625563" y="2000850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82" y="3894"/>
                    <a:pt x="679" y="5240"/>
                    <a:pt x="453" y="5502"/>
                  </a:cubicBezTo>
                  <a:cubicBezTo>
                    <a:pt x="358" y="5609"/>
                    <a:pt x="1" y="5990"/>
                    <a:pt x="286" y="6061"/>
                  </a:cubicBezTo>
                  <a:cubicBezTo>
                    <a:pt x="372" y="6074"/>
                    <a:pt x="459" y="6081"/>
                    <a:pt x="546" y="6081"/>
                  </a:cubicBezTo>
                  <a:cubicBezTo>
                    <a:pt x="702" y="6081"/>
                    <a:pt x="860" y="6059"/>
                    <a:pt x="1013" y="6014"/>
                  </a:cubicBezTo>
                  <a:cubicBezTo>
                    <a:pt x="1188" y="5949"/>
                    <a:pt x="1340" y="5911"/>
                    <a:pt x="1491" y="5911"/>
                  </a:cubicBezTo>
                  <a:cubicBezTo>
                    <a:pt x="1647" y="5911"/>
                    <a:pt x="1801" y="5952"/>
                    <a:pt x="1977" y="6049"/>
                  </a:cubicBezTo>
                  <a:cubicBezTo>
                    <a:pt x="2120" y="6145"/>
                    <a:pt x="2275" y="6192"/>
                    <a:pt x="2441" y="6204"/>
                  </a:cubicBezTo>
                  <a:cubicBezTo>
                    <a:pt x="2608" y="6168"/>
                    <a:pt x="2775" y="6133"/>
                    <a:pt x="2929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8" y="6043"/>
                    <a:pt x="3811" y="6121"/>
                  </a:cubicBezTo>
                  <a:cubicBezTo>
                    <a:pt x="4072" y="6240"/>
                    <a:pt x="4311" y="6466"/>
                    <a:pt x="4608" y="6490"/>
                  </a:cubicBezTo>
                  <a:cubicBezTo>
                    <a:pt x="4625" y="6492"/>
                    <a:pt x="4642" y="6492"/>
                    <a:pt x="4658" y="6492"/>
                  </a:cubicBezTo>
                  <a:cubicBezTo>
                    <a:pt x="4974" y="6492"/>
                    <a:pt x="5172" y="6176"/>
                    <a:pt x="5477" y="6085"/>
                  </a:cubicBezTo>
                  <a:cubicBezTo>
                    <a:pt x="5549" y="6065"/>
                    <a:pt x="5622" y="6057"/>
                    <a:pt x="5694" y="6057"/>
                  </a:cubicBezTo>
                  <a:cubicBezTo>
                    <a:pt x="5753" y="6057"/>
                    <a:pt x="5811" y="6062"/>
                    <a:pt x="5870" y="6073"/>
                  </a:cubicBezTo>
                  <a:cubicBezTo>
                    <a:pt x="6192" y="6121"/>
                    <a:pt x="6656" y="6371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8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3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451;p75">
              <a:extLst>
                <a:ext uri="{FF2B5EF4-FFF2-40B4-BE49-F238E27FC236}">
                  <a16:creationId xmlns:a16="http://schemas.microsoft.com/office/drawing/2014/main" id="{E1DB6E0E-533B-5C4D-CB78-C3519BFFA771}"/>
                </a:ext>
              </a:extLst>
            </p:cNvPr>
            <p:cNvSpPr/>
            <p:nvPr/>
          </p:nvSpPr>
          <p:spPr>
            <a:xfrm>
              <a:off x="4666338" y="2014850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1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8"/>
                  </a:cubicBezTo>
                  <a:lnTo>
                    <a:pt x="179" y="4775"/>
                  </a:lnTo>
                  <a:cubicBezTo>
                    <a:pt x="906" y="3513"/>
                    <a:pt x="965" y="2132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452;p75">
              <a:extLst>
                <a:ext uri="{FF2B5EF4-FFF2-40B4-BE49-F238E27FC236}">
                  <a16:creationId xmlns:a16="http://schemas.microsoft.com/office/drawing/2014/main" id="{E246692F-80CB-A2D0-C145-CB9B3718F3FA}"/>
                </a:ext>
              </a:extLst>
            </p:cNvPr>
            <p:cNvSpPr/>
            <p:nvPr/>
          </p:nvSpPr>
          <p:spPr>
            <a:xfrm>
              <a:off x="4705038" y="2021700"/>
              <a:ext cx="11625" cy="114925"/>
            </a:xfrm>
            <a:custGeom>
              <a:avLst/>
              <a:gdLst/>
              <a:ahLst/>
              <a:cxnLst/>
              <a:rect l="l" t="t" r="r" b="b"/>
              <a:pathLst>
                <a:path w="465" h="4597" extrusionOk="0">
                  <a:moveTo>
                    <a:pt x="12" y="0"/>
                  </a:moveTo>
                  <a:cubicBezTo>
                    <a:pt x="24" y="262"/>
                    <a:pt x="24" y="512"/>
                    <a:pt x="24" y="762"/>
                  </a:cubicBezTo>
                  <a:lnTo>
                    <a:pt x="24" y="1441"/>
                  </a:lnTo>
                  <a:lnTo>
                    <a:pt x="24" y="2132"/>
                  </a:lnTo>
                  <a:cubicBezTo>
                    <a:pt x="0" y="2953"/>
                    <a:pt x="84" y="3787"/>
                    <a:pt x="274" y="4596"/>
                  </a:cubicBezTo>
                  <a:lnTo>
                    <a:pt x="465" y="4549"/>
                  </a:lnTo>
                  <a:cubicBezTo>
                    <a:pt x="286" y="3751"/>
                    <a:pt x="203" y="2941"/>
                    <a:pt x="227" y="2132"/>
                  </a:cubicBezTo>
                  <a:lnTo>
                    <a:pt x="227" y="1453"/>
                  </a:lnTo>
                  <a:lnTo>
                    <a:pt x="227" y="762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453;p75">
              <a:extLst>
                <a:ext uri="{FF2B5EF4-FFF2-40B4-BE49-F238E27FC236}">
                  <a16:creationId xmlns:a16="http://schemas.microsoft.com/office/drawing/2014/main" id="{D115EC07-D9FC-20C0-C840-10274F6600F8}"/>
                </a:ext>
              </a:extLst>
            </p:cNvPr>
            <p:cNvSpPr/>
            <p:nvPr/>
          </p:nvSpPr>
          <p:spPr>
            <a:xfrm>
              <a:off x="4723188" y="202290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0"/>
                  </a:moveTo>
                  <a:cubicBezTo>
                    <a:pt x="25" y="1488"/>
                    <a:pt x="144" y="3393"/>
                    <a:pt x="1001" y="4822"/>
                  </a:cubicBezTo>
                  <a:lnTo>
                    <a:pt x="1168" y="4727"/>
                  </a:lnTo>
                  <a:cubicBezTo>
                    <a:pt x="346" y="3334"/>
                    <a:pt x="227" y="1464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454;p75">
              <a:extLst>
                <a:ext uri="{FF2B5EF4-FFF2-40B4-BE49-F238E27FC236}">
                  <a16:creationId xmlns:a16="http://schemas.microsoft.com/office/drawing/2014/main" id="{BEE9DD31-7A70-1221-ACBA-4616D481E9B4}"/>
                </a:ext>
              </a:extLst>
            </p:cNvPr>
            <p:cNvSpPr/>
            <p:nvPr/>
          </p:nvSpPr>
          <p:spPr>
            <a:xfrm>
              <a:off x="4748788" y="2024975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455;p75">
              <a:extLst>
                <a:ext uri="{FF2B5EF4-FFF2-40B4-BE49-F238E27FC236}">
                  <a16:creationId xmlns:a16="http://schemas.microsoft.com/office/drawing/2014/main" id="{3C6B0D09-6485-D074-B1CE-49BBCF9D82FF}"/>
                </a:ext>
              </a:extLst>
            </p:cNvPr>
            <p:cNvSpPr/>
            <p:nvPr/>
          </p:nvSpPr>
          <p:spPr>
            <a:xfrm>
              <a:off x="4674688" y="1995500"/>
              <a:ext cx="93775" cy="10450"/>
            </a:xfrm>
            <a:custGeom>
              <a:avLst/>
              <a:gdLst/>
              <a:ahLst/>
              <a:cxnLst/>
              <a:rect l="l" t="t" r="r" b="b"/>
              <a:pathLst>
                <a:path w="3751" h="418" extrusionOk="0">
                  <a:moveTo>
                    <a:pt x="1881" y="1"/>
                  </a:moveTo>
                  <a:cubicBezTo>
                    <a:pt x="833" y="1"/>
                    <a:pt x="0" y="96"/>
                    <a:pt x="0" y="215"/>
                  </a:cubicBezTo>
                  <a:cubicBezTo>
                    <a:pt x="0" y="334"/>
                    <a:pt x="833" y="417"/>
                    <a:pt x="1881" y="417"/>
                  </a:cubicBezTo>
                  <a:cubicBezTo>
                    <a:pt x="2917" y="417"/>
                    <a:pt x="3751" y="334"/>
                    <a:pt x="3751" y="215"/>
                  </a:cubicBezTo>
                  <a:cubicBezTo>
                    <a:pt x="3751" y="96"/>
                    <a:pt x="2917" y="1"/>
                    <a:pt x="1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456;p75">
              <a:extLst>
                <a:ext uri="{FF2B5EF4-FFF2-40B4-BE49-F238E27FC236}">
                  <a16:creationId xmlns:a16="http://schemas.microsoft.com/office/drawing/2014/main" id="{874E8DFD-42C9-510F-DAAC-64C0A1E49E1F}"/>
                </a:ext>
              </a:extLst>
            </p:cNvPr>
            <p:cNvSpPr/>
            <p:nvPr/>
          </p:nvSpPr>
          <p:spPr>
            <a:xfrm>
              <a:off x="4930063" y="2068425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94" y="3894"/>
                    <a:pt x="679" y="5239"/>
                    <a:pt x="453" y="5513"/>
                  </a:cubicBezTo>
                  <a:cubicBezTo>
                    <a:pt x="358" y="5608"/>
                    <a:pt x="1" y="5989"/>
                    <a:pt x="286" y="6061"/>
                  </a:cubicBezTo>
                  <a:cubicBezTo>
                    <a:pt x="371" y="6078"/>
                    <a:pt x="457" y="6086"/>
                    <a:pt x="543" y="6086"/>
                  </a:cubicBezTo>
                  <a:cubicBezTo>
                    <a:pt x="700" y="6086"/>
                    <a:pt x="859" y="6059"/>
                    <a:pt x="1013" y="6013"/>
                  </a:cubicBezTo>
                  <a:cubicBezTo>
                    <a:pt x="1184" y="5950"/>
                    <a:pt x="1334" y="5915"/>
                    <a:pt x="1482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20" y="6144"/>
                    <a:pt x="2275" y="6192"/>
                    <a:pt x="2441" y="6204"/>
                  </a:cubicBezTo>
                  <a:cubicBezTo>
                    <a:pt x="2608" y="6180"/>
                    <a:pt x="2775" y="6132"/>
                    <a:pt x="2930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9" y="6043"/>
                    <a:pt x="3811" y="6120"/>
                  </a:cubicBezTo>
                  <a:cubicBezTo>
                    <a:pt x="4073" y="6240"/>
                    <a:pt x="4311" y="6466"/>
                    <a:pt x="4608" y="6490"/>
                  </a:cubicBezTo>
                  <a:cubicBezTo>
                    <a:pt x="4625" y="6491"/>
                    <a:pt x="4642" y="6492"/>
                    <a:pt x="4658" y="6492"/>
                  </a:cubicBezTo>
                  <a:cubicBezTo>
                    <a:pt x="4975" y="6492"/>
                    <a:pt x="5183" y="6175"/>
                    <a:pt x="5477" y="6085"/>
                  </a:cubicBezTo>
                  <a:cubicBezTo>
                    <a:pt x="5550" y="6065"/>
                    <a:pt x="5622" y="6056"/>
                    <a:pt x="5694" y="6056"/>
                  </a:cubicBezTo>
                  <a:cubicBezTo>
                    <a:pt x="5753" y="6056"/>
                    <a:pt x="5812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1" y="6444"/>
                    <a:pt x="7080" y="6445"/>
                    <a:pt x="7089" y="6445"/>
                  </a:cubicBezTo>
                  <a:cubicBezTo>
                    <a:pt x="7193" y="6445"/>
                    <a:pt x="7258" y="6326"/>
                    <a:pt x="7192" y="6228"/>
                  </a:cubicBezTo>
                  <a:cubicBezTo>
                    <a:pt x="6954" y="5930"/>
                    <a:pt x="6763" y="5597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84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457;p75">
              <a:extLst>
                <a:ext uri="{FF2B5EF4-FFF2-40B4-BE49-F238E27FC236}">
                  <a16:creationId xmlns:a16="http://schemas.microsoft.com/office/drawing/2014/main" id="{4F5BB0AE-F7AA-B259-05C1-ACEC526BC0D5}"/>
                </a:ext>
              </a:extLst>
            </p:cNvPr>
            <p:cNvSpPr/>
            <p:nvPr/>
          </p:nvSpPr>
          <p:spPr>
            <a:xfrm>
              <a:off x="4970838" y="2082725"/>
              <a:ext cx="24450" cy="119075"/>
            </a:xfrm>
            <a:custGeom>
              <a:avLst/>
              <a:gdLst/>
              <a:ahLst/>
              <a:cxnLst/>
              <a:rect l="l" t="t" r="r" b="b"/>
              <a:pathLst>
                <a:path w="978" h="4763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41"/>
                    <a:pt x="1" y="4655"/>
                  </a:cubicBezTo>
                  <a:lnTo>
                    <a:pt x="179" y="4763"/>
                  </a:lnTo>
                  <a:cubicBezTo>
                    <a:pt x="906" y="3501"/>
                    <a:pt x="977" y="2119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458;p75">
              <a:extLst>
                <a:ext uri="{FF2B5EF4-FFF2-40B4-BE49-F238E27FC236}">
                  <a16:creationId xmlns:a16="http://schemas.microsoft.com/office/drawing/2014/main" id="{28084221-BB75-CCDE-B51A-B4C45802DF52}"/>
                </a:ext>
              </a:extLst>
            </p:cNvPr>
            <p:cNvSpPr/>
            <p:nvPr/>
          </p:nvSpPr>
          <p:spPr>
            <a:xfrm>
              <a:off x="5009538" y="2089275"/>
              <a:ext cx="11625" cy="115200"/>
            </a:xfrm>
            <a:custGeom>
              <a:avLst/>
              <a:gdLst/>
              <a:ahLst/>
              <a:cxnLst/>
              <a:rect l="l" t="t" r="r" b="b"/>
              <a:pathLst>
                <a:path w="465" h="4608" extrusionOk="0">
                  <a:moveTo>
                    <a:pt x="215" y="0"/>
                  </a:moveTo>
                  <a:lnTo>
                    <a:pt x="12" y="12"/>
                  </a:lnTo>
                  <a:cubicBezTo>
                    <a:pt x="24" y="262"/>
                    <a:pt x="24" y="524"/>
                    <a:pt x="24" y="774"/>
                  </a:cubicBezTo>
                  <a:lnTo>
                    <a:pt x="24" y="1453"/>
                  </a:lnTo>
                  <a:lnTo>
                    <a:pt x="24" y="2131"/>
                  </a:lnTo>
                  <a:cubicBezTo>
                    <a:pt x="1" y="2965"/>
                    <a:pt x="84" y="3798"/>
                    <a:pt x="274" y="4608"/>
                  </a:cubicBezTo>
                  <a:lnTo>
                    <a:pt x="465" y="4548"/>
                  </a:lnTo>
                  <a:cubicBezTo>
                    <a:pt x="286" y="3762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62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459;p75">
              <a:extLst>
                <a:ext uri="{FF2B5EF4-FFF2-40B4-BE49-F238E27FC236}">
                  <a16:creationId xmlns:a16="http://schemas.microsoft.com/office/drawing/2014/main" id="{FF7243F7-0F8C-CF7F-F051-F01E857F6BCE}"/>
                </a:ext>
              </a:extLst>
            </p:cNvPr>
            <p:cNvSpPr/>
            <p:nvPr/>
          </p:nvSpPr>
          <p:spPr>
            <a:xfrm>
              <a:off x="5027688" y="2090450"/>
              <a:ext cx="29500" cy="120875"/>
            </a:xfrm>
            <a:custGeom>
              <a:avLst/>
              <a:gdLst/>
              <a:ahLst/>
              <a:cxnLst/>
              <a:rect l="l" t="t" r="r" b="b"/>
              <a:pathLst>
                <a:path w="1180" h="4835" extrusionOk="0">
                  <a:moveTo>
                    <a:pt x="1" y="1"/>
                  </a:moveTo>
                  <a:cubicBezTo>
                    <a:pt x="25" y="1501"/>
                    <a:pt x="144" y="3394"/>
                    <a:pt x="1001" y="4835"/>
                  </a:cubicBezTo>
                  <a:lnTo>
                    <a:pt x="1180" y="4727"/>
                  </a:lnTo>
                  <a:cubicBezTo>
                    <a:pt x="346" y="3334"/>
                    <a:pt x="227" y="1465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460;p75">
              <a:extLst>
                <a:ext uri="{FF2B5EF4-FFF2-40B4-BE49-F238E27FC236}">
                  <a16:creationId xmlns:a16="http://schemas.microsoft.com/office/drawing/2014/main" id="{6C96482A-3B41-F74D-CE3E-6EEF4BB379CD}"/>
                </a:ext>
              </a:extLst>
            </p:cNvPr>
            <p:cNvSpPr/>
            <p:nvPr/>
          </p:nvSpPr>
          <p:spPr>
            <a:xfrm>
              <a:off x="5053288" y="2092550"/>
              <a:ext cx="28300" cy="108650"/>
            </a:xfrm>
            <a:custGeom>
              <a:avLst/>
              <a:gdLst/>
              <a:ahLst/>
              <a:cxnLst/>
              <a:rect l="l" t="t" r="r" b="b"/>
              <a:pathLst>
                <a:path w="1132" h="4346" extrusionOk="0">
                  <a:moveTo>
                    <a:pt x="1" y="0"/>
                  </a:moveTo>
                  <a:cubicBezTo>
                    <a:pt x="13" y="1024"/>
                    <a:pt x="358" y="3417"/>
                    <a:pt x="965" y="4346"/>
                  </a:cubicBezTo>
                  <a:lnTo>
                    <a:pt x="1132" y="4227"/>
                  </a:lnTo>
                  <a:cubicBezTo>
                    <a:pt x="537" y="3346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461;p75">
              <a:extLst>
                <a:ext uri="{FF2B5EF4-FFF2-40B4-BE49-F238E27FC236}">
                  <a16:creationId xmlns:a16="http://schemas.microsoft.com/office/drawing/2014/main" id="{7F9D788A-2CD7-C8FF-4B12-835FB394890B}"/>
                </a:ext>
              </a:extLst>
            </p:cNvPr>
            <p:cNvSpPr/>
            <p:nvPr/>
          </p:nvSpPr>
          <p:spPr>
            <a:xfrm>
              <a:off x="4979188" y="2063075"/>
              <a:ext cx="94075" cy="10725"/>
            </a:xfrm>
            <a:custGeom>
              <a:avLst/>
              <a:gdLst/>
              <a:ahLst/>
              <a:cxnLst/>
              <a:rect l="l" t="t" r="r" b="b"/>
              <a:pathLst>
                <a:path w="3763" h="429" extrusionOk="0">
                  <a:moveTo>
                    <a:pt x="1881" y="0"/>
                  </a:moveTo>
                  <a:cubicBezTo>
                    <a:pt x="845" y="0"/>
                    <a:pt x="0" y="96"/>
                    <a:pt x="0" y="215"/>
                  </a:cubicBezTo>
                  <a:cubicBezTo>
                    <a:pt x="0" y="334"/>
                    <a:pt x="845" y="429"/>
                    <a:pt x="1881" y="429"/>
                  </a:cubicBezTo>
                  <a:cubicBezTo>
                    <a:pt x="2917" y="429"/>
                    <a:pt x="3763" y="334"/>
                    <a:pt x="3763" y="215"/>
                  </a:cubicBezTo>
                  <a:cubicBezTo>
                    <a:pt x="3763" y="96"/>
                    <a:pt x="2917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462;p75">
              <a:extLst>
                <a:ext uri="{FF2B5EF4-FFF2-40B4-BE49-F238E27FC236}">
                  <a16:creationId xmlns:a16="http://schemas.microsoft.com/office/drawing/2014/main" id="{EDCBD88B-4746-C5A8-EC13-795D22E6E4CB}"/>
                </a:ext>
              </a:extLst>
            </p:cNvPr>
            <p:cNvSpPr/>
            <p:nvPr/>
          </p:nvSpPr>
          <p:spPr>
            <a:xfrm>
              <a:off x="3537338" y="1851400"/>
              <a:ext cx="2202075" cy="437925"/>
            </a:xfrm>
            <a:custGeom>
              <a:avLst/>
              <a:gdLst/>
              <a:ahLst/>
              <a:cxnLst/>
              <a:rect l="l" t="t" r="r" b="b"/>
              <a:pathLst>
                <a:path w="88083" h="17517" extrusionOk="0">
                  <a:moveTo>
                    <a:pt x="911" y="1"/>
                  </a:moveTo>
                  <a:cubicBezTo>
                    <a:pt x="596" y="1"/>
                    <a:pt x="292" y="5"/>
                    <a:pt x="0" y="14"/>
                  </a:cubicBezTo>
                  <a:lnTo>
                    <a:pt x="0" y="17516"/>
                  </a:lnTo>
                  <a:lnTo>
                    <a:pt x="88083" y="17516"/>
                  </a:lnTo>
                  <a:cubicBezTo>
                    <a:pt x="81701" y="16433"/>
                    <a:pt x="75283" y="15409"/>
                    <a:pt x="68973" y="14051"/>
                  </a:cubicBezTo>
                  <a:cubicBezTo>
                    <a:pt x="56674" y="11384"/>
                    <a:pt x="44768" y="7551"/>
                    <a:pt x="32588" y="4574"/>
                  </a:cubicBezTo>
                  <a:cubicBezTo>
                    <a:pt x="29421" y="3791"/>
                    <a:pt x="10215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463;p75">
              <a:extLst>
                <a:ext uri="{FF2B5EF4-FFF2-40B4-BE49-F238E27FC236}">
                  <a16:creationId xmlns:a16="http://schemas.microsoft.com/office/drawing/2014/main" id="{0CF7AD18-57A6-DE21-0687-C66527381EBF}"/>
                </a:ext>
              </a:extLst>
            </p:cNvPr>
            <p:cNvSpPr/>
            <p:nvPr/>
          </p:nvSpPr>
          <p:spPr>
            <a:xfrm>
              <a:off x="3404588" y="1827325"/>
              <a:ext cx="653750" cy="584850"/>
            </a:xfrm>
            <a:custGeom>
              <a:avLst/>
              <a:gdLst/>
              <a:ahLst/>
              <a:cxnLst/>
              <a:rect l="l" t="t" r="r" b="b"/>
              <a:pathLst>
                <a:path w="26150" h="23394" extrusionOk="0">
                  <a:moveTo>
                    <a:pt x="7072" y="1"/>
                  </a:moveTo>
                  <a:cubicBezTo>
                    <a:pt x="6799" y="14014"/>
                    <a:pt x="2453" y="18872"/>
                    <a:pt x="1619" y="19824"/>
                  </a:cubicBezTo>
                  <a:cubicBezTo>
                    <a:pt x="1310" y="20182"/>
                    <a:pt x="0" y="21551"/>
                    <a:pt x="1036" y="21825"/>
                  </a:cubicBezTo>
                  <a:cubicBezTo>
                    <a:pt x="1261" y="21882"/>
                    <a:pt x="1538" y="21907"/>
                    <a:pt x="1834" y="21907"/>
                  </a:cubicBezTo>
                  <a:cubicBezTo>
                    <a:pt x="2462" y="21907"/>
                    <a:pt x="3174" y="21792"/>
                    <a:pt x="3643" y="21622"/>
                  </a:cubicBezTo>
                  <a:cubicBezTo>
                    <a:pt x="4261" y="21407"/>
                    <a:pt x="4797" y="21284"/>
                    <a:pt x="5322" y="21284"/>
                  </a:cubicBezTo>
                  <a:cubicBezTo>
                    <a:pt x="5901" y="21284"/>
                    <a:pt x="6465" y="21434"/>
                    <a:pt x="7108" y="21777"/>
                  </a:cubicBezTo>
                  <a:cubicBezTo>
                    <a:pt x="7615" y="22048"/>
                    <a:pt x="8123" y="22340"/>
                    <a:pt x="8701" y="22340"/>
                  </a:cubicBezTo>
                  <a:cubicBezTo>
                    <a:pt x="8733" y="22340"/>
                    <a:pt x="8766" y="22339"/>
                    <a:pt x="8799" y="22337"/>
                  </a:cubicBezTo>
                  <a:cubicBezTo>
                    <a:pt x="9418" y="22301"/>
                    <a:pt x="10001" y="22015"/>
                    <a:pt x="10561" y="21837"/>
                  </a:cubicBezTo>
                  <a:cubicBezTo>
                    <a:pt x="10988" y="21696"/>
                    <a:pt x="11428" y="21626"/>
                    <a:pt x="11868" y="21626"/>
                  </a:cubicBezTo>
                  <a:cubicBezTo>
                    <a:pt x="12507" y="21626"/>
                    <a:pt x="13142" y="21774"/>
                    <a:pt x="13728" y="22063"/>
                  </a:cubicBezTo>
                  <a:cubicBezTo>
                    <a:pt x="14657" y="22491"/>
                    <a:pt x="15526" y="23277"/>
                    <a:pt x="16585" y="23384"/>
                  </a:cubicBezTo>
                  <a:cubicBezTo>
                    <a:pt x="16646" y="23391"/>
                    <a:pt x="16706" y="23394"/>
                    <a:pt x="16764" y="23394"/>
                  </a:cubicBezTo>
                  <a:cubicBezTo>
                    <a:pt x="17909" y="23394"/>
                    <a:pt x="18641" y="22226"/>
                    <a:pt x="19717" y="21932"/>
                  </a:cubicBezTo>
                  <a:cubicBezTo>
                    <a:pt x="19998" y="21853"/>
                    <a:pt x="20283" y="21817"/>
                    <a:pt x="20570" y="21817"/>
                  </a:cubicBezTo>
                  <a:cubicBezTo>
                    <a:pt x="20757" y="21817"/>
                    <a:pt x="20945" y="21832"/>
                    <a:pt x="21134" y="21860"/>
                  </a:cubicBezTo>
                  <a:cubicBezTo>
                    <a:pt x="22300" y="22051"/>
                    <a:pt x="23967" y="22956"/>
                    <a:pt x="25408" y="23230"/>
                  </a:cubicBezTo>
                  <a:cubicBezTo>
                    <a:pt x="25441" y="23236"/>
                    <a:pt x="25472" y="23239"/>
                    <a:pt x="25503" y="23239"/>
                  </a:cubicBezTo>
                  <a:cubicBezTo>
                    <a:pt x="25902" y="23239"/>
                    <a:pt x="26149" y="22763"/>
                    <a:pt x="25884" y="22420"/>
                  </a:cubicBezTo>
                  <a:cubicBezTo>
                    <a:pt x="25027" y="21348"/>
                    <a:pt x="24372" y="20122"/>
                    <a:pt x="23920" y="18824"/>
                  </a:cubicBezTo>
                  <a:cubicBezTo>
                    <a:pt x="23277" y="16931"/>
                    <a:pt x="22681" y="15014"/>
                    <a:pt x="22170" y="13086"/>
                  </a:cubicBezTo>
                  <a:cubicBezTo>
                    <a:pt x="21181" y="9276"/>
                    <a:pt x="20550" y="5370"/>
                    <a:pt x="20550" y="1429"/>
                  </a:cubicBezTo>
                  <a:cubicBezTo>
                    <a:pt x="20550" y="917"/>
                    <a:pt x="20562" y="441"/>
                    <a:pt x="20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464;p75">
              <a:extLst>
                <a:ext uri="{FF2B5EF4-FFF2-40B4-BE49-F238E27FC236}">
                  <a16:creationId xmlns:a16="http://schemas.microsoft.com/office/drawing/2014/main" id="{81456CD3-4F6F-5CEE-C2F8-467F40A33743}"/>
                </a:ext>
              </a:extLst>
            </p:cNvPr>
            <p:cNvSpPr/>
            <p:nvPr/>
          </p:nvSpPr>
          <p:spPr>
            <a:xfrm>
              <a:off x="3557263" y="1878225"/>
              <a:ext cx="74150" cy="425675"/>
            </a:xfrm>
            <a:custGeom>
              <a:avLst/>
              <a:gdLst/>
              <a:ahLst/>
              <a:cxnLst/>
              <a:rect l="l" t="t" r="r" b="b"/>
              <a:pathLst>
                <a:path w="2966" h="17027" extrusionOk="0">
                  <a:moveTo>
                    <a:pt x="2763" y="1"/>
                  </a:moveTo>
                  <a:lnTo>
                    <a:pt x="2763" y="1275"/>
                  </a:lnTo>
                  <a:lnTo>
                    <a:pt x="2763" y="2537"/>
                  </a:lnTo>
                  <a:cubicBezTo>
                    <a:pt x="2763" y="7585"/>
                    <a:pt x="2549" y="12490"/>
                    <a:pt x="1" y="16931"/>
                  </a:cubicBezTo>
                  <a:lnTo>
                    <a:pt x="180" y="17026"/>
                  </a:lnTo>
                  <a:cubicBezTo>
                    <a:pt x="2751" y="12550"/>
                    <a:pt x="2966" y="7609"/>
                    <a:pt x="2966" y="2537"/>
                  </a:cubicBezTo>
                  <a:lnTo>
                    <a:pt x="2966" y="1275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465;p75">
              <a:extLst>
                <a:ext uri="{FF2B5EF4-FFF2-40B4-BE49-F238E27FC236}">
                  <a16:creationId xmlns:a16="http://schemas.microsoft.com/office/drawing/2014/main" id="{68A1E2D1-06DE-9032-F9C5-678992231F32}"/>
                </a:ext>
              </a:extLst>
            </p:cNvPr>
            <p:cNvSpPr/>
            <p:nvPr/>
          </p:nvSpPr>
          <p:spPr>
            <a:xfrm>
              <a:off x="3699563" y="1902625"/>
              <a:ext cx="27100" cy="412275"/>
            </a:xfrm>
            <a:custGeom>
              <a:avLst/>
              <a:gdLst/>
              <a:ahLst/>
              <a:cxnLst/>
              <a:rect l="l" t="t" r="r" b="b"/>
              <a:pathLst>
                <a:path w="1084" h="16491" extrusionOk="0">
                  <a:moveTo>
                    <a:pt x="203" y="1"/>
                  </a:moveTo>
                  <a:lnTo>
                    <a:pt x="0" y="13"/>
                  </a:lnTo>
                  <a:cubicBezTo>
                    <a:pt x="36" y="834"/>
                    <a:pt x="48" y="1715"/>
                    <a:pt x="48" y="2763"/>
                  </a:cubicBezTo>
                  <a:cubicBezTo>
                    <a:pt x="48" y="3573"/>
                    <a:pt x="36" y="4406"/>
                    <a:pt x="24" y="5216"/>
                  </a:cubicBezTo>
                  <a:cubicBezTo>
                    <a:pt x="12" y="6025"/>
                    <a:pt x="12" y="6847"/>
                    <a:pt x="12" y="7657"/>
                  </a:cubicBezTo>
                  <a:cubicBezTo>
                    <a:pt x="12" y="10466"/>
                    <a:pt x="119" y="13479"/>
                    <a:pt x="881" y="16491"/>
                  </a:cubicBezTo>
                  <a:lnTo>
                    <a:pt x="1084" y="16443"/>
                  </a:lnTo>
                  <a:cubicBezTo>
                    <a:pt x="322" y="13455"/>
                    <a:pt x="214" y="10455"/>
                    <a:pt x="214" y="7657"/>
                  </a:cubicBezTo>
                  <a:cubicBezTo>
                    <a:pt x="214" y="6859"/>
                    <a:pt x="226" y="6025"/>
                    <a:pt x="226" y="5216"/>
                  </a:cubicBezTo>
                  <a:cubicBezTo>
                    <a:pt x="238" y="4406"/>
                    <a:pt x="250" y="3585"/>
                    <a:pt x="250" y="2763"/>
                  </a:cubicBezTo>
                  <a:cubicBezTo>
                    <a:pt x="250" y="1703"/>
                    <a:pt x="238" y="83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466;p75">
              <a:extLst>
                <a:ext uri="{FF2B5EF4-FFF2-40B4-BE49-F238E27FC236}">
                  <a16:creationId xmlns:a16="http://schemas.microsoft.com/office/drawing/2014/main" id="{02EA957A-A995-4DE1-8651-FD5D586C6928}"/>
                </a:ext>
              </a:extLst>
            </p:cNvPr>
            <p:cNvSpPr/>
            <p:nvPr/>
          </p:nvSpPr>
          <p:spPr>
            <a:xfrm>
              <a:off x="3763263" y="1906500"/>
              <a:ext cx="92875" cy="431325"/>
            </a:xfrm>
            <a:custGeom>
              <a:avLst/>
              <a:gdLst/>
              <a:ahLst/>
              <a:cxnLst/>
              <a:rect l="l" t="t" r="r" b="b"/>
              <a:pathLst>
                <a:path w="3715" h="17253" extrusionOk="0">
                  <a:moveTo>
                    <a:pt x="0" y="1"/>
                  </a:moveTo>
                  <a:cubicBezTo>
                    <a:pt x="48" y="5358"/>
                    <a:pt x="500" y="12157"/>
                    <a:pt x="3536" y="17253"/>
                  </a:cubicBezTo>
                  <a:lnTo>
                    <a:pt x="3715" y="17146"/>
                  </a:lnTo>
                  <a:cubicBezTo>
                    <a:pt x="703" y="12085"/>
                    <a:pt x="250" y="5323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467;p75">
              <a:extLst>
                <a:ext uri="{FF2B5EF4-FFF2-40B4-BE49-F238E27FC236}">
                  <a16:creationId xmlns:a16="http://schemas.microsoft.com/office/drawing/2014/main" id="{B4B70D0B-ED59-314D-CFCD-B16E6B7E9E68}"/>
                </a:ext>
              </a:extLst>
            </p:cNvPr>
            <p:cNvSpPr/>
            <p:nvPr/>
          </p:nvSpPr>
          <p:spPr>
            <a:xfrm>
              <a:off x="3855238" y="1913950"/>
              <a:ext cx="89900" cy="386975"/>
            </a:xfrm>
            <a:custGeom>
              <a:avLst/>
              <a:gdLst/>
              <a:ahLst/>
              <a:cxnLst/>
              <a:rect l="l" t="t" r="r" b="b"/>
              <a:pathLst>
                <a:path w="3596" h="15479" extrusionOk="0">
                  <a:moveTo>
                    <a:pt x="0" y="0"/>
                  </a:moveTo>
                  <a:cubicBezTo>
                    <a:pt x="36" y="3667"/>
                    <a:pt x="1238" y="12204"/>
                    <a:pt x="3417" y="15478"/>
                  </a:cubicBezTo>
                  <a:lnTo>
                    <a:pt x="3596" y="15371"/>
                  </a:lnTo>
                  <a:cubicBezTo>
                    <a:pt x="1429" y="12133"/>
                    <a:pt x="238" y="3644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468;p75">
              <a:extLst>
                <a:ext uri="{FF2B5EF4-FFF2-40B4-BE49-F238E27FC236}">
                  <a16:creationId xmlns:a16="http://schemas.microsoft.com/office/drawing/2014/main" id="{4A2BBD5C-DDA7-2E33-F422-EFAAC35FFDBC}"/>
                </a:ext>
              </a:extLst>
            </p:cNvPr>
            <p:cNvSpPr/>
            <p:nvPr/>
          </p:nvSpPr>
          <p:spPr>
            <a:xfrm>
              <a:off x="3581388" y="1808575"/>
              <a:ext cx="338150" cy="38125"/>
            </a:xfrm>
            <a:custGeom>
              <a:avLst/>
              <a:gdLst/>
              <a:ahLst/>
              <a:cxnLst/>
              <a:rect l="l" t="t" r="r" b="b"/>
              <a:pathLst>
                <a:path w="13526" h="1525" extrusionOk="0">
                  <a:moveTo>
                    <a:pt x="6763" y="1"/>
                  </a:moveTo>
                  <a:cubicBezTo>
                    <a:pt x="3025" y="1"/>
                    <a:pt x="0" y="334"/>
                    <a:pt x="0" y="763"/>
                  </a:cubicBezTo>
                  <a:cubicBezTo>
                    <a:pt x="0" y="1179"/>
                    <a:pt x="3025" y="1525"/>
                    <a:pt x="6763" y="1525"/>
                  </a:cubicBezTo>
                  <a:cubicBezTo>
                    <a:pt x="10502" y="1525"/>
                    <a:pt x="13526" y="1179"/>
                    <a:pt x="13526" y="763"/>
                  </a:cubicBezTo>
                  <a:cubicBezTo>
                    <a:pt x="13526" y="334"/>
                    <a:pt x="10502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469;p75">
              <a:extLst>
                <a:ext uri="{FF2B5EF4-FFF2-40B4-BE49-F238E27FC236}">
                  <a16:creationId xmlns:a16="http://schemas.microsoft.com/office/drawing/2014/main" id="{0BAA6061-B740-57DE-7BFB-83843B3E13F2}"/>
                </a:ext>
              </a:extLst>
            </p:cNvPr>
            <p:cNvSpPr/>
            <p:nvPr/>
          </p:nvSpPr>
          <p:spPr>
            <a:xfrm>
              <a:off x="3909413" y="1983000"/>
              <a:ext cx="501125" cy="448150"/>
            </a:xfrm>
            <a:custGeom>
              <a:avLst/>
              <a:gdLst/>
              <a:ahLst/>
              <a:cxnLst/>
              <a:rect l="l" t="t" r="r" b="b"/>
              <a:pathLst>
                <a:path w="20045" h="17926" extrusionOk="0">
                  <a:moveTo>
                    <a:pt x="5417" y="1"/>
                  </a:moveTo>
                  <a:cubicBezTo>
                    <a:pt x="5203" y="10728"/>
                    <a:pt x="1869" y="14455"/>
                    <a:pt x="1238" y="15181"/>
                  </a:cubicBezTo>
                  <a:cubicBezTo>
                    <a:pt x="1000" y="15455"/>
                    <a:pt x="0" y="16515"/>
                    <a:pt x="798" y="16717"/>
                  </a:cubicBezTo>
                  <a:cubicBezTo>
                    <a:pt x="960" y="16761"/>
                    <a:pt x="1162" y="16780"/>
                    <a:pt x="1380" y="16780"/>
                  </a:cubicBezTo>
                  <a:cubicBezTo>
                    <a:pt x="1864" y="16780"/>
                    <a:pt x="2425" y="16685"/>
                    <a:pt x="2786" y="16562"/>
                  </a:cubicBezTo>
                  <a:cubicBezTo>
                    <a:pt x="3261" y="16398"/>
                    <a:pt x="3675" y="16304"/>
                    <a:pt x="4079" y="16304"/>
                  </a:cubicBezTo>
                  <a:cubicBezTo>
                    <a:pt x="4525" y="16304"/>
                    <a:pt x="4959" y="16419"/>
                    <a:pt x="5453" y="16681"/>
                  </a:cubicBezTo>
                  <a:cubicBezTo>
                    <a:pt x="5848" y="16890"/>
                    <a:pt x="6242" y="17110"/>
                    <a:pt x="6703" y="17110"/>
                  </a:cubicBezTo>
                  <a:cubicBezTo>
                    <a:pt x="6715" y="17110"/>
                    <a:pt x="6727" y="17110"/>
                    <a:pt x="6739" y="17110"/>
                  </a:cubicBezTo>
                  <a:cubicBezTo>
                    <a:pt x="7215" y="17098"/>
                    <a:pt x="7668" y="16872"/>
                    <a:pt x="8096" y="16729"/>
                  </a:cubicBezTo>
                  <a:cubicBezTo>
                    <a:pt x="8421" y="16622"/>
                    <a:pt x="8758" y="16569"/>
                    <a:pt x="9094" y="16569"/>
                  </a:cubicBezTo>
                  <a:cubicBezTo>
                    <a:pt x="9582" y="16569"/>
                    <a:pt x="10069" y="16682"/>
                    <a:pt x="10513" y="16907"/>
                  </a:cubicBezTo>
                  <a:cubicBezTo>
                    <a:pt x="11228" y="17229"/>
                    <a:pt x="11894" y="17836"/>
                    <a:pt x="12704" y="17919"/>
                  </a:cubicBezTo>
                  <a:cubicBezTo>
                    <a:pt x="12749" y="17924"/>
                    <a:pt x="12792" y="17926"/>
                    <a:pt x="12835" y="17926"/>
                  </a:cubicBezTo>
                  <a:cubicBezTo>
                    <a:pt x="13722" y="17926"/>
                    <a:pt x="14280" y="17027"/>
                    <a:pt x="15109" y="16800"/>
                  </a:cubicBezTo>
                  <a:cubicBezTo>
                    <a:pt x="15315" y="16743"/>
                    <a:pt x="15530" y="16716"/>
                    <a:pt x="15748" y="16716"/>
                  </a:cubicBezTo>
                  <a:cubicBezTo>
                    <a:pt x="15895" y="16716"/>
                    <a:pt x="16044" y="16729"/>
                    <a:pt x="16193" y="16753"/>
                  </a:cubicBezTo>
                  <a:cubicBezTo>
                    <a:pt x="17086" y="16884"/>
                    <a:pt x="18371" y="17586"/>
                    <a:pt x="19467" y="17788"/>
                  </a:cubicBezTo>
                  <a:cubicBezTo>
                    <a:pt x="19494" y="17794"/>
                    <a:pt x="19521" y="17797"/>
                    <a:pt x="19547" y="17797"/>
                  </a:cubicBezTo>
                  <a:cubicBezTo>
                    <a:pt x="19849" y="17797"/>
                    <a:pt x="20044" y="17433"/>
                    <a:pt x="19836" y="17169"/>
                  </a:cubicBezTo>
                  <a:cubicBezTo>
                    <a:pt x="19181" y="16348"/>
                    <a:pt x="18669" y="15407"/>
                    <a:pt x="18324" y="14419"/>
                  </a:cubicBezTo>
                  <a:cubicBezTo>
                    <a:pt x="17836" y="12966"/>
                    <a:pt x="17371" y="11502"/>
                    <a:pt x="16990" y="10014"/>
                  </a:cubicBezTo>
                  <a:cubicBezTo>
                    <a:pt x="16228" y="7109"/>
                    <a:pt x="15740" y="4108"/>
                    <a:pt x="15740" y="1084"/>
                  </a:cubicBezTo>
                  <a:cubicBezTo>
                    <a:pt x="15740" y="727"/>
                    <a:pt x="15752" y="358"/>
                    <a:pt x="15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470;p75">
              <a:extLst>
                <a:ext uri="{FF2B5EF4-FFF2-40B4-BE49-F238E27FC236}">
                  <a16:creationId xmlns:a16="http://schemas.microsoft.com/office/drawing/2014/main" id="{1DE67782-9547-FCF5-F912-E1A7BC43F04D}"/>
                </a:ext>
              </a:extLst>
            </p:cNvPr>
            <p:cNvSpPr/>
            <p:nvPr/>
          </p:nvSpPr>
          <p:spPr>
            <a:xfrm>
              <a:off x="4025788" y="2022000"/>
              <a:ext cx="58075" cy="326250"/>
            </a:xfrm>
            <a:custGeom>
              <a:avLst/>
              <a:gdLst/>
              <a:ahLst/>
              <a:cxnLst/>
              <a:rect l="l" t="t" r="r" b="b"/>
              <a:pathLst>
                <a:path w="2323" h="13050" extrusionOk="0">
                  <a:moveTo>
                    <a:pt x="2120" y="0"/>
                  </a:moveTo>
                  <a:lnTo>
                    <a:pt x="2120" y="965"/>
                  </a:lnTo>
                  <a:lnTo>
                    <a:pt x="2120" y="1929"/>
                  </a:lnTo>
                  <a:cubicBezTo>
                    <a:pt x="2120" y="5799"/>
                    <a:pt x="1953" y="9549"/>
                    <a:pt x="0" y="12954"/>
                  </a:cubicBezTo>
                  <a:lnTo>
                    <a:pt x="179" y="13050"/>
                  </a:lnTo>
                  <a:cubicBezTo>
                    <a:pt x="2167" y="9609"/>
                    <a:pt x="2322" y="5822"/>
                    <a:pt x="2310" y="1929"/>
                  </a:cubicBezTo>
                  <a:lnTo>
                    <a:pt x="2310" y="965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471;p75">
              <a:extLst>
                <a:ext uri="{FF2B5EF4-FFF2-40B4-BE49-F238E27FC236}">
                  <a16:creationId xmlns:a16="http://schemas.microsoft.com/office/drawing/2014/main" id="{2AF3DF43-07AE-4240-8BF6-E326F7AEF43C}"/>
                </a:ext>
              </a:extLst>
            </p:cNvPr>
            <p:cNvSpPr/>
            <p:nvPr/>
          </p:nvSpPr>
          <p:spPr>
            <a:xfrm>
              <a:off x="4134738" y="2040450"/>
              <a:ext cx="22050" cy="316125"/>
            </a:xfrm>
            <a:custGeom>
              <a:avLst/>
              <a:gdLst/>
              <a:ahLst/>
              <a:cxnLst/>
              <a:rect l="l" t="t" r="r" b="b"/>
              <a:pathLst>
                <a:path w="882" h="12645" extrusionOk="0">
                  <a:moveTo>
                    <a:pt x="203" y="0"/>
                  </a:moveTo>
                  <a:lnTo>
                    <a:pt x="0" y="12"/>
                  </a:lnTo>
                  <a:cubicBezTo>
                    <a:pt x="24" y="632"/>
                    <a:pt x="36" y="1310"/>
                    <a:pt x="36" y="2120"/>
                  </a:cubicBezTo>
                  <a:cubicBezTo>
                    <a:pt x="36" y="2751"/>
                    <a:pt x="24" y="3370"/>
                    <a:pt x="24" y="4001"/>
                  </a:cubicBezTo>
                  <a:cubicBezTo>
                    <a:pt x="12" y="4620"/>
                    <a:pt x="12" y="5251"/>
                    <a:pt x="12" y="5870"/>
                  </a:cubicBezTo>
                  <a:cubicBezTo>
                    <a:pt x="12" y="8025"/>
                    <a:pt x="83" y="10335"/>
                    <a:pt x="679" y="12645"/>
                  </a:cubicBezTo>
                  <a:lnTo>
                    <a:pt x="881" y="12597"/>
                  </a:lnTo>
                  <a:cubicBezTo>
                    <a:pt x="286" y="10299"/>
                    <a:pt x="214" y="8013"/>
                    <a:pt x="214" y="5870"/>
                  </a:cubicBezTo>
                  <a:cubicBezTo>
                    <a:pt x="214" y="5251"/>
                    <a:pt x="214" y="4620"/>
                    <a:pt x="226" y="4001"/>
                  </a:cubicBezTo>
                  <a:cubicBezTo>
                    <a:pt x="238" y="3370"/>
                    <a:pt x="238" y="2751"/>
                    <a:pt x="238" y="2120"/>
                  </a:cubicBezTo>
                  <a:cubicBezTo>
                    <a:pt x="238" y="1310"/>
                    <a:pt x="226" y="632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472;p75">
              <a:extLst>
                <a:ext uri="{FF2B5EF4-FFF2-40B4-BE49-F238E27FC236}">
                  <a16:creationId xmlns:a16="http://schemas.microsoft.com/office/drawing/2014/main" id="{4E84DB83-4B65-8692-F0BE-A960F35E52F6}"/>
                </a:ext>
              </a:extLst>
            </p:cNvPr>
            <p:cNvSpPr/>
            <p:nvPr/>
          </p:nvSpPr>
          <p:spPr>
            <a:xfrm>
              <a:off x="4183538" y="2043425"/>
              <a:ext cx="72075" cy="330725"/>
            </a:xfrm>
            <a:custGeom>
              <a:avLst/>
              <a:gdLst/>
              <a:ahLst/>
              <a:cxnLst/>
              <a:rect l="l" t="t" r="r" b="b"/>
              <a:pathLst>
                <a:path w="2883" h="13229" extrusionOk="0">
                  <a:moveTo>
                    <a:pt x="1" y="1"/>
                  </a:moveTo>
                  <a:cubicBezTo>
                    <a:pt x="36" y="4108"/>
                    <a:pt x="382" y="9323"/>
                    <a:pt x="2715" y="13228"/>
                  </a:cubicBezTo>
                  <a:lnTo>
                    <a:pt x="2882" y="13133"/>
                  </a:lnTo>
                  <a:cubicBezTo>
                    <a:pt x="584" y="9252"/>
                    <a:pt x="239" y="408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473;p75">
              <a:extLst>
                <a:ext uri="{FF2B5EF4-FFF2-40B4-BE49-F238E27FC236}">
                  <a16:creationId xmlns:a16="http://schemas.microsoft.com/office/drawing/2014/main" id="{C49D87B0-F34A-96AF-8741-4E087A274A66}"/>
                </a:ext>
              </a:extLst>
            </p:cNvPr>
            <p:cNvSpPr/>
            <p:nvPr/>
          </p:nvSpPr>
          <p:spPr>
            <a:xfrm>
              <a:off x="4254088" y="2049375"/>
              <a:ext cx="69975" cy="296800"/>
            </a:xfrm>
            <a:custGeom>
              <a:avLst/>
              <a:gdLst/>
              <a:ahLst/>
              <a:cxnLst/>
              <a:rect l="l" t="t" r="r" b="b"/>
              <a:pathLst>
                <a:path w="2799" h="11872" extrusionOk="0">
                  <a:moveTo>
                    <a:pt x="1" y="1"/>
                  </a:moveTo>
                  <a:cubicBezTo>
                    <a:pt x="24" y="2799"/>
                    <a:pt x="953" y="9359"/>
                    <a:pt x="2620" y="11871"/>
                  </a:cubicBezTo>
                  <a:lnTo>
                    <a:pt x="2798" y="11752"/>
                  </a:lnTo>
                  <a:cubicBezTo>
                    <a:pt x="1144" y="9276"/>
                    <a:pt x="227" y="2787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474;p75">
              <a:extLst>
                <a:ext uri="{FF2B5EF4-FFF2-40B4-BE49-F238E27FC236}">
                  <a16:creationId xmlns:a16="http://schemas.microsoft.com/office/drawing/2014/main" id="{718BBE50-84D4-75D3-C6B9-87DE94D6DAEC}"/>
                </a:ext>
              </a:extLst>
            </p:cNvPr>
            <p:cNvSpPr/>
            <p:nvPr/>
          </p:nvSpPr>
          <p:spPr>
            <a:xfrm>
              <a:off x="4044838" y="1968425"/>
              <a:ext cx="259275" cy="29175"/>
            </a:xfrm>
            <a:custGeom>
              <a:avLst/>
              <a:gdLst/>
              <a:ahLst/>
              <a:cxnLst/>
              <a:rect l="l" t="t" r="r" b="b"/>
              <a:pathLst>
                <a:path w="10371" h="1167" extrusionOk="0">
                  <a:moveTo>
                    <a:pt x="5180" y="0"/>
                  </a:moveTo>
                  <a:cubicBezTo>
                    <a:pt x="2322" y="0"/>
                    <a:pt x="0" y="262"/>
                    <a:pt x="0" y="584"/>
                  </a:cubicBezTo>
                  <a:cubicBezTo>
                    <a:pt x="0" y="905"/>
                    <a:pt x="2322" y="1167"/>
                    <a:pt x="5180" y="1167"/>
                  </a:cubicBezTo>
                  <a:cubicBezTo>
                    <a:pt x="8049" y="1167"/>
                    <a:pt x="10371" y="905"/>
                    <a:pt x="10371" y="584"/>
                  </a:cubicBezTo>
                  <a:cubicBezTo>
                    <a:pt x="10371" y="262"/>
                    <a:pt x="8049" y="0"/>
                    <a:pt x="5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2475;p75">
            <a:extLst>
              <a:ext uri="{FF2B5EF4-FFF2-40B4-BE49-F238E27FC236}">
                <a16:creationId xmlns:a16="http://schemas.microsoft.com/office/drawing/2014/main" id="{54944764-AB99-2386-1F46-B129026B852C}"/>
              </a:ext>
            </a:extLst>
          </p:cNvPr>
          <p:cNvGrpSpPr/>
          <p:nvPr/>
        </p:nvGrpSpPr>
        <p:grpSpPr>
          <a:xfrm>
            <a:off x="-7051" y="2272029"/>
            <a:ext cx="2259695" cy="2868772"/>
            <a:chOff x="1492550" y="2706148"/>
            <a:chExt cx="1619992" cy="1899774"/>
          </a:xfrm>
        </p:grpSpPr>
        <p:sp>
          <p:nvSpPr>
            <p:cNvPr id="1100" name="Google Shape;2476;p75">
              <a:extLst>
                <a:ext uri="{FF2B5EF4-FFF2-40B4-BE49-F238E27FC236}">
                  <a16:creationId xmlns:a16="http://schemas.microsoft.com/office/drawing/2014/main" id="{1A8B0ACC-8628-F158-484D-8122FB67C569}"/>
                </a:ext>
              </a:extLst>
            </p:cNvPr>
            <p:cNvSpPr/>
            <p:nvPr/>
          </p:nvSpPr>
          <p:spPr>
            <a:xfrm>
              <a:off x="1985125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2" y="1"/>
                  </a:moveTo>
                  <a:cubicBezTo>
                    <a:pt x="2417" y="1"/>
                    <a:pt x="1643" y="754"/>
                    <a:pt x="1631" y="1704"/>
                  </a:cubicBezTo>
                  <a:cubicBezTo>
                    <a:pt x="1631" y="1823"/>
                    <a:pt x="1643" y="1942"/>
                    <a:pt x="1667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22" y="6050"/>
                    <a:pt x="1870" y="6050"/>
                  </a:cubicBezTo>
                  <a:cubicBezTo>
                    <a:pt x="2036" y="6609"/>
                    <a:pt x="2798" y="6871"/>
                    <a:pt x="3572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49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35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71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78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59" y="1871"/>
                  </a:cubicBezTo>
                  <a:cubicBezTo>
                    <a:pt x="8025" y="740"/>
                    <a:pt x="7132" y="180"/>
                    <a:pt x="6323" y="180"/>
                  </a:cubicBezTo>
                  <a:cubicBezTo>
                    <a:pt x="6311" y="180"/>
                    <a:pt x="6300" y="180"/>
                    <a:pt x="6289" y="180"/>
                  </a:cubicBezTo>
                  <a:cubicBezTo>
                    <a:pt x="5766" y="180"/>
                    <a:pt x="5281" y="451"/>
                    <a:pt x="5001" y="882"/>
                  </a:cubicBezTo>
                  <a:cubicBezTo>
                    <a:pt x="4584" y="394"/>
                    <a:pt x="4168" y="1"/>
                    <a:pt x="3406" y="1"/>
                  </a:cubicBezTo>
                  <a:cubicBezTo>
                    <a:pt x="3391" y="1"/>
                    <a:pt x="3376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477;p75">
              <a:extLst>
                <a:ext uri="{FF2B5EF4-FFF2-40B4-BE49-F238E27FC236}">
                  <a16:creationId xmlns:a16="http://schemas.microsoft.com/office/drawing/2014/main" id="{5F3CFC60-A200-AFCB-08EC-D9D263473FA1}"/>
                </a:ext>
              </a:extLst>
            </p:cNvPr>
            <p:cNvSpPr/>
            <p:nvPr/>
          </p:nvSpPr>
          <p:spPr>
            <a:xfrm>
              <a:off x="1747464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1" y="1"/>
                  </a:moveTo>
                  <a:cubicBezTo>
                    <a:pt x="2417" y="1"/>
                    <a:pt x="1643" y="754"/>
                    <a:pt x="1643" y="1704"/>
                  </a:cubicBezTo>
                  <a:cubicBezTo>
                    <a:pt x="1643" y="1823"/>
                    <a:pt x="1655" y="1942"/>
                    <a:pt x="1679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34" y="6050"/>
                    <a:pt x="1869" y="6050"/>
                  </a:cubicBezTo>
                  <a:cubicBezTo>
                    <a:pt x="2048" y="6609"/>
                    <a:pt x="2798" y="6871"/>
                    <a:pt x="3584" y="6871"/>
                  </a:cubicBezTo>
                  <a:cubicBezTo>
                    <a:pt x="4001" y="6871"/>
                    <a:pt x="4417" y="6788"/>
                    <a:pt x="4798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68" y="7598"/>
                    <a:pt x="7406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30" y="8610"/>
                    <a:pt x="9073" y="8574"/>
                  </a:cubicBezTo>
                  <a:lnTo>
                    <a:pt x="9073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56" y="10788"/>
                  </a:lnTo>
                  <a:cubicBezTo>
                    <a:pt x="10656" y="11455"/>
                    <a:pt x="11049" y="11967"/>
                    <a:pt x="11918" y="12003"/>
                  </a:cubicBezTo>
                  <a:cubicBezTo>
                    <a:pt x="11883" y="12158"/>
                    <a:pt x="11871" y="12324"/>
                    <a:pt x="11871" y="12479"/>
                  </a:cubicBezTo>
                  <a:cubicBezTo>
                    <a:pt x="11859" y="12979"/>
                    <a:pt x="12037" y="13479"/>
                    <a:pt x="12395" y="13836"/>
                  </a:cubicBezTo>
                  <a:lnTo>
                    <a:pt x="12740" y="12836"/>
                  </a:lnTo>
                  <a:cubicBezTo>
                    <a:pt x="13145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83" y="5133"/>
                  </a:cubicBezTo>
                  <a:cubicBezTo>
                    <a:pt x="11240" y="5133"/>
                    <a:pt x="11109" y="5157"/>
                    <a:pt x="10990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8" y="1585"/>
                  </a:cubicBezTo>
                  <a:cubicBezTo>
                    <a:pt x="8835" y="1597"/>
                    <a:pt x="8573" y="1692"/>
                    <a:pt x="8370" y="1871"/>
                  </a:cubicBezTo>
                  <a:cubicBezTo>
                    <a:pt x="8025" y="740"/>
                    <a:pt x="7144" y="180"/>
                    <a:pt x="6322" y="180"/>
                  </a:cubicBezTo>
                  <a:cubicBezTo>
                    <a:pt x="6311" y="180"/>
                    <a:pt x="6301" y="180"/>
                    <a:pt x="6290" y="180"/>
                  </a:cubicBezTo>
                  <a:cubicBezTo>
                    <a:pt x="5778" y="180"/>
                    <a:pt x="5292" y="451"/>
                    <a:pt x="5001" y="882"/>
                  </a:cubicBezTo>
                  <a:cubicBezTo>
                    <a:pt x="4584" y="394"/>
                    <a:pt x="4167" y="1"/>
                    <a:pt x="3405" y="1"/>
                  </a:cubicBezTo>
                  <a:cubicBezTo>
                    <a:pt x="3391" y="1"/>
                    <a:pt x="3376" y="1"/>
                    <a:pt x="3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478;p75">
              <a:extLst>
                <a:ext uri="{FF2B5EF4-FFF2-40B4-BE49-F238E27FC236}">
                  <a16:creationId xmlns:a16="http://schemas.microsoft.com/office/drawing/2014/main" id="{FD51A833-5BCD-D500-89FC-2051D8FC8AF7}"/>
                </a:ext>
              </a:extLst>
            </p:cNvPr>
            <p:cNvSpPr/>
            <p:nvPr/>
          </p:nvSpPr>
          <p:spPr>
            <a:xfrm>
              <a:off x="1492550" y="3877324"/>
              <a:ext cx="210887" cy="217829"/>
            </a:xfrm>
            <a:custGeom>
              <a:avLst/>
              <a:gdLst/>
              <a:ahLst/>
              <a:cxnLst/>
              <a:rect l="l" t="t" r="r" b="b"/>
              <a:pathLst>
                <a:path w="13396" h="13837" extrusionOk="0">
                  <a:moveTo>
                    <a:pt x="3362" y="1"/>
                  </a:moveTo>
                  <a:cubicBezTo>
                    <a:pt x="2417" y="1"/>
                    <a:pt x="1644" y="754"/>
                    <a:pt x="1632" y="1704"/>
                  </a:cubicBezTo>
                  <a:cubicBezTo>
                    <a:pt x="1632" y="1823"/>
                    <a:pt x="1644" y="1942"/>
                    <a:pt x="1668" y="2061"/>
                  </a:cubicBezTo>
                  <a:cubicBezTo>
                    <a:pt x="715" y="2287"/>
                    <a:pt x="1" y="2752"/>
                    <a:pt x="1" y="3954"/>
                  </a:cubicBezTo>
                  <a:cubicBezTo>
                    <a:pt x="1" y="5038"/>
                    <a:pt x="822" y="6050"/>
                    <a:pt x="1870" y="6050"/>
                  </a:cubicBezTo>
                  <a:cubicBezTo>
                    <a:pt x="2037" y="6609"/>
                    <a:pt x="2799" y="6871"/>
                    <a:pt x="3573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7" y="7264"/>
                    <a:pt x="5870" y="7633"/>
                    <a:pt x="6668" y="7633"/>
                  </a:cubicBezTo>
                  <a:cubicBezTo>
                    <a:pt x="6906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8" y="8635"/>
                    <a:pt x="8599" y="8635"/>
                    <a:pt x="8621" y="8633"/>
                  </a:cubicBezTo>
                  <a:cubicBezTo>
                    <a:pt x="8776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8" y="8824"/>
                    <a:pt x="9038" y="8955"/>
                  </a:cubicBezTo>
                  <a:cubicBezTo>
                    <a:pt x="9038" y="9895"/>
                    <a:pt x="9621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50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60" y="10884"/>
                    <a:pt x="13395" y="9860"/>
                  </a:cubicBezTo>
                  <a:cubicBezTo>
                    <a:pt x="13395" y="9038"/>
                    <a:pt x="13157" y="8383"/>
                    <a:pt x="12455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4" y="7383"/>
                    <a:pt x="12324" y="6859"/>
                  </a:cubicBezTo>
                  <a:cubicBezTo>
                    <a:pt x="12324" y="5943"/>
                    <a:pt x="12086" y="5133"/>
                    <a:pt x="11383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71" y="1871"/>
                  </a:cubicBezTo>
                  <a:cubicBezTo>
                    <a:pt x="8026" y="740"/>
                    <a:pt x="7144" y="180"/>
                    <a:pt x="6323" y="180"/>
                  </a:cubicBezTo>
                  <a:cubicBezTo>
                    <a:pt x="6312" y="180"/>
                    <a:pt x="6301" y="180"/>
                    <a:pt x="6290" y="180"/>
                  </a:cubicBezTo>
                  <a:cubicBezTo>
                    <a:pt x="5778" y="180"/>
                    <a:pt x="5293" y="451"/>
                    <a:pt x="5001" y="882"/>
                  </a:cubicBezTo>
                  <a:cubicBezTo>
                    <a:pt x="4585" y="394"/>
                    <a:pt x="4168" y="1"/>
                    <a:pt x="3406" y="1"/>
                  </a:cubicBezTo>
                  <a:cubicBezTo>
                    <a:pt x="3391" y="1"/>
                    <a:pt x="3377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479;p75">
              <a:extLst>
                <a:ext uri="{FF2B5EF4-FFF2-40B4-BE49-F238E27FC236}">
                  <a16:creationId xmlns:a16="http://schemas.microsoft.com/office/drawing/2014/main" id="{743FF4EA-293F-4B93-BE9F-3FB9DFC7FF9E}"/>
                </a:ext>
              </a:extLst>
            </p:cNvPr>
            <p:cNvSpPr/>
            <p:nvPr/>
          </p:nvSpPr>
          <p:spPr>
            <a:xfrm>
              <a:off x="1662551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480;p75">
              <a:extLst>
                <a:ext uri="{FF2B5EF4-FFF2-40B4-BE49-F238E27FC236}">
                  <a16:creationId xmlns:a16="http://schemas.microsoft.com/office/drawing/2014/main" id="{00AAB7F6-59B1-0DA7-126D-8DBFCEF1686E}"/>
                </a:ext>
              </a:extLst>
            </p:cNvPr>
            <p:cNvSpPr/>
            <p:nvPr/>
          </p:nvSpPr>
          <p:spPr>
            <a:xfrm>
              <a:off x="1908460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481;p75">
              <a:extLst>
                <a:ext uri="{FF2B5EF4-FFF2-40B4-BE49-F238E27FC236}">
                  <a16:creationId xmlns:a16="http://schemas.microsoft.com/office/drawing/2014/main" id="{E353C7CA-7752-2A25-F0F6-2B0E8DCA8CCE}"/>
                </a:ext>
              </a:extLst>
            </p:cNvPr>
            <p:cNvSpPr/>
            <p:nvPr/>
          </p:nvSpPr>
          <p:spPr>
            <a:xfrm>
              <a:off x="2154181" y="4070195"/>
              <a:ext cx="55130" cy="148845"/>
            </a:xfrm>
            <a:custGeom>
              <a:avLst/>
              <a:gdLst/>
              <a:ahLst/>
              <a:cxnLst/>
              <a:rect l="l" t="t" r="r" b="b"/>
              <a:pathLst>
                <a:path w="3502" h="9455" extrusionOk="0">
                  <a:moveTo>
                    <a:pt x="525" y="1"/>
                  </a:moveTo>
                  <a:lnTo>
                    <a:pt x="1" y="9454"/>
                  </a:lnTo>
                  <a:lnTo>
                    <a:pt x="3501" y="9454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482;p75">
              <a:extLst>
                <a:ext uri="{FF2B5EF4-FFF2-40B4-BE49-F238E27FC236}">
                  <a16:creationId xmlns:a16="http://schemas.microsoft.com/office/drawing/2014/main" id="{4CB07F4A-FDB9-120D-4A1B-3DAB6311045E}"/>
                </a:ext>
              </a:extLst>
            </p:cNvPr>
            <p:cNvSpPr/>
            <p:nvPr/>
          </p:nvSpPr>
          <p:spPr>
            <a:xfrm>
              <a:off x="2552475" y="2706148"/>
              <a:ext cx="465222" cy="556450"/>
            </a:xfrm>
            <a:custGeom>
              <a:avLst/>
              <a:gdLst/>
              <a:ahLst/>
              <a:cxnLst/>
              <a:rect l="l" t="t" r="r" b="b"/>
              <a:pathLst>
                <a:path w="29552" h="35347" extrusionOk="0">
                  <a:moveTo>
                    <a:pt x="9004" y="0"/>
                  </a:moveTo>
                  <a:cubicBezTo>
                    <a:pt x="6920" y="0"/>
                    <a:pt x="5290" y="1481"/>
                    <a:pt x="5001" y="3367"/>
                  </a:cubicBezTo>
                  <a:cubicBezTo>
                    <a:pt x="4954" y="3641"/>
                    <a:pt x="4942" y="3915"/>
                    <a:pt x="4954" y="4188"/>
                  </a:cubicBezTo>
                  <a:cubicBezTo>
                    <a:pt x="2656" y="4379"/>
                    <a:pt x="834" y="5177"/>
                    <a:pt x="393" y="7975"/>
                  </a:cubicBezTo>
                  <a:cubicBezTo>
                    <a:pt x="1" y="10475"/>
                    <a:pt x="1560" y="13118"/>
                    <a:pt x="3965" y="13499"/>
                  </a:cubicBezTo>
                  <a:cubicBezTo>
                    <a:pt x="4156" y="14833"/>
                    <a:pt x="5811" y="15725"/>
                    <a:pt x="7621" y="16011"/>
                  </a:cubicBezTo>
                  <a:cubicBezTo>
                    <a:pt x="8018" y="16080"/>
                    <a:pt x="8419" y="16114"/>
                    <a:pt x="8821" y="16114"/>
                  </a:cubicBezTo>
                  <a:cubicBezTo>
                    <a:pt x="9395" y="16114"/>
                    <a:pt x="9970" y="16044"/>
                    <a:pt x="10538" y="15904"/>
                  </a:cubicBezTo>
                  <a:cubicBezTo>
                    <a:pt x="10978" y="17488"/>
                    <a:pt x="12657" y="18619"/>
                    <a:pt x="14490" y="18916"/>
                  </a:cubicBezTo>
                  <a:cubicBezTo>
                    <a:pt x="14776" y="18958"/>
                    <a:pt x="15068" y="18979"/>
                    <a:pt x="15360" y="18979"/>
                  </a:cubicBezTo>
                  <a:cubicBezTo>
                    <a:pt x="15651" y="18979"/>
                    <a:pt x="15943" y="18958"/>
                    <a:pt x="16229" y="18916"/>
                  </a:cubicBezTo>
                  <a:lnTo>
                    <a:pt x="16229" y="18916"/>
                  </a:lnTo>
                  <a:cubicBezTo>
                    <a:pt x="16098" y="20464"/>
                    <a:pt x="17050" y="21679"/>
                    <a:pt x="18658" y="21929"/>
                  </a:cubicBezTo>
                  <a:cubicBezTo>
                    <a:pt x="18852" y="21962"/>
                    <a:pt x="19051" y="21977"/>
                    <a:pt x="19251" y="21977"/>
                  </a:cubicBezTo>
                  <a:cubicBezTo>
                    <a:pt x="19405" y="21977"/>
                    <a:pt x="19561" y="21968"/>
                    <a:pt x="19717" y="21952"/>
                  </a:cubicBezTo>
                  <a:lnTo>
                    <a:pt x="19717" y="21952"/>
                  </a:lnTo>
                  <a:cubicBezTo>
                    <a:pt x="19622" y="22238"/>
                    <a:pt x="19551" y="22524"/>
                    <a:pt x="19503" y="22822"/>
                  </a:cubicBezTo>
                  <a:cubicBezTo>
                    <a:pt x="19158" y="25012"/>
                    <a:pt x="20194" y="27286"/>
                    <a:pt x="22503" y="27644"/>
                  </a:cubicBezTo>
                  <a:lnTo>
                    <a:pt x="22575" y="27656"/>
                  </a:lnTo>
                  <a:cubicBezTo>
                    <a:pt x="22337" y="29191"/>
                    <a:pt x="23063" y="30525"/>
                    <a:pt x="25039" y="30930"/>
                  </a:cubicBezTo>
                  <a:cubicBezTo>
                    <a:pt x="24920" y="31275"/>
                    <a:pt x="24825" y="31644"/>
                    <a:pt x="24766" y="32001"/>
                  </a:cubicBezTo>
                  <a:cubicBezTo>
                    <a:pt x="24587" y="33156"/>
                    <a:pt x="24754" y="34347"/>
                    <a:pt x="25492" y="35347"/>
                  </a:cubicBezTo>
                  <a:lnTo>
                    <a:pt x="26647" y="33144"/>
                  </a:lnTo>
                  <a:cubicBezTo>
                    <a:pt x="27468" y="31966"/>
                    <a:pt x="28873" y="28989"/>
                    <a:pt x="29254" y="26524"/>
                  </a:cubicBezTo>
                  <a:cubicBezTo>
                    <a:pt x="29552" y="24619"/>
                    <a:pt x="29254" y="23012"/>
                    <a:pt x="27623" y="22762"/>
                  </a:cubicBezTo>
                  <a:cubicBezTo>
                    <a:pt x="27470" y="22734"/>
                    <a:pt x="27316" y="22723"/>
                    <a:pt x="27163" y="22723"/>
                  </a:cubicBezTo>
                  <a:cubicBezTo>
                    <a:pt x="27054" y="22723"/>
                    <a:pt x="26946" y="22728"/>
                    <a:pt x="26837" y="22738"/>
                  </a:cubicBezTo>
                  <a:cubicBezTo>
                    <a:pt x="27325" y="21595"/>
                    <a:pt x="27683" y="20393"/>
                    <a:pt x="27885" y="19178"/>
                  </a:cubicBezTo>
                  <a:cubicBezTo>
                    <a:pt x="28218" y="17059"/>
                    <a:pt x="27945" y="15083"/>
                    <a:pt x="26313" y="14833"/>
                  </a:cubicBezTo>
                  <a:cubicBezTo>
                    <a:pt x="26184" y="14813"/>
                    <a:pt x="26053" y="14803"/>
                    <a:pt x="25921" y="14803"/>
                  </a:cubicBezTo>
                  <a:cubicBezTo>
                    <a:pt x="25737" y="14803"/>
                    <a:pt x="25553" y="14822"/>
                    <a:pt x="25373" y="14856"/>
                  </a:cubicBezTo>
                  <a:cubicBezTo>
                    <a:pt x="25420" y="14642"/>
                    <a:pt x="25468" y="14416"/>
                    <a:pt x="25504" y="14190"/>
                  </a:cubicBezTo>
                  <a:cubicBezTo>
                    <a:pt x="26028" y="10820"/>
                    <a:pt x="24897" y="6189"/>
                    <a:pt x="22360" y="5784"/>
                  </a:cubicBezTo>
                  <a:cubicBezTo>
                    <a:pt x="22247" y="5767"/>
                    <a:pt x="22132" y="5758"/>
                    <a:pt x="22015" y="5758"/>
                  </a:cubicBezTo>
                  <a:cubicBezTo>
                    <a:pt x="21552" y="5758"/>
                    <a:pt x="21056" y="5892"/>
                    <a:pt x="20515" y="6177"/>
                  </a:cubicBezTo>
                  <a:cubicBezTo>
                    <a:pt x="20134" y="3450"/>
                    <a:pt x="18277" y="1831"/>
                    <a:pt x="16407" y="1533"/>
                  </a:cubicBezTo>
                  <a:cubicBezTo>
                    <a:pt x="16199" y="1497"/>
                    <a:pt x="15990" y="1479"/>
                    <a:pt x="15782" y="1479"/>
                  </a:cubicBezTo>
                  <a:cubicBezTo>
                    <a:pt x="14765" y="1479"/>
                    <a:pt x="13779" y="1905"/>
                    <a:pt x="13097" y="2676"/>
                  </a:cubicBezTo>
                  <a:cubicBezTo>
                    <a:pt x="12300" y="1390"/>
                    <a:pt x="11478" y="331"/>
                    <a:pt x="9716" y="57"/>
                  </a:cubicBezTo>
                  <a:cubicBezTo>
                    <a:pt x="9474" y="19"/>
                    <a:pt x="9236" y="0"/>
                    <a:pt x="9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483;p75">
              <a:extLst>
                <a:ext uri="{FF2B5EF4-FFF2-40B4-BE49-F238E27FC236}">
                  <a16:creationId xmlns:a16="http://schemas.microsoft.com/office/drawing/2014/main" id="{8336F4A9-81D5-7C71-4F45-B288C0869099}"/>
                </a:ext>
              </a:extLst>
            </p:cNvPr>
            <p:cNvSpPr/>
            <p:nvPr/>
          </p:nvSpPr>
          <p:spPr>
            <a:xfrm>
              <a:off x="2778329" y="3214411"/>
              <a:ext cx="334213" cy="1391511"/>
            </a:xfrm>
            <a:custGeom>
              <a:avLst/>
              <a:gdLst/>
              <a:ahLst/>
              <a:cxnLst/>
              <a:rect l="l" t="t" r="r" b="b"/>
              <a:pathLst>
                <a:path w="21230" h="88392" extrusionOk="0">
                  <a:moveTo>
                    <a:pt x="5287" y="0"/>
                  </a:moveTo>
                  <a:lnTo>
                    <a:pt x="4906" y="6608"/>
                  </a:lnTo>
                  <a:lnTo>
                    <a:pt x="4632" y="10942"/>
                  </a:lnTo>
                  <a:lnTo>
                    <a:pt x="4299" y="16704"/>
                  </a:lnTo>
                  <a:lnTo>
                    <a:pt x="4037" y="21062"/>
                  </a:lnTo>
                  <a:lnTo>
                    <a:pt x="3692" y="26825"/>
                  </a:lnTo>
                  <a:lnTo>
                    <a:pt x="3430" y="31159"/>
                  </a:lnTo>
                  <a:lnTo>
                    <a:pt x="3084" y="36945"/>
                  </a:lnTo>
                  <a:lnTo>
                    <a:pt x="2822" y="41267"/>
                  </a:lnTo>
                  <a:lnTo>
                    <a:pt x="2477" y="47042"/>
                  </a:lnTo>
                  <a:lnTo>
                    <a:pt x="2215" y="51387"/>
                  </a:lnTo>
                  <a:lnTo>
                    <a:pt x="1870" y="57162"/>
                  </a:lnTo>
                  <a:lnTo>
                    <a:pt x="1608" y="61496"/>
                  </a:lnTo>
                  <a:lnTo>
                    <a:pt x="1263" y="67258"/>
                  </a:lnTo>
                  <a:lnTo>
                    <a:pt x="1013" y="71604"/>
                  </a:lnTo>
                  <a:lnTo>
                    <a:pt x="655" y="77379"/>
                  </a:lnTo>
                  <a:lnTo>
                    <a:pt x="405" y="81712"/>
                  </a:lnTo>
                  <a:lnTo>
                    <a:pt x="1" y="88392"/>
                  </a:lnTo>
                  <a:lnTo>
                    <a:pt x="21229" y="88392"/>
                  </a:lnTo>
                  <a:lnTo>
                    <a:pt x="20837" y="81712"/>
                  </a:lnTo>
                  <a:lnTo>
                    <a:pt x="20575" y="77379"/>
                  </a:lnTo>
                  <a:lnTo>
                    <a:pt x="20229" y="71604"/>
                  </a:lnTo>
                  <a:lnTo>
                    <a:pt x="19967" y="67258"/>
                  </a:lnTo>
                  <a:lnTo>
                    <a:pt x="19634" y="61496"/>
                  </a:lnTo>
                  <a:lnTo>
                    <a:pt x="19360" y="57162"/>
                  </a:lnTo>
                  <a:lnTo>
                    <a:pt x="19027" y="51387"/>
                  </a:lnTo>
                  <a:lnTo>
                    <a:pt x="18765" y="47042"/>
                  </a:lnTo>
                  <a:lnTo>
                    <a:pt x="18420" y="41267"/>
                  </a:lnTo>
                  <a:lnTo>
                    <a:pt x="18158" y="36945"/>
                  </a:lnTo>
                  <a:lnTo>
                    <a:pt x="17812" y="31159"/>
                  </a:lnTo>
                  <a:lnTo>
                    <a:pt x="17550" y="26825"/>
                  </a:lnTo>
                  <a:lnTo>
                    <a:pt x="17205" y="21062"/>
                  </a:lnTo>
                  <a:lnTo>
                    <a:pt x="16943" y="16704"/>
                  </a:lnTo>
                  <a:lnTo>
                    <a:pt x="16598" y="10942"/>
                  </a:lnTo>
                  <a:lnTo>
                    <a:pt x="16336" y="6608"/>
                  </a:lnTo>
                  <a:lnTo>
                    <a:pt x="159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484;p75">
              <a:extLst>
                <a:ext uri="{FF2B5EF4-FFF2-40B4-BE49-F238E27FC236}">
                  <a16:creationId xmlns:a16="http://schemas.microsoft.com/office/drawing/2014/main" id="{8ED4B01F-0A1C-AB20-24EA-161F820AA352}"/>
                </a:ext>
              </a:extLst>
            </p:cNvPr>
            <p:cNvSpPr/>
            <p:nvPr/>
          </p:nvSpPr>
          <p:spPr>
            <a:xfrm>
              <a:off x="2851247" y="3318434"/>
              <a:ext cx="188375" cy="68228"/>
            </a:xfrm>
            <a:custGeom>
              <a:avLst/>
              <a:gdLst/>
              <a:ahLst/>
              <a:cxnLst/>
              <a:rect l="l" t="t" r="r" b="b"/>
              <a:pathLst>
                <a:path w="11966" h="4334" extrusionOk="0">
                  <a:moveTo>
                    <a:pt x="274" y="0"/>
                  </a:moveTo>
                  <a:lnTo>
                    <a:pt x="0" y="4334"/>
                  </a:lnTo>
                  <a:lnTo>
                    <a:pt x="11966" y="433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485;p75">
              <a:extLst>
                <a:ext uri="{FF2B5EF4-FFF2-40B4-BE49-F238E27FC236}">
                  <a16:creationId xmlns:a16="http://schemas.microsoft.com/office/drawing/2014/main" id="{BDC484FF-B18A-6845-3143-9597A1989668}"/>
                </a:ext>
              </a:extLst>
            </p:cNvPr>
            <p:cNvSpPr/>
            <p:nvPr/>
          </p:nvSpPr>
          <p:spPr>
            <a:xfrm>
              <a:off x="2841865" y="3477366"/>
              <a:ext cx="207329" cy="68622"/>
            </a:xfrm>
            <a:custGeom>
              <a:avLst/>
              <a:gdLst/>
              <a:ahLst/>
              <a:cxnLst/>
              <a:rect l="l" t="t" r="r" b="b"/>
              <a:pathLst>
                <a:path w="13170" h="4359" extrusionOk="0">
                  <a:moveTo>
                    <a:pt x="263" y="0"/>
                  </a:moveTo>
                  <a:lnTo>
                    <a:pt x="1" y="4358"/>
                  </a:lnTo>
                  <a:lnTo>
                    <a:pt x="13169" y="4358"/>
                  </a:lnTo>
                  <a:lnTo>
                    <a:pt x="12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486;p75">
              <a:extLst>
                <a:ext uri="{FF2B5EF4-FFF2-40B4-BE49-F238E27FC236}">
                  <a16:creationId xmlns:a16="http://schemas.microsoft.com/office/drawing/2014/main" id="{5A4FD49D-1FB4-BD37-ED9E-72DA2A79F346}"/>
                </a:ext>
              </a:extLst>
            </p:cNvPr>
            <p:cNvSpPr/>
            <p:nvPr/>
          </p:nvSpPr>
          <p:spPr>
            <a:xfrm>
              <a:off x="2832309" y="3636675"/>
              <a:ext cx="226440" cy="68244"/>
            </a:xfrm>
            <a:custGeom>
              <a:avLst/>
              <a:gdLst/>
              <a:ahLst/>
              <a:cxnLst/>
              <a:rect l="l" t="t" r="r" b="b"/>
              <a:pathLst>
                <a:path w="14384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4383" y="4335"/>
                  </a:lnTo>
                  <a:lnTo>
                    <a:pt x="141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487;p75">
              <a:extLst>
                <a:ext uri="{FF2B5EF4-FFF2-40B4-BE49-F238E27FC236}">
                  <a16:creationId xmlns:a16="http://schemas.microsoft.com/office/drawing/2014/main" id="{26C68A2B-DFF4-E6EA-D612-324FF3DADC56}"/>
                </a:ext>
              </a:extLst>
            </p:cNvPr>
            <p:cNvSpPr/>
            <p:nvPr/>
          </p:nvSpPr>
          <p:spPr>
            <a:xfrm>
              <a:off x="2822754" y="3796001"/>
              <a:ext cx="245552" cy="68055"/>
            </a:xfrm>
            <a:custGeom>
              <a:avLst/>
              <a:gdLst/>
              <a:ahLst/>
              <a:cxnLst/>
              <a:rect l="l" t="t" r="r" b="b"/>
              <a:pathLst>
                <a:path w="15598" h="4323" extrusionOk="0">
                  <a:moveTo>
                    <a:pt x="262" y="0"/>
                  </a:moveTo>
                  <a:lnTo>
                    <a:pt x="0" y="4322"/>
                  </a:lnTo>
                  <a:lnTo>
                    <a:pt x="15598" y="4322"/>
                  </a:lnTo>
                  <a:lnTo>
                    <a:pt x="153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488;p75">
              <a:extLst>
                <a:ext uri="{FF2B5EF4-FFF2-40B4-BE49-F238E27FC236}">
                  <a16:creationId xmlns:a16="http://schemas.microsoft.com/office/drawing/2014/main" id="{ABDB3982-09FE-83AF-FE6C-2272C3C56AAC}"/>
                </a:ext>
              </a:extLst>
            </p:cNvPr>
            <p:cNvSpPr/>
            <p:nvPr/>
          </p:nvSpPr>
          <p:spPr>
            <a:xfrm>
              <a:off x="2813198" y="3954932"/>
              <a:ext cx="264663" cy="68433"/>
            </a:xfrm>
            <a:custGeom>
              <a:avLst/>
              <a:gdLst/>
              <a:ahLst/>
              <a:cxnLst/>
              <a:rect l="l" t="t" r="r" b="b"/>
              <a:pathLst>
                <a:path w="16812" h="4347" extrusionOk="0">
                  <a:moveTo>
                    <a:pt x="262" y="1"/>
                  </a:moveTo>
                  <a:lnTo>
                    <a:pt x="0" y="4346"/>
                  </a:lnTo>
                  <a:lnTo>
                    <a:pt x="16812" y="4346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489;p75">
              <a:extLst>
                <a:ext uri="{FF2B5EF4-FFF2-40B4-BE49-F238E27FC236}">
                  <a16:creationId xmlns:a16="http://schemas.microsoft.com/office/drawing/2014/main" id="{C97F14ED-51B7-8B4C-0D16-AC20CDE7D9DA}"/>
                </a:ext>
              </a:extLst>
            </p:cNvPr>
            <p:cNvSpPr/>
            <p:nvPr/>
          </p:nvSpPr>
          <p:spPr>
            <a:xfrm>
              <a:off x="2803627" y="4114242"/>
              <a:ext cx="283790" cy="68244"/>
            </a:xfrm>
            <a:custGeom>
              <a:avLst/>
              <a:gdLst/>
              <a:ahLst/>
              <a:cxnLst/>
              <a:rect l="l" t="t" r="r" b="b"/>
              <a:pathLst>
                <a:path w="18027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8027" y="4335"/>
                  </a:lnTo>
                  <a:lnTo>
                    <a:pt x="17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490;p75">
              <a:extLst>
                <a:ext uri="{FF2B5EF4-FFF2-40B4-BE49-F238E27FC236}">
                  <a16:creationId xmlns:a16="http://schemas.microsoft.com/office/drawing/2014/main" id="{E8DBE063-41F6-8E41-93BF-FB76CD2A5E4F}"/>
                </a:ext>
              </a:extLst>
            </p:cNvPr>
            <p:cNvSpPr/>
            <p:nvPr/>
          </p:nvSpPr>
          <p:spPr>
            <a:xfrm>
              <a:off x="2794260" y="4273189"/>
              <a:ext cx="302539" cy="68433"/>
            </a:xfrm>
            <a:custGeom>
              <a:avLst/>
              <a:gdLst/>
              <a:ahLst/>
              <a:cxnLst/>
              <a:rect l="l" t="t" r="r" b="b"/>
              <a:pathLst>
                <a:path w="19218" h="4347" extrusionOk="0">
                  <a:moveTo>
                    <a:pt x="251" y="0"/>
                  </a:moveTo>
                  <a:lnTo>
                    <a:pt x="1" y="4346"/>
                  </a:lnTo>
                  <a:lnTo>
                    <a:pt x="19217" y="4346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491;p75">
              <a:extLst>
                <a:ext uri="{FF2B5EF4-FFF2-40B4-BE49-F238E27FC236}">
                  <a16:creationId xmlns:a16="http://schemas.microsoft.com/office/drawing/2014/main" id="{946EFF9E-0BFE-5E71-F605-F2AA1AD4D7B5}"/>
                </a:ext>
              </a:extLst>
            </p:cNvPr>
            <p:cNvSpPr/>
            <p:nvPr/>
          </p:nvSpPr>
          <p:spPr>
            <a:xfrm>
              <a:off x="2784705" y="4432499"/>
              <a:ext cx="321651" cy="68244"/>
            </a:xfrm>
            <a:custGeom>
              <a:avLst/>
              <a:gdLst/>
              <a:ahLst/>
              <a:cxnLst/>
              <a:rect l="l" t="t" r="r" b="b"/>
              <a:pathLst>
                <a:path w="20432" h="4335" extrusionOk="0">
                  <a:moveTo>
                    <a:pt x="250" y="1"/>
                  </a:moveTo>
                  <a:lnTo>
                    <a:pt x="0" y="4334"/>
                  </a:lnTo>
                  <a:lnTo>
                    <a:pt x="20432" y="4334"/>
                  </a:lnTo>
                  <a:lnTo>
                    <a:pt x="201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492;p75">
              <a:extLst>
                <a:ext uri="{FF2B5EF4-FFF2-40B4-BE49-F238E27FC236}">
                  <a16:creationId xmlns:a16="http://schemas.microsoft.com/office/drawing/2014/main" id="{9A0707FE-740D-DEE8-ECD4-9F7A24B12CD9}"/>
                </a:ext>
              </a:extLst>
            </p:cNvPr>
            <p:cNvSpPr/>
            <p:nvPr/>
          </p:nvSpPr>
          <p:spPr>
            <a:xfrm>
              <a:off x="2229901" y="3751766"/>
              <a:ext cx="706272" cy="246118"/>
            </a:xfrm>
            <a:custGeom>
              <a:avLst/>
              <a:gdLst/>
              <a:ahLst/>
              <a:cxnLst/>
              <a:rect l="l" t="t" r="r" b="b"/>
              <a:pathLst>
                <a:path w="44864" h="15634" extrusionOk="0">
                  <a:moveTo>
                    <a:pt x="22432" y="0"/>
                  </a:moveTo>
                  <a:lnTo>
                    <a:pt x="1" y="12502"/>
                  </a:lnTo>
                  <a:lnTo>
                    <a:pt x="1" y="15633"/>
                  </a:lnTo>
                  <a:lnTo>
                    <a:pt x="22432" y="3143"/>
                  </a:lnTo>
                  <a:lnTo>
                    <a:pt x="44864" y="15633"/>
                  </a:lnTo>
                  <a:lnTo>
                    <a:pt x="44864" y="12502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493;p75">
              <a:extLst>
                <a:ext uri="{FF2B5EF4-FFF2-40B4-BE49-F238E27FC236}">
                  <a16:creationId xmlns:a16="http://schemas.microsoft.com/office/drawing/2014/main" id="{00BAB228-0F9A-77A5-ED6D-42BD04028711}"/>
                </a:ext>
              </a:extLst>
            </p:cNvPr>
            <p:cNvSpPr/>
            <p:nvPr/>
          </p:nvSpPr>
          <p:spPr>
            <a:xfrm>
              <a:off x="2229901" y="3801243"/>
              <a:ext cx="706272" cy="779931"/>
            </a:xfrm>
            <a:custGeom>
              <a:avLst/>
              <a:gdLst/>
              <a:ahLst/>
              <a:cxnLst/>
              <a:rect l="l" t="t" r="r" b="b"/>
              <a:pathLst>
                <a:path w="44864" h="49543" extrusionOk="0">
                  <a:moveTo>
                    <a:pt x="22432" y="0"/>
                  </a:moveTo>
                  <a:lnTo>
                    <a:pt x="1" y="12490"/>
                  </a:lnTo>
                  <a:lnTo>
                    <a:pt x="1" y="49542"/>
                  </a:lnTo>
                  <a:lnTo>
                    <a:pt x="44864" y="49542"/>
                  </a:lnTo>
                  <a:lnTo>
                    <a:pt x="44864" y="12490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494;p75">
              <a:extLst>
                <a:ext uri="{FF2B5EF4-FFF2-40B4-BE49-F238E27FC236}">
                  <a16:creationId xmlns:a16="http://schemas.microsoft.com/office/drawing/2014/main" id="{173A57E8-4144-0538-0D78-BFDB150BAF11}"/>
                </a:ext>
              </a:extLst>
            </p:cNvPr>
            <p:cNvSpPr/>
            <p:nvPr/>
          </p:nvSpPr>
          <p:spPr>
            <a:xfrm>
              <a:off x="2475622" y="4384328"/>
              <a:ext cx="214633" cy="196828"/>
            </a:xfrm>
            <a:custGeom>
              <a:avLst/>
              <a:gdLst/>
              <a:ahLst/>
              <a:cxnLst/>
              <a:rect l="l" t="t" r="r" b="b"/>
              <a:pathLst>
                <a:path w="13634" h="12503" extrusionOk="0">
                  <a:moveTo>
                    <a:pt x="1" y="1"/>
                  </a:moveTo>
                  <a:lnTo>
                    <a:pt x="1" y="12502"/>
                  </a:lnTo>
                  <a:lnTo>
                    <a:pt x="13634" y="12502"/>
                  </a:lnTo>
                  <a:lnTo>
                    <a:pt x="1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495;p75">
              <a:extLst>
                <a:ext uri="{FF2B5EF4-FFF2-40B4-BE49-F238E27FC236}">
                  <a16:creationId xmlns:a16="http://schemas.microsoft.com/office/drawing/2014/main" id="{F72C5F6A-58C1-523F-39B6-AEF9B7F04F56}"/>
                </a:ext>
              </a:extLst>
            </p:cNvPr>
            <p:cNvSpPr/>
            <p:nvPr/>
          </p:nvSpPr>
          <p:spPr>
            <a:xfrm>
              <a:off x="1508104" y="4126426"/>
              <a:ext cx="762693" cy="479469"/>
            </a:xfrm>
            <a:custGeom>
              <a:avLst/>
              <a:gdLst/>
              <a:ahLst/>
              <a:cxnLst/>
              <a:rect l="l" t="t" r="r" b="b"/>
              <a:pathLst>
                <a:path w="48448" h="30457" extrusionOk="0">
                  <a:moveTo>
                    <a:pt x="16289" y="1"/>
                  </a:moveTo>
                  <a:lnTo>
                    <a:pt x="1" y="6525"/>
                  </a:lnTo>
                  <a:lnTo>
                    <a:pt x="1" y="30457"/>
                  </a:lnTo>
                  <a:lnTo>
                    <a:pt x="48447" y="30457"/>
                  </a:lnTo>
                  <a:lnTo>
                    <a:pt x="48447" y="6525"/>
                  </a:lnTo>
                  <a:lnTo>
                    <a:pt x="45852" y="6525"/>
                  </a:lnTo>
                  <a:lnTo>
                    <a:pt x="45852" y="1"/>
                  </a:lnTo>
                  <a:lnTo>
                    <a:pt x="31064" y="5930"/>
                  </a:lnTo>
                  <a:lnTo>
                    <a:pt x="31064" y="1"/>
                  </a:lnTo>
                  <a:lnTo>
                    <a:pt x="16289" y="5930"/>
                  </a:lnTo>
                  <a:lnTo>
                    <a:pt x="16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496;p75">
              <a:extLst>
                <a:ext uri="{FF2B5EF4-FFF2-40B4-BE49-F238E27FC236}">
                  <a16:creationId xmlns:a16="http://schemas.microsoft.com/office/drawing/2014/main" id="{414EAF9C-5628-6CC0-0156-773FF201B008}"/>
                </a:ext>
              </a:extLst>
            </p:cNvPr>
            <p:cNvSpPr/>
            <p:nvPr/>
          </p:nvSpPr>
          <p:spPr>
            <a:xfrm>
              <a:off x="1508104" y="4581135"/>
              <a:ext cx="1428081" cy="24747"/>
            </a:xfrm>
            <a:custGeom>
              <a:avLst/>
              <a:gdLst/>
              <a:ahLst/>
              <a:cxnLst/>
              <a:rect l="l" t="t" r="r" b="b"/>
              <a:pathLst>
                <a:path w="90715" h="1572" extrusionOk="0">
                  <a:moveTo>
                    <a:pt x="1" y="0"/>
                  </a:moveTo>
                  <a:lnTo>
                    <a:pt x="1" y="1572"/>
                  </a:lnTo>
                  <a:lnTo>
                    <a:pt x="90715" y="1572"/>
                  </a:lnTo>
                  <a:lnTo>
                    <a:pt x="90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497;p75">
              <a:extLst>
                <a:ext uri="{FF2B5EF4-FFF2-40B4-BE49-F238E27FC236}">
                  <a16:creationId xmlns:a16="http://schemas.microsoft.com/office/drawing/2014/main" id="{FDB12462-C576-7B1D-1925-88CF28A69B65}"/>
                </a:ext>
              </a:extLst>
            </p:cNvPr>
            <p:cNvSpPr/>
            <p:nvPr/>
          </p:nvSpPr>
          <p:spPr>
            <a:xfrm>
              <a:off x="1547664" y="4449925"/>
              <a:ext cx="134394" cy="131229"/>
            </a:xfrm>
            <a:custGeom>
              <a:avLst/>
              <a:gdLst/>
              <a:ahLst/>
              <a:cxnLst/>
              <a:rect l="l" t="t" r="r" b="b"/>
              <a:pathLst>
                <a:path w="8537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498;p75">
              <a:extLst>
                <a:ext uri="{FF2B5EF4-FFF2-40B4-BE49-F238E27FC236}">
                  <a16:creationId xmlns:a16="http://schemas.microsoft.com/office/drawing/2014/main" id="{6ABA9654-6C11-264F-A64F-291426737498}"/>
                </a:ext>
              </a:extLst>
            </p:cNvPr>
            <p:cNvSpPr/>
            <p:nvPr/>
          </p:nvSpPr>
          <p:spPr>
            <a:xfrm>
              <a:off x="1732651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499;p75">
              <a:extLst>
                <a:ext uri="{FF2B5EF4-FFF2-40B4-BE49-F238E27FC236}">
                  <a16:creationId xmlns:a16="http://schemas.microsoft.com/office/drawing/2014/main" id="{7C582049-665A-7B3B-235F-8D633F44A360}"/>
                </a:ext>
              </a:extLst>
            </p:cNvPr>
            <p:cNvSpPr/>
            <p:nvPr/>
          </p:nvSpPr>
          <p:spPr>
            <a:xfrm>
              <a:off x="1917827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8" y="8335"/>
                  </a:lnTo>
                  <a:lnTo>
                    <a:pt x="8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500;p75">
              <a:extLst>
                <a:ext uri="{FF2B5EF4-FFF2-40B4-BE49-F238E27FC236}">
                  <a16:creationId xmlns:a16="http://schemas.microsoft.com/office/drawing/2014/main" id="{EEFF472B-6F1D-61B3-F33A-371CECF90004}"/>
                </a:ext>
              </a:extLst>
            </p:cNvPr>
            <p:cNvSpPr/>
            <p:nvPr/>
          </p:nvSpPr>
          <p:spPr>
            <a:xfrm>
              <a:off x="2102830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501;p75">
              <a:extLst>
                <a:ext uri="{FF2B5EF4-FFF2-40B4-BE49-F238E27FC236}">
                  <a16:creationId xmlns:a16="http://schemas.microsoft.com/office/drawing/2014/main" id="{D746A6DF-2B22-3D66-2D15-FA7AEAF31F5D}"/>
                </a:ext>
              </a:extLst>
            </p:cNvPr>
            <p:cNvSpPr/>
            <p:nvPr/>
          </p:nvSpPr>
          <p:spPr>
            <a:xfrm>
              <a:off x="1547664" y="3990541"/>
              <a:ext cx="1319363" cy="427000"/>
            </a:xfrm>
            <a:custGeom>
              <a:avLst/>
              <a:gdLst/>
              <a:ahLst/>
              <a:cxnLst/>
              <a:rect l="l" t="t" r="r" b="b"/>
              <a:pathLst>
                <a:path w="83809" h="27124" extrusionOk="0">
                  <a:moveTo>
                    <a:pt x="47720" y="1"/>
                  </a:moveTo>
                  <a:lnTo>
                    <a:pt x="47720" y="6585"/>
                  </a:lnTo>
                  <a:lnTo>
                    <a:pt x="52864" y="6585"/>
                  </a:lnTo>
                  <a:lnTo>
                    <a:pt x="52864" y="1"/>
                  </a:lnTo>
                  <a:close/>
                  <a:moveTo>
                    <a:pt x="53912" y="1"/>
                  </a:moveTo>
                  <a:lnTo>
                    <a:pt x="53912" y="6585"/>
                  </a:lnTo>
                  <a:lnTo>
                    <a:pt x="59055" y="6585"/>
                  </a:lnTo>
                  <a:lnTo>
                    <a:pt x="59055" y="1"/>
                  </a:lnTo>
                  <a:close/>
                  <a:moveTo>
                    <a:pt x="60103" y="1"/>
                  </a:moveTo>
                  <a:lnTo>
                    <a:pt x="60103" y="6585"/>
                  </a:lnTo>
                  <a:lnTo>
                    <a:pt x="65258" y="6585"/>
                  </a:lnTo>
                  <a:lnTo>
                    <a:pt x="65246" y="1"/>
                  </a:lnTo>
                  <a:close/>
                  <a:moveTo>
                    <a:pt x="66294" y="1"/>
                  </a:moveTo>
                  <a:lnTo>
                    <a:pt x="66294" y="6585"/>
                  </a:lnTo>
                  <a:lnTo>
                    <a:pt x="71438" y="6585"/>
                  </a:lnTo>
                  <a:lnTo>
                    <a:pt x="71438" y="1"/>
                  </a:lnTo>
                  <a:close/>
                  <a:moveTo>
                    <a:pt x="72473" y="1"/>
                  </a:moveTo>
                  <a:lnTo>
                    <a:pt x="72473" y="6585"/>
                  </a:lnTo>
                  <a:lnTo>
                    <a:pt x="77617" y="6585"/>
                  </a:lnTo>
                  <a:lnTo>
                    <a:pt x="77617" y="1"/>
                  </a:lnTo>
                  <a:close/>
                  <a:moveTo>
                    <a:pt x="78665" y="1"/>
                  </a:moveTo>
                  <a:lnTo>
                    <a:pt x="78665" y="6585"/>
                  </a:lnTo>
                  <a:lnTo>
                    <a:pt x="83808" y="6585"/>
                  </a:lnTo>
                  <a:lnTo>
                    <a:pt x="83808" y="1"/>
                  </a:lnTo>
                  <a:close/>
                  <a:moveTo>
                    <a:pt x="47732" y="7502"/>
                  </a:moveTo>
                  <a:lnTo>
                    <a:pt x="47732" y="14086"/>
                  </a:lnTo>
                  <a:lnTo>
                    <a:pt x="52864" y="14086"/>
                  </a:lnTo>
                  <a:lnTo>
                    <a:pt x="52864" y="7502"/>
                  </a:lnTo>
                  <a:close/>
                  <a:moveTo>
                    <a:pt x="53912" y="7502"/>
                  </a:moveTo>
                  <a:lnTo>
                    <a:pt x="53912" y="14086"/>
                  </a:lnTo>
                  <a:lnTo>
                    <a:pt x="59055" y="14086"/>
                  </a:lnTo>
                  <a:lnTo>
                    <a:pt x="59055" y="7502"/>
                  </a:lnTo>
                  <a:close/>
                  <a:moveTo>
                    <a:pt x="60103" y="7502"/>
                  </a:moveTo>
                  <a:lnTo>
                    <a:pt x="60103" y="14086"/>
                  </a:lnTo>
                  <a:lnTo>
                    <a:pt x="65258" y="14086"/>
                  </a:lnTo>
                  <a:lnTo>
                    <a:pt x="65246" y="7502"/>
                  </a:lnTo>
                  <a:close/>
                  <a:moveTo>
                    <a:pt x="66294" y="7502"/>
                  </a:moveTo>
                  <a:lnTo>
                    <a:pt x="66294" y="14086"/>
                  </a:lnTo>
                  <a:lnTo>
                    <a:pt x="71438" y="14086"/>
                  </a:lnTo>
                  <a:lnTo>
                    <a:pt x="71438" y="7502"/>
                  </a:lnTo>
                  <a:close/>
                  <a:moveTo>
                    <a:pt x="72473" y="7502"/>
                  </a:moveTo>
                  <a:lnTo>
                    <a:pt x="72473" y="14086"/>
                  </a:lnTo>
                  <a:lnTo>
                    <a:pt x="77617" y="14086"/>
                  </a:lnTo>
                  <a:lnTo>
                    <a:pt x="77617" y="7502"/>
                  </a:lnTo>
                  <a:close/>
                  <a:moveTo>
                    <a:pt x="78665" y="7502"/>
                  </a:moveTo>
                  <a:lnTo>
                    <a:pt x="78665" y="14086"/>
                  </a:lnTo>
                  <a:lnTo>
                    <a:pt x="83808" y="14086"/>
                  </a:lnTo>
                  <a:lnTo>
                    <a:pt x="83808" y="7502"/>
                  </a:lnTo>
                  <a:close/>
                  <a:moveTo>
                    <a:pt x="0" y="18801"/>
                  </a:moveTo>
                  <a:lnTo>
                    <a:pt x="0" y="22694"/>
                  </a:lnTo>
                  <a:lnTo>
                    <a:pt x="3512" y="22694"/>
                  </a:lnTo>
                  <a:lnTo>
                    <a:pt x="3512" y="18801"/>
                  </a:lnTo>
                  <a:close/>
                  <a:moveTo>
                    <a:pt x="4239" y="18801"/>
                  </a:moveTo>
                  <a:lnTo>
                    <a:pt x="4239" y="22694"/>
                  </a:lnTo>
                  <a:lnTo>
                    <a:pt x="7751" y="22694"/>
                  </a:lnTo>
                  <a:lnTo>
                    <a:pt x="7739" y="18801"/>
                  </a:lnTo>
                  <a:close/>
                  <a:moveTo>
                    <a:pt x="8454" y="18801"/>
                  </a:moveTo>
                  <a:lnTo>
                    <a:pt x="8454" y="22694"/>
                  </a:lnTo>
                  <a:lnTo>
                    <a:pt x="11978" y="22694"/>
                  </a:lnTo>
                  <a:lnTo>
                    <a:pt x="11978" y="18801"/>
                  </a:lnTo>
                  <a:close/>
                  <a:moveTo>
                    <a:pt x="12692" y="18801"/>
                  </a:moveTo>
                  <a:lnTo>
                    <a:pt x="12692" y="22694"/>
                  </a:lnTo>
                  <a:lnTo>
                    <a:pt x="16205" y="22694"/>
                  </a:lnTo>
                  <a:lnTo>
                    <a:pt x="16205" y="18801"/>
                  </a:lnTo>
                  <a:close/>
                  <a:moveTo>
                    <a:pt x="16919" y="18801"/>
                  </a:moveTo>
                  <a:lnTo>
                    <a:pt x="16919" y="22694"/>
                  </a:lnTo>
                  <a:lnTo>
                    <a:pt x="20431" y="22694"/>
                  </a:lnTo>
                  <a:lnTo>
                    <a:pt x="20431" y="18801"/>
                  </a:lnTo>
                  <a:close/>
                  <a:moveTo>
                    <a:pt x="21146" y="18801"/>
                  </a:moveTo>
                  <a:lnTo>
                    <a:pt x="21146" y="22694"/>
                  </a:lnTo>
                  <a:lnTo>
                    <a:pt x="24658" y="22694"/>
                  </a:lnTo>
                  <a:lnTo>
                    <a:pt x="24658" y="18801"/>
                  </a:lnTo>
                  <a:close/>
                  <a:moveTo>
                    <a:pt x="25372" y="18801"/>
                  </a:moveTo>
                  <a:lnTo>
                    <a:pt x="25372" y="22694"/>
                  </a:lnTo>
                  <a:lnTo>
                    <a:pt x="28885" y="22694"/>
                  </a:lnTo>
                  <a:lnTo>
                    <a:pt x="28885" y="18801"/>
                  </a:lnTo>
                  <a:close/>
                  <a:moveTo>
                    <a:pt x="29599" y="18801"/>
                  </a:moveTo>
                  <a:lnTo>
                    <a:pt x="29599" y="22694"/>
                  </a:lnTo>
                  <a:lnTo>
                    <a:pt x="33123" y="22694"/>
                  </a:lnTo>
                  <a:lnTo>
                    <a:pt x="33123" y="18801"/>
                  </a:lnTo>
                  <a:close/>
                  <a:moveTo>
                    <a:pt x="33826" y="18801"/>
                  </a:moveTo>
                  <a:lnTo>
                    <a:pt x="33826" y="22694"/>
                  </a:lnTo>
                  <a:lnTo>
                    <a:pt x="37350" y="22694"/>
                  </a:lnTo>
                  <a:lnTo>
                    <a:pt x="37350" y="18801"/>
                  </a:lnTo>
                  <a:close/>
                  <a:moveTo>
                    <a:pt x="38064" y="18801"/>
                  </a:moveTo>
                  <a:lnTo>
                    <a:pt x="38064" y="22694"/>
                  </a:lnTo>
                  <a:lnTo>
                    <a:pt x="41577" y="22694"/>
                  </a:lnTo>
                  <a:lnTo>
                    <a:pt x="41577" y="18801"/>
                  </a:lnTo>
                  <a:close/>
                  <a:moveTo>
                    <a:pt x="42291" y="18801"/>
                  </a:moveTo>
                  <a:lnTo>
                    <a:pt x="42291" y="22694"/>
                  </a:lnTo>
                  <a:lnTo>
                    <a:pt x="45803" y="22694"/>
                  </a:lnTo>
                  <a:lnTo>
                    <a:pt x="45803" y="18801"/>
                  </a:lnTo>
                  <a:close/>
                  <a:moveTo>
                    <a:pt x="0" y="23230"/>
                  </a:moveTo>
                  <a:lnTo>
                    <a:pt x="0" y="27123"/>
                  </a:lnTo>
                  <a:lnTo>
                    <a:pt x="3512" y="27123"/>
                  </a:lnTo>
                  <a:lnTo>
                    <a:pt x="3512" y="23230"/>
                  </a:lnTo>
                  <a:close/>
                  <a:moveTo>
                    <a:pt x="4239" y="23230"/>
                  </a:moveTo>
                  <a:lnTo>
                    <a:pt x="4239" y="27123"/>
                  </a:lnTo>
                  <a:lnTo>
                    <a:pt x="7751" y="27123"/>
                  </a:lnTo>
                  <a:lnTo>
                    <a:pt x="7739" y="23230"/>
                  </a:lnTo>
                  <a:close/>
                  <a:moveTo>
                    <a:pt x="8454" y="23230"/>
                  </a:moveTo>
                  <a:lnTo>
                    <a:pt x="8454" y="27123"/>
                  </a:lnTo>
                  <a:lnTo>
                    <a:pt x="11978" y="27123"/>
                  </a:lnTo>
                  <a:lnTo>
                    <a:pt x="11978" y="23230"/>
                  </a:lnTo>
                  <a:close/>
                  <a:moveTo>
                    <a:pt x="12692" y="23230"/>
                  </a:moveTo>
                  <a:lnTo>
                    <a:pt x="12692" y="27123"/>
                  </a:lnTo>
                  <a:lnTo>
                    <a:pt x="16205" y="27123"/>
                  </a:lnTo>
                  <a:lnTo>
                    <a:pt x="16205" y="23230"/>
                  </a:lnTo>
                  <a:close/>
                  <a:moveTo>
                    <a:pt x="16919" y="23230"/>
                  </a:moveTo>
                  <a:lnTo>
                    <a:pt x="16919" y="27123"/>
                  </a:lnTo>
                  <a:lnTo>
                    <a:pt x="20431" y="27123"/>
                  </a:lnTo>
                  <a:lnTo>
                    <a:pt x="20431" y="23230"/>
                  </a:lnTo>
                  <a:close/>
                  <a:moveTo>
                    <a:pt x="21146" y="23230"/>
                  </a:moveTo>
                  <a:lnTo>
                    <a:pt x="21146" y="27123"/>
                  </a:lnTo>
                  <a:lnTo>
                    <a:pt x="24658" y="27123"/>
                  </a:lnTo>
                  <a:lnTo>
                    <a:pt x="24658" y="23230"/>
                  </a:lnTo>
                  <a:close/>
                  <a:moveTo>
                    <a:pt x="25372" y="23230"/>
                  </a:moveTo>
                  <a:lnTo>
                    <a:pt x="25372" y="27123"/>
                  </a:lnTo>
                  <a:lnTo>
                    <a:pt x="28885" y="27123"/>
                  </a:lnTo>
                  <a:lnTo>
                    <a:pt x="28885" y="23230"/>
                  </a:lnTo>
                  <a:close/>
                  <a:moveTo>
                    <a:pt x="29599" y="23230"/>
                  </a:moveTo>
                  <a:lnTo>
                    <a:pt x="29599" y="27123"/>
                  </a:lnTo>
                  <a:lnTo>
                    <a:pt x="33123" y="27123"/>
                  </a:lnTo>
                  <a:lnTo>
                    <a:pt x="33123" y="23230"/>
                  </a:lnTo>
                  <a:close/>
                  <a:moveTo>
                    <a:pt x="33826" y="23230"/>
                  </a:moveTo>
                  <a:lnTo>
                    <a:pt x="33826" y="27123"/>
                  </a:lnTo>
                  <a:lnTo>
                    <a:pt x="37350" y="27123"/>
                  </a:lnTo>
                  <a:lnTo>
                    <a:pt x="37350" y="23230"/>
                  </a:lnTo>
                  <a:close/>
                  <a:moveTo>
                    <a:pt x="38064" y="23230"/>
                  </a:moveTo>
                  <a:lnTo>
                    <a:pt x="38064" y="27123"/>
                  </a:lnTo>
                  <a:lnTo>
                    <a:pt x="41577" y="27123"/>
                  </a:lnTo>
                  <a:lnTo>
                    <a:pt x="41577" y="23230"/>
                  </a:lnTo>
                  <a:close/>
                  <a:moveTo>
                    <a:pt x="42291" y="23230"/>
                  </a:moveTo>
                  <a:lnTo>
                    <a:pt x="42291" y="27123"/>
                  </a:lnTo>
                  <a:lnTo>
                    <a:pt x="45803" y="27123"/>
                  </a:lnTo>
                  <a:lnTo>
                    <a:pt x="45803" y="2323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2702;p75">
            <a:extLst>
              <a:ext uri="{FF2B5EF4-FFF2-40B4-BE49-F238E27FC236}">
                <a16:creationId xmlns:a16="http://schemas.microsoft.com/office/drawing/2014/main" id="{CD044D5D-4B70-7B8B-C6AD-29FB2F33FEB8}"/>
              </a:ext>
            </a:extLst>
          </p:cNvPr>
          <p:cNvGrpSpPr/>
          <p:nvPr/>
        </p:nvGrpSpPr>
        <p:grpSpPr>
          <a:xfrm>
            <a:off x="6617123" y="3888769"/>
            <a:ext cx="2521313" cy="1255475"/>
            <a:chOff x="765550" y="1175675"/>
            <a:chExt cx="2521313" cy="1255475"/>
          </a:xfrm>
        </p:grpSpPr>
        <p:sp>
          <p:nvSpPr>
            <p:cNvPr id="1127" name="Google Shape;2703;p75">
              <a:extLst>
                <a:ext uri="{FF2B5EF4-FFF2-40B4-BE49-F238E27FC236}">
                  <a16:creationId xmlns:a16="http://schemas.microsoft.com/office/drawing/2014/main" id="{01E155D5-99BE-3A73-9C8F-42D138A992D9}"/>
                </a:ext>
              </a:extLst>
            </p:cNvPr>
            <p:cNvSpPr/>
            <p:nvPr/>
          </p:nvSpPr>
          <p:spPr>
            <a:xfrm>
              <a:off x="1440350" y="1230425"/>
              <a:ext cx="842975" cy="1194850"/>
            </a:xfrm>
            <a:custGeom>
              <a:avLst/>
              <a:gdLst/>
              <a:ahLst/>
              <a:cxnLst/>
              <a:rect l="l" t="t" r="r" b="b"/>
              <a:pathLst>
                <a:path w="33719" h="47794" extrusionOk="0">
                  <a:moveTo>
                    <a:pt x="28417" y="0"/>
                  </a:moveTo>
                  <a:cubicBezTo>
                    <a:pt x="26874" y="0"/>
                    <a:pt x="22324" y="2669"/>
                    <a:pt x="22324" y="2669"/>
                  </a:cubicBezTo>
                  <a:cubicBezTo>
                    <a:pt x="22324" y="2669"/>
                    <a:pt x="20871" y="1493"/>
                    <a:pt x="18413" y="1493"/>
                  </a:cubicBezTo>
                  <a:cubicBezTo>
                    <a:pt x="16317" y="1493"/>
                    <a:pt x="13492" y="2348"/>
                    <a:pt x="10216" y="5515"/>
                  </a:cubicBezTo>
                  <a:cubicBezTo>
                    <a:pt x="10216" y="5515"/>
                    <a:pt x="8147" y="3676"/>
                    <a:pt x="6005" y="3676"/>
                  </a:cubicBezTo>
                  <a:cubicBezTo>
                    <a:pt x="5069" y="3676"/>
                    <a:pt x="4119" y="4028"/>
                    <a:pt x="3322" y="5038"/>
                  </a:cubicBezTo>
                  <a:cubicBezTo>
                    <a:pt x="715" y="8372"/>
                    <a:pt x="6418" y="13123"/>
                    <a:pt x="6418" y="13123"/>
                  </a:cubicBezTo>
                  <a:cubicBezTo>
                    <a:pt x="6418" y="13123"/>
                    <a:pt x="0" y="35447"/>
                    <a:pt x="1429" y="47794"/>
                  </a:cubicBezTo>
                  <a:lnTo>
                    <a:pt x="33719" y="47794"/>
                  </a:lnTo>
                  <a:cubicBezTo>
                    <a:pt x="33719" y="47794"/>
                    <a:pt x="29540" y="26255"/>
                    <a:pt x="24944" y="17873"/>
                  </a:cubicBezTo>
                  <a:cubicBezTo>
                    <a:pt x="24944" y="17873"/>
                    <a:pt x="31587" y="10027"/>
                    <a:pt x="31587" y="8134"/>
                  </a:cubicBezTo>
                  <a:cubicBezTo>
                    <a:pt x="31587" y="6229"/>
                    <a:pt x="29694" y="526"/>
                    <a:pt x="28742" y="62"/>
                  </a:cubicBezTo>
                  <a:cubicBezTo>
                    <a:pt x="28659" y="19"/>
                    <a:pt x="28549" y="0"/>
                    <a:pt x="28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8" name="Google Shape;2704;p75">
              <a:extLst>
                <a:ext uri="{FF2B5EF4-FFF2-40B4-BE49-F238E27FC236}">
                  <a16:creationId xmlns:a16="http://schemas.microsoft.com/office/drawing/2014/main" id="{E49443C1-CE04-869C-9018-4866C3E2E61C}"/>
                </a:ext>
              </a:extLst>
            </p:cNvPr>
            <p:cNvSpPr/>
            <p:nvPr/>
          </p:nvSpPr>
          <p:spPr>
            <a:xfrm>
              <a:off x="1917125" y="2175125"/>
              <a:ext cx="73600" cy="254325"/>
            </a:xfrm>
            <a:custGeom>
              <a:avLst/>
              <a:gdLst/>
              <a:ahLst/>
              <a:cxnLst/>
              <a:rect l="l" t="t" r="r" b="b"/>
              <a:pathLst>
                <a:path w="2944" h="10173" extrusionOk="0">
                  <a:moveTo>
                    <a:pt x="450" y="0"/>
                  </a:moveTo>
                  <a:cubicBezTo>
                    <a:pt x="227" y="0"/>
                    <a:pt x="0" y="178"/>
                    <a:pt x="62" y="469"/>
                  </a:cubicBezTo>
                  <a:lnTo>
                    <a:pt x="2158" y="9875"/>
                  </a:lnTo>
                  <a:cubicBezTo>
                    <a:pt x="2194" y="10053"/>
                    <a:pt x="2348" y="10172"/>
                    <a:pt x="2527" y="10172"/>
                  </a:cubicBezTo>
                  <a:cubicBezTo>
                    <a:pt x="2551" y="10172"/>
                    <a:pt x="2587" y="10172"/>
                    <a:pt x="2610" y="10160"/>
                  </a:cubicBezTo>
                  <a:cubicBezTo>
                    <a:pt x="2813" y="10113"/>
                    <a:pt x="2944" y="9910"/>
                    <a:pt x="2896" y="9708"/>
                  </a:cubicBezTo>
                  <a:lnTo>
                    <a:pt x="813" y="302"/>
                  </a:lnTo>
                  <a:cubicBezTo>
                    <a:pt x="768" y="93"/>
                    <a:pt x="610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75">
              <a:extLst>
                <a:ext uri="{FF2B5EF4-FFF2-40B4-BE49-F238E27FC236}">
                  <a16:creationId xmlns:a16="http://schemas.microsoft.com/office/drawing/2014/main" id="{E95F42A1-DD06-FB97-0D9B-5CFEF0B2A128}"/>
                </a:ext>
              </a:extLst>
            </p:cNvPr>
            <p:cNvSpPr/>
            <p:nvPr/>
          </p:nvSpPr>
          <p:spPr>
            <a:xfrm>
              <a:off x="1482025" y="1175675"/>
              <a:ext cx="379825" cy="585300"/>
            </a:xfrm>
            <a:custGeom>
              <a:avLst/>
              <a:gdLst/>
              <a:ahLst/>
              <a:cxnLst/>
              <a:rect l="l" t="t" r="r" b="b"/>
              <a:pathLst>
                <a:path w="15193" h="23412" extrusionOk="0">
                  <a:moveTo>
                    <a:pt x="12458" y="1"/>
                  </a:moveTo>
                  <a:cubicBezTo>
                    <a:pt x="10805" y="1"/>
                    <a:pt x="8787" y="2954"/>
                    <a:pt x="8787" y="2954"/>
                  </a:cubicBezTo>
                  <a:lnTo>
                    <a:pt x="1893" y="17682"/>
                  </a:lnTo>
                  <a:cubicBezTo>
                    <a:pt x="1893" y="17682"/>
                    <a:pt x="0" y="22909"/>
                    <a:pt x="1655" y="23373"/>
                  </a:cubicBezTo>
                  <a:cubicBezTo>
                    <a:pt x="1745" y="23399"/>
                    <a:pt x="1843" y="23411"/>
                    <a:pt x="1949" y="23411"/>
                  </a:cubicBezTo>
                  <a:cubicBezTo>
                    <a:pt x="3803" y="23411"/>
                    <a:pt x="7975" y="19544"/>
                    <a:pt x="10442" y="14825"/>
                  </a:cubicBezTo>
                  <a:cubicBezTo>
                    <a:pt x="13061" y="9836"/>
                    <a:pt x="15192" y="2704"/>
                    <a:pt x="13537" y="573"/>
                  </a:cubicBezTo>
                  <a:cubicBezTo>
                    <a:pt x="13219" y="166"/>
                    <a:pt x="12849" y="1"/>
                    <a:pt x="12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75">
              <a:extLst>
                <a:ext uri="{FF2B5EF4-FFF2-40B4-BE49-F238E27FC236}">
                  <a16:creationId xmlns:a16="http://schemas.microsoft.com/office/drawing/2014/main" id="{868083E7-11A6-AAC5-B03C-9FA89FEFFF1C}"/>
                </a:ext>
              </a:extLst>
            </p:cNvPr>
            <p:cNvSpPr/>
            <p:nvPr/>
          </p:nvSpPr>
          <p:spPr>
            <a:xfrm>
              <a:off x="2091325" y="1213800"/>
              <a:ext cx="97050" cy="83375"/>
            </a:xfrm>
            <a:custGeom>
              <a:avLst/>
              <a:gdLst/>
              <a:ahLst/>
              <a:cxnLst/>
              <a:rect l="l" t="t" r="r" b="b"/>
              <a:pathLst>
                <a:path w="3882" h="3335" extrusionOk="0">
                  <a:moveTo>
                    <a:pt x="2227" y="0"/>
                  </a:moveTo>
                  <a:cubicBezTo>
                    <a:pt x="738" y="0"/>
                    <a:pt x="0" y="1798"/>
                    <a:pt x="1048" y="2846"/>
                  </a:cubicBezTo>
                  <a:cubicBezTo>
                    <a:pt x="1386" y="3184"/>
                    <a:pt x="1800" y="3335"/>
                    <a:pt x="2207" y="3335"/>
                  </a:cubicBezTo>
                  <a:cubicBezTo>
                    <a:pt x="3061" y="3335"/>
                    <a:pt x="3882" y="2668"/>
                    <a:pt x="3882" y="1667"/>
                  </a:cubicBezTo>
                  <a:cubicBezTo>
                    <a:pt x="3882" y="750"/>
                    <a:pt x="3143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75">
              <a:extLst>
                <a:ext uri="{FF2B5EF4-FFF2-40B4-BE49-F238E27FC236}">
                  <a16:creationId xmlns:a16="http://schemas.microsoft.com/office/drawing/2014/main" id="{0FF53C26-2C7E-8C10-5AE6-953FBDF773D3}"/>
                </a:ext>
              </a:extLst>
            </p:cNvPr>
            <p:cNvSpPr/>
            <p:nvPr/>
          </p:nvSpPr>
          <p:spPr>
            <a:xfrm>
              <a:off x="2057575" y="1433500"/>
              <a:ext cx="116500" cy="108025"/>
            </a:xfrm>
            <a:custGeom>
              <a:avLst/>
              <a:gdLst/>
              <a:ahLst/>
              <a:cxnLst/>
              <a:rect l="l" t="t" r="r" b="b"/>
              <a:pathLst>
                <a:path w="4660" h="4321" extrusionOk="0">
                  <a:moveTo>
                    <a:pt x="2716" y="1"/>
                  </a:moveTo>
                  <a:cubicBezTo>
                    <a:pt x="1125" y="1"/>
                    <a:pt x="1" y="3708"/>
                    <a:pt x="1433" y="4285"/>
                  </a:cubicBezTo>
                  <a:cubicBezTo>
                    <a:pt x="1493" y="4309"/>
                    <a:pt x="1556" y="4321"/>
                    <a:pt x="1620" y="4321"/>
                  </a:cubicBezTo>
                  <a:cubicBezTo>
                    <a:pt x="2829" y="4321"/>
                    <a:pt x="4660" y="271"/>
                    <a:pt x="2862" y="11"/>
                  </a:cubicBezTo>
                  <a:cubicBezTo>
                    <a:pt x="2813" y="4"/>
                    <a:pt x="2764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75">
              <a:extLst>
                <a:ext uri="{FF2B5EF4-FFF2-40B4-BE49-F238E27FC236}">
                  <a16:creationId xmlns:a16="http://schemas.microsoft.com/office/drawing/2014/main" id="{082A3A95-B843-A229-982D-34CD54B4D942}"/>
                </a:ext>
              </a:extLst>
            </p:cNvPr>
            <p:cNvSpPr/>
            <p:nvPr/>
          </p:nvSpPr>
          <p:spPr>
            <a:xfrm>
              <a:off x="1893800" y="1318400"/>
              <a:ext cx="107550" cy="94775"/>
            </a:xfrm>
            <a:custGeom>
              <a:avLst/>
              <a:gdLst/>
              <a:ahLst/>
              <a:cxnLst/>
              <a:rect l="l" t="t" r="r" b="b"/>
              <a:pathLst>
                <a:path w="4302" h="3791" extrusionOk="0">
                  <a:moveTo>
                    <a:pt x="2004" y="0"/>
                  </a:moveTo>
                  <a:cubicBezTo>
                    <a:pt x="1866" y="0"/>
                    <a:pt x="1723" y="33"/>
                    <a:pt x="1579" y="103"/>
                  </a:cubicBezTo>
                  <a:cubicBezTo>
                    <a:pt x="1" y="849"/>
                    <a:pt x="1001" y="3791"/>
                    <a:pt x="2467" y="3791"/>
                  </a:cubicBezTo>
                  <a:cubicBezTo>
                    <a:pt x="2638" y="3791"/>
                    <a:pt x="2815" y="3751"/>
                    <a:pt x="2996" y="3662"/>
                  </a:cubicBezTo>
                  <a:cubicBezTo>
                    <a:pt x="4302" y="3026"/>
                    <a:pt x="3347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75">
              <a:extLst>
                <a:ext uri="{FF2B5EF4-FFF2-40B4-BE49-F238E27FC236}">
                  <a16:creationId xmlns:a16="http://schemas.microsoft.com/office/drawing/2014/main" id="{6004D6A5-6CB4-85B4-4102-F5E3930FF9DA}"/>
                </a:ext>
              </a:extLst>
            </p:cNvPr>
            <p:cNvSpPr/>
            <p:nvPr/>
          </p:nvSpPr>
          <p:spPr>
            <a:xfrm>
              <a:off x="1804225" y="1517325"/>
              <a:ext cx="77275" cy="76250"/>
            </a:xfrm>
            <a:custGeom>
              <a:avLst/>
              <a:gdLst/>
              <a:ahLst/>
              <a:cxnLst/>
              <a:rect l="l" t="t" r="r" b="b"/>
              <a:pathLst>
                <a:path w="3091" h="3050" extrusionOk="0">
                  <a:moveTo>
                    <a:pt x="2800" y="1"/>
                  </a:moveTo>
                  <a:cubicBezTo>
                    <a:pt x="2673" y="1"/>
                    <a:pt x="2548" y="81"/>
                    <a:pt x="2554" y="242"/>
                  </a:cubicBezTo>
                  <a:cubicBezTo>
                    <a:pt x="2578" y="956"/>
                    <a:pt x="2626" y="1837"/>
                    <a:pt x="2007" y="2325"/>
                  </a:cubicBezTo>
                  <a:cubicBezTo>
                    <a:pt x="1847" y="2468"/>
                    <a:pt x="1646" y="2546"/>
                    <a:pt x="1437" y="2546"/>
                  </a:cubicBezTo>
                  <a:cubicBezTo>
                    <a:pt x="1350" y="2546"/>
                    <a:pt x="1261" y="2532"/>
                    <a:pt x="1173" y="2504"/>
                  </a:cubicBezTo>
                  <a:cubicBezTo>
                    <a:pt x="947" y="2397"/>
                    <a:pt x="768" y="2206"/>
                    <a:pt x="697" y="1956"/>
                  </a:cubicBezTo>
                  <a:cubicBezTo>
                    <a:pt x="578" y="1635"/>
                    <a:pt x="518" y="1290"/>
                    <a:pt x="518" y="944"/>
                  </a:cubicBezTo>
                  <a:cubicBezTo>
                    <a:pt x="507" y="783"/>
                    <a:pt x="376" y="703"/>
                    <a:pt x="249" y="703"/>
                  </a:cubicBezTo>
                  <a:cubicBezTo>
                    <a:pt x="123" y="703"/>
                    <a:pt x="1" y="783"/>
                    <a:pt x="6" y="944"/>
                  </a:cubicBezTo>
                  <a:cubicBezTo>
                    <a:pt x="54" y="1647"/>
                    <a:pt x="173" y="2563"/>
                    <a:pt x="876" y="2921"/>
                  </a:cubicBezTo>
                  <a:cubicBezTo>
                    <a:pt x="1055" y="3008"/>
                    <a:pt x="1246" y="3050"/>
                    <a:pt x="1437" y="3050"/>
                  </a:cubicBezTo>
                  <a:cubicBezTo>
                    <a:pt x="1664" y="3050"/>
                    <a:pt x="1889" y="2990"/>
                    <a:pt x="2090" y="2873"/>
                  </a:cubicBezTo>
                  <a:cubicBezTo>
                    <a:pt x="2471" y="2647"/>
                    <a:pt x="2757" y="2302"/>
                    <a:pt x="2900" y="1885"/>
                  </a:cubicBezTo>
                  <a:cubicBezTo>
                    <a:pt x="3090" y="1361"/>
                    <a:pt x="3078" y="789"/>
                    <a:pt x="3054" y="242"/>
                  </a:cubicBezTo>
                  <a:cubicBezTo>
                    <a:pt x="3054" y="81"/>
                    <a:pt x="2926" y="1"/>
                    <a:pt x="2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75">
              <a:extLst>
                <a:ext uri="{FF2B5EF4-FFF2-40B4-BE49-F238E27FC236}">
                  <a16:creationId xmlns:a16="http://schemas.microsoft.com/office/drawing/2014/main" id="{77628DDB-0326-67E5-9F60-4C79ECCD6066}"/>
                </a:ext>
              </a:extLst>
            </p:cNvPr>
            <p:cNvSpPr/>
            <p:nvPr/>
          </p:nvSpPr>
          <p:spPr>
            <a:xfrm>
              <a:off x="1710900" y="1700875"/>
              <a:ext cx="77125" cy="76200"/>
            </a:xfrm>
            <a:custGeom>
              <a:avLst/>
              <a:gdLst/>
              <a:ahLst/>
              <a:cxnLst/>
              <a:rect l="l" t="t" r="r" b="b"/>
              <a:pathLst>
                <a:path w="3085" h="3048" extrusionOk="0">
                  <a:moveTo>
                    <a:pt x="2787" y="0"/>
                  </a:moveTo>
                  <a:cubicBezTo>
                    <a:pt x="2663" y="0"/>
                    <a:pt x="2543" y="81"/>
                    <a:pt x="2549" y="246"/>
                  </a:cubicBezTo>
                  <a:lnTo>
                    <a:pt x="2549" y="234"/>
                  </a:lnTo>
                  <a:lnTo>
                    <a:pt x="2549" y="234"/>
                  </a:lnTo>
                  <a:cubicBezTo>
                    <a:pt x="2573" y="948"/>
                    <a:pt x="2620" y="1841"/>
                    <a:pt x="2001" y="2318"/>
                  </a:cubicBezTo>
                  <a:cubicBezTo>
                    <a:pt x="1837" y="2464"/>
                    <a:pt x="1629" y="2542"/>
                    <a:pt x="1419" y="2542"/>
                  </a:cubicBezTo>
                  <a:cubicBezTo>
                    <a:pt x="1339" y="2542"/>
                    <a:pt x="1258" y="2531"/>
                    <a:pt x="1180" y="2508"/>
                  </a:cubicBezTo>
                  <a:cubicBezTo>
                    <a:pt x="942" y="2401"/>
                    <a:pt x="763" y="2199"/>
                    <a:pt x="691" y="1960"/>
                  </a:cubicBezTo>
                  <a:cubicBezTo>
                    <a:pt x="584" y="1627"/>
                    <a:pt x="525" y="1282"/>
                    <a:pt x="513" y="936"/>
                  </a:cubicBezTo>
                  <a:cubicBezTo>
                    <a:pt x="501" y="776"/>
                    <a:pt x="370" y="695"/>
                    <a:pt x="245" y="695"/>
                  </a:cubicBezTo>
                  <a:cubicBezTo>
                    <a:pt x="120" y="695"/>
                    <a:pt x="1" y="776"/>
                    <a:pt x="13" y="936"/>
                  </a:cubicBezTo>
                  <a:cubicBezTo>
                    <a:pt x="49" y="1639"/>
                    <a:pt x="168" y="2556"/>
                    <a:pt x="870" y="2913"/>
                  </a:cubicBezTo>
                  <a:cubicBezTo>
                    <a:pt x="1055" y="3003"/>
                    <a:pt x="1253" y="3047"/>
                    <a:pt x="1449" y="3047"/>
                  </a:cubicBezTo>
                  <a:cubicBezTo>
                    <a:pt x="1670" y="3047"/>
                    <a:pt x="1889" y="2991"/>
                    <a:pt x="2085" y="2877"/>
                  </a:cubicBezTo>
                  <a:cubicBezTo>
                    <a:pt x="2466" y="2651"/>
                    <a:pt x="2763" y="2294"/>
                    <a:pt x="2906" y="1877"/>
                  </a:cubicBezTo>
                  <a:cubicBezTo>
                    <a:pt x="3085" y="1353"/>
                    <a:pt x="3073" y="782"/>
                    <a:pt x="3049" y="246"/>
                  </a:cubicBezTo>
                  <a:cubicBezTo>
                    <a:pt x="3043" y="84"/>
                    <a:pt x="2913" y="0"/>
                    <a:pt x="2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75">
              <a:extLst>
                <a:ext uri="{FF2B5EF4-FFF2-40B4-BE49-F238E27FC236}">
                  <a16:creationId xmlns:a16="http://schemas.microsoft.com/office/drawing/2014/main" id="{052E8249-8701-3DA6-4151-6E19C7C91B1A}"/>
                </a:ext>
              </a:extLst>
            </p:cNvPr>
            <p:cNvSpPr/>
            <p:nvPr/>
          </p:nvSpPr>
          <p:spPr>
            <a:xfrm>
              <a:off x="1303725" y="2134900"/>
              <a:ext cx="196175" cy="290375"/>
            </a:xfrm>
            <a:custGeom>
              <a:avLst/>
              <a:gdLst/>
              <a:ahLst/>
              <a:cxnLst/>
              <a:rect l="l" t="t" r="r" b="b"/>
              <a:pathLst>
                <a:path w="7847" h="11615" extrusionOk="0">
                  <a:moveTo>
                    <a:pt x="4330" y="0"/>
                  </a:moveTo>
                  <a:cubicBezTo>
                    <a:pt x="2084" y="0"/>
                    <a:pt x="0" y="1593"/>
                    <a:pt x="0" y="4971"/>
                  </a:cubicBezTo>
                  <a:cubicBezTo>
                    <a:pt x="0" y="10186"/>
                    <a:pt x="6894" y="11615"/>
                    <a:pt x="6894" y="11615"/>
                  </a:cubicBezTo>
                  <a:lnTo>
                    <a:pt x="7846" y="1399"/>
                  </a:lnTo>
                  <a:cubicBezTo>
                    <a:pt x="6836" y="477"/>
                    <a:pt x="5559" y="0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75">
              <a:extLst>
                <a:ext uri="{FF2B5EF4-FFF2-40B4-BE49-F238E27FC236}">
                  <a16:creationId xmlns:a16="http://schemas.microsoft.com/office/drawing/2014/main" id="{20C3DD39-501A-4AD5-720A-CA468170B214}"/>
                </a:ext>
              </a:extLst>
            </p:cNvPr>
            <p:cNvSpPr/>
            <p:nvPr/>
          </p:nvSpPr>
          <p:spPr>
            <a:xfrm>
              <a:off x="1398675" y="1582000"/>
              <a:ext cx="166400" cy="148550"/>
            </a:xfrm>
            <a:custGeom>
              <a:avLst/>
              <a:gdLst/>
              <a:ahLst/>
              <a:cxnLst/>
              <a:rect l="l" t="t" r="r" b="b"/>
              <a:pathLst>
                <a:path w="6656" h="5942" extrusionOk="0">
                  <a:moveTo>
                    <a:pt x="3810" y="0"/>
                  </a:moveTo>
                  <a:lnTo>
                    <a:pt x="0" y="3334"/>
                  </a:lnTo>
                  <a:lnTo>
                    <a:pt x="2143" y="3572"/>
                  </a:lnTo>
                  <a:lnTo>
                    <a:pt x="2143" y="5941"/>
                  </a:lnTo>
                  <a:lnTo>
                    <a:pt x="6656" y="190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C5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75">
              <a:extLst>
                <a:ext uri="{FF2B5EF4-FFF2-40B4-BE49-F238E27FC236}">
                  <a16:creationId xmlns:a16="http://schemas.microsoft.com/office/drawing/2014/main" id="{680D2A8B-9240-66CB-F35D-EEA9F40B5BD9}"/>
                </a:ext>
              </a:extLst>
            </p:cNvPr>
            <p:cNvSpPr/>
            <p:nvPr/>
          </p:nvSpPr>
          <p:spPr>
            <a:xfrm>
              <a:off x="1422475" y="1242325"/>
              <a:ext cx="333100" cy="393575"/>
            </a:xfrm>
            <a:custGeom>
              <a:avLst/>
              <a:gdLst/>
              <a:ahLst/>
              <a:cxnLst/>
              <a:rect l="l" t="t" r="r" b="b"/>
              <a:pathLst>
                <a:path w="13324" h="15743" extrusionOk="0">
                  <a:moveTo>
                    <a:pt x="7532" y="0"/>
                  </a:moveTo>
                  <a:cubicBezTo>
                    <a:pt x="5693" y="0"/>
                    <a:pt x="3682" y="267"/>
                    <a:pt x="2870" y="1312"/>
                  </a:cubicBezTo>
                  <a:cubicBezTo>
                    <a:pt x="1203" y="3455"/>
                    <a:pt x="1" y="10265"/>
                    <a:pt x="489" y="11694"/>
                  </a:cubicBezTo>
                  <a:cubicBezTo>
                    <a:pt x="965" y="13123"/>
                    <a:pt x="5585" y="15742"/>
                    <a:pt x="5585" y="15742"/>
                  </a:cubicBezTo>
                  <a:cubicBezTo>
                    <a:pt x="5585" y="15742"/>
                    <a:pt x="13324" y="7801"/>
                    <a:pt x="11169" y="288"/>
                  </a:cubicBezTo>
                  <a:cubicBezTo>
                    <a:pt x="11169" y="288"/>
                    <a:pt x="9444" y="0"/>
                    <a:pt x="7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75">
              <a:extLst>
                <a:ext uri="{FF2B5EF4-FFF2-40B4-BE49-F238E27FC236}">
                  <a16:creationId xmlns:a16="http://schemas.microsoft.com/office/drawing/2014/main" id="{A3AB0247-B8C8-AED9-635B-AFA721E4FB10}"/>
                </a:ext>
              </a:extLst>
            </p:cNvPr>
            <p:cNvSpPr/>
            <p:nvPr/>
          </p:nvSpPr>
          <p:spPr>
            <a:xfrm>
              <a:off x="1470100" y="1220050"/>
              <a:ext cx="287575" cy="431625"/>
            </a:xfrm>
            <a:custGeom>
              <a:avLst/>
              <a:gdLst/>
              <a:ahLst/>
              <a:cxnLst/>
              <a:rect l="l" t="t" r="r" b="b"/>
              <a:pathLst>
                <a:path w="11503" h="17265" extrusionOk="0">
                  <a:moveTo>
                    <a:pt x="6883" y="0"/>
                  </a:moveTo>
                  <a:cubicBezTo>
                    <a:pt x="6883" y="0"/>
                    <a:pt x="6811" y="8478"/>
                    <a:pt x="1" y="15431"/>
                  </a:cubicBezTo>
                  <a:lnTo>
                    <a:pt x="2644" y="17264"/>
                  </a:lnTo>
                  <a:cubicBezTo>
                    <a:pt x="2644" y="17264"/>
                    <a:pt x="6740" y="15193"/>
                    <a:pt x="9121" y="9740"/>
                  </a:cubicBezTo>
                  <a:cubicBezTo>
                    <a:pt x="11502" y="4275"/>
                    <a:pt x="9978" y="0"/>
                    <a:pt x="9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2715;p75">
              <a:extLst>
                <a:ext uri="{FF2B5EF4-FFF2-40B4-BE49-F238E27FC236}">
                  <a16:creationId xmlns:a16="http://schemas.microsoft.com/office/drawing/2014/main" id="{6E0255B7-1E85-25DE-A00C-D802B40143DE}"/>
                </a:ext>
              </a:extLst>
            </p:cNvPr>
            <p:cNvGrpSpPr/>
            <p:nvPr/>
          </p:nvGrpSpPr>
          <p:grpSpPr>
            <a:xfrm>
              <a:off x="2374513" y="1885125"/>
              <a:ext cx="912350" cy="536100"/>
              <a:chOff x="5287750" y="1885125"/>
              <a:chExt cx="912350" cy="536100"/>
            </a:xfrm>
          </p:grpSpPr>
          <p:sp>
            <p:nvSpPr>
              <p:cNvPr id="1143" name="Google Shape;2716;p75">
                <a:extLst>
                  <a:ext uri="{FF2B5EF4-FFF2-40B4-BE49-F238E27FC236}">
                    <a16:creationId xmlns:a16="http://schemas.microsoft.com/office/drawing/2014/main" id="{0FE7A080-EACE-9871-236B-E9E20581857A}"/>
                  </a:ext>
                </a:extLst>
              </p:cNvPr>
              <p:cNvSpPr/>
              <p:nvPr/>
            </p:nvSpPr>
            <p:spPr>
              <a:xfrm>
                <a:off x="5316325" y="1885125"/>
                <a:ext cx="883775" cy="5122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0491" extrusionOk="0">
                    <a:moveTo>
                      <a:pt x="35350" y="0"/>
                    </a:moveTo>
                    <a:lnTo>
                      <a:pt x="16050" y="191"/>
                    </a:lnTo>
                    <a:lnTo>
                      <a:pt x="1429" y="7275"/>
                    </a:lnTo>
                    <a:lnTo>
                      <a:pt x="0" y="15514"/>
                    </a:lnTo>
                    <a:lnTo>
                      <a:pt x="3453" y="20491"/>
                    </a:lnTo>
                    <a:lnTo>
                      <a:pt x="35350" y="20491"/>
                    </a:lnTo>
                    <a:lnTo>
                      <a:pt x="353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2717;p75">
                <a:extLst>
                  <a:ext uri="{FF2B5EF4-FFF2-40B4-BE49-F238E27FC236}">
                    <a16:creationId xmlns:a16="http://schemas.microsoft.com/office/drawing/2014/main" id="{FCDEF521-068B-C09E-9A5C-5947DD50B58F}"/>
                  </a:ext>
                </a:extLst>
              </p:cNvPr>
              <p:cNvSpPr/>
              <p:nvPr/>
            </p:nvSpPr>
            <p:spPr>
              <a:xfrm>
                <a:off x="5287750" y="2066975"/>
                <a:ext cx="912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14170" extrusionOk="0">
                    <a:moveTo>
                      <a:pt x="2489" y="1"/>
                    </a:moveTo>
                    <a:lnTo>
                      <a:pt x="0" y="8430"/>
                    </a:lnTo>
                    <a:lnTo>
                      <a:pt x="4406" y="14169"/>
                    </a:lnTo>
                    <a:lnTo>
                      <a:pt x="36493" y="14169"/>
                    </a:lnTo>
                    <a:lnTo>
                      <a:pt x="36493" y="7085"/>
                    </a:lnTo>
                    <a:lnTo>
                      <a:pt x="17229" y="7275"/>
                    </a:lnTo>
                    <a:lnTo>
                      <a:pt x="8037" y="4978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2718;p75">
                <a:extLst>
                  <a:ext uri="{FF2B5EF4-FFF2-40B4-BE49-F238E27FC236}">
                    <a16:creationId xmlns:a16="http://schemas.microsoft.com/office/drawing/2014/main" id="{CFDD4C92-97BC-DB3C-0349-9C190FD2B644}"/>
                  </a:ext>
                </a:extLst>
              </p:cNvPr>
              <p:cNvSpPr/>
              <p:nvPr/>
            </p:nvSpPr>
            <p:spPr>
              <a:xfrm>
                <a:off x="5479150" y="2182700"/>
                <a:ext cx="19075" cy="2144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8576" extrusionOk="0">
                    <a:moveTo>
                      <a:pt x="383" y="0"/>
                    </a:moveTo>
                    <a:cubicBezTo>
                      <a:pt x="203" y="0"/>
                      <a:pt x="24" y="116"/>
                      <a:pt x="12" y="349"/>
                    </a:cubicBezTo>
                    <a:lnTo>
                      <a:pt x="12" y="8195"/>
                    </a:lnTo>
                    <a:cubicBezTo>
                      <a:pt x="0" y="8409"/>
                      <a:pt x="179" y="8576"/>
                      <a:pt x="381" y="8576"/>
                    </a:cubicBezTo>
                    <a:cubicBezTo>
                      <a:pt x="584" y="8576"/>
                      <a:pt x="762" y="8409"/>
                      <a:pt x="762" y="8207"/>
                    </a:cubicBezTo>
                    <a:lnTo>
                      <a:pt x="762" y="349"/>
                    </a:lnTo>
                    <a:cubicBezTo>
                      <a:pt x="744" y="116"/>
                      <a:pt x="563" y="0"/>
                      <a:pt x="3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2719;p75">
                <a:extLst>
                  <a:ext uri="{FF2B5EF4-FFF2-40B4-BE49-F238E27FC236}">
                    <a16:creationId xmlns:a16="http://schemas.microsoft.com/office/drawing/2014/main" id="{715F96FD-BE57-9901-9617-DCB1DCBA1337}"/>
                  </a:ext>
                </a:extLst>
              </p:cNvPr>
              <p:cNvSpPr/>
              <p:nvPr/>
            </p:nvSpPr>
            <p:spPr>
              <a:xfrm>
                <a:off x="5708925" y="2239550"/>
                <a:ext cx="19075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6112" extrusionOk="0">
                    <a:moveTo>
                      <a:pt x="382" y="0"/>
                    </a:moveTo>
                    <a:cubicBezTo>
                      <a:pt x="191" y="0"/>
                      <a:pt x="1" y="128"/>
                      <a:pt x="1" y="384"/>
                    </a:cubicBezTo>
                    <a:lnTo>
                      <a:pt x="1" y="5742"/>
                    </a:lnTo>
                    <a:cubicBezTo>
                      <a:pt x="1" y="5945"/>
                      <a:pt x="179" y="6111"/>
                      <a:pt x="382" y="6111"/>
                    </a:cubicBezTo>
                    <a:cubicBezTo>
                      <a:pt x="596" y="6111"/>
                      <a:pt x="763" y="5945"/>
                      <a:pt x="763" y="5742"/>
                    </a:cubicBezTo>
                    <a:lnTo>
                      <a:pt x="763" y="384"/>
                    </a:lnTo>
                    <a:cubicBezTo>
                      <a:pt x="763" y="128"/>
                      <a:pt x="572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2720;p75">
                <a:extLst>
                  <a:ext uri="{FF2B5EF4-FFF2-40B4-BE49-F238E27FC236}">
                    <a16:creationId xmlns:a16="http://schemas.microsoft.com/office/drawing/2014/main" id="{2DDBFEA7-7C26-568F-2471-455B5D23AB8A}"/>
                  </a:ext>
                </a:extLst>
              </p:cNvPr>
              <p:cNvSpPr/>
              <p:nvPr/>
            </p:nvSpPr>
            <p:spPr>
              <a:xfrm>
                <a:off x="5473000" y="1927725"/>
                <a:ext cx="724400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8976" h="10632" extrusionOk="0">
                    <a:moveTo>
                      <a:pt x="20466" y="0"/>
                    </a:moveTo>
                    <a:cubicBezTo>
                      <a:pt x="16251" y="0"/>
                      <a:pt x="12665" y="640"/>
                      <a:pt x="11736" y="2261"/>
                    </a:cubicBezTo>
                    <a:cubicBezTo>
                      <a:pt x="9985" y="5321"/>
                      <a:pt x="6604" y="3273"/>
                      <a:pt x="3699" y="5702"/>
                    </a:cubicBezTo>
                    <a:cubicBezTo>
                      <a:pt x="0" y="8787"/>
                      <a:pt x="12675" y="10631"/>
                      <a:pt x="22556" y="10631"/>
                    </a:cubicBezTo>
                    <a:cubicBezTo>
                      <a:pt x="24951" y="10631"/>
                      <a:pt x="27182" y="10523"/>
                      <a:pt x="28976" y="10298"/>
                    </a:cubicBezTo>
                    <a:lnTo>
                      <a:pt x="28964" y="725"/>
                    </a:lnTo>
                    <a:cubicBezTo>
                      <a:pt x="26240" y="273"/>
                      <a:pt x="23219" y="0"/>
                      <a:pt x="20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0" name="Google Shape;2721;p75">
              <a:extLst>
                <a:ext uri="{FF2B5EF4-FFF2-40B4-BE49-F238E27FC236}">
                  <a16:creationId xmlns:a16="http://schemas.microsoft.com/office/drawing/2014/main" id="{9690687E-D7D9-B31A-CE0F-A8FC56EC608C}"/>
                </a:ext>
              </a:extLst>
            </p:cNvPr>
            <p:cNvGrpSpPr/>
            <p:nvPr/>
          </p:nvGrpSpPr>
          <p:grpSpPr>
            <a:xfrm>
              <a:off x="765550" y="2148650"/>
              <a:ext cx="799525" cy="282500"/>
              <a:chOff x="4263675" y="2148650"/>
              <a:chExt cx="799525" cy="282500"/>
            </a:xfrm>
          </p:grpSpPr>
          <p:sp>
            <p:nvSpPr>
              <p:cNvPr id="1141" name="Google Shape;2722;p75">
                <a:extLst>
                  <a:ext uri="{FF2B5EF4-FFF2-40B4-BE49-F238E27FC236}">
                    <a16:creationId xmlns:a16="http://schemas.microsoft.com/office/drawing/2014/main" id="{37B396FE-2051-AFBA-4A94-49BCBFCBEE8B}"/>
                  </a:ext>
                </a:extLst>
              </p:cNvPr>
              <p:cNvSpPr/>
              <p:nvPr/>
            </p:nvSpPr>
            <p:spPr>
              <a:xfrm>
                <a:off x="4325875" y="2148650"/>
                <a:ext cx="737325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11109" extrusionOk="0">
                    <a:moveTo>
                      <a:pt x="16848" y="0"/>
                    </a:moveTo>
                    <a:lnTo>
                      <a:pt x="1156" y="4215"/>
                    </a:lnTo>
                    <a:lnTo>
                      <a:pt x="1" y="11085"/>
                    </a:lnTo>
                    <a:lnTo>
                      <a:pt x="29492" y="11109"/>
                    </a:lnTo>
                    <a:lnTo>
                      <a:pt x="26802" y="3453"/>
                    </a:lnTo>
                    <a:lnTo>
                      <a:pt x="16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2723;p75">
                <a:extLst>
                  <a:ext uri="{FF2B5EF4-FFF2-40B4-BE49-F238E27FC236}">
                    <a16:creationId xmlns:a16="http://schemas.microsoft.com/office/drawing/2014/main" id="{010CD4A9-664E-19D3-9A28-F8AA43F24BF6}"/>
                  </a:ext>
                </a:extLst>
              </p:cNvPr>
              <p:cNvSpPr/>
              <p:nvPr/>
            </p:nvSpPr>
            <p:spPr>
              <a:xfrm>
                <a:off x="4263675" y="2254000"/>
                <a:ext cx="315825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7086" extrusionOk="0">
                    <a:moveTo>
                      <a:pt x="3644" y="1"/>
                    </a:moveTo>
                    <a:lnTo>
                      <a:pt x="0" y="7085"/>
                    </a:lnTo>
                    <a:lnTo>
                      <a:pt x="12633" y="708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44"/>
          <p:cNvGrpSpPr/>
          <p:nvPr/>
        </p:nvGrpSpPr>
        <p:grpSpPr>
          <a:xfrm>
            <a:off x="6038296" y="2742287"/>
            <a:ext cx="3645104" cy="3082488"/>
            <a:chOff x="6038296" y="2742287"/>
            <a:chExt cx="3645104" cy="3082488"/>
          </a:xfrm>
        </p:grpSpPr>
        <p:sp>
          <p:nvSpPr>
            <p:cNvPr id="910" name="Google Shape;910;p44"/>
            <p:cNvSpPr/>
            <p:nvPr/>
          </p:nvSpPr>
          <p:spPr>
            <a:xfrm>
              <a:off x="69405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1" name="Google Shape;911;p44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912" name="Google Shape;912;p44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913" name="Google Shape;913;p44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44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44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6" name="Google Shape;916;p44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4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20" name="Google Shape;920;p44"/>
            <p:cNvCxnSpPr/>
            <p:nvPr/>
          </p:nvCxnSpPr>
          <p:spPr>
            <a:xfrm>
              <a:off x="6038296" y="4616799"/>
              <a:ext cx="262063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03" name="Google Shape;903;p44"/>
          <p:cNvSpPr/>
          <p:nvPr/>
        </p:nvSpPr>
        <p:spPr>
          <a:xfrm>
            <a:off x="1358489" y="1348308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4"/>
          <p:cNvSpPr txBox="1">
            <a:spLocks noGrp="1"/>
          </p:cNvSpPr>
          <p:nvPr>
            <p:ph type="title"/>
          </p:nvPr>
        </p:nvSpPr>
        <p:spPr>
          <a:xfrm>
            <a:off x="2317026" y="1628392"/>
            <a:ext cx="45100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HAVE YOU LEARNT TODAY?</a:t>
            </a:r>
          </a:p>
        </p:txBody>
      </p:sp>
      <p:sp>
        <p:nvSpPr>
          <p:cNvPr id="905" name="Google Shape;905;p44"/>
          <p:cNvSpPr txBox="1">
            <a:spLocks noGrp="1"/>
          </p:cNvSpPr>
          <p:nvPr>
            <p:ph type="title" idx="2"/>
          </p:nvPr>
        </p:nvSpPr>
        <p:spPr>
          <a:xfrm>
            <a:off x="1509031" y="2116327"/>
            <a:ext cx="6234287" cy="1699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/>
              <a:t>- 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about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lobal warming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for main ideas and specific information in an article about the climate change conference</a:t>
            </a:r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74" y="907930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39" y="1019319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16018DC-8B67-B45C-CA0A-5EAC0989CC22}"/>
              </a:ext>
            </a:extLst>
          </p:cNvPr>
          <p:cNvSpPr/>
          <p:nvPr/>
        </p:nvSpPr>
        <p:spPr>
          <a:xfrm>
            <a:off x="7121952" y="414374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27B40-7EF0-C4FF-7E17-5661848CC0A6}"/>
              </a:ext>
            </a:extLst>
          </p:cNvPr>
          <p:cNvSpPr txBox="1"/>
          <p:nvPr/>
        </p:nvSpPr>
        <p:spPr>
          <a:xfrm>
            <a:off x="7144582" y="407200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C1180F-A5E1-05DF-209F-7D781312F16C}"/>
              </a:ext>
            </a:extLst>
          </p:cNvPr>
          <p:cNvSpPr/>
          <p:nvPr/>
        </p:nvSpPr>
        <p:spPr>
          <a:xfrm>
            <a:off x="7563180" y="4124442"/>
            <a:ext cx="1675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4162D-6042-C291-DF9D-1F2C298EF68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CB36C-84B0-D53B-D251-BB330A0058D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/>
      <p:bldP spid="90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378" y="2095512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4 -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6057" y="161414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87" y="154240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2791" y="158120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2033;p69">
            <a:extLst>
              <a:ext uri="{FF2B5EF4-FFF2-40B4-BE49-F238E27FC236}">
                <a16:creationId xmlns:a16="http://schemas.microsoft.com/office/drawing/2014/main" id="{21A88E8B-4016-E01E-DFB6-963DC31417D7}"/>
              </a:ext>
            </a:extLst>
          </p:cNvPr>
          <p:cNvGrpSpPr/>
          <p:nvPr/>
        </p:nvGrpSpPr>
        <p:grpSpPr>
          <a:xfrm>
            <a:off x="5048568" y="1512839"/>
            <a:ext cx="3794792" cy="2782956"/>
            <a:chOff x="4279775" y="1356815"/>
            <a:chExt cx="4150943" cy="3044144"/>
          </a:xfrm>
        </p:grpSpPr>
        <p:sp>
          <p:nvSpPr>
            <p:cNvPr id="4" name="Google Shape;2034;p69">
              <a:extLst>
                <a:ext uri="{FF2B5EF4-FFF2-40B4-BE49-F238E27FC236}">
                  <a16:creationId xmlns:a16="http://schemas.microsoft.com/office/drawing/2014/main" id="{455FAB00-6DED-393D-3E54-56401FCFE7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035;p69">
              <a:extLst>
                <a:ext uri="{FF2B5EF4-FFF2-40B4-BE49-F238E27FC236}">
                  <a16:creationId xmlns:a16="http://schemas.microsoft.com/office/drawing/2014/main" id="{5E6D6CD9-A6AE-34AF-8991-2C633CD79F33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182" name="Google Shape;2036;p69">
                <a:extLst>
                  <a:ext uri="{FF2B5EF4-FFF2-40B4-BE49-F238E27FC236}">
                    <a16:creationId xmlns:a16="http://schemas.microsoft.com/office/drawing/2014/main" id="{D1C9E2AB-4523-A99A-B608-D5FE2B962EAF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37;p69">
                <a:extLst>
                  <a:ext uri="{FF2B5EF4-FFF2-40B4-BE49-F238E27FC236}">
                    <a16:creationId xmlns:a16="http://schemas.microsoft.com/office/drawing/2014/main" id="{09F06BBB-396C-5752-3281-194B6996C273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038;p69">
                <a:extLst>
                  <a:ext uri="{FF2B5EF4-FFF2-40B4-BE49-F238E27FC236}">
                    <a16:creationId xmlns:a16="http://schemas.microsoft.com/office/drawing/2014/main" id="{1128F8E2-0CF1-DE35-C3BA-376502E2C467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39;p69">
                <a:extLst>
                  <a:ext uri="{FF2B5EF4-FFF2-40B4-BE49-F238E27FC236}">
                    <a16:creationId xmlns:a16="http://schemas.microsoft.com/office/drawing/2014/main" id="{B3E88E1C-F336-90F1-3FC5-BD77627BA336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40;p69">
                <a:extLst>
                  <a:ext uri="{FF2B5EF4-FFF2-40B4-BE49-F238E27FC236}">
                    <a16:creationId xmlns:a16="http://schemas.microsoft.com/office/drawing/2014/main" id="{45853EED-46F6-3599-E845-0898EF017AC5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69">
                <a:extLst>
                  <a:ext uri="{FF2B5EF4-FFF2-40B4-BE49-F238E27FC236}">
                    <a16:creationId xmlns:a16="http://schemas.microsoft.com/office/drawing/2014/main" id="{228E1122-9510-258E-6F46-688609619384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69">
                <a:extLst>
                  <a:ext uri="{FF2B5EF4-FFF2-40B4-BE49-F238E27FC236}">
                    <a16:creationId xmlns:a16="http://schemas.microsoft.com/office/drawing/2014/main" id="{320D2E75-A9C2-D550-8CDB-2F808726C813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69">
                <a:extLst>
                  <a:ext uri="{FF2B5EF4-FFF2-40B4-BE49-F238E27FC236}">
                    <a16:creationId xmlns:a16="http://schemas.microsoft.com/office/drawing/2014/main" id="{0A9CEE51-84AF-3B9C-9710-366E2A4AB51E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69">
                <a:extLst>
                  <a:ext uri="{FF2B5EF4-FFF2-40B4-BE49-F238E27FC236}">
                    <a16:creationId xmlns:a16="http://schemas.microsoft.com/office/drawing/2014/main" id="{DA95B44B-E756-B5A7-8F81-746920860547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69">
                <a:extLst>
                  <a:ext uri="{FF2B5EF4-FFF2-40B4-BE49-F238E27FC236}">
                    <a16:creationId xmlns:a16="http://schemas.microsoft.com/office/drawing/2014/main" id="{E8EF4757-1E59-29CC-F269-9D62E8476C35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69">
                <a:extLst>
                  <a:ext uri="{FF2B5EF4-FFF2-40B4-BE49-F238E27FC236}">
                    <a16:creationId xmlns:a16="http://schemas.microsoft.com/office/drawing/2014/main" id="{C2E0BEA0-0071-FD6F-08BE-DE8637B94E9A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69">
                <a:extLst>
                  <a:ext uri="{FF2B5EF4-FFF2-40B4-BE49-F238E27FC236}">
                    <a16:creationId xmlns:a16="http://schemas.microsoft.com/office/drawing/2014/main" id="{5B51AEC7-6D59-6DF5-69F5-E70E80F1255F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69">
                <a:extLst>
                  <a:ext uri="{FF2B5EF4-FFF2-40B4-BE49-F238E27FC236}">
                    <a16:creationId xmlns:a16="http://schemas.microsoft.com/office/drawing/2014/main" id="{5E189B69-6B27-2A2A-6B09-18986B51172B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69">
                <a:extLst>
                  <a:ext uri="{FF2B5EF4-FFF2-40B4-BE49-F238E27FC236}">
                    <a16:creationId xmlns:a16="http://schemas.microsoft.com/office/drawing/2014/main" id="{7613B7E3-07FB-7A10-F4EA-39DCBC9C488A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69">
                <a:extLst>
                  <a:ext uri="{FF2B5EF4-FFF2-40B4-BE49-F238E27FC236}">
                    <a16:creationId xmlns:a16="http://schemas.microsoft.com/office/drawing/2014/main" id="{8B196804-AB32-2C4F-8D31-C5906D265067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69">
                <a:extLst>
                  <a:ext uri="{FF2B5EF4-FFF2-40B4-BE49-F238E27FC236}">
                    <a16:creationId xmlns:a16="http://schemas.microsoft.com/office/drawing/2014/main" id="{EA3193BE-2340-780B-48C9-8027D964E1C9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69">
                <a:extLst>
                  <a:ext uri="{FF2B5EF4-FFF2-40B4-BE49-F238E27FC236}">
                    <a16:creationId xmlns:a16="http://schemas.microsoft.com/office/drawing/2014/main" id="{4B769321-53A6-600E-7682-62AAE457EC20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2053;p69">
              <a:extLst>
                <a:ext uri="{FF2B5EF4-FFF2-40B4-BE49-F238E27FC236}">
                  <a16:creationId xmlns:a16="http://schemas.microsoft.com/office/drawing/2014/main" id="{0050D671-8A40-80FC-D5F6-7338C89D883A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2054;p69">
              <a:extLst>
                <a:ext uri="{FF2B5EF4-FFF2-40B4-BE49-F238E27FC236}">
                  <a16:creationId xmlns:a16="http://schemas.microsoft.com/office/drawing/2014/main" id="{FEB0B74F-F6D4-D4A3-34E1-39BAAD2247BA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176" name="Google Shape;2055;p69">
                <a:extLst>
                  <a:ext uri="{FF2B5EF4-FFF2-40B4-BE49-F238E27FC236}">
                    <a16:creationId xmlns:a16="http://schemas.microsoft.com/office/drawing/2014/main" id="{019F4EAC-0A68-F9AB-93FC-F34F07B8142C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56;p69">
                <a:extLst>
                  <a:ext uri="{FF2B5EF4-FFF2-40B4-BE49-F238E27FC236}">
                    <a16:creationId xmlns:a16="http://schemas.microsoft.com/office/drawing/2014/main" id="{51BAC58F-2DA6-596E-141C-4FD41116F6D4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57;p69">
                <a:extLst>
                  <a:ext uri="{FF2B5EF4-FFF2-40B4-BE49-F238E27FC236}">
                    <a16:creationId xmlns:a16="http://schemas.microsoft.com/office/drawing/2014/main" id="{F3385451-E0E4-0F2B-2F11-81E7FB7815D7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58;p69">
                <a:extLst>
                  <a:ext uri="{FF2B5EF4-FFF2-40B4-BE49-F238E27FC236}">
                    <a16:creationId xmlns:a16="http://schemas.microsoft.com/office/drawing/2014/main" id="{7EC90C03-44E2-AE7C-2273-B6FE1522706B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59;p69">
                <a:extLst>
                  <a:ext uri="{FF2B5EF4-FFF2-40B4-BE49-F238E27FC236}">
                    <a16:creationId xmlns:a16="http://schemas.microsoft.com/office/drawing/2014/main" id="{3C25FE91-B429-AA05-F1E1-38D9861646C5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60;p69">
                <a:extLst>
                  <a:ext uri="{FF2B5EF4-FFF2-40B4-BE49-F238E27FC236}">
                    <a16:creationId xmlns:a16="http://schemas.microsoft.com/office/drawing/2014/main" id="{49A1A085-F612-0D29-F6DA-2F6A36C71D64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2061;p69">
              <a:extLst>
                <a:ext uri="{FF2B5EF4-FFF2-40B4-BE49-F238E27FC236}">
                  <a16:creationId xmlns:a16="http://schemas.microsoft.com/office/drawing/2014/main" id="{27F77CFE-40A8-2C24-D9D7-AE72D0965F3A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62;p69">
              <a:extLst>
                <a:ext uri="{FF2B5EF4-FFF2-40B4-BE49-F238E27FC236}">
                  <a16:creationId xmlns:a16="http://schemas.microsoft.com/office/drawing/2014/main" id="{913C9406-E2FC-A17E-8916-5D62544E7579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63;p69">
              <a:extLst>
                <a:ext uri="{FF2B5EF4-FFF2-40B4-BE49-F238E27FC236}">
                  <a16:creationId xmlns:a16="http://schemas.microsoft.com/office/drawing/2014/main" id="{75E72772-1B21-A609-77D4-085CFC819795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4;p69">
              <a:extLst>
                <a:ext uri="{FF2B5EF4-FFF2-40B4-BE49-F238E27FC236}">
                  <a16:creationId xmlns:a16="http://schemas.microsoft.com/office/drawing/2014/main" id="{31CC4401-B980-9E31-02C8-9AB1D879B8FE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65;p69">
              <a:extLst>
                <a:ext uri="{FF2B5EF4-FFF2-40B4-BE49-F238E27FC236}">
                  <a16:creationId xmlns:a16="http://schemas.microsoft.com/office/drawing/2014/main" id="{4AD7C54F-F11A-1173-E61F-60F47ABA718F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66;p69">
              <a:extLst>
                <a:ext uri="{FF2B5EF4-FFF2-40B4-BE49-F238E27FC236}">
                  <a16:creationId xmlns:a16="http://schemas.microsoft.com/office/drawing/2014/main" id="{A17A5C17-B376-2C5B-1F14-0738A01EFB5E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67;p69">
              <a:extLst>
                <a:ext uri="{FF2B5EF4-FFF2-40B4-BE49-F238E27FC236}">
                  <a16:creationId xmlns:a16="http://schemas.microsoft.com/office/drawing/2014/main" id="{913509B3-72EF-E37D-2B7E-0BAE4F6B2AD6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68;p69">
              <a:extLst>
                <a:ext uri="{FF2B5EF4-FFF2-40B4-BE49-F238E27FC236}">
                  <a16:creationId xmlns:a16="http://schemas.microsoft.com/office/drawing/2014/main" id="{F2206B28-64C9-6671-A327-BBA48B0B9CDA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69;p69">
              <a:extLst>
                <a:ext uri="{FF2B5EF4-FFF2-40B4-BE49-F238E27FC236}">
                  <a16:creationId xmlns:a16="http://schemas.microsoft.com/office/drawing/2014/main" id="{FF95D2B4-94FF-570B-A003-C9AEF0172EC9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70;p69">
              <a:extLst>
                <a:ext uri="{FF2B5EF4-FFF2-40B4-BE49-F238E27FC236}">
                  <a16:creationId xmlns:a16="http://schemas.microsoft.com/office/drawing/2014/main" id="{4B9FF41C-3DAF-0411-034E-03728F447710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71;p69">
              <a:extLst>
                <a:ext uri="{FF2B5EF4-FFF2-40B4-BE49-F238E27FC236}">
                  <a16:creationId xmlns:a16="http://schemas.microsoft.com/office/drawing/2014/main" id="{B68F18CD-A365-0891-463F-457001CBE437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72;p69">
              <a:extLst>
                <a:ext uri="{FF2B5EF4-FFF2-40B4-BE49-F238E27FC236}">
                  <a16:creationId xmlns:a16="http://schemas.microsoft.com/office/drawing/2014/main" id="{0C61B197-4AD5-050B-2EC6-E9773D91D56B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73;p69">
              <a:extLst>
                <a:ext uri="{FF2B5EF4-FFF2-40B4-BE49-F238E27FC236}">
                  <a16:creationId xmlns:a16="http://schemas.microsoft.com/office/drawing/2014/main" id="{156AE869-E7FB-81D5-6BAD-CF104CBD59D5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74;p69">
              <a:extLst>
                <a:ext uri="{FF2B5EF4-FFF2-40B4-BE49-F238E27FC236}">
                  <a16:creationId xmlns:a16="http://schemas.microsoft.com/office/drawing/2014/main" id="{6BDB1410-6CAE-06EF-D699-96EAB98B4C69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75;p69">
              <a:extLst>
                <a:ext uri="{FF2B5EF4-FFF2-40B4-BE49-F238E27FC236}">
                  <a16:creationId xmlns:a16="http://schemas.microsoft.com/office/drawing/2014/main" id="{99260DC8-D444-385B-03DC-CA43EF42E0AF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76;p69">
              <a:extLst>
                <a:ext uri="{FF2B5EF4-FFF2-40B4-BE49-F238E27FC236}">
                  <a16:creationId xmlns:a16="http://schemas.microsoft.com/office/drawing/2014/main" id="{5944E98B-15CD-74FD-521C-1332E0F7CDE1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77;p69">
              <a:extLst>
                <a:ext uri="{FF2B5EF4-FFF2-40B4-BE49-F238E27FC236}">
                  <a16:creationId xmlns:a16="http://schemas.microsoft.com/office/drawing/2014/main" id="{10B09500-F139-1D53-DC86-9010EA68CC6B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78;p69">
              <a:extLst>
                <a:ext uri="{FF2B5EF4-FFF2-40B4-BE49-F238E27FC236}">
                  <a16:creationId xmlns:a16="http://schemas.microsoft.com/office/drawing/2014/main" id="{170B5DA3-DAAF-659F-89CE-ECEDDB6A61FE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9;p69">
              <a:extLst>
                <a:ext uri="{FF2B5EF4-FFF2-40B4-BE49-F238E27FC236}">
                  <a16:creationId xmlns:a16="http://schemas.microsoft.com/office/drawing/2014/main" id="{77741895-52FE-BD8C-1E41-FE0752217067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0;p69">
              <a:extLst>
                <a:ext uri="{FF2B5EF4-FFF2-40B4-BE49-F238E27FC236}">
                  <a16:creationId xmlns:a16="http://schemas.microsoft.com/office/drawing/2014/main" id="{104DACB1-2B5C-A9D4-6D0C-A01838AF7EF3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81;p69">
              <a:extLst>
                <a:ext uri="{FF2B5EF4-FFF2-40B4-BE49-F238E27FC236}">
                  <a16:creationId xmlns:a16="http://schemas.microsoft.com/office/drawing/2014/main" id="{2B69F745-6BC4-2B17-CE91-73E9CF624F42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82;p69">
              <a:extLst>
                <a:ext uri="{FF2B5EF4-FFF2-40B4-BE49-F238E27FC236}">
                  <a16:creationId xmlns:a16="http://schemas.microsoft.com/office/drawing/2014/main" id="{81C0E37E-B2A1-1D53-6CAC-9C1F62BB414C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83;p69">
              <a:extLst>
                <a:ext uri="{FF2B5EF4-FFF2-40B4-BE49-F238E27FC236}">
                  <a16:creationId xmlns:a16="http://schemas.microsoft.com/office/drawing/2014/main" id="{4528B7D7-F5AA-B401-A967-A6A7DDAF5C3C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84;p69">
              <a:extLst>
                <a:ext uri="{FF2B5EF4-FFF2-40B4-BE49-F238E27FC236}">
                  <a16:creationId xmlns:a16="http://schemas.microsoft.com/office/drawing/2014/main" id="{18F6714E-0A03-4539-2AB5-473D7F87A5F8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85;p69">
              <a:extLst>
                <a:ext uri="{FF2B5EF4-FFF2-40B4-BE49-F238E27FC236}">
                  <a16:creationId xmlns:a16="http://schemas.microsoft.com/office/drawing/2014/main" id="{833DC979-4825-7E53-FD4A-B12D0F2C5D40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86;p69">
              <a:extLst>
                <a:ext uri="{FF2B5EF4-FFF2-40B4-BE49-F238E27FC236}">
                  <a16:creationId xmlns:a16="http://schemas.microsoft.com/office/drawing/2014/main" id="{C46A117B-B2BE-E982-529E-983BB78863D6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87;p69">
              <a:extLst>
                <a:ext uri="{FF2B5EF4-FFF2-40B4-BE49-F238E27FC236}">
                  <a16:creationId xmlns:a16="http://schemas.microsoft.com/office/drawing/2014/main" id="{3FBCD551-B77E-0D0D-026B-C756DCD4327F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88;p69">
              <a:extLst>
                <a:ext uri="{FF2B5EF4-FFF2-40B4-BE49-F238E27FC236}">
                  <a16:creationId xmlns:a16="http://schemas.microsoft.com/office/drawing/2014/main" id="{D42A94B0-7B4A-ABFA-206B-4D8AD09957F2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89;p69">
              <a:extLst>
                <a:ext uri="{FF2B5EF4-FFF2-40B4-BE49-F238E27FC236}">
                  <a16:creationId xmlns:a16="http://schemas.microsoft.com/office/drawing/2014/main" id="{DC17DBAF-ABD3-C9B0-F545-56E0988BB08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90;p69">
              <a:extLst>
                <a:ext uri="{FF2B5EF4-FFF2-40B4-BE49-F238E27FC236}">
                  <a16:creationId xmlns:a16="http://schemas.microsoft.com/office/drawing/2014/main" id="{1A3C9D6A-5908-B522-2286-A467EC6E727C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91;p69">
              <a:extLst>
                <a:ext uri="{FF2B5EF4-FFF2-40B4-BE49-F238E27FC236}">
                  <a16:creationId xmlns:a16="http://schemas.microsoft.com/office/drawing/2014/main" id="{EC713223-077E-3141-8A34-6BC2786D3648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92;p69">
              <a:extLst>
                <a:ext uri="{FF2B5EF4-FFF2-40B4-BE49-F238E27FC236}">
                  <a16:creationId xmlns:a16="http://schemas.microsoft.com/office/drawing/2014/main" id="{1966F769-FCA5-8A9C-2C85-C9B7A0C51AC5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3;p69">
              <a:extLst>
                <a:ext uri="{FF2B5EF4-FFF2-40B4-BE49-F238E27FC236}">
                  <a16:creationId xmlns:a16="http://schemas.microsoft.com/office/drawing/2014/main" id="{E42D7039-13A3-52B4-5791-BFEF5B433B8E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4;p69">
              <a:extLst>
                <a:ext uri="{FF2B5EF4-FFF2-40B4-BE49-F238E27FC236}">
                  <a16:creationId xmlns:a16="http://schemas.microsoft.com/office/drawing/2014/main" id="{E52327A2-58D2-6D77-DF6F-0405A626D332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5;p69">
              <a:extLst>
                <a:ext uri="{FF2B5EF4-FFF2-40B4-BE49-F238E27FC236}">
                  <a16:creationId xmlns:a16="http://schemas.microsoft.com/office/drawing/2014/main" id="{3985EA94-630D-D2EB-2A37-5C695F2BCBB2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96;p69">
              <a:extLst>
                <a:ext uri="{FF2B5EF4-FFF2-40B4-BE49-F238E27FC236}">
                  <a16:creationId xmlns:a16="http://schemas.microsoft.com/office/drawing/2014/main" id="{D4F86C80-B415-A959-2317-215755557647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7;p69">
              <a:extLst>
                <a:ext uri="{FF2B5EF4-FFF2-40B4-BE49-F238E27FC236}">
                  <a16:creationId xmlns:a16="http://schemas.microsoft.com/office/drawing/2014/main" id="{1A4E97A0-705A-8B0E-3680-D597843B72E7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8;p69">
              <a:extLst>
                <a:ext uri="{FF2B5EF4-FFF2-40B4-BE49-F238E27FC236}">
                  <a16:creationId xmlns:a16="http://schemas.microsoft.com/office/drawing/2014/main" id="{27EC9BEB-0EEF-26E9-6D01-660BDF1D1900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9;p69">
              <a:extLst>
                <a:ext uri="{FF2B5EF4-FFF2-40B4-BE49-F238E27FC236}">
                  <a16:creationId xmlns:a16="http://schemas.microsoft.com/office/drawing/2014/main" id="{442E959F-11ED-AEA8-778E-838485F676EE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00;p69">
              <a:extLst>
                <a:ext uri="{FF2B5EF4-FFF2-40B4-BE49-F238E27FC236}">
                  <a16:creationId xmlns:a16="http://schemas.microsoft.com/office/drawing/2014/main" id="{AC65EF5A-D545-24E9-E56E-E60F87B9D281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01;p69">
              <a:extLst>
                <a:ext uri="{FF2B5EF4-FFF2-40B4-BE49-F238E27FC236}">
                  <a16:creationId xmlns:a16="http://schemas.microsoft.com/office/drawing/2014/main" id="{5B3AE7DC-7E1B-ED54-3F4A-63AA7EFCFDFC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02;p69">
              <a:extLst>
                <a:ext uri="{FF2B5EF4-FFF2-40B4-BE49-F238E27FC236}">
                  <a16:creationId xmlns:a16="http://schemas.microsoft.com/office/drawing/2014/main" id="{99F1CAAC-28CC-7286-A866-1B313EDF357D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03;p69">
              <a:extLst>
                <a:ext uri="{FF2B5EF4-FFF2-40B4-BE49-F238E27FC236}">
                  <a16:creationId xmlns:a16="http://schemas.microsoft.com/office/drawing/2014/main" id="{B5C26DA8-A964-C2E7-3CF7-87147C598F96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04;p69">
              <a:extLst>
                <a:ext uri="{FF2B5EF4-FFF2-40B4-BE49-F238E27FC236}">
                  <a16:creationId xmlns:a16="http://schemas.microsoft.com/office/drawing/2014/main" id="{8E6F7B35-009E-042B-636E-A5C2EC05DDB4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05;p69">
              <a:extLst>
                <a:ext uri="{FF2B5EF4-FFF2-40B4-BE49-F238E27FC236}">
                  <a16:creationId xmlns:a16="http://schemas.microsoft.com/office/drawing/2014/main" id="{E8942A0F-76A7-BD34-29DA-6ADBFFEFA36B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06;p69">
              <a:extLst>
                <a:ext uri="{FF2B5EF4-FFF2-40B4-BE49-F238E27FC236}">
                  <a16:creationId xmlns:a16="http://schemas.microsoft.com/office/drawing/2014/main" id="{66914248-0DAC-D5B8-35C1-3A5A8E5CC072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7;p69">
              <a:extLst>
                <a:ext uri="{FF2B5EF4-FFF2-40B4-BE49-F238E27FC236}">
                  <a16:creationId xmlns:a16="http://schemas.microsoft.com/office/drawing/2014/main" id="{E6855EE9-3486-48CE-555B-ABB6319F2EA6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8;p69">
              <a:extLst>
                <a:ext uri="{FF2B5EF4-FFF2-40B4-BE49-F238E27FC236}">
                  <a16:creationId xmlns:a16="http://schemas.microsoft.com/office/drawing/2014/main" id="{C66BE31C-E69B-CAA7-FBD8-86A4320A8084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9;p69">
              <a:extLst>
                <a:ext uri="{FF2B5EF4-FFF2-40B4-BE49-F238E27FC236}">
                  <a16:creationId xmlns:a16="http://schemas.microsoft.com/office/drawing/2014/main" id="{46097CB4-6C5F-7C54-469F-6E3C9C9D814B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10;p69">
              <a:extLst>
                <a:ext uri="{FF2B5EF4-FFF2-40B4-BE49-F238E27FC236}">
                  <a16:creationId xmlns:a16="http://schemas.microsoft.com/office/drawing/2014/main" id="{AF7F6429-BE6A-5918-AF2B-DF76CCCE74E6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111;p69">
              <a:extLst>
                <a:ext uri="{FF2B5EF4-FFF2-40B4-BE49-F238E27FC236}">
                  <a16:creationId xmlns:a16="http://schemas.microsoft.com/office/drawing/2014/main" id="{E260CBF2-39BC-A8B8-2FEA-EAB0BFC7991A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40" name="Google Shape;2112;p69">
                <a:extLst>
                  <a:ext uri="{FF2B5EF4-FFF2-40B4-BE49-F238E27FC236}">
                    <a16:creationId xmlns:a16="http://schemas.microsoft.com/office/drawing/2014/main" id="{CF50F74A-D4BA-2A15-32CE-76AD72BD6DC7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13;p69">
                <a:extLst>
                  <a:ext uri="{FF2B5EF4-FFF2-40B4-BE49-F238E27FC236}">
                    <a16:creationId xmlns:a16="http://schemas.microsoft.com/office/drawing/2014/main" id="{3DA1119E-F811-A4F2-4E3A-AB01A9C4C034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14;p69">
                <a:extLst>
                  <a:ext uri="{FF2B5EF4-FFF2-40B4-BE49-F238E27FC236}">
                    <a16:creationId xmlns:a16="http://schemas.microsoft.com/office/drawing/2014/main" id="{93E065F8-B483-449C-1D80-4F34D63075E9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15;p69">
                <a:extLst>
                  <a:ext uri="{FF2B5EF4-FFF2-40B4-BE49-F238E27FC236}">
                    <a16:creationId xmlns:a16="http://schemas.microsoft.com/office/drawing/2014/main" id="{8CE48E49-2EB7-919D-3491-E9088C7F229A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16;p69">
                <a:extLst>
                  <a:ext uri="{FF2B5EF4-FFF2-40B4-BE49-F238E27FC236}">
                    <a16:creationId xmlns:a16="http://schemas.microsoft.com/office/drawing/2014/main" id="{DDC2489F-DC3F-3007-26FA-FD76569B864D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17;p69">
                <a:extLst>
                  <a:ext uri="{FF2B5EF4-FFF2-40B4-BE49-F238E27FC236}">
                    <a16:creationId xmlns:a16="http://schemas.microsoft.com/office/drawing/2014/main" id="{6BBFC4E6-AFC3-B8EA-4118-D9BAED1672A0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18;p69">
                <a:extLst>
                  <a:ext uri="{FF2B5EF4-FFF2-40B4-BE49-F238E27FC236}">
                    <a16:creationId xmlns:a16="http://schemas.microsoft.com/office/drawing/2014/main" id="{F9C99635-2EF5-0EAF-810A-3B8776463131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19;p69">
                <a:extLst>
                  <a:ext uri="{FF2B5EF4-FFF2-40B4-BE49-F238E27FC236}">
                    <a16:creationId xmlns:a16="http://schemas.microsoft.com/office/drawing/2014/main" id="{E71D462D-C4CC-806B-F439-73CE10BDDBC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20;p69">
                <a:extLst>
                  <a:ext uri="{FF2B5EF4-FFF2-40B4-BE49-F238E27FC236}">
                    <a16:creationId xmlns:a16="http://schemas.microsoft.com/office/drawing/2014/main" id="{A1BC2615-42E2-7D64-8749-CCE1AF6048F9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21;p69">
                <a:extLst>
                  <a:ext uri="{FF2B5EF4-FFF2-40B4-BE49-F238E27FC236}">
                    <a16:creationId xmlns:a16="http://schemas.microsoft.com/office/drawing/2014/main" id="{EB098B1D-B8B8-6D10-6E5D-5AC75604A1AC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22;p69">
                <a:extLst>
                  <a:ext uri="{FF2B5EF4-FFF2-40B4-BE49-F238E27FC236}">
                    <a16:creationId xmlns:a16="http://schemas.microsoft.com/office/drawing/2014/main" id="{D4EBB467-175B-D2E4-F127-21DCD6CC5560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23;p69">
                <a:extLst>
                  <a:ext uri="{FF2B5EF4-FFF2-40B4-BE49-F238E27FC236}">
                    <a16:creationId xmlns:a16="http://schemas.microsoft.com/office/drawing/2014/main" id="{12AFAF6A-4835-AC72-4CEF-7BFEBCBA3E53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24;p69">
                <a:extLst>
                  <a:ext uri="{FF2B5EF4-FFF2-40B4-BE49-F238E27FC236}">
                    <a16:creationId xmlns:a16="http://schemas.microsoft.com/office/drawing/2014/main" id="{CFF5DE9F-EDF2-9E79-29D6-EE81090BA8F7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25;p69">
                <a:extLst>
                  <a:ext uri="{FF2B5EF4-FFF2-40B4-BE49-F238E27FC236}">
                    <a16:creationId xmlns:a16="http://schemas.microsoft.com/office/drawing/2014/main" id="{2B4D9519-7B17-C889-9CFA-69775E38BDE6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26;p69">
                <a:extLst>
                  <a:ext uri="{FF2B5EF4-FFF2-40B4-BE49-F238E27FC236}">
                    <a16:creationId xmlns:a16="http://schemas.microsoft.com/office/drawing/2014/main" id="{2D87A37E-8CA2-ED39-0760-88D48A555396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27;p69">
                <a:extLst>
                  <a:ext uri="{FF2B5EF4-FFF2-40B4-BE49-F238E27FC236}">
                    <a16:creationId xmlns:a16="http://schemas.microsoft.com/office/drawing/2014/main" id="{51FB102C-39E0-B953-EBC0-6B8C274E3CEE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28;p69">
                <a:extLst>
                  <a:ext uri="{FF2B5EF4-FFF2-40B4-BE49-F238E27FC236}">
                    <a16:creationId xmlns:a16="http://schemas.microsoft.com/office/drawing/2014/main" id="{DB9C032B-BEDB-3530-DB75-017C6F41E137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29;p69">
                <a:extLst>
                  <a:ext uri="{FF2B5EF4-FFF2-40B4-BE49-F238E27FC236}">
                    <a16:creationId xmlns:a16="http://schemas.microsoft.com/office/drawing/2014/main" id="{6C5BD1D2-0E35-90B9-120D-C138172EF0B5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130;p69">
                <a:extLst>
                  <a:ext uri="{FF2B5EF4-FFF2-40B4-BE49-F238E27FC236}">
                    <a16:creationId xmlns:a16="http://schemas.microsoft.com/office/drawing/2014/main" id="{8527C550-0934-5A28-9F56-D671279B3EEA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31;p69">
                <a:extLst>
                  <a:ext uri="{FF2B5EF4-FFF2-40B4-BE49-F238E27FC236}">
                    <a16:creationId xmlns:a16="http://schemas.microsoft.com/office/drawing/2014/main" id="{2D26225B-A4C0-F329-4494-E233C61D1542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32;p69">
                <a:extLst>
                  <a:ext uri="{FF2B5EF4-FFF2-40B4-BE49-F238E27FC236}">
                    <a16:creationId xmlns:a16="http://schemas.microsoft.com/office/drawing/2014/main" id="{19256004-D37B-AB01-A589-B86E1853FC2D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33;p69">
                <a:extLst>
                  <a:ext uri="{FF2B5EF4-FFF2-40B4-BE49-F238E27FC236}">
                    <a16:creationId xmlns:a16="http://schemas.microsoft.com/office/drawing/2014/main" id="{5319D599-1EE8-A285-5907-87421C22CC6B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34;p69">
                <a:extLst>
                  <a:ext uri="{FF2B5EF4-FFF2-40B4-BE49-F238E27FC236}">
                    <a16:creationId xmlns:a16="http://schemas.microsoft.com/office/drawing/2014/main" id="{12F6C7CE-9B68-87FA-B71A-5C4537D3DC5D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35;p69">
                <a:extLst>
                  <a:ext uri="{FF2B5EF4-FFF2-40B4-BE49-F238E27FC236}">
                    <a16:creationId xmlns:a16="http://schemas.microsoft.com/office/drawing/2014/main" id="{6D92B234-B3B6-2220-CCE7-601DCF0DAB30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36;p69">
                <a:extLst>
                  <a:ext uri="{FF2B5EF4-FFF2-40B4-BE49-F238E27FC236}">
                    <a16:creationId xmlns:a16="http://schemas.microsoft.com/office/drawing/2014/main" id="{397B1AFD-3956-FF0B-51BF-A543ED198F66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7;p69">
                <a:extLst>
                  <a:ext uri="{FF2B5EF4-FFF2-40B4-BE49-F238E27FC236}">
                    <a16:creationId xmlns:a16="http://schemas.microsoft.com/office/drawing/2014/main" id="{90FF3FBA-8EF0-D64E-5815-86969BB63126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8;p69">
                <a:extLst>
                  <a:ext uri="{FF2B5EF4-FFF2-40B4-BE49-F238E27FC236}">
                    <a16:creationId xmlns:a16="http://schemas.microsoft.com/office/drawing/2014/main" id="{DC25F9FF-29B0-D491-F59B-A9747DB9151F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9;p69">
                <a:extLst>
                  <a:ext uri="{FF2B5EF4-FFF2-40B4-BE49-F238E27FC236}">
                    <a16:creationId xmlns:a16="http://schemas.microsoft.com/office/drawing/2014/main" id="{AD64F193-B0B5-B1D8-EA06-7CE7811B8963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40;p69">
                <a:extLst>
                  <a:ext uri="{FF2B5EF4-FFF2-40B4-BE49-F238E27FC236}">
                    <a16:creationId xmlns:a16="http://schemas.microsoft.com/office/drawing/2014/main" id="{0577D19B-E9A8-07E6-6F53-00E0447CED88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41;p69">
                <a:extLst>
                  <a:ext uri="{FF2B5EF4-FFF2-40B4-BE49-F238E27FC236}">
                    <a16:creationId xmlns:a16="http://schemas.microsoft.com/office/drawing/2014/main" id="{F1E5B473-E0CF-1A0D-11BD-A37570F75902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42;p69">
                <a:extLst>
                  <a:ext uri="{FF2B5EF4-FFF2-40B4-BE49-F238E27FC236}">
                    <a16:creationId xmlns:a16="http://schemas.microsoft.com/office/drawing/2014/main" id="{F2CB37E8-7D10-1CBC-AFDE-0B005FAF45CE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43;p69">
                <a:extLst>
                  <a:ext uri="{FF2B5EF4-FFF2-40B4-BE49-F238E27FC236}">
                    <a16:creationId xmlns:a16="http://schemas.microsoft.com/office/drawing/2014/main" id="{2247F799-B33B-D17E-FE7D-755E5D818DA0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44;p69">
                <a:extLst>
                  <a:ext uri="{FF2B5EF4-FFF2-40B4-BE49-F238E27FC236}">
                    <a16:creationId xmlns:a16="http://schemas.microsoft.com/office/drawing/2014/main" id="{B9D4A8D7-5CC7-C44F-F989-9E872A7CB694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45;p69">
                <a:extLst>
                  <a:ext uri="{FF2B5EF4-FFF2-40B4-BE49-F238E27FC236}">
                    <a16:creationId xmlns:a16="http://schemas.microsoft.com/office/drawing/2014/main" id="{8635F471-6B55-C18F-1A0A-B74AF78F8E9D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46;p69">
                <a:extLst>
                  <a:ext uri="{FF2B5EF4-FFF2-40B4-BE49-F238E27FC236}">
                    <a16:creationId xmlns:a16="http://schemas.microsoft.com/office/drawing/2014/main" id="{0C135FF7-0025-77E8-63F2-48546D1ECC5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47;p69">
                <a:extLst>
                  <a:ext uri="{FF2B5EF4-FFF2-40B4-BE49-F238E27FC236}">
                    <a16:creationId xmlns:a16="http://schemas.microsoft.com/office/drawing/2014/main" id="{7D5D9A98-E958-1D85-CB6A-09381C4E9876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2148;p69">
              <a:extLst>
                <a:ext uri="{FF2B5EF4-FFF2-40B4-BE49-F238E27FC236}">
                  <a16:creationId xmlns:a16="http://schemas.microsoft.com/office/drawing/2014/main" id="{DE71E78C-D722-AEDF-92FF-0D78E482D6B9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65" name="Google Shape;2149;p69">
                <a:extLst>
                  <a:ext uri="{FF2B5EF4-FFF2-40B4-BE49-F238E27FC236}">
                    <a16:creationId xmlns:a16="http://schemas.microsoft.com/office/drawing/2014/main" id="{CA3C03A7-B268-1C14-39C8-17CB36AC8D4B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50;p69">
                <a:extLst>
                  <a:ext uri="{FF2B5EF4-FFF2-40B4-BE49-F238E27FC236}">
                    <a16:creationId xmlns:a16="http://schemas.microsoft.com/office/drawing/2014/main" id="{A5467437-B288-8CDF-D571-6B3260EFFF33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51;p69">
                <a:extLst>
                  <a:ext uri="{FF2B5EF4-FFF2-40B4-BE49-F238E27FC236}">
                    <a16:creationId xmlns:a16="http://schemas.microsoft.com/office/drawing/2014/main" id="{377B17F5-7650-64E8-B563-53EFC7C69E7B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52;p69">
                <a:extLst>
                  <a:ext uri="{FF2B5EF4-FFF2-40B4-BE49-F238E27FC236}">
                    <a16:creationId xmlns:a16="http://schemas.microsoft.com/office/drawing/2014/main" id="{A6A908BA-20C3-5D27-CD51-53537A5DF80C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53;p69">
                <a:extLst>
                  <a:ext uri="{FF2B5EF4-FFF2-40B4-BE49-F238E27FC236}">
                    <a16:creationId xmlns:a16="http://schemas.microsoft.com/office/drawing/2014/main" id="{4FAFC6D7-9691-3C8F-6E80-D63F5CB795F6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54;p69">
                <a:extLst>
                  <a:ext uri="{FF2B5EF4-FFF2-40B4-BE49-F238E27FC236}">
                    <a16:creationId xmlns:a16="http://schemas.microsoft.com/office/drawing/2014/main" id="{839D903B-A3AC-52ED-A096-C08A72786202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55;p69">
                <a:extLst>
                  <a:ext uri="{FF2B5EF4-FFF2-40B4-BE49-F238E27FC236}">
                    <a16:creationId xmlns:a16="http://schemas.microsoft.com/office/drawing/2014/main" id="{E844E241-ABDE-4CE2-83A1-40888AF32E86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56;p69">
                <a:extLst>
                  <a:ext uri="{FF2B5EF4-FFF2-40B4-BE49-F238E27FC236}">
                    <a16:creationId xmlns:a16="http://schemas.microsoft.com/office/drawing/2014/main" id="{70B2EE76-5E21-9F15-A4C0-EC47BDABE11A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57;p69">
                <a:extLst>
                  <a:ext uri="{FF2B5EF4-FFF2-40B4-BE49-F238E27FC236}">
                    <a16:creationId xmlns:a16="http://schemas.microsoft.com/office/drawing/2014/main" id="{11029F9A-4690-8628-4F51-2E8F391153CC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58;p69">
                <a:extLst>
                  <a:ext uri="{FF2B5EF4-FFF2-40B4-BE49-F238E27FC236}">
                    <a16:creationId xmlns:a16="http://schemas.microsoft.com/office/drawing/2014/main" id="{CA7BBF4B-2E25-859B-4EC3-A4F193D609B1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59;p69">
                <a:extLst>
                  <a:ext uri="{FF2B5EF4-FFF2-40B4-BE49-F238E27FC236}">
                    <a16:creationId xmlns:a16="http://schemas.microsoft.com/office/drawing/2014/main" id="{67EA121D-EFEB-0B1A-9499-72F5637B6192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60;p69">
                <a:extLst>
                  <a:ext uri="{FF2B5EF4-FFF2-40B4-BE49-F238E27FC236}">
                    <a16:creationId xmlns:a16="http://schemas.microsoft.com/office/drawing/2014/main" id="{1EDF55BD-3A52-0209-1612-0513272A34AC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61;p69">
                <a:extLst>
                  <a:ext uri="{FF2B5EF4-FFF2-40B4-BE49-F238E27FC236}">
                    <a16:creationId xmlns:a16="http://schemas.microsoft.com/office/drawing/2014/main" id="{8ACCDB2C-2A29-8271-2E80-0FC20AEA475A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62;p69">
                <a:extLst>
                  <a:ext uri="{FF2B5EF4-FFF2-40B4-BE49-F238E27FC236}">
                    <a16:creationId xmlns:a16="http://schemas.microsoft.com/office/drawing/2014/main" id="{574A2351-C869-7240-AEDC-E21F98DA9BB6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63;p69">
                <a:extLst>
                  <a:ext uri="{FF2B5EF4-FFF2-40B4-BE49-F238E27FC236}">
                    <a16:creationId xmlns:a16="http://schemas.microsoft.com/office/drawing/2014/main" id="{3270B04D-0CCB-4DAA-29F0-64A21FE10EA0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64;p69">
                <a:extLst>
                  <a:ext uri="{FF2B5EF4-FFF2-40B4-BE49-F238E27FC236}">
                    <a16:creationId xmlns:a16="http://schemas.microsoft.com/office/drawing/2014/main" id="{E5142966-5C73-A55D-CCC6-6544C2887B6D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65;p69">
                <a:extLst>
                  <a:ext uri="{FF2B5EF4-FFF2-40B4-BE49-F238E27FC236}">
                    <a16:creationId xmlns:a16="http://schemas.microsoft.com/office/drawing/2014/main" id="{BB131217-3AEE-1BFB-0168-BA6FF02E21EF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66;p69">
                <a:extLst>
                  <a:ext uri="{FF2B5EF4-FFF2-40B4-BE49-F238E27FC236}">
                    <a16:creationId xmlns:a16="http://schemas.microsoft.com/office/drawing/2014/main" id="{67C4C0B6-FC3A-F7CE-7E9C-3163539A3E62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67;p69">
                <a:extLst>
                  <a:ext uri="{FF2B5EF4-FFF2-40B4-BE49-F238E27FC236}">
                    <a16:creationId xmlns:a16="http://schemas.microsoft.com/office/drawing/2014/main" id="{899EA7C7-72F5-5918-E3BC-6858AC576EB6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68;p69">
                <a:extLst>
                  <a:ext uri="{FF2B5EF4-FFF2-40B4-BE49-F238E27FC236}">
                    <a16:creationId xmlns:a16="http://schemas.microsoft.com/office/drawing/2014/main" id="{2E19F533-48EE-6F0F-42DB-0B7D90EF58C1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69;p69">
                <a:extLst>
                  <a:ext uri="{FF2B5EF4-FFF2-40B4-BE49-F238E27FC236}">
                    <a16:creationId xmlns:a16="http://schemas.microsoft.com/office/drawing/2014/main" id="{1CB955C7-7A95-5B98-B1F7-E2F5339C6525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70;p69">
                <a:extLst>
                  <a:ext uri="{FF2B5EF4-FFF2-40B4-BE49-F238E27FC236}">
                    <a16:creationId xmlns:a16="http://schemas.microsoft.com/office/drawing/2014/main" id="{E8A1D50A-DCE8-81FE-EC7B-35958E923097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71;p69">
                <a:extLst>
                  <a:ext uri="{FF2B5EF4-FFF2-40B4-BE49-F238E27FC236}">
                    <a16:creationId xmlns:a16="http://schemas.microsoft.com/office/drawing/2014/main" id="{C42E1FD4-90C9-3DD4-9250-E7B038BAF903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72;p69">
                <a:extLst>
                  <a:ext uri="{FF2B5EF4-FFF2-40B4-BE49-F238E27FC236}">
                    <a16:creationId xmlns:a16="http://schemas.microsoft.com/office/drawing/2014/main" id="{AE3C7614-DE21-4958-9C88-492ABE4094AB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73;p69">
                <a:extLst>
                  <a:ext uri="{FF2B5EF4-FFF2-40B4-BE49-F238E27FC236}">
                    <a16:creationId xmlns:a16="http://schemas.microsoft.com/office/drawing/2014/main" id="{C2448D10-D517-C16E-22C4-BE5EFDC1BA31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74;p69">
                <a:extLst>
                  <a:ext uri="{FF2B5EF4-FFF2-40B4-BE49-F238E27FC236}">
                    <a16:creationId xmlns:a16="http://schemas.microsoft.com/office/drawing/2014/main" id="{234E5B1C-6FF8-95BD-14ED-E37581F20807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75;p69">
                <a:extLst>
                  <a:ext uri="{FF2B5EF4-FFF2-40B4-BE49-F238E27FC236}">
                    <a16:creationId xmlns:a16="http://schemas.microsoft.com/office/drawing/2014/main" id="{1DABCBB5-B8DB-BB39-4EA4-2DB53365FA45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76;p69">
                <a:extLst>
                  <a:ext uri="{FF2B5EF4-FFF2-40B4-BE49-F238E27FC236}">
                    <a16:creationId xmlns:a16="http://schemas.microsoft.com/office/drawing/2014/main" id="{01BC4916-AE08-FD00-BD1C-FA5E35866223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77;p69">
                <a:extLst>
                  <a:ext uri="{FF2B5EF4-FFF2-40B4-BE49-F238E27FC236}">
                    <a16:creationId xmlns:a16="http://schemas.microsoft.com/office/drawing/2014/main" id="{CCB28747-B49C-943B-6A7B-09C994600C9B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78;p69">
                <a:extLst>
                  <a:ext uri="{FF2B5EF4-FFF2-40B4-BE49-F238E27FC236}">
                    <a16:creationId xmlns:a16="http://schemas.microsoft.com/office/drawing/2014/main" id="{DB020686-EE45-8279-9FA1-B03BA3BF1B3E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79;p69">
                <a:extLst>
                  <a:ext uri="{FF2B5EF4-FFF2-40B4-BE49-F238E27FC236}">
                    <a16:creationId xmlns:a16="http://schemas.microsoft.com/office/drawing/2014/main" id="{57E01A65-CA73-FDCA-F471-C0FD4D72B666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80;p69">
                <a:extLst>
                  <a:ext uri="{FF2B5EF4-FFF2-40B4-BE49-F238E27FC236}">
                    <a16:creationId xmlns:a16="http://schemas.microsoft.com/office/drawing/2014/main" id="{DAC156A9-BAF0-E5A8-0774-23A39A667C2B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81;p69">
                <a:extLst>
                  <a:ext uri="{FF2B5EF4-FFF2-40B4-BE49-F238E27FC236}">
                    <a16:creationId xmlns:a16="http://schemas.microsoft.com/office/drawing/2014/main" id="{F1E584DE-5578-3090-36ED-7BD3C4EFDA2D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2182;p69">
                <a:extLst>
                  <a:ext uri="{FF2B5EF4-FFF2-40B4-BE49-F238E27FC236}">
                    <a16:creationId xmlns:a16="http://schemas.microsoft.com/office/drawing/2014/main" id="{759661D5-69D6-0FE5-F182-567FC052DD4F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31" name="Google Shape;2183;p69">
                  <a:extLst>
                    <a:ext uri="{FF2B5EF4-FFF2-40B4-BE49-F238E27FC236}">
                      <a16:creationId xmlns:a16="http://schemas.microsoft.com/office/drawing/2014/main" id="{0DF362FE-D173-847C-DAB1-A3C734019BAC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184;p69">
                  <a:extLst>
                    <a:ext uri="{FF2B5EF4-FFF2-40B4-BE49-F238E27FC236}">
                      <a16:creationId xmlns:a16="http://schemas.microsoft.com/office/drawing/2014/main" id="{148B98D4-1322-6C60-535A-D223B98B40BC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2185;p69">
                  <a:extLst>
                    <a:ext uri="{FF2B5EF4-FFF2-40B4-BE49-F238E27FC236}">
                      <a16:creationId xmlns:a16="http://schemas.microsoft.com/office/drawing/2014/main" id="{8CDF8705-76F7-51AA-E132-A1812BAE5710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86;p69">
                  <a:extLst>
                    <a:ext uri="{FF2B5EF4-FFF2-40B4-BE49-F238E27FC236}">
                      <a16:creationId xmlns:a16="http://schemas.microsoft.com/office/drawing/2014/main" id="{D941C2B4-C21A-1047-0168-0B26CF1D0B89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87;p69">
                  <a:extLst>
                    <a:ext uri="{FF2B5EF4-FFF2-40B4-BE49-F238E27FC236}">
                      <a16:creationId xmlns:a16="http://schemas.microsoft.com/office/drawing/2014/main" id="{D8800C38-C70F-6F22-4F31-539A30D1A596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188;p69">
                  <a:extLst>
                    <a:ext uri="{FF2B5EF4-FFF2-40B4-BE49-F238E27FC236}">
                      <a16:creationId xmlns:a16="http://schemas.microsoft.com/office/drawing/2014/main" id="{6E4CB05B-D1BC-B535-51B9-B0132559938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189;p69">
                  <a:extLst>
                    <a:ext uri="{FF2B5EF4-FFF2-40B4-BE49-F238E27FC236}">
                      <a16:creationId xmlns:a16="http://schemas.microsoft.com/office/drawing/2014/main" id="{007242EA-08F7-F21B-A11F-28E22F4F7A65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190;p69">
                  <a:extLst>
                    <a:ext uri="{FF2B5EF4-FFF2-40B4-BE49-F238E27FC236}">
                      <a16:creationId xmlns:a16="http://schemas.microsoft.com/office/drawing/2014/main" id="{6D2AC103-F39E-1C9E-84CA-1DD5AA02AAAD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191;p69">
                  <a:extLst>
                    <a:ext uri="{FF2B5EF4-FFF2-40B4-BE49-F238E27FC236}">
                      <a16:creationId xmlns:a16="http://schemas.microsoft.com/office/drawing/2014/main" id="{C827917C-ADDA-B102-7149-E7C497B82E1F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2192;p69">
                <a:extLst>
                  <a:ext uri="{FF2B5EF4-FFF2-40B4-BE49-F238E27FC236}">
                    <a16:creationId xmlns:a16="http://schemas.microsoft.com/office/drawing/2014/main" id="{7596083F-24D4-EC04-AE1A-38A9E10B9339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93;p69">
                <a:extLst>
                  <a:ext uri="{FF2B5EF4-FFF2-40B4-BE49-F238E27FC236}">
                    <a16:creationId xmlns:a16="http://schemas.microsoft.com/office/drawing/2014/main" id="{3383A763-74BD-DF0D-3669-FF583CEFF74D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94;p69">
                <a:extLst>
                  <a:ext uri="{FF2B5EF4-FFF2-40B4-BE49-F238E27FC236}">
                    <a16:creationId xmlns:a16="http://schemas.microsoft.com/office/drawing/2014/main" id="{A811F64C-CD46-66EC-E4C3-71FDD455B8BD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95;p69">
                <a:extLst>
                  <a:ext uri="{FF2B5EF4-FFF2-40B4-BE49-F238E27FC236}">
                    <a16:creationId xmlns:a16="http://schemas.microsoft.com/office/drawing/2014/main" id="{2EC7DE0B-B79F-F94D-6300-60B8565E0776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" name="Google Shape;2196;p69">
                <a:extLst>
                  <a:ext uri="{FF2B5EF4-FFF2-40B4-BE49-F238E27FC236}">
                    <a16:creationId xmlns:a16="http://schemas.microsoft.com/office/drawing/2014/main" id="{BD8B9000-123B-33F6-0624-331CE0B04724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09" name="Google Shape;2197;p69">
                  <a:extLst>
                    <a:ext uri="{FF2B5EF4-FFF2-40B4-BE49-F238E27FC236}">
                      <a16:creationId xmlns:a16="http://schemas.microsoft.com/office/drawing/2014/main" id="{E7C22016-468D-934A-B7E0-2B9A92D9FB34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198;p69">
                  <a:extLst>
                    <a:ext uri="{FF2B5EF4-FFF2-40B4-BE49-F238E27FC236}">
                      <a16:creationId xmlns:a16="http://schemas.microsoft.com/office/drawing/2014/main" id="{3D3CA01F-7F3B-E3DD-E758-AB01274E660C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199;p69">
                  <a:extLst>
                    <a:ext uri="{FF2B5EF4-FFF2-40B4-BE49-F238E27FC236}">
                      <a16:creationId xmlns:a16="http://schemas.microsoft.com/office/drawing/2014/main" id="{65B0643F-66A5-6022-451E-34917D0AE6E7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2200;p69">
                  <a:extLst>
                    <a:ext uri="{FF2B5EF4-FFF2-40B4-BE49-F238E27FC236}">
                      <a16:creationId xmlns:a16="http://schemas.microsoft.com/office/drawing/2014/main" id="{9267AFAE-DFC4-AE5C-6C66-604CB127424C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201;p69">
                  <a:extLst>
                    <a:ext uri="{FF2B5EF4-FFF2-40B4-BE49-F238E27FC236}">
                      <a16:creationId xmlns:a16="http://schemas.microsoft.com/office/drawing/2014/main" id="{DBA90989-B9DA-C9C0-704D-CF11330F9D52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202;p69">
                  <a:extLst>
                    <a:ext uri="{FF2B5EF4-FFF2-40B4-BE49-F238E27FC236}">
                      <a16:creationId xmlns:a16="http://schemas.microsoft.com/office/drawing/2014/main" id="{4E454011-9F89-E9E5-5581-2B0BB8FA836D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2203;p69">
                  <a:extLst>
                    <a:ext uri="{FF2B5EF4-FFF2-40B4-BE49-F238E27FC236}">
                      <a16:creationId xmlns:a16="http://schemas.microsoft.com/office/drawing/2014/main" id="{EA43E971-4F39-2771-A7BC-4B90B29F98D1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04;p69">
                  <a:extLst>
                    <a:ext uri="{FF2B5EF4-FFF2-40B4-BE49-F238E27FC236}">
                      <a16:creationId xmlns:a16="http://schemas.microsoft.com/office/drawing/2014/main" id="{78D9DAFA-13BF-49D6-446D-682ADD95DB04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05;p69">
                  <a:extLst>
                    <a:ext uri="{FF2B5EF4-FFF2-40B4-BE49-F238E27FC236}">
                      <a16:creationId xmlns:a16="http://schemas.microsoft.com/office/drawing/2014/main" id="{030D9494-E390-B8E5-25DD-71DB9EFCFDF0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06;p69">
                  <a:extLst>
                    <a:ext uri="{FF2B5EF4-FFF2-40B4-BE49-F238E27FC236}">
                      <a16:creationId xmlns:a16="http://schemas.microsoft.com/office/drawing/2014/main" id="{41697427-8682-796C-B089-D23427CE7A36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07;p69">
                  <a:extLst>
                    <a:ext uri="{FF2B5EF4-FFF2-40B4-BE49-F238E27FC236}">
                      <a16:creationId xmlns:a16="http://schemas.microsoft.com/office/drawing/2014/main" id="{C5632AEB-0790-5A15-4180-18F8794A13CD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2208;p69">
                  <a:extLst>
                    <a:ext uri="{FF2B5EF4-FFF2-40B4-BE49-F238E27FC236}">
                      <a16:creationId xmlns:a16="http://schemas.microsoft.com/office/drawing/2014/main" id="{EFF90D3B-C6EA-C785-A45F-49BB8C7DFC2F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2209;p69">
                  <a:extLst>
                    <a:ext uri="{FF2B5EF4-FFF2-40B4-BE49-F238E27FC236}">
                      <a16:creationId xmlns:a16="http://schemas.microsoft.com/office/drawing/2014/main" id="{51B14760-007E-0FF5-C175-8587BB1D9A17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2210;p69">
                  <a:extLst>
                    <a:ext uri="{FF2B5EF4-FFF2-40B4-BE49-F238E27FC236}">
                      <a16:creationId xmlns:a16="http://schemas.microsoft.com/office/drawing/2014/main" id="{9453F352-71C8-614E-E386-34DC5D4621AF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2211;p69">
                  <a:extLst>
                    <a:ext uri="{FF2B5EF4-FFF2-40B4-BE49-F238E27FC236}">
                      <a16:creationId xmlns:a16="http://schemas.microsoft.com/office/drawing/2014/main" id="{BD44935E-BB98-6CEF-6077-6FE45C0470B0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2212;p69">
                  <a:extLst>
                    <a:ext uri="{FF2B5EF4-FFF2-40B4-BE49-F238E27FC236}">
                      <a16:creationId xmlns:a16="http://schemas.microsoft.com/office/drawing/2014/main" id="{FD4C92C2-E9EB-5761-AD6E-7884F73CF19B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2213;p69">
                  <a:extLst>
                    <a:ext uri="{FF2B5EF4-FFF2-40B4-BE49-F238E27FC236}">
                      <a16:creationId xmlns:a16="http://schemas.microsoft.com/office/drawing/2014/main" id="{B339058A-845C-C701-F3F6-738B963E307B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2214;p69">
                  <a:extLst>
                    <a:ext uri="{FF2B5EF4-FFF2-40B4-BE49-F238E27FC236}">
                      <a16:creationId xmlns:a16="http://schemas.microsoft.com/office/drawing/2014/main" id="{C08FC171-E69C-5263-ABBF-46BD732EB20A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2215;p69">
                  <a:extLst>
                    <a:ext uri="{FF2B5EF4-FFF2-40B4-BE49-F238E27FC236}">
                      <a16:creationId xmlns:a16="http://schemas.microsoft.com/office/drawing/2014/main" id="{97E47AEF-6D72-0AFD-62AC-C99D68F8A4E7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2216;p69">
                  <a:extLst>
                    <a:ext uri="{FF2B5EF4-FFF2-40B4-BE49-F238E27FC236}">
                      <a16:creationId xmlns:a16="http://schemas.microsoft.com/office/drawing/2014/main" id="{3AA104F0-A53F-3686-44A1-18FB4C96D056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2217;p69">
                  <a:extLst>
                    <a:ext uri="{FF2B5EF4-FFF2-40B4-BE49-F238E27FC236}">
                      <a16:creationId xmlns:a16="http://schemas.microsoft.com/office/drawing/2014/main" id="{C49870A0-D0A7-196C-E8D8-DCA924FDF691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2218;p69">
                  <a:extLst>
                    <a:ext uri="{FF2B5EF4-FFF2-40B4-BE49-F238E27FC236}">
                      <a16:creationId xmlns:a16="http://schemas.microsoft.com/office/drawing/2014/main" id="{BEB72165-78F8-2C37-BAE3-6A551FAE5535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2219;p69">
                <a:extLst>
                  <a:ext uri="{FF2B5EF4-FFF2-40B4-BE49-F238E27FC236}">
                    <a16:creationId xmlns:a16="http://schemas.microsoft.com/office/drawing/2014/main" id="{709A23B1-A951-CBF7-E907-DBDA44DA1CC2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20;p69">
                <a:extLst>
                  <a:ext uri="{FF2B5EF4-FFF2-40B4-BE49-F238E27FC236}">
                    <a16:creationId xmlns:a16="http://schemas.microsoft.com/office/drawing/2014/main" id="{580C8ED4-D642-C200-7462-D29B482BEADE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21;p69">
                <a:extLst>
                  <a:ext uri="{FF2B5EF4-FFF2-40B4-BE49-F238E27FC236}">
                    <a16:creationId xmlns:a16="http://schemas.microsoft.com/office/drawing/2014/main" id="{9D581699-DC9A-B1FD-BC3D-A9A7B0402603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22;p69">
                <a:extLst>
                  <a:ext uri="{FF2B5EF4-FFF2-40B4-BE49-F238E27FC236}">
                    <a16:creationId xmlns:a16="http://schemas.microsoft.com/office/drawing/2014/main" id="{A772B751-9954-33F3-6C8A-4182C40383FE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23;p69">
                <a:extLst>
                  <a:ext uri="{FF2B5EF4-FFF2-40B4-BE49-F238E27FC236}">
                    <a16:creationId xmlns:a16="http://schemas.microsoft.com/office/drawing/2014/main" id="{59387A50-AAD6-5B5E-14E1-3F5B4B4CE323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427570"/>
            <a:ext cx="7466700" cy="165484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06150" y="1546981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UN </a:t>
            </a:r>
            <a:r>
              <a:rPr lang="en-US" dirty="0"/>
              <a:t>Climate</a:t>
            </a:r>
            <a:r>
              <a:rPr lang="fr-FR" dirty="0"/>
              <a:t> Change </a:t>
            </a:r>
            <a:r>
              <a:rPr lang="en-US" dirty="0"/>
              <a:t>Conference</a:t>
            </a:r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1395450" y="2691236"/>
            <a:ext cx="6353100" cy="3511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LESSON 3 - READING</a:t>
            </a:r>
            <a:endParaRPr sz="2000" dirty="0"/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710914" y="3244667"/>
            <a:ext cx="2214837" cy="2214837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78209" y="3694865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71501" y="3495382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3" name="Google Shape;833;p40"/>
          <p:cNvSpPr/>
          <p:nvPr/>
        </p:nvSpPr>
        <p:spPr>
          <a:xfrm>
            <a:off x="5027779" y="3389535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B8D2EB-3929-5EA8-C981-789F84260B60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5AB09-408C-3133-86DF-4494C0A38E4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E4E372-CB09-8033-9795-18A7FF9C82D4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8C327F-606F-02D1-BB4D-7F484320CA0B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16B32568-FD34-ECEB-238C-93BCAB0F5DF9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65F662-EBDD-AA7B-F037-7DEC0E301354}"/>
              </a:ext>
            </a:extLst>
          </p:cNvPr>
          <p:cNvSpPr txBox="1"/>
          <p:nvPr/>
        </p:nvSpPr>
        <p:spPr>
          <a:xfrm>
            <a:off x="2325362" y="326595"/>
            <a:ext cx="609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GLOBAL WARMING</a:t>
            </a:r>
            <a:endParaRPr lang="en-US" sz="4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1724F-4DC8-414A-98F2-99C90AF65D78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5A49D3B9-5F0E-1478-DD10-F5A7D1321E92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2DBDEE6-AA22-26D9-A1CB-C5963D8AF194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PRE-READING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9897C1AC-13FF-0F73-72B4-B9799316480E}"/>
              </a:ext>
            </a:extLst>
          </p:cNvPr>
          <p:cNvSpPr/>
          <p:nvPr/>
        </p:nvSpPr>
        <p:spPr>
          <a:xfrm>
            <a:off x="909264" y="2567595"/>
            <a:ext cx="1589489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WHILE-READING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664FE-E360-40C0-D478-836D87F7639A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b="1" kern="1200" dirty="0" smtClean="0">
                <a:solidFill>
                  <a:prstClr val="black"/>
                </a:solidFill>
                <a:latin typeface="Calibri" panose="020F0502020204030204"/>
              </a:rPr>
              <a:t>Describing game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C6375-EEA9-AB6F-BAEA-011334548DD8}"/>
              </a:ext>
            </a:extLst>
          </p:cNvPr>
          <p:cNvSpPr/>
          <p:nvPr/>
        </p:nvSpPr>
        <p:spPr>
          <a:xfrm>
            <a:off x="4505771" y="1543359"/>
            <a:ext cx="3659538" cy="61457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1: Discuss the problems. 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DB077-106E-DE03-591E-32413E335169}"/>
              </a:ext>
            </a:extLst>
          </p:cNvPr>
          <p:cNvSpPr/>
          <p:nvPr/>
        </p:nvSpPr>
        <p:spPr>
          <a:xfrm>
            <a:off x="4505771" y="2249083"/>
            <a:ext cx="3659539" cy="110640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2: Choose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the best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title.</a:t>
            </a:r>
            <a:endParaRPr lang="en-US" b="1" kern="1200" dirty="0">
              <a:solidFill>
                <a:prstClr val="black"/>
              </a:solidFill>
              <a:latin typeface="Calibri" panose="020F0502020204030204"/>
            </a:endParaRP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</a:rPr>
              <a:t>Task 3.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Match the highlighted words with their meanings.</a:t>
            </a: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Task 4. Choose the correct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answers.</a:t>
            </a:r>
            <a:endParaRPr lang="en-US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Curved Connector 27">
            <a:extLst>
              <a:ext uri="{FF2B5EF4-FFF2-40B4-BE49-F238E27FC236}">
                <a16:creationId xmlns:a16="http://schemas.microsoft.com/office/drawing/2014/main" id="{354CE2FD-FA4F-AC7E-A916-779E372CDAC4}"/>
              </a:ext>
            </a:extLst>
          </p:cNvPr>
          <p:cNvCxnSpPr>
            <a:stCxn id="4" idx="3"/>
            <a:endCxn id="5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urved Connector 28">
            <a:extLst>
              <a:ext uri="{FF2B5EF4-FFF2-40B4-BE49-F238E27FC236}">
                <a16:creationId xmlns:a16="http://schemas.microsoft.com/office/drawing/2014/main" id="{60A43878-2EBE-E067-48A2-AC5F3E2333F0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V="1">
            <a:off x="1704009" y="1919989"/>
            <a:ext cx="595717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B04316E2-C1DA-CAC9-7708-C7E52AB511DC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POST-READING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718907-5C85-80B5-CA33-8152DFE0F4E5}"/>
              </a:ext>
            </a:extLst>
          </p:cNvPr>
          <p:cNvSpPr/>
          <p:nvPr/>
        </p:nvSpPr>
        <p:spPr>
          <a:xfrm>
            <a:off x="4505770" y="4217130"/>
            <a:ext cx="3659537" cy="61319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Curved Connector 32">
            <a:extLst>
              <a:ext uri="{FF2B5EF4-FFF2-40B4-BE49-F238E27FC236}">
                <a16:creationId xmlns:a16="http://schemas.microsoft.com/office/drawing/2014/main" id="{0A6A7159-D47C-CCAD-A4C7-B6A28A355E00}"/>
              </a:ext>
            </a:extLst>
          </p:cNvPr>
          <p:cNvCxnSpPr>
            <a:stCxn id="12" idx="1"/>
            <a:endCxn id="15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D519CFC3-1E0A-3358-13CC-7088CC71BED3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6" name="Curved Connector 34">
            <a:extLst>
              <a:ext uri="{FF2B5EF4-FFF2-40B4-BE49-F238E27FC236}">
                <a16:creationId xmlns:a16="http://schemas.microsoft.com/office/drawing/2014/main" id="{AC73EB60-C787-D1E0-F8FE-9F7966016662}"/>
              </a:ext>
            </a:extLst>
          </p:cNvPr>
          <p:cNvCxnSpPr>
            <a:stCxn id="6" idx="3"/>
            <a:endCxn id="12" idx="0"/>
          </p:cNvCxnSpPr>
          <p:nvPr/>
        </p:nvCxnSpPr>
        <p:spPr>
          <a:xfrm>
            <a:off x="2498753" y="2833922"/>
            <a:ext cx="532497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20B534E-2B66-C91F-0503-39170F4CD08C}"/>
              </a:ext>
            </a:extLst>
          </p:cNvPr>
          <p:cNvSpPr/>
          <p:nvPr/>
        </p:nvSpPr>
        <p:spPr>
          <a:xfrm>
            <a:off x="4505771" y="3445892"/>
            <a:ext cx="3659537" cy="61319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</a:rPr>
              <a:t>Task 5: Discussion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4CB2B-0FF9-3385-608B-C1D0E952391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30FCB-F7C8-1768-F384-399512BCAA5B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5027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8CCA3-8400-0B1F-5470-C781AFD9834A}"/>
              </a:ext>
            </a:extLst>
          </p:cNvPr>
          <p:cNvSpPr txBox="1"/>
          <p:nvPr/>
        </p:nvSpPr>
        <p:spPr>
          <a:xfrm>
            <a:off x="785615" y="711902"/>
            <a:ext cx="7572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Look at the pictures and describe the situations before and after.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04FC2-41B1-FC53-B119-26FCDA1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9" r="8306"/>
          <a:stretch/>
        </p:blipFill>
        <p:spPr>
          <a:xfrm>
            <a:off x="469401" y="1408492"/>
            <a:ext cx="2180266" cy="149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EBDD1-115F-9F67-1970-39B056E14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" r="1"/>
          <a:stretch/>
        </p:blipFill>
        <p:spPr>
          <a:xfrm>
            <a:off x="3510165" y="3468425"/>
            <a:ext cx="2186671" cy="1492250"/>
          </a:xfrm>
          <a:prstGeom prst="rect">
            <a:avLst/>
          </a:prstGeom>
        </p:spPr>
      </p:pic>
      <p:pic>
        <p:nvPicPr>
          <p:cNvPr id="1026" name="Picture 2" descr="Effects of global warming around the world (photos) | CNN">
            <a:extLst>
              <a:ext uri="{FF2B5EF4-FFF2-40B4-BE49-F238E27FC236}">
                <a16:creationId xmlns:a16="http://schemas.microsoft.com/office/drawing/2014/main" id="{15A0C296-21DE-08FC-DB8C-E4DEFFE9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r="6297"/>
          <a:stretch/>
        </p:blipFill>
        <p:spPr bwMode="auto">
          <a:xfrm>
            <a:off x="3510165" y="1404126"/>
            <a:ext cx="2186671" cy="1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26858-5E44-49E1-DBF3-CAED73396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01" y="3468425"/>
            <a:ext cx="2186671" cy="149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DBBD7-76FF-55F5-1125-CF7FE15A6C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2"/>
          <a:stretch/>
        </p:blipFill>
        <p:spPr>
          <a:xfrm>
            <a:off x="6557334" y="1400234"/>
            <a:ext cx="2180266" cy="1500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A49C3-19DE-5BF4-1979-3DB9AA0499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0"/>
          <a:stretch/>
        </p:blipFill>
        <p:spPr>
          <a:xfrm>
            <a:off x="6557334" y="3468425"/>
            <a:ext cx="2180266" cy="149225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443885F-5057-6AEB-DEBE-16FD9608A39A}"/>
              </a:ext>
            </a:extLst>
          </p:cNvPr>
          <p:cNvSpPr/>
          <p:nvPr/>
        </p:nvSpPr>
        <p:spPr>
          <a:xfrm>
            <a:off x="1378532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49B4E8-1B6B-64A0-4969-04CE9046EEF4}"/>
              </a:ext>
            </a:extLst>
          </p:cNvPr>
          <p:cNvSpPr/>
          <p:nvPr/>
        </p:nvSpPr>
        <p:spPr>
          <a:xfrm>
            <a:off x="4425701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754F9A7-A95F-07F1-B093-8E640C4770FF}"/>
              </a:ext>
            </a:extLst>
          </p:cNvPr>
          <p:cNvSpPr/>
          <p:nvPr/>
        </p:nvSpPr>
        <p:spPr>
          <a:xfrm>
            <a:off x="7472870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67610" y="758586"/>
            <a:ext cx="7792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Look at the pictures and discuss the environmental problems you see.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0D23F-9CD4-0956-5B97-9C12D6721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" t="3185" r="2362" b="4118"/>
          <a:stretch/>
        </p:blipFill>
        <p:spPr>
          <a:xfrm>
            <a:off x="1201612" y="1699020"/>
            <a:ext cx="6740775" cy="296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39261" y="79914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890" y="7274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99255" y="783681"/>
            <a:ext cx="79635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and choose the best title for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08C7847-BF66-4946-8657-ACDA30A0DCED}"/>
              </a:ext>
            </a:extLst>
          </p:cNvPr>
          <p:cNvSpPr/>
          <p:nvPr/>
        </p:nvSpPr>
        <p:spPr>
          <a:xfrm>
            <a:off x="6496393" y="2873991"/>
            <a:ext cx="953109" cy="53892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0B077-208A-425A-AFFF-5376E3366A3F}"/>
              </a:ext>
            </a:extLst>
          </p:cNvPr>
          <p:cNvSpPr txBox="1"/>
          <p:nvPr/>
        </p:nvSpPr>
        <p:spPr>
          <a:xfrm>
            <a:off x="7570778" y="2727955"/>
            <a:ext cx="87464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D1B2C-6A9E-EB07-88E3-A8A721D2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6" b="5391"/>
          <a:stretch/>
        </p:blipFill>
        <p:spPr>
          <a:xfrm>
            <a:off x="615274" y="1282370"/>
            <a:ext cx="5881119" cy="3722169"/>
          </a:xfrm>
          <a:prstGeom prst="roundRect">
            <a:avLst>
              <a:gd name="adj" fmla="val 1204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420" y="8345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049" y="76285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22685" y="762853"/>
            <a:ext cx="72687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highlighted words with their meanings.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F7FCC-F8E5-4DA3-B1CB-046166BBA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361" y="1211543"/>
            <a:ext cx="4670219" cy="36786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1E9C0A-7311-4564-AE8F-8D348DFADF5A}"/>
              </a:ext>
            </a:extLst>
          </p:cNvPr>
          <p:cNvCxnSpPr/>
          <p:nvPr/>
        </p:nvCxnSpPr>
        <p:spPr>
          <a:xfrm>
            <a:off x="5789299" y="1453895"/>
            <a:ext cx="446295" cy="2400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ED9420-5234-4CFF-9E3B-08681DFAC2D0}"/>
              </a:ext>
            </a:extLst>
          </p:cNvPr>
          <p:cNvCxnSpPr>
            <a:cxnSpLocks/>
          </p:cNvCxnSpPr>
          <p:nvPr/>
        </p:nvCxnSpPr>
        <p:spPr>
          <a:xfrm>
            <a:off x="5789299" y="2318442"/>
            <a:ext cx="446295" cy="732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BCDD05-6A5B-4E3C-B759-6FB25C3F826F}"/>
              </a:ext>
            </a:extLst>
          </p:cNvPr>
          <p:cNvCxnSpPr>
            <a:cxnSpLocks/>
          </p:cNvCxnSpPr>
          <p:nvPr/>
        </p:nvCxnSpPr>
        <p:spPr>
          <a:xfrm flipV="1">
            <a:off x="5789299" y="2446117"/>
            <a:ext cx="446295" cy="707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D0722-2110-4B9F-8AD6-19DCEAAC6EFD}"/>
              </a:ext>
            </a:extLst>
          </p:cNvPr>
          <p:cNvCxnSpPr>
            <a:cxnSpLocks/>
          </p:cNvCxnSpPr>
          <p:nvPr/>
        </p:nvCxnSpPr>
        <p:spPr>
          <a:xfrm flipV="1">
            <a:off x="5789299" y="1621698"/>
            <a:ext cx="526548" cy="2360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oogle Shape;871;p43">
            <a:extLst>
              <a:ext uri="{FF2B5EF4-FFF2-40B4-BE49-F238E27FC236}">
                <a16:creationId xmlns:a16="http://schemas.microsoft.com/office/drawing/2014/main" id="{1DAC1696-0551-89D6-1987-ADF885B62E3B}"/>
              </a:ext>
            </a:extLst>
          </p:cNvPr>
          <p:cNvGrpSpPr/>
          <p:nvPr/>
        </p:nvGrpSpPr>
        <p:grpSpPr>
          <a:xfrm>
            <a:off x="1030765" y="1995714"/>
            <a:ext cx="2414127" cy="3003385"/>
            <a:chOff x="5655633" y="1167235"/>
            <a:chExt cx="2785343" cy="3606894"/>
          </a:xfrm>
        </p:grpSpPr>
        <p:grpSp>
          <p:nvGrpSpPr>
            <p:cNvPr id="3" name="Google Shape;872;p43">
              <a:extLst>
                <a:ext uri="{FF2B5EF4-FFF2-40B4-BE49-F238E27FC236}">
                  <a16:creationId xmlns:a16="http://schemas.microsoft.com/office/drawing/2014/main" id="{FB496B9D-72A3-9719-9D06-6851BF6830DB}"/>
                </a:ext>
              </a:extLst>
            </p:cNvPr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28" name="Google Shape;873;p43">
                <a:extLst>
                  <a:ext uri="{FF2B5EF4-FFF2-40B4-BE49-F238E27FC236}">
                    <a16:creationId xmlns:a16="http://schemas.microsoft.com/office/drawing/2014/main" id="{B7CA63E2-F4BD-6093-7A0E-58D2D8D30A84}"/>
                  </a:ext>
                </a:extLst>
              </p:cNvPr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4;p43">
                <a:extLst>
                  <a:ext uri="{FF2B5EF4-FFF2-40B4-BE49-F238E27FC236}">
                    <a16:creationId xmlns:a16="http://schemas.microsoft.com/office/drawing/2014/main" id="{39264A24-970F-C4CB-7A02-5A59F32ACBDB}"/>
                  </a:ext>
                </a:extLst>
              </p:cNvPr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5;p43">
                <a:extLst>
                  <a:ext uri="{FF2B5EF4-FFF2-40B4-BE49-F238E27FC236}">
                    <a16:creationId xmlns:a16="http://schemas.microsoft.com/office/drawing/2014/main" id="{41F7F785-3A7B-B055-4FC8-F94982613B48}"/>
                  </a:ext>
                </a:extLst>
              </p:cNvPr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76;p43">
                <a:extLst>
                  <a:ext uri="{FF2B5EF4-FFF2-40B4-BE49-F238E27FC236}">
                    <a16:creationId xmlns:a16="http://schemas.microsoft.com/office/drawing/2014/main" id="{944EE8EA-4636-44DF-6D03-D4F50E8500F0}"/>
                  </a:ext>
                </a:extLst>
              </p:cNvPr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77;p43">
                <a:extLst>
                  <a:ext uri="{FF2B5EF4-FFF2-40B4-BE49-F238E27FC236}">
                    <a16:creationId xmlns:a16="http://schemas.microsoft.com/office/drawing/2014/main" id="{43F40A7A-8353-43C8-ADE1-0FE12CE99720}"/>
                  </a:ext>
                </a:extLst>
              </p:cNvPr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8;p43">
                <a:extLst>
                  <a:ext uri="{FF2B5EF4-FFF2-40B4-BE49-F238E27FC236}">
                    <a16:creationId xmlns:a16="http://schemas.microsoft.com/office/drawing/2014/main" id="{C4255377-6FF2-43EF-A1BC-1F95999105CB}"/>
                  </a:ext>
                </a:extLst>
              </p:cNvPr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9;p43">
                <a:extLst>
                  <a:ext uri="{FF2B5EF4-FFF2-40B4-BE49-F238E27FC236}">
                    <a16:creationId xmlns:a16="http://schemas.microsoft.com/office/drawing/2014/main" id="{33AA7E97-DA5A-BCCA-5440-93C7888EE0BA}"/>
                  </a:ext>
                </a:extLst>
              </p:cNvPr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80;p43">
                <a:extLst>
                  <a:ext uri="{FF2B5EF4-FFF2-40B4-BE49-F238E27FC236}">
                    <a16:creationId xmlns:a16="http://schemas.microsoft.com/office/drawing/2014/main" id="{A8FC50A9-998C-90E7-40D5-E33E915DDBDA}"/>
                  </a:ext>
                </a:extLst>
              </p:cNvPr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81;p43">
                <a:extLst>
                  <a:ext uri="{FF2B5EF4-FFF2-40B4-BE49-F238E27FC236}">
                    <a16:creationId xmlns:a16="http://schemas.microsoft.com/office/drawing/2014/main" id="{DE25B3B4-2261-8213-5081-55772F382CE9}"/>
                  </a:ext>
                </a:extLst>
              </p:cNvPr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82;p43">
                <a:extLst>
                  <a:ext uri="{FF2B5EF4-FFF2-40B4-BE49-F238E27FC236}">
                    <a16:creationId xmlns:a16="http://schemas.microsoft.com/office/drawing/2014/main" id="{31AD0EB2-F150-CE3B-0E82-3168A6C2DDE0}"/>
                  </a:ext>
                </a:extLst>
              </p:cNvPr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83;p43">
                <a:extLst>
                  <a:ext uri="{FF2B5EF4-FFF2-40B4-BE49-F238E27FC236}">
                    <a16:creationId xmlns:a16="http://schemas.microsoft.com/office/drawing/2014/main" id="{B4A71663-7099-8459-CA14-FBEE0FAA660F}"/>
                  </a:ext>
                </a:extLst>
              </p:cNvPr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84;p43">
                <a:extLst>
                  <a:ext uri="{FF2B5EF4-FFF2-40B4-BE49-F238E27FC236}">
                    <a16:creationId xmlns:a16="http://schemas.microsoft.com/office/drawing/2014/main" id="{790AAD14-4F07-EC5A-6C0B-DA7CF0900087}"/>
                  </a:ext>
                </a:extLst>
              </p:cNvPr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885;p43">
              <a:extLst>
                <a:ext uri="{FF2B5EF4-FFF2-40B4-BE49-F238E27FC236}">
                  <a16:creationId xmlns:a16="http://schemas.microsoft.com/office/drawing/2014/main" id="{22E067A1-2E56-4C4A-2502-17F7E461AFD0}"/>
                </a:ext>
              </a:extLst>
            </p:cNvPr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10" name="Google Shape;886;p43">
                <a:extLst>
                  <a:ext uri="{FF2B5EF4-FFF2-40B4-BE49-F238E27FC236}">
                    <a16:creationId xmlns:a16="http://schemas.microsoft.com/office/drawing/2014/main" id="{9A96489E-9A34-9167-6AA0-C10BA2B6BE94}"/>
                  </a:ext>
                </a:extLst>
              </p:cNvPr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7;p43">
                <a:extLst>
                  <a:ext uri="{FF2B5EF4-FFF2-40B4-BE49-F238E27FC236}">
                    <a16:creationId xmlns:a16="http://schemas.microsoft.com/office/drawing/2014/main" id="{092DFB8A-A229-11CF-B8CA-616480B335A9}"/>
                  </a:ext>
                </a:extLst>
              </p:cNvPr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88;p43">
                <a:extLst>
                  <a:ext uri="{FF2B5EF4-FFF2-40B4-BE49-F238E27FC236}">
                    <a16:creationId xmlns:a16="http://schemas.microsoft.com/office/drawing/2014/main" id="{85BF7210-7B0C-0EBB-B54D-FE804E55828F}"/>
                  </a:ext>
                </a:extLst>
              </p:cNvPr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89;p43">
                <a:extLst>
                  <a:ext uri="{FF2B5EF4-FFF2-40B4-BE49-F238E27FC236}">
                    <a16:creationId xmlns:a16="http://schemas.microsoft.com/office/drawing/2014/main" id="{C6B03281-9849-3F26-892B-AA3045C259F3}"/>
                  </a:ext>
                </a:extLst>
              </p:cNvPr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890;p43">
                <a:extLst>
                  <a:ext uri="{FF2B5EF4-FFF2-40B4-BE49-F238E27FC236}">
                    <a16:creationId xmlns:a16="http://schemas.microsoft.com/office/drawing/2014/main" id="{F430B9CA-7F4D-9E00-EB51-DFE242D6CA9C}"/>
                  </a:ext>
                </a:extLst>
              </p:cNvPr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23" name="Google Shape;891;p43">
                  <a:extLst>
                    <a:ext uri="{FF2B5EF4-FFF2-40B4-BE49-F238E27FC236}">
                      <a16:creationId xmlns:a16="http://schemas.microsoft.com/office/drawing/2014/main" id="{EB83E058-1F5A-E035-5D9D-0E7A17A14600}"/>
                    </a:ext>
                  </a:extLst>
                </p:cNvPr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92;p43">
                  <a:extLst>
                    <a:ext uri="{FF2B5EF4-FFF2-40B4-BE49-F238E27FC236}">
                      <a16:creationId xmlns:a16="http://schemas.microsoft.com/office/drawing/2014/main" id="{4227C04A-A22D-FCC9-9F1F-903EF94C83B0}"/>
                    </a:ext>
                  </a:extLst>
                </p:cNvPr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93;p43">
                  <a:extLst>
                    <a:ext uri="{FF2B5EF4-FFF2-40B4-BE49-F238E27FC236}">
                      <a16:creationId xmlns:a16="http://schemas.microsoft.com/office/drawing/2014/main" id="{0FA8AA9D-2DD2-6D2A-D20B-F2679CD3DE34}"/>
                    </a:ext>
                  </a:extLst>
                </p:cNvPr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94;p43">
                  <a:extLst>
                    <a:ext uri="{FF2B5EF4-FFF2-40B4-BE49-F238E27FC236}">
                      <a16:creationId xmlns:a16="http://schemas.microsoft.com/office/drawing/2014/main" id="{89D8E920-3522-4F33-5B5D-9F23ECDC545E}"/>
                    </a:ext>
                  </a:extLst>
                </p:cNvPr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95;p43">
                  <a:extLst>
                    <a:ext uri="{FF2B5EF4-FFF2-40B4-BE49-F238E27FC236}">
                      <a16:creationId xmlns:a16="http://schemas.microsoft.com/office/drawing/2014/main" id="{66235ED6-C878-60A1-AAB3-183E5BE291CA}"/>
                    </a:ext>
                  </a:extLst>
                </p:cNvPr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96;p43">
              <a:extLst>
                <a:ext uri="{FF2B5EF4-FFF2-40B4-BE49-F238E27FC236}">
                  <a16:creationId xmlns:a16="http://schemas.microsoft.com/office/drawing/2014/main" id="{FA3D2429-231D-504A-35A9-F2D6C283D250}"/>
                </a:ext>
              </a:extLst>
            </p:cNvPr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7" name="Google Shape;897;p43">
                <a:extLst>
                  <a:ext uri="{FF2B5EF4-FFF2-40B4-BE49-F238E27FC236}">
                    <a16:creationId xmlns:a16="http://schemas.microsoft.com/office/drawing/2014/main" id="{DC839DDF-F3B7-FA0C-DD3C-683B659141EF}"/>
                  </a:ext>
                </a:extLst>
              </p:cNvPr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98;p43">
                <a:extLst>
                  <a:ext uri="{FF2B5EF4-FFF2-40B4-BE49-F238E27FC236}">
                    <a16:creationId xmlns:a16="http://schemas.microsoft.com/office/drawing/2014/main" id="{1CCE9F9B-D929-0E9C-4FFF-AA9E25454F21}"/>
                  </a:ext>
                </a:extLst>
              </p:cNvPr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430" y="1651714"/>
            <a:ext cx="7570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following is not </a:t>
            </a:r>
            <a:r>
              <a:rPr lang="en-US" sz="300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0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COP’s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forests.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with cleaner sources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energy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 emissions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754006" y="3881453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F583C1-B089-9E66-D4E6-FDA6E93D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90" y="4357306"/>
            <a:ext cx="1782560" cy="7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happen if there is a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between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greenhouse gases released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those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 from the atmosphere?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 will be limited to 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US" sz="2800" dirty="0" err="1">
                <a:solidFill>
                  <a:srgbClr val="24202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∘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will increase.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 will switch to clean energy.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6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371</Words>
  <PresentationFormat>On-screen Show (16:9)</PresentationFormat>
  <Paragraphs>75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Poppins</vt:lpstr>
      <vt:lpstr>UTM Facebook K&amp;T</vt:lpstr>
      <vt:lpstr>Tahoma</vt:lpstr>
      <vt:lpstr>Raleway Medium</vt:lpstr>
      <vt:lpstr>Calibri</vt:lpstr>
      <vt:lpstr>Arial</vt:lpstr>
      <vt:lpstr>Cambria</vt:lpstr>
      <vt:lpstr>Adobe Gothic Std B</vt:lpstr>
      <vt:lpstr>Bookman Old Style</vt:lpstr>
      <vt:lpstr>Myriad Pro</vt:lpstr>
      <vt:lpstr>Montserrat Medium</vt:lpstr>
      <vt:lpstr>Roboto Condensed Light</vt:lpstr>
      <vt:lpstr>Réchauffement climatique vs changement climatique by Slidesgo</vt:lpstr>
      <vt:lpstr>PowerPoint Presentation</vt:lpstr>
      <vt:lpstr>The UN Climate Change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2023-07-03T10:09:16Z</dcterms:modified>
</cp:coreProperties>
</file>