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1" r:id="rId2"/>
    <p:sldId id="256" r:id="rId3"/>
    <p:sldId id="600" r:id="rId4"/>
    <p:sldId id="279" r:id="rId5"/>
    <p:sldId id="601" r:id="rId6"/>
    <p:sldId id="351" r:id="rId7"/>
    <p:sldId id="399" r:id="rId8"/>
    <p:sldId id="565" r:id="rId9"/>
    <p:sldId id="551" r:id="rId10"/>
    <p:sldId id="602" r:id="rId11"/>
    <p:sldId id="540" r:id="rId12"/>
    <p:sldId id="553" r:id="rId13"/>
    <p:sldId id="569" r:id="rId14"/>
    <p:sldId id="570" r:id="rId15"/>
    <p:sldId id="603" r:id="rId16"/>
    <p:sldId id="314" r:id="rId17"/>
    <p:sldId id="33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1">
          <p15:clr>
            <a:srgbClr val="A4A3A4"/>
          </p15:clr>
        </p15:guide>
        <p15:guide id="2" pos="376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FFF3DA"/>
    <a:srgbClr val="D0BFFF"/>
    <a:srgbClr val="FFE9BD"/>
    <a:srgbClr val="DFCCFB"/>
    <a:srgbClr val="FF1F1F"/>
    <a:srgbClr val="24FF1F"/>
    <a:srgbClr val="0070C0"/>
    <a:srgbClr val="E8F6F8"/>
    <a:srgbClr val="C0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2" y="1026"/>
      </p:cViewPr>
      <p:guideLst>
        <p:guide orient="horz" pos="1691"/>
        <p:guide pos="37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21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7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rt-Design-GIF-by-G1ft3d-un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8300" y="2158365"/>
            <a:ext cx="722630" cy="722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12" name="Picture 11" descr="loop-color-GIF-unscree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2190" y="6341745"/>
            <a:ext cx="604520" cy="604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49E46A-02B0-4E94-0068-5777FE3CCD4B}"/>
              </a:ext>
            </a:extLst>
          </p:cNvPr>
          <p:cNvSpPr txBox="1"/>
          <p:nvPr/>
        </p:nvSpPr>
        <p:spPr>
          <a:xfrm>
            <a:off x="616600" y="3856879"/>
            <a:ext cx="1148899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>
                <a:solidFill>
                  <a:srgbClr val="2D77BB"/>
                </a:solidFill>
                <a:effectLst/>
              </a:rPr>
              <a:t>4.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We need to </a:t>
            </a:r>
            <a:r>
              <a:rPr lang="en-US" sz="4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the amount of salt in</a:t>
            </a:r>
            <a:r>
              <a:rPr lang="en-US" sz="4400" dirty="0">
                <a:solidFill>
                  <a:srgbClr val="242021"/>
                </a:solidFill>
              </a:rPr>
              <a:t>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our diet.</a:t>
            </a:r>
          </a:p>
          <a:p>
            <a:r>
              <a:rPr lang="en-US" sz="4400" b="1" i="0" dirty="0">
                <a:solidFill>
                  <a:srgbClr val="2D77BB"/>
                </a:solidFill>
                <a:effectLst/>
              </a:rPr>
              <a:t>5.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I think we should </a:t>
            </a:r>
            <a:r>
              <a:rPr lang="en-US" sz="44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these envelopes.</a:t>
            </a:r>
            <a:r>
              <a:rPr lang="en-US" sz="4400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57280" y="1260821"/>
            <a:ext cx="8168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each sentence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4" y="1117571"/>
            <a:ext cx="863600" cy="855980"/>
          </a:xfrm>
          <a:prstGeom prst="rect">
            <a:avLst/>
          </a:prstGeom>
        </p:spPr>
      </p:pic>
      <p:sp>
        <p:nvSpPr>
          <p:cNvPr id="108" name="Rounded Rectangle 107"/>
          <p:cNvSpPr/>
          <p:nvPr/>
        </p:nvSpPr>
        <p:spPr>
          <a:xfrm>
            <a:off x="2290445" y="1955214"/>
            <a:ext cx="7543800" cy="118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10" name="TextBox 109"/>
          <p:cNvSpPr txBox="1"/>
          <p:nvPr/>
        </p:nvSpPr>
        <p:spPr>
          <a:xfrm>
            <a:off x="5138799" y="1966328"/>
            <a:ext cx="1661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reduce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599491" y="1966327"/>
            <a:ext cx="163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reuse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5BF57-7CA3-8D20-7491-43B64FD13F3A}"/>
              </a:ext>
            </a:extLst>
          </p:cNvPr>
          <p:cNvSpPr txBox="1"/>
          <p:nvPr/>
        </p:nvSpPr>
        <p:spPr>
          <a:xfrm>
            <a:off x="3701554" y="3886560"/>
            <a:ext cx="2510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</a:rPr>
              <a:t>reduce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A1057-4B65-FC8A-8E8F-E7CB8CE5BA0B}"/>
              </a:ext>
            </a:extLst>
          </p:cNvPr>
          <p:cNvSpPr txBox="1"/>
          <p:nvPr/>
        </p:nvSpPr>
        <p:spPr>
          <a:xfrm>
            <a:off x="4956949" y="5240777"/>
            <a:ext cx="25107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B050"/>
                </a:solidFill>
              </a:rPr>
              <a:t>reuse</a:t>
            </a:r>
          </a:p>
        </p:txBody>
      </p:sp>
    </p:spTree>
    <p:extLst>
      <p:ext uri="{BB962C8B-B14F-4D97-AF65-F5344CB8AC3E}">
        <p14:creationId xmlns:p14="http://schemas.microsoft.com/office/powerpoint/2010/main" val="6038571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1" grpId="0"/>
      <p:bldP spid="10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5" y="1155402"/>
            <a:ext cx="777240" cy="822325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1612265" y="1243330"/>
            <a:ext cx="100603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3200">
                <a:sym typeface="+mn-ea"/>
              </a:rPr>
              <a:t>Choose the correct words.</a:t>
            </a:r>
          </a:p>
        </p:txBody>
      </p:sp>
      <p:sp>
        <p:nvSpPr>
          <p:cNvPr id="9" name="TextBox 23"/>
          <p:cNvSpPr txBox="1"/>
          <p:nvPr/>
        </p:nvSpPr>
        <p:spPr>
          <a:xfrm>
            <a:off x="733425" y="2276928"/>
            <a:ext cx="57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1" name="TextBox 24"/>
          <p:cNvSpPr txBox="1"/>
          <p:nvPr/>
        </p:nvSpPr>
        <p:spPr>
          <a:xfrm>
            <a:off x="1208405" y="2270578"/>
            <a:ext cx="10030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 didn’t understand her </a:t>
            </a:r>
            <a:r>
              <a:rPr lang="en-US" sz="4000" b="1" dirty="0">
                <a:solidFill>
                  <a:srgbClr val="F16649"/>
                </a:solidFill>
              </a:rPr>
              <a:t>feels</a:t>
            </a:r>
            <a:r>
              <a:rPr lang="en-US" sz="4000" dirty="0"/>
              <a:t> / </a:t>
            </a:r>
            <a:r>
              <a:rPr lang="en-US" sz="4000" b="1" dirty="0">
                <a:solidFill>
                  <a:srgbClr val="F16649"/>
                </a:solidFill>
              </a:rPr>
              <a:t>feelings</a:t>
            </a:r>
            <a:r>
              <a:rPr lang="en-US" sz="4000" dirty="0"/>
              <a:t>.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2" name="TextBox 25"/>
          <p:cNvSpPr txBox="1"/>
          <p:nvPr/>
        </p:nvSpPr>
        <p:spPr>
          <a:xfrm>
            <a:off x="733425" y="3058796"/>
            <a:ext cx="57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26"/>
          <p:cNvSpPr txBox="1"/>
          <p:nvPr/>
        </p:nvSpPr>
        <p:spPr>
          <a:xfrm>
            <a:off x="733425" y="4418846"/>
            <a:ext cx="57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6" name="TextBox 27"/>
          <p:cNvSpPr txBox="1"/>
          <p:nvPr/>
        </p:nvSpPr>
        <p:spPr>
          <a:xfrm>
            <a:off x="1208405" y="4410591"/>
            <a:ext cx="9044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Home robots can </a:t>
            </a:r>
            <a:r>
              <a:rPr lang="en-US" sz="4000" b="1" dirty="0">
                <a:solidFill>
                  <a:srgbClr val="F16649"/>
                </a:solidFill>
              </a:rPr>
              <a:t>do</a:t>
            </a:r>
            <a:r>
              <a:rPr lang="en-US" sz="4000" dirty="0"/>
              <a:t> / </a:t>
            </a:r>
            <a:r>
              <a:rPr lang="en-US" sz="4000" b="1" dirty="0">
                <a:solidFill>
                  <a:srgbClr val="F16649"/>
                </a:solidFill>
              </a:rPr>
              <a:t>make</a:t>
            </a:r>
            <a:r>
              <a:rPr lang="en-US" sz="4000" dirty="0"/>
              <a:t> meals for us.</a:t>
            </a:r>
          </a:p>
        </p:txBody>
      </p:sp>
      <p:sp>
        <p:nvSpPr>
          <p:cNvPr id="17" name="TextBox 28"/>
          <p:cNvSpPr txBox="1"/>
          <p:nvPr/>
        </p:nvSpPr>
        <p:spPr>
          <a:xfrm>
            <a:off x="733425" y="5232142"/>
            <a:ext cx="577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8" name="TextBox 29"/>
          <p:cNvSpPr txBox="1"/>
          <p:nvPr/>
        </p:nvSpPr>
        <p:spPr>
          <a:xfrm>
            <a:off x="1208405" y="5223887"/>
            <a:ext cx="9473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It’s your turn to </a:t>
            </a:r>
            <a:r>
              <a:rPr lang="en-US" sz="4000" b="1" dirty="0">
                <a:solidFill>
                  <a:srgbClr val="F16649"/>
                </a:solidFill>
              </a:rPr>
              <a:t>make</a:t>
            </a:r>
            <a:r>
              <a:rPr lang="en-US" sz="4000" dirty="0"/>
              <a:t> / </a:t>
            </a:r>
            <a:r>
              <a:rPr lang="en-US" sz="4000" b="1" dirty="0">
                <a:solidFill>
                  <a:srgbClr val="F16649"/>
                </a:solidFill>
              </a:rPr>
              <a:t>do</a:t>
            </a:r>
            <a:r>
              <a:rPr lang="en-US" sz="4000" dirty="0"/>
              <a:t> the dishes, Nick!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19" name="TextBox 32"/>
          <p:cNvSpPr txBox="1"/>
          <p:nvPr/>
        </p:nvSpPr>
        <p:spPr>
          <a:xfrm>
            <a:off x="1208405" y="3067686"/>
            <a:ext cx="104641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 robot works as a </a:t>
            </a:r>
            <a:r>
              <a:rPr lang="en-US" sz="4000" b="1" dirty="0">
                <a:solidFill>
                  <a:srgbClr val="F16649"/>
                </a:solidFill>
              </a:rPr>
              <a:t>watch</a:t>
            </a:r>
            <a:r>
              <a:rPr lang="en-US" sz="4000" dirty="0"/>
              <a:t> / </a:t>
            </a:r>
            <a:r>
              <a:rPr lang="en-US" sz="4000" b="1" dirty="0">
                <a:solidFill>
                  <a:srgbClr val="F16649"/>
                </a:solidFill>
              </a:rPr>
              <a:t>guard</a:t>
            </a:r>
            <a:r>
              <a:rPr lang="en-US" sz="4000" dirty="0"/>
              <a:t> to keep their house safe.</a:t>
            </a:r>
          </a:p>
        </p:txBody>
      </p:sp>
      <p:sp>
        <p:nvSpPr>
          <p:cNvPr id="20" name="Rectangle: Rounded Corners 1"/>
          <p:cNvSpPr/>
          <p:nvPr/>
        </p:nvSpPr>
        <p:spPr>
          <a:xfrm>
            <a:off x="7902965" y="2253363"/>
            <a:ext cx="1800860" cy="7423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1" name="Rectangle: Rounded Corners 13"/>
          <p:cNvSpPr/>
          <p:nvPr/>
        </p:nvSpPr>
        <p:spPr>
          <a:xfrm>
            <a:off x="6769509" y="3086125"/>
            <a:ext cx="1430593" cy="7423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2" name="Rectangle: Rounded Corners 14"/>
          <p:cNvSpPr/>
          <p:nvPr/>
        </p:nvSpPr>
        <p:spPr>
          <a:xfrm>
            <a:off x="5871126" y="4463133"/>
            <a:ext cx="1281841" cy="7423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23" name="Rectangle: Rounded Corners 15"/>
          <p:cNvSpPr/>
          <p:nvPr/>
        </p:nvSpPr>
        <p:spPr>
          <a:xfrm>
            <a:off x="6096000" y="5177821"/>
            <a:ext cx="776748" cy="7423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grpSp>
        <p:nvGrpSpPr>
          <p:cNvPr id="24" name="Group 2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315085" y="1373076"/>
            <a:ext cx="577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sentences.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45" y="1211501"/>
            <a:ext cx="751840" cy="77352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86D93F-DD34-EACE-DEF9-8999515C2F5E}"/>
              </a:ext>
            </a:extLst>
          </p:cNvPr>
          <p:cNvSpPr txBox="1"/>
          <p:nvPr/>
        </p:nvSpPr>
        <p:spPr>
          <a:xfrm>
            <a:off x="309267" y="2274796"/>
            <a:ext cx="1171255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2D77BB"/>
                </a:solidFill>
                <a:effectLst/>
              </a:rPr>
              <a:t>1.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The Moon is the </a:t>
            </a:r>
            <a:r>
              <a:rPr lang="en-US" sz="3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natural object to the Earth in the solar system. (close)</a:t>
            </a:r>
          </a:p>
          <a:p>
            <a:r>
              <a:rPr lang="en-US" sz="3600" b="1" i="0" dirty="0">
                <a:solidFill>
                  <a:srgbClr val="2D77BB"/>
                </a:solidFill>
                <a:effectLst/>
              </a:rPr>
              <a:t>2.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I’m a bit </a:t>
            </a:r>
            <a:r>
              <a:rPr lang="en-US" sz="3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than my older brother. (tall)</a:t>
            </a:r>
          </a:p>
          <a:p>
            <a:r>
              <a:rPr lang="en-US" sz="3600" b="1" i="0" dirty="0">
                <a:solidFill>
                  <a:srgbClr val="2D77BB"/>
                </a:solidFill>
                <a:effectLst/>
              </a:rPr>
              <a:t>3.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Egypt is one of the </a:t>
            </a:r>
            <a:r>
              <a:rPr lang="en-US" sz="3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countries in the world. (old)</a:t>
            </a:r>
          </a:p>
          <a:p>
            <a:r>
              <a:rPr lang="en-US" sz="3600" b="1" i="0" dirty="0">
                <a:solidFill>
                  <a:srgbClr val="2D77BB"/>
                </a:solidFill>
                <a:effectLst/>
              </a:rPr>
              <a:t>4.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V10 is a very fast robot. However, Q5 is even </a:t>
            </a:r>
            <a:r>
              <a:rPr lang="en-US" sz="3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than V10. (fast)</a:t>
            </a:r>
          </a:p>
          <a:p>
            <a:r>
              <a:rPr lang="en-US" sz="3600" b="1" i="0" dirty="0">
                <a:solidFill>
                  <a:srgbClr val="2D77BB"/>
                </a:solidFill>
                <a:effectLst/>
              </a:rPr>
              <a:t>5.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Nguyen Du is one of the </a:t>
            </a:r>
            <a:r>
              <a:rPr lang="en-US" sz="36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Vietnamese poets. (great)</a:t>
            </a:r>
            <a:r>
              <a:rPr lang="en-US" sz="3600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6DE0B4-7D53-F35E-9990-0FD4AB76C953}"/>
              </a:ext>
            </a:extLst>
          </p:cNvPr>
          <p:cNvSpPr txBox="1"/>
          <p:nvPr/>
        </p:nvSpPr>
        <p:spPr>
          <a:xfrm>
            <a:off x="3503930" y="2274796"/>
            <a:ext cx="251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closest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70562C-878F-9C03-75C6-63087721E1B4}"/>
              </a:ext>
            </a:extLst>
          </p:cNvPr>
          <p:cNvSpPr txBox="1"/>
          <p:nvPr/>
        </p:nvSpPr>
        <p:spPr>
          <a:xfrm>
            <a:off x="1960266" y="3363991"/>
            <a:ext cx="251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taller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0577A3-51C6-FF13-E1AE-3F5111E2C1B9}"/>
              </a:ext>
            </a:extLst>
          </p:cNvPr>
          <p:cNvSpPr txBox="1"/>
          <p:nvPr/>
        </p:nvSpPr>
        <p:spPr>
          <a:xfrm>
            <a:off x="3936550" y="3936789"/>
            <a:ext cx="251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oldest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E5A9B-E4EA-112C-9C68-584A09EF184A}"/>
              </a:ext>
            </a:extLst>
          </p:cNvPr>
          <p:cNvSpPr txBox="1"/>
          <p:nvPr/>
        </p:nvSpPr>
        <p:spPr>
          <a:xfrm>
            <a:off x="8729774" y="4491970"/>
            <a:ext cx="251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faster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7E2D91-7EEC-C506-FCEF-2A174A5D1B0A}"/>
              </a:ext>
            </a:extLst>
          </p:cNvPr>
          <p:cNvSpPr txBox="1"/>
          <p:nvPr/>
        </p:nvSpPr>
        <p:spPr>
          <a:xfrm>
            <a:off x="4924896" y="5598782"/>
            <a:ext cx="2510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greatest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7"/>
          <p:cNvSpPr txBox="1"/>
          <p:nvPr/>
        </p:nvSpPr>
        <p:spPr>
          <a:xfrm>
            <a:off x="1432633" y="1408182"/>
            <a:ext cx="4759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Write </a:t>
            </a:r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/ </a:t>
            </a:r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an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or </a:t>
            </a:r>
            <a:r>
              <a:rPr lang="en-US" sz="32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the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.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99" y="1276886"/>
            <a:ext cx="782438" cy="73772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3" name="Round Single Corner Rectangle 3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ound Single Corner Rectangle 3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AB2C53-7AC4-96B1-6BA8-E1CDBFB2C583}"/>
              </a:ext>
            </a:extLst>
          </p:cNvPr>
          <p:cNvSpPr txBox="1"/>
          <p:nvPr/>
        </p:nvSpPr>
        <p:spPr>
          <a:xfrm>
            <a:off x="1133168" y="2625579"/>
            <a:ext cx="992566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He is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robot designer.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In the future, we will live on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Moon.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 have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old toy robot.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4.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car over there is mine.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5.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Earth goes around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Sun.</a:t>
            </a:r>
            <a:r>
              <a:rPr lang="en-US" sz="4000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9A02D5-974D-7FA1-4AC9-FB07BE19E07E}"/>
              </a:ext>
            </a:extLst>
          </p:cNvPr>
          <p:cNvSpPr txBox="1"/>
          <p:nvPr/>
        </p:nvSpPr>
        <p:spPr>
          <a:xfrm>
            <a:off x="2468443" y="2633786"/>
            <a:ext cx="25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1BCE2-8B4A-38D5-6DA6-B61E5E8EE6CF}"/>
              </a:ext>
            </a:extLst>
          </p:cNvPr>
          <p:cNvSpPr txBox="1"/>
          <p:nvPr/>
        </p:nvSpPr>
        <p:spPr>
          <a:xfrm>
            <a:off x="7104352" y="3245809"/>
            <a:ext cx="25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the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329F5A-3167-4B06-34CE-FD62ED72D01A}"/>
              </a:ext>
            </a:extLst>
          </p:cNvPr>
          <p:cNvSpPr txBox="1"/>
          <p:nvPr/>
        </p:nvSpPr>
        <p:spPr>
          <a:xfrm>
            <a:off x="2576859" y="3856685"/>
            <a:ext cx="25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an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0DBC1C5-6762-B659-23A6-2B6BBF03D8C1}"/>
              </a:ext>
            </a:extLst>
          </p:cNvPr>
          <p:cNvSpPr txBox="1"/>
          <p:nvPr/>
        </p:nvSpPr>
        <p:spPr>
          <a:xfrm>
            <a:off x="1321464" y="4489307"/>
            <a:ext cx="25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The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B874C17-FC75-546D-274B-F7543CBCA439}"/>
              </a:ext>
            </a:extLst>
          </p:cNvPr>
          <p:cNvSpPr txBox="1"/>
          <p:nvPr/>
        </p:nvSpPr>
        <p:spPr>
          <a:xfrm>
            <a:off x="1321464" y="5079584"/>
            <a:ext cx="25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The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B85679-3F75-C7D4-26CB-991E203D951E}"/>
              </a:ext>
            </a:extLst>
          </p:cNvPr>
          <p:cNvSpPr txBox="1"/>
          <p:nvPr/>
        </p:nvSpPr>
        <p:spPr>
          <a:xfrm>
            <a:off x="7104352" y="5087792"/>
            <a:ext cx="25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the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3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1186116"/>
            <a:ext cx="724187" cy="744695"/>
          </a:xfrm>
          <a:prstGeom prst="rect">
            <a:avLst/>
          </a:prstGeom>
        </p:spPr>
      </p:pic>
      <p:sp>
        <p:nvSpPr>
          <p:cNvPr id="23" name="TextBox 7"/>
          <p:cNvSpPr txBox="1"/>
          <p:nvPr/>
        </p:nvSpPr>
        <p:spPr>
          <a:xfrm>
            <a:off x="1211254" y="1344641"/>
            <a:ext cx="6447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option.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8C656-68EC-1A71-DD8E-5313A383E50E}"/>
              </a:ext>
            </a:extLst>
          </p:cNvPr>
          <p:cNvSpPr txBox="1"/>
          <p:nvPr/>
        </p:nvSpPr>
        <p:spPr>
          <a:xfrm>
            <a:off x="730988" y="2323484"/>
            <a:ext cx="1066271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If we </a:t>
            </a:r>
            <a:r>
              <a:rPr lang="en-US" sz="4000" b="1" i="0" dirty="0">
                <a:solidFill>
                  <a:srgbClr val="F16649"/>
                </a:solidFill>
                <a:effectLst/>
              </a:rPr>
              <a:t>protect / protected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our forests, we will help our planet.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I’m not sure what to do next weekend. I </a:t>
            </a:r>
            <a:r>
              <a:rPr lang="en-US" sz="4000" b="1" i="0" dirty="0">
                <a:solidFill>
                  <a:srgbClr val="F16649"/>
                </a:solidFill>
                <a:effectLst/>
              </a:rPr>
              <a:t>might / have to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 go to the cinema.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 </a:t>
            </a:r>
            <a:r>
              <a:rPr lang="en-US" sz="4000" b="1" i="0" dirty="0">
                <a:solidFill>
                  <a:srgbClr val="F16649"/>
                </a:solidFill>
                <a:effectLst/>
              </a:rPr>
              <a:t>will / might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fly to Ho Chi Minh City next Saturday, but I’m not sure yet.</a:t>
            </a:r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29699D1C-E547-A93D-CDB5-86DD2E0F737E}"/>
              </a:ext>
            </a:extLst>
          </p:cNvPr>
          <p:cNvSpPr/>
          <p:nvPr/>
        </p:nvSpPr>
        <p:spPr>
          <a:xfrm>
            <a:off x="2359742" y="2322089"/>
            <a:ext cx="1740310" cy="7423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E3837396-E5E8-E614-214A-FA4E6033D92E}"/>
              </a:ext>
            </a:extLst>
          </p:cNvPr>
          <p:cNvSpPr/>
          <p:nvPr/>
        </p:nvSpPr>
        <p:spPr>
          <a:xfrm>
            <a:off x="9527457" y="3587571"/>
            <a:ext cx="1430593" cy="7423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0" name="Rectangle: Rounded Corners 13">
            <a:extLst>
              <a:ext uri="{FF2B5EF4-FFF2-40B4-BE49-F238E27FC236}">
                <a16:creationId xmlns:a16="http://schemas.microsoft.com/office/drawing/2014/main" id="{387F36E5-09A4-8E8E-1E39-43A7968B6D79}"/>
              </a:ext>
            </a:extLst>
          </p:cNvPr>
          <p:cNvSpPr/>
          <p:nvPr/>
        </p:nvSpPr>
        <p:spPr>
          <a:xfrm>
            <a:off x="2669459" y="4771044"/>
            <a:ext cx="1430593" cy="7423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1186116"/>
            <a:ext cx="724187" cy="744695"/>
          </a:xfrm>
          <a:prstGeom prst="rect">
            <a:avLst/>
          </a:prstGeom>
        </p:spPr>
      </p:pic>
      <p:sp>
        <p:nvSpPr>
          <p:cNvPr id="23" name="TextBox 7"/>
          <p:cNvSpPr txBox="1"/>
          <p:nvPr/>
        </p:nvSpPr>
        <p:spPr>
          <a:xfrm>
            <a:off x="1211254" y="1344641"/>
            <a:ext cx="6447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option.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ound Single Corner Rectangle 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08C656-68EC-1A71-DD8E-5313A383E50E}"/>
              </a:ext>
            </a:extLst>
          </p:cNvPr>
          <p:cNvSpPr txBox="1"/>
          <p:nvPr/>
        </p:nvSpPr>
        <p:spPr>
          <a:xfrm>
            <a:off x="849160" y="2684324"/>
            <a:ext cx="1069257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i="0" dirty="0">
                <a:solidFill>
                  <a:srgbClr val="2D77BB"/>
                </a:solidFill>
                <a:effectLst/>
              </a:rPr>
              <a:t>4.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If we continue to pollute the air, we will </a:t>
            </a:r>
            <a:r>
              <a:rPr lang="en-US" sz="4400" b="1" i="0" dirty="0">
                <a:solidFill>
                  <a:srgbClr val="F16649"/>
                </a:solidFill>
                <a:effectLst/>
              </a:rPr>
              <a:t>have / having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breathing problems.</a:t>
            </a:r>
          </a:p>
          <a:p>
            <a:r>
              <a:rPr lang="en-US" sz="4400" b="1" i="0" dirty="0">
                <a:solidFill>
                  <a:srgbClr val="2D77BB"/>
                </a:solidFill>
                <a:effectLst/>
              </a:rPr>
              <a:t>5.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It’s very likely that they </a:t>
            </a:r>
            <a:r>
              <a:rPr lang="en-US" sz="4400" b="1" i="0" dirty="0">
                <a:solidFill>
                  <a:srgbClr val="F16649"/>
                </a:solidFill>
                <a:effectLst/>
              </a:rPr>
              <a:t>will / might </a:t>
            </a:r>
            <a:r>
              <a:rPr lang="en-US" sz="4400" b="0" i="0" dirty="0">
                <a:solidFill>
                  <a:srgbClr val="242021"/>
                </a:solidFill>
                <a:effectLst/>
              </a:rPr>
              <a:t>be here by 10.30 p.m. tomorrow.</a:t>
            </a:r>
            <a:r>
              <a:rPr lang="en-US" sz="4400" dirty="0"/>
              <a:t> </a:t>
            </a:r>
          </a:p>
        </p:txBody>
      </p:sp>
      <p:sp>
        <p:nvSpPr>
          <p:cNvPr id="2" name="Rectangle: Rounded Corners 13">
            <a:extLst>
              <a:ext uri="{FF2B5EF4-FFF2-40B4-BE49-F238E27FC236}">
                <a16:creationId xmlns:a16="http://schemas.microsoft.com/office/drawing/2014/main" id="{614659C6-E887-B7C9-1212-5CB113072E49}"/>
              </a:ext>
            </a:extLst>
          </p:cNvPr>
          <p:cNvSpPr/>
          <p:nvPr/>
        </p:nvSpPr>
        <p:spPr>
          <a:xfrm>
            <a:off x="813105" y="3342392"/>
            <a:ext cx="1413901" cy="7423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7" name="Rectangle: Rounded Corners 13">
            <a:extLst>
              <a:ext uri="{FF2B5EF4-FFF2-40B4-BE49-F238E27FC236}">
                <a16:creationId xmlns:a16="http://schemas.microsoft.com/office/drawing/2014/main" id="{4891FC8A-E0EF-54C9-804D-96D1D96ACC6B}"/>
              </a:ext>
            </a:extLst>
          </p:cNvPr>
          <p:cNvSpPr/>
          <p:nvPr/>
        </p:nvSpPr>
        <p:spPr>
          <a:xfrm>
            <a:off x="6746872" y="4074279"/>
            <a:ext cx="1143515" cy="74231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6570419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0" y="1280664"/>
            <a:ext cx="569997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344581"/>
            <a:ext cx="11445622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Language focus: A revision and practice on the vocabulary items and grammar points students have already studied in Units 10, 11, 12. 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32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9703" y="2193290"/>
            <a:ext cx="11209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/>
              <a:t>Prepare for Review 4 – Lesson 2: Skills.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65" y="4203700"/>
            <a:ext cx="2216150" cy="2216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62865" y="-104775"/>
            <a:ext cx="12254865" cy="6857365"/>
          </a:xfrm>
          <a:prstGeom prst="rect">
            <a:avLst/>
          </a:prstGeom>
          <a:gradFill>
            <a:gsLst>
              <a:gs pos="78000">
                <a:schemeClr val="accent4">
                  <a:lumMod val="40000"/>
                  <a:lumOff val="60000"/>
                </a:schemeClr>
              </a:gs>
              <a:gs pos="56000">
                <a:schemeClr val="accent2"/>
              </a:gs>
              <a:gs pos="14000">
                <a:srgbClr val="FF1F1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848995" y="1496695"/>
            <a:ext cx="102108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Myriad Pro" pitchFamily="34" charset="0"/>
              </a:rPr>
              <a:t>REVIEW 4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Myriad Pro" pitchFamily="34" charset="0"/>
              </a:rPr>
              <a:t>(UNITS 10-11-12)</a:t>
            </a:r>
          </a:p>
        </p:txBody>
      </p:sp>
      <p:pic>
        <p:nvPicPr>
          <p:cNvPr id="11" name="Picture 10" descr="Art-Design-GIF-by-G1ft3d-unscre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9540" y="433705"/>
            <a:ext cx="3881120" cy="3881120"/>
          </a:xfrm>
          <a:prstGeom prst="rect">
            <a:avLst/>
          </a:prstGeom>
        </p:spPr>
      </p:pic>
      <p:sp>
        <p:nvSpPr>
          <p:cNvPr id="9" name="TextBox 39"/>
          <p:cNvSpPr txBox="1"/>
          <p:nvPr/>
        </p:nvSpPr>
        <p:spPr>
          <a:xfrm>
            <a:off x="848995" y="1496695"/>
            <a:ext cx="102108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Myriad Pro" pitchFamily="34" charset="0"/>
              </a:rPr>
              <a:t>REVIEW 4</a:t>
            </a:r>
          </a:p>
          <a:p>
            <a:pPr algn="ctr"/>
            <a:r>
              <a:rPr lang="en-US" sz="6000" b="1" dirty="0">
                <a:ln>
                  <a:solidFill>
                    <a:schemeClr val="bg1"/>
                  </a:solidFill>
                </a:ln>
                <a:noFill/>
                <a:latin typeface="Myriad Pro" pitchFamily="34" charset="0"/>
              </a:rPr>
              <a:t>(UNITS 10-11-12)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70275" y="3495675"/>
            <a:ext cx="72434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FF00"/>
                </a:solidFill>
              </a:rPr>
              <a:t>Lesson 1: LANGUAGE</a:t>
            </a:r>
          </a:p>
        </p:txBody>
      </p:sp>
      <p:pic>
        <p:nvPicPr>
          <p:cNvPr id="12" name="Picture 11" descr="loop-color-GIF-unscre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35" y="3689985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1"/>
      <p:bldP spid="36" grpId="0"/>
      <p:bldP spid="3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080544" y="1040463"/>
            <a:ext cx="2085408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17222" y="2048746"/>
            <a:ext cx="2168932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bg1"/>
                </a:solidFill>
              </a:rPr>
              <a:t>PRONUNCIATION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44287" y="3254089"/>
            <a:ext cx="2230059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bg1"/>
                </a:solidFill>
              </a:rPr>
              <a:t>VOCABULARY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942704" y="927441"/>
            <a:ext cx="5531983" cy="58601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42070" y="1755498"/>
            <a:ext cx="5533144" cy="118826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Task 1: 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</a:rPr>
              <a:t>Circle the word.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>
                <a:solidFill>
                  <a:schemeClr val="tx1"/>
                </a:solidFill>
              </a:rPr>
              <a:t>Listen and repeat.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42070" y="4271120"/>
            <a:ext cx="5533144" cy="120936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4: Complete sentences.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5: Write </a:t>
            </a:r>
            <a:r>
              <a:rPr lang="en-US" sz="2400" i="1" dirty="0">
                <a:solidFill>
                  <a:schemeClr val="tx1"/>
                </a:solidFill>
                <a:sym typeface="+mn-ea"/>
              </a:rPr>
              <a:t>a/an 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or </a:t>
            </a:r>
            <a:r>
              <a:rPr lang="en-US" sz="2400" i="1" dirty="0">
                <a:solidFill>
                  <a:schemeClr val="tx1"/>
                </a:solidFill>
                <a:sym typeface="+mn-ea"/>
              </a:rPr>
              <a:t>the</a:t>
            </a:r>
            <a:r>
              <a:rPr lang="en-US" sz="2400" dirty="0">
                <a:solidFill>
                  <a:schemeClr val="tx1"/>
                </a:solidFill>
                <a:sym typeface="+mn-ea"/>
              </a:rPr>
              <a:t>. 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6: Choose the correct option.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3165952" y="1346566"/>
            <a:ext cx="935736" cy="70218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2159318" y="2357673"/>
            <a:ext cx="857905" cy="89641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" idx="0"/>
          </p:cNvCxnSpPr>
          <p:nvPr/>
        </p:nvCxnSpPr>
        <p:spPr>
          <a:xfrm>
            <a:off x="3274346" y="3554762"/>
            <a:ext cx="762696" cy="100567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88938" y="5799714"/>
            <a:ext cx="2085408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942069" y="5728310"/>
            <a:ext cx="5532564" cy="695297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79638" y="162971"/>
            <a:ext cx="492696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15578" y="214406"/>
            <a:ext cx="428320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LANGUAGE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52576" y="937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52576" y="4560440"/>
            <a:ext cx="2168932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sz="2000" b="1" dirty="0">
                <a:solidFill>
                  <a:schemeClr val="bg1"/>
                </a:solidFill>
              </a:rPr>
              <a:t>GRAMMAR</a:t>
            </a:r>
          </a:p>
        </p:txBody>
      </p:sp>
      <p:sp>
        <p:nvSpPr>
          <p:cNvPr id="3" name="Rectangle 21"/>
          <p:cNvSpPr/>
          <p:nvPr/>
        </p:nvSpPr>
        <p:spPr>
          <a:xfrm>
            <a:off x="5942070" y="3117900"/>
            <a:ext cx="5533144" cy="94964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2: Complete each sentence.</a:t>
            </a:r>
          </a:p>
          <a:p>
            <a:pPr marL="342900" marR="0" indent="-34290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3: Choose the correct words.</a:t>
            </a:r>
          </a:p>
        </p:txBody>
      </p:sp>
      <p:cxnSp>
        <p:nvCxnSpPr>
          <p:cNvPr id="4" name="Curved Connector 3"/>
          <p:cNvCxnSpPr>
            <a:cxnSpLocks/>
            <a:stCxn id="2" idx="1"/>
            <a:endCxn id="27" idx="0"/>
          </p:cNvCxnSpPr>
          <p:nvPr/>
        </p:nvCxnSpPr>
        <p:spPr>
          <a:xfrm rot="10800000" flipV="1">
            <a:off x="2231642" y="4861112"/>
            <a:ext cx="720934" cy="93860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01177" y="1568451"/>
            <a:ext cx="84270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</a:p>
        </p:txBody>
      </p:sp>
      <p:pic>
        <p:nvPicPr>
          <p:cNvPr id="4" name="Content Placeholder 2" descr="head-3907_25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04716" y="2861166"/>
            <a:ext cx="3582568" cy="3582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6086340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1221;p40">
            <a:extLst>
              <a:ext uri="{FF2B5EF4-FFF2-40B4-BE49-F238E27FC236}">
                <a16:creationId xmlns:a16="http://schemas.microsoft.com/office/drawing/2014/main" id="{E80D73D9-9030-C6AC-4EA5-638C98BC961E}"/>
              </a:ext>
            </a:extLst>
          </p:cNvPr>
          <p:cNvSpPr/>
          <p:nvPr/>
        </p:nvSpPr>
        <p:spPr>
          <a:xfrm>
            <a:off x="1779784" y="3870360"/>
            <a:ext cx="914669" cy="80107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grpSp>
        <p:nvGrpSpPr>
          <p:cNvPr id="10" name="Google Shape;1326;p42">
            <a:extLst>
              <a:ext uri="{FF2B5EF4-FFF2-40B4-BE49-F238E27FC236}">
                <a16:creationId xmlns:a16="http://schemas.microsoft.com/office/drawing/2014/main" id="{510EC867-B2AC-2E7F-C2A7-6DD9C83E7FFC}"/>
              </a:ext>
            </a:extLst>
          </p:cNvPr>
          <p:cNvGrpSpPr/>
          <p:nvPr/>
        </p:nvGrpSpPr>
        <p:grpSpPr>
          <a:xfrm>
            <a:off x="299186" y="3353479"/>
            <a:ext cx="1765436" cy="1251161"/>
            <a:chOff x="1690075" y="1628700"/>
            <a:chExt cx="1309500" cy="457075"/>
          </a:xfrm>
        </p:grpSpPr>
        <p:sp>
          <p:nvSpPr>
            <p:cNvPr id="11" name="Google Shape;1327;p42">
              <a:extLst>
                <a:ext uri="{FF2B5EF4-FFF2-40B4-BE49-F238E27FC236}">
                  <a16:creationId xmlns:a16="http://schemas.microsoft.com/office/drawing/2014/main" id="{A8E329DF-21FB-BE0B-A678-FFBF49D728C8}"/>
                </a:ext>
              </a:extLst>
            </p:cNvPr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A6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000" b="1" kern="0" dirty="0">
                  <a:solidFill>
                    <a:srgbClr val="000000"/>
                  </a:solidFill>
                  <a:cs typeface="Arial"/>
                  <a:sym typeface="Arial"/>
                </a:rPr>
                <a:t>Unit 10-11-12</a:t>
              </a:r>
              <a:endParaRPr sz="3000" b="1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328;p42">
              <a:extLst>
                <a:ext uri="{FF2B5EF4-FFF2-40B4-BE49-F238E27FC236}">
                  <a16:creationId xmlns:a16="http://schemas.microsoft.com/office/drawing/2014/main" id="{BC5F0A07-395D-AF7C-A83B-77B534AFD076}"/>
                </a:ext>
              </a:extLst>
            </p:cNvPr>
            <p:cNvSpPr/>
            <p:nvPr/>
          </p:nvSpPr>
          <p:spPr>
            <a:xfrm>
              <a:off x="1690075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oogle Shape;1331;p42">
            <a:extLst>
              <a:ext uri="{FF2B5EF4-FFF2-40B4-BE49-F238E27FC236}">
                <a16:creationId xmlns:a16="http://schemas.microsoft.com/office/drawing/2014/main" id="{33470B56-1B06-3187-1C9E-8B44958B5CA2}"/>
              </a:ext>
            </a:extLst>
          </p:cNvPr>
          <p:cNvGrpSpPr/>
          <p:nvPr/>
        </p:nvGrpSpPr>
        <p:grpSpPr>
          <a:xfrm>
            <a:off x="2694461" y="1471754"/>
            <a:ext cx="2122088" cy="761083"/>
            <a:chOff x="3917262" y="1628700"/>
            <a:chExt cx="1309501" cy="457075"/>
          </a:xfrm>
        </p:grpSpPr>
        <p:sp>
          <p:nvSpPr>
            <p:cNvPr id="18" name="Google Shape;1332;p42">
              <a:extLst>
                <a:ext uri="{FF2B5EF4-FFF2-40B4-BE49-F238E27FC236}">
                  <a16:creationId xmlns:a16="http://schemas.microsoft.com/office/drawing/2014/main" id="{6D26DC8E-DE7A-F333-46B1-FA1E5F20D3C9}"/>
                </a:ext>
              </a:extLst>
            </p:cNvPr>
            <p:cNvSpPr/>
            <p:nvPr/>
          </p:nvSpPr>
          <p:spPr>
            <a:xfrm>
              <a:off x="3917262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500" b="1" kern="0" dirty="0">
                  <a:solidFill>
                    <a:srgbClr val="000000"/>
                  </a:solidFill>
                  <a:cs typeface="Arial"/>
                  <a:sym typeface="Arial"/>
                </a:rPr>
                <a:t>Pronunciation</a:t>
              </a:r>
              <a:endParaRPr sz="2500" b="1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1333;p42">
              <a:extLst>
                <a:ext uri="{FF2B5EF4-FFF2-40B4-BE49-F238E27FC236}">
                  <a16:creationId xmlns:a16="http://schemas.microsoft.com/office/drawing/2014/main" id="{8A94BAD1-D4E2-0E64-C858-2F85D5B5E2AF}"/>
                </a:ext>
              </a:extLst>
            </p:cNvPr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1331;p42">
            <a:extLst>
              <a:ext uri="{FF2B5EF4-FFF2-40B4-BE49-F238E27FC236}">
                <a16:creationId xmlns:a16="http://schemas.microsoft.com/office/drawing/2014/main" id="{660458E0-E831-12E5-20F2-DADE513672D3}"/>
              </a:ext>
            </a:extLst>
          </p:cNvPr>
          <p:cNvGrpSpPr/>
          <p:nvPr/>
        </p:nvGrpSpPr>
        <p:grpSpPr>
          <a:xfrm>
            <a:off x="2694455" y="3532891"/>
            <a:ext cx="2122088" cy="761083"/>
            <a:chOff x="3917262" y="1628700"/>
            <a:chExt cx="1309501" cy="457075"/>
          </a:xfrm>
        </p:grpSpPr>
        <p:sp>
          <p:nvSpPr>
            <p:cNvPr id="23" name="Google Shape;1332;p42">
              <a:extLst>
                <a:ext uri="{FF2B5EF4-FFF2-40B4-BE49-F238E27FC236}">
                  <a16:creationId xmlns:a16="http://schemas.microsoft.com/office/drawing/2014/main" id="{190DE36C-FB8C-315D-08C5-5C2C0A54E9DC}"/>
                </a:ext>
              </a:extLst>
            </p:cNvPr>
            <p:cNvSpPr/>
            <p:nvPr/>
          </p:nvSpPr>
          <p:spPr>
            <a:xfrm>
              <a:off x="3917262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500" b="1" kern="0" dirty="0">
                  <a:solidFill>
                    <a:srgbClr val="000000"/>
                  </a:solidFill>
                  <a:cs typeface="Arial"/>
                  <a:sym typeface="Arial"/>
                </a:rPr>
                <a:t>Vocabulary</a:t>
              </a:r>
              <a:endParaRPr sz="2500" b="1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1333;p42">
              <a:extLst>
                <a:ext uri="{FF2B5EF4-FFF2-40B4-BE49-F238E27FC236}">
                  <a16:creationId xmlns:a16="http://schemas.microsoft.com/office/drawing/2014/main" id="{1D436B95-D8A3-440B-8A60-0D8B913A68EE}"/>
                </a:ext>
              </a:extLst>
            </p:cNvPr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" name="Google Shape;1331;p42">
            <a:extLst>
              <a:ext uri="{FF2B5EF4-FFF2-40B4-BE49-F238E27FC236}">
                <a16:creationId xmlns:a16="http://schemas.microsoft.com/office/drawing/2014/main" id="{1E3220C9-1878-E183-9041-4BA5EC2DEC97}"/>
              </a:ext>
            </a:extLst>
          </p:cNvPr>
          <p:cNvGrpSpPr/>
          <p:nvPr/>
        </p:nvGrpSpPr>
        <p:grpSpPr>
          <a:xfrm>
            <a:off x="2694455" y="5442953"/>
            <a:ext cx="2122088" cy="761083"/>
            <a:chOff x="3917262" y="1628700"/>
            <a:chExt cx="1309501" cy="457075"/>
          </a:xfrm>
        </p:grpSpPr>
        <p:sp>
          <p:nvSpPr>
            <p:cNvPr id="26" name="Google Shape;1332;p42">
              <a:extLst>
                <a:ext uri="{FF2B5EF4-FFF2-40B4-BE49-F238E27FC236}">
                  <a16:creationId xmlns:a16="http://schemas.microsoft.com/office/drawing/2014/main" id="{90283462-07C8-56AF-096A-DB56E5436D0A}"/>
                </a:ext>
              </a:extLst>
            </p:cNvPr>
            <p:cNvSpPr/>
            <p:nvPr/>
          </p:nvSpPr>
          <p:spPr>
            <a:xfrm>
              <a:off x="3917262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FEB8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2500" b="1" kern="0" dirty="0">
                  <a:solidFill>
                    <a:srgbClr val="000000"/>
                  </a:solidFill>
                  <a:cs typeface="Arial"/>
                  <a:sym typeface="Arial"/>
                </a:rPr>
                <a:t>Grammar</a:t>
              </a:r>
              <a:endParaRPr sz="2500" b="1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1333;p42">
              <a:extLst>
                <a:ext uri="{FF2B5EF4-FFF2-40B4-BE49-F238E27FC236}">
                  <a16:creationId xmlns:a16="http://schemas.microsoft.com/office/drawing/2014/main" id="{C7F78455-C37B-4AFC-B733-30C9F8772459}"/>
                </a:ext>
              </a:extLst>
            </p:cNvPr>
            <p:cNvSpPr/>
            <p:nvPr/>
          </p:nvSpPr>
          <p:spPr>
            <a:xfrm>
              <a:off x="3917263" y="1628700"/>
              <a:ext cx="1309500" cy="457075"/>
            </a:xfrm>
            <a:custGeom>
              <a:avLst/>
              <a:gdLst/>
              <a:ahLst/>
              <a:cxnLst/>
              <a:rect l="l" t="t" r="r" b="b"/>
              <a:pathLst>
                <a:path w="41777" h="18283" extrusionOk="0">
                  <a:moveTo>
                    <a:pt x="31789" y="1291"/>
                  </a:moveTo>
                  <a:cubicBezTo>
                    <a:pt x="31974" y="1291"/>
                    <a:pt x="32159" y="1291"/>
                    <a:pt x="32343" y="1293"/>
                  </a:cubicBezTo>
                  <a:cubicBezTo>
                    <a:pt x="33959" y="1309"/>
                    <a:pt x="35586" y="1386"/>
                    <a:pt x="37170" y="1726"/>
                  </a:cubicBezTo>
                  <a:cubicBezTo>
                    <a:pt x="37989" y="1901"/>
                    <a:pt x="38650" y="2440"/>
                    <a:pt x="39116" y="3162"/>
                  </a:cubicBezTo>
                  <a:cubicBezTo>
                    <a:pt x="40148" y="4757"/>
                    <a:pt x="40208" y="6161"/>
                    <a:pt x="40214" y="7773"/>
                  </a:cubicBezTo>
                  <a:cubicBezTo>
                    <a:pt x="40214" y="8849"/>
                    <a:pt x="40393" y="9964"/>
                    <a:pt x="40164" y="10987"/>
                  </a:cubicBezTo>
                  <a:cubicBezTo>
                    <a:pt x="39940" y="11993"/>
                    <a:pt x="40151" y="13111"/>
                    <a:pt x="39513" y="14010"/>
                  </a:cubicBezTo>
                  <a:cubicBezTo>
                    <a:pt x="38667" y="15207"/>
                    <a:pt x="37409" y="15600"/>
                    <a:pt x="36022" y="15741"/>
                  </a:cubicBezTo>
                  <a:cubicBezTo>
                    <a:pt x="34725" y="15871"/>
                    <a:pt x="33416" y="15788"/>
                    <a:pt x="32122" y="16087"/>
                  </a:cubicBezTo>
                  <a:cubicBezTo>
                    <a:pt x="31980" y="16120"/>
                    <a:pt x="31827" y="16129"/>
                    <a:pt x="31668" y="16129"/>
                  </a:cubicBezTo>
                  <a:cubicBezTo>
                    <a:pt x="31493" y="16129"/>
                    <a:pt x="31310" y="16118"/>
                    <a:pt x="31129" y="16118"/>
                  </a:cubicBezTo>
                  <a:cubicBezTo>
                    <a:pt x="30994" y="16118"/>
                    <a:pt x="30860" y="16124"/>
                    <a:pt x="30729" y="16144"/>
                  </a:cubicBezTo>
                  <a:cubicBezTo>
                    <a:pt x="30311" y="16207"/>
                    <a:pt x="29948" y="16542"/>
                    <a:pt x="29523" y="16542"/>
                  </a:cubicBezTo>
                  <a:cubicBezTo>
                    <a:pt x="29426" y="16542"/>
                    <a:pt x="29326" y="16524"/>
                    <a:pt x="29221" y="16482"/>
                  </a:cubicBezTo>
                  <a:cubicBezTo>
                    <a:pt x="28967" y="16379"/>
                    <a:pt x="28715" y="16344"/>
                    <a:pt x="28465" y="16344"/>
                  </a:cubicBezTo>
                  <a:cubicBezTo>
                    <a:pt x="28082" y="16344"/>
                    <a:pt x="27700" y="16427"/>
                    <a:pt x="27312" y="16479"/>
                  </a:cubicBezTo>
                  <a:cubicBezTo>
                    <a:pt x="26701" y="16562"/>
                    <a:pt x="26078" y="16669"/>
                    <a:pt x="25466" y="16669"/>
                  </a:cubicBezTo>
                  <a:cubicBezTo>
                    <a:pt x="25330" y="16669"/>
                    <a:pt x="25194" y="16664"/>
                    <a:pt x="25059" y="16652"/>
                  </a:cubicBezTo>
                  <a:cubicBezTo>
                    <a:pt x="24942" y="16641"/>
                    <a:pt x="24826" y="16637"/>
                    <a:pt x="24710" y="16637"/>
                  </a:cubicBezTo>
                  <a:cubicBezTo>
                    <a:pt x="24140" y="16637"/>
                    <a:pt x="23584" y="16742"/>
                    <a:pt x="23016" y="16742"/>
                  </a:cubicBezTo>
                  <a:cubicBezTo>
                    <a:pt x="22981" y="16742"/>
                    <a:pt x="22947" y="16742"/>
                    <a:pt x="22912" y="16741"/>
                  </a:cubicBezTo>
                  <a:cubicBezTo>
                    <a:pt x="22534" y="16732"/>
                    <a:pt x="22150" y="16709"/>
                    <a:pt x="21768" y="16709"/>
                  </a:cubicBezTo>
                  <a:cubicBezTo>
                    <a:pt x="21114" y="16709"/>
                    <a:pt x="20463" y="16775"/>
                    <a:pt x="19847" y="17083"/>
                  </a:cubicBezTo>
                  <a:cubicBezTo>
                    <a:pt x="19808" y="17102"/>
                    <a:pt x="19773" y="17110"/>
                    <a:pt x="19741" y="17110"/>
                  </a:cubicBezTo>
                  <a:cubicBezTo>
                    <a:pt x="19686" y="17110"/>
                    <a:pt x="19643" y="17084"/>
                    <a:pt x="19618" y="17040"/>
                  </a:cubicBezTo>
                  <a:cubicBezTo>
                    <a:pt x="19526" y="16877"/>
                    <a:pt x="19419" y="16829"/>
                    <a:pt x="19309" y="16829"/>
                  </a:cubicBezTo>
                  <a:cubicBezTo>
                    <a:pt x="19150" y="16829"/>
                    <a:pt x="18983" y="16929"/>
                    <a:pt x="18840" y="16929"/>
                  </a:cubicBezTo>
                  <a:cubicBezTo>
                    <a:pt x="18818" y="16929"/>
                    <a:pt x="18797" y="16927"/>
                    <a:pt x="18777" y="16921"/>
                  </a:cubicBezTo>
                  <a:cubicBezTo>
                    <a:pt x="18579" y="16871"/>
                    <a:pt x="18381" y="16855"/>
                    <a:pt x="18181" y="16855"/>
                  </a:cubicBezTo>
                  <a:cubicBezTo>
                    <a:pt x="17779" y="16855"/>
                    <a:pt x="17374" y="16923"/>
                    <a:pt x="16974" y="16923"/>
                  </a:cubicBezTo>
                  <a:cubicBezTo>
                    <a:pt x="16675" y="16923"/>
                    <a:pt x="16379" y="16885"/>
                    <a:pt x="16090" y="16751"/>
                  </a:cubicBezTo>
                  <a:cubicBezTo>
                    <a:pt x="15987" y="16702"/>
                    <a:pt x="15883" y="16685"/>
                    <a:pt x="15780" y="16685"/>
                  </a:cubicBezTo>
                  <a:cubicBezTo>
                    <a:pt x="15539" y="16685"/>
                    <a:pt x="15297" y="16777"/>
                    <a:pt x="15051" y="16777"/>
                  </a:cubicBezTo>
                  <a:cubicBezTo>
                    <a:pt x="15036" y="16777"/>
                    <a:pt x="15021" y="16777"/>
                    <a:pt x="15007" y="16776"/>
                  </a:cubicBezTo>
                  <a:cubicBezTo>
                    <a:pt x="13871" y="16721"/>
                    <a:pt x="12734" y="16616"/>
                    <a:pt x="11596" y="16599"/>
                  </a:cubicBezTo>
                  <a:cubicBezTo>
                    <a:pt x="11446" y="16597"/>
                    <a:pt x="11273" y="16587"/>
                    <a:pt x="11107" y="16587"/>
                  </a:cubicBezTo>
                  <a:cubicBezTo>
                    <a:pt x="10878" y="16587"/>
                    <a:pt x="10659" y="16606"/>
                    <a:pt x="10524" y="16693"/>
                  </a:cubicBezTo>
                  <a:cubicBezTo>
                    <a:pt x="10408" y="16767"/>
                    <a:pt x="10300" y="16795"/>
                    <a:pt x="10197" y="16795"/>
                  </a:cubicBezTo>
                  <a:cubicBezTo>
                    <a:pt x="9896" y="16795"/>
                    <a:pt x="9641" y="16556"/>
                    <a:pt x="9366" y="16556"/>
                  </a:cubicBezTo>
                  <a:cubicBezTo>
                    <a:pt x="9302" y="16556"/>
                    <a:pt x="9237" y="16569"/>
                    <a:pt x="9169" y="16602"/>
                  </a:cubicBezTo>
                  <a:cubicBezTo>
                    <a:pt x="9140" y="16450"/>
                    <a:pt x="9085" y="16409"/>
                    <a:pt x="9017" y="16409"/>
                  </a:cubicBezTo>
                  <a:cubicBezTo>
                    <a:pt x="8938" y="16409"/>
                    <a:pt x="8841" y="16464"/>
                    <a:pt x="8747" y="16464"/>
                  </a:cubicBezTo>
                  <a:cubicBezTo>
                    <a:pt x="8743" y="16464"/>
                    <a:pt x="8738" y="16464"/>
                    <a:pt x="8733" y="16464"/>
                  </a:cubicBezTo>
                  <a:cubicBezTo>
                    <a:pt x="8714" y="16462"/>
                    <a:pt x="8695" y="16462"/>
                    <a:pt x="8676" y="16462"/>
                  </a:cubicBezTo>
                  <a:cubicBezTo>
                    <a:pt x="8438" y="16462"/>
                    <a:pt x="8183" y="16543"/>
                    <a:pt x="7941" y="16543"/>
                  </a:cubicBezTo>
                  <a:cubicBezTo>
                    <a:pt x="7720" y="16543"/>
                    <a:pt x="7511" y="16475"/>
                    <a:pt x="7337" y="16218"/>
                  </a:cubicBezTo>
                  <a:cubicBezTo>
                    <a:pt x="7322" y="16195"/>
                    <a:pt x="7270" y="16183"/>
                    <a:pt x="7221" y="16183"/>
                  </a:cubicBezTo>
                  <a:cubicBezTo>
                    <a:pt x="7194" y="16183"/>
                    <a:pt x="7168" y="16186"/>
                    <a:pt x="7149" y="16194"/>
                  </a:cubicBezTo>
                  <a:cubicBezTo>
                    <a:pt x="6932" y="16278"/>
                    <a:pt x="6721" y="16312"/>
                    <a:pt x="6514" y="16312"/>
                  </a:cubicBezTo>
                  <a:cubicBezTo>
                    <a:pt x="6050" y="16312"/>
                    <a:pt x="5608" y="16138"/>
                    <a:pt x="5162" y="15959"/>
                  </a:cubicBezTo>
                  <a:cubicBezTo>
                    <a:pt x="5025" y="15904"/>
                    <a:pt x="4862" y="15862"/>
                    <a:pt x="4711" y="15862"/>
                  </a:cubicBezTo>
                  <a:cubicBezTo>
                    <a:pt x="4664" y="15862"/>
                    <a:pt x="4618" y="15866"/>
                    <a:pt x="4575" y="15875"/>
                  </a:cubicBezTo>
                  <a:cubicBezTo>
                    <a:pt x="4445" y="15902"/>
                    <a:pt x="4324" y="15915"/>
                    <a:pt x="4211" y="15915"/>
                  </a:cubicBezTo>
                  <a:cubicBezTo>
                    <a:pt x="3396" y="15915"/>
                    <a:pt x="3006" y="15252"/>
                    <a:pt x="2470" y="14678"/>
                  </a:cubicBezTo>
                  <a:cubicBezTo>
                    <a:pt x="1414" y="13545"/>
                    <a:pt x="1477" y="12151"/>
                    <a:pt x="1224" y="10801"/>
                  </a:cubicBezTo>
                  <a:cubicBezTo>
                    <a:pt x="1009" y="9647"/>
                    <a:pt x="1240" y="8565"/>
                    <a:pt x="1383" y="7443"/>
                  </a:cubicBezTo>
                  <a:cubicBezTo>
                    <a:pt x="1468" y="6768"/>
                    <a:pt x="1515" y="6107"/>
                    <a:pt x="1720" y="5447"/>
                  </a:cubicBezTo>
                  <a:cubicBezTo>
                    <a:pt x="2026" y="4460"/>
                    <a:pt x="2603" y="3787"/>
                    <a:pt x="3489" y="3230"/>
                  </a:cubicBezTo>
                  <a:cubicBezTo>
                    <a:pt x="4713" y="2462"/>
                    <a:pt x="6001" y="2368"/>
                    <a:pt x="7377" y="2307"/>
                  </a:cubicBezTo>
                  <a:cubicBezTo>
                    <a:pt x="7843" y="2286"/>
                    <a:pt x="8402" y="2179"/>
                    <a:pt x="8910" y="2065"/>
                  </a:cubicBezTo>
                  <a:cubicBezTo>
                    <a:pt x="9991" y="1823"/>
                    <a:pt x="11114" y="1755"/>
                    <a:pt x="12224" y="1658"/>
                  </a:cubicBezTo>
                  <a:cubicBezTo>
                    <a:pt x="13237" y="1571"/>
                    <a:pt x="14284" y="1673"/>
                    <a:pt x="15269" y="1546"/>
                  </a:cubicBezTo>
                  <a:cubicBezTo>
                    <a:pt x="16647" y="1368"/>
                    <a:pt x="18024" y="1558"/>
                    <a:pt x="19406" y="1337"/>
                  </a:cubicBezTo>
                  <a:cubicBezTo>
                    <a:pt x="19586" y="1308"/>
                    <a:pt x="19778" y="1298"/>
                    <a:pt x="19978" y="1298"/>
                  </a:cubicBezTo>
                  <a:cubicBezTo>
                    <a:pt x="20455" y="1298"/>
                    <a:pt x="20972" y="1359"/>
                    <a:pt x="21455" y="1382"/>
                  </a:cubicBezTo>
                  <a:cubicBezTo>
                    <a:pt x="22531" y="1436"/>
                    <a:pt x="23610" y="1468"/>
                    <a:pt x="24688" y="1468"/>
                  </a:cubicBezTo>
                  <a:cubicBezTo>
                    <a:pt x="25296" y="1468"/>
                    <a:pt x="25903" y="1458"/>
                    <a:pt x="26510" y="1435"/>
                  </a:cubicBezTo>
                  <a:cubicBezTo>
                    <a:pt x="28269" y="1370"/>
                    <a:pt x="30029" y="1291"/>
                    <a:pt x="31789" y="1291"/>
                  </a:cubicBezTo>
                  <a:close/>
                  <a:moveTo>
                    <a:pt x="33366" y="1"/>
                  </a:moveTo>
                  <a:cubicBezTo>
                    <a:pt x="33266" y="1"/>
                    <a:pt x="33167" y="5"/>
                    <a:pt x="33066" y="16"/>
                  </a:cubicBezTo>
                  <a:cubicBezTo>
                    <a:pt x="32700" y="54"/>
                    <a:pt x="32331" y="62"/>
                    <a:pt x="31961" y="62"/>
                  </a:cubicBezTo>
                  <a:cubicBezTo>
                    <a:pt x="31645" y="62"/>
                    <a:pt x="31328" y="56"/>
                    <a:pt x="31012" y="56"/>
                  </a:cubicBezTo>
                  <a:cubicBezTo>
                    <a:pt x="30932" y="56"/>
                    <a:pt x="30852" y="56"/>
                    <a:pt x="30772" y="57"/>
                  </a:cubicBezTo>
                  <a:cubicBezTo>
                    <a:pt x="29856" y="68"/>
                    <a:pt x="28939" y="57"/>
                    <a:pt x="28024" y="103"/>
                  </a:cubicBezTo>
                  <a:cubicBezTo>
                    <a:pt x="27336" y="137"/>
                    <a:pt x="26634" y="316"/>
                    <a:pt x="25957" y="316"/>
                  </a:cubicBezTo>
                  <a:cubicBezTo>
                    <a:pt x="25806" y="316"/>
                    <a:pt x="25656" y="307"/>
                    <a:pt x="25508" y="286"/>
                  </a:cubicBezTo>
                  <a:cubicBezTo>
                    <a:pt x="24545" y="148"/>
                    <a:pt x="23576" y="191"/>
                    <a:pt x="22630" y="171"/>
                  </a:cubicBezTo>
                  <a:cubicBezTo>
                    <a:pt x="22114" y="161"/>
                    <a:pt x="21590" y="90"/>
                    <a:pt x="21062" y="90"/>
                  </a:cubicBezTo>
                  <a:cubicBezTo>
                    <a:pt x="20801" y="90"/>
                    <a:pt x="20540" y="107"/>
                    <a:pt x="20278" y="158"/>
                  </a:cubicBezTo>
                  <a:cubicBezTo>
                    <a:pt x="20070" y="198"/>
                    <a:pt x="19859" y="210"/>
                    <a:pt x="19646" y="210"/>
                  </a:cubicBezTo>
                  <a:cubicBezTo>
                    <a:pt x="19322" y="210"/>
                    <a:pt x="18993" y="181"/>
                    <a:pt x="18664" y="181"/>
                  </a:cubicBezTo>
                  <a:cubicBezTo>
                    <a:pt x="18452" y="181"/>
                    <a:pt x="18239" y="193"/>
                    <a:pt x="18028" y="232"/>
                  </a:cubicBezTo>
                  <a:cubicBezTo>
                    <a:pt x="17432" y="341"/>
                    <a:pt x="16798" y="409"/>
                    <a:pt x="16195" y="409"/>
                  </a:cubicBezTo>
                  <a:cubicBezTo>
                    <a:pt x="15835" y="409"/>
                    <a:pt x="15487" y="385"/>
                    <a:pt x="15162" y="331"/>
                  </a:cubicBezTo>
                  <a:cubicBezTo>
                    <a:pt x="14931" y="293"/>
                    <a:pt x="14705" y="278"/>
                    <a:pt x="14481" y="278"/>
                  </a:cubicBezTo>
                  <a:cubicBezTo>
                    <a:pt x="13635" y="278"/>
                    <a:pt x="12829" y="493"/>
                    <a:pt x="11989" y="493"/>
                  </a:cubicBezTo>
                  <a:cubicBezTo>
                    <a:pt x="11870" y="493"/>
                    <a:pt x="11750" y="489"/>
                    <a:pt x="11630" y="479"/>
                  </a:cubicBezTo>
                  <a:cubicBezTo>
                    <a:pt x="11485" y="467"/>
                    <a:pt x="11340" y="461"/>
                    <a:pt x="11194" y="461"/>
                  </a:cubicBezTo>
                  <a:cubicBezTo>
                    <a:pt x="10036" y="461"/>
                    <a:pt x="8838" y="806"/>
                    <a:pt x="7690" y="1092"/>
                  </a:cubicBezTo>
                  <a:cubicBezTo>
                    <a:pt x="6745" y="1327"/>
                    <a:pt x="5786" y="1114"/>
                    <a:pt x="4948" y="1395"/>
                  </a:cubicBezTo>
                  <a:cubicBezTo>
                    <a:pt x="4894" y="1391"/>
                    <a:pt x="4840" y="1390"/>
                    <a:pt x="4788" y="1390"/>
                  </a:cubicBezTo>
                  <a:cubicBezTo>
                    <a:pt x="3957" y="1390"/>
                    <a:pt x="3269" y="1784"/>
                    <a:pt x="2716" y="2146"/>
                  </a:cubicBezTo>
                  <a:cubicBezTo>
                    <a:pt x="1880" y="2692"/>
                    <a:pt x="967" y="3343"/>
                    <a:pt x="615" y="4388"/>
                  </a:cubicBezTo>
                  <a:cubicBezTo>
                    <a:pt x="363" y="5137"/>
                    <a:pt x="119" y="5891"/>
                    <a:pt x="60" y="6700"/>
                  </a:cubicBezTo>
                  <a:cubicBezTo>
                    <a:pt x="0" y="7520"/>
                    <a:pt x="164" y="8324"/>
                    <a:pt x="115" y="9148"/>
                  </a:cubicBezTo>
                  <a:cubicBezTo>
                    <a:pt x="72" y="9871"/>
                    <a:pt x="85" y="10649"/>
                    <a:pt x="230" y="11351"/>
                  </a:cubicBezTo>
                  <a:cubicBezTo>
                    <a:pt x="352" y="11945"/>
                    <a:pt x="418" y="12557"/>
                    <a:pt x="573" y="13149"/>
                  </a:cubicBezTo>
                  <a:cubicBezTo>
                    <a:pt x="828" y="14118"/>
                    <a:pt x="1215" y="15029"/>
                    <a:pt x="1923" y="15736"/>
                  </a:cubicBezTo>
                  <a:cubicBezTo>
                    <a:pt x="2786" y="16598"/>
                    <a:pt x="3851" y="17143"/>
                    <a:pt x="5076" y="17282"/>
                  </a:cubicBezTo>
                  <a:cubicBezTo>
                    <a:pt x="6489" y="17442"/>
                    <a:pt x="7909" y="17580"/>
                    <a:pt x="9312" y="17754"/>
                  </a:cubicBezTo>
                  <a:cubicBezTo>
                    <a:pt x="10653" y="17922"/>
                    <a:pt x="12003" y="17823"/>
                    <a:pt x="13329" y="18060"/>
                  </a:cubicBezTo>
                  <a:cubicBezTo>
                    <a:pt x="13635" y="18115"/>
                    <a:pt x="13950" y="18126"/>
                    <a:pt x="14262" y="18134"/>
                  </a:cubicBezTo>
                  <a:cubicBezTo>
                    <a:pt x="15593" y="18174"/>
                    <a:pt x="16927" y="18091"/>
                    <a:pt x="18255" y="18264"/>
                  </a:cubicBezTo>
                  <a:cubicBezTo>
                    <a:pt x="18294" y="18269"/>
                    <a:pt x="18335" y="18272"/>
                    <a:pt x="18377" y="18272"/>
                  </a:cubicBezTo>
                  <a:cubicBezTo>
                    <a:pt x="18508" y="18272"/>
                    <a:pt x="18644" y="18237"/>
                    <a:pt x="18730" y="18098"/>
                  </a:cubicBezTo>
                  <a:cubicBezTo>
                    <a:pt x="18775" y="18025"/>
                    <a:pt x="18856" y="17949"/>
                    <a:pt x="18922" y="17949"/>
                  </a:cubicBezTo>
                  <a:cubicBezTo>
                    <a:pt x="18949" y="17949"/>
                    <a:pt x="18973" y="17962"/>
                    <a:pt x="18990" y="17993"/>
                  </a:cubicBezTo>
                  <a:cubicBezTo>
                    <a:pt x="19121" y="18222"/>
                    <a:pt x="19280" y="18283"/>
                    <a:pt x="19450" y="18283"/>
                  </a:cubicBezTo>
                  <a:cubicBezTo>
                    <a:pt x="19640" y="18283"/>
                    <a:pt x="19842" y="18207"/>
                    <a:pt x="20030" y="18207"/>
                  </a:cubicBezTo>
                  <a:cubicBezTo>
                    <a:pt x="20040" y="18207"/>
                    <a:pt x="20050" y="18207"/>
                    <a:pt x="20059" y="18207"/>
                  </a:cubicBezTo>
                  <a:cubicBezTo>
                    <a:pt x="20116" y="18210"/>
                    <a:pt x="20173" y="18213"/>
                    <a:pt x="20230" y="18213"/>
                  </a:cubicBezTo>
                  <a:cubicBezTo>
                    <a:pt x="20441" y="18213"/>
                    <a:pt x="20640" y="18173"/>
                    <a:pt x="20758" y="17933"/>
                  </a:cubicBezTo>
                  <a:cubicBezTo>
                    <a:pt x="20976" y="18104"/>
                    <a:pt x="21195" y="18163"/>
                    <a:pt x="21416" y="18163"/>
                  </a:cubicBezTo>
                  <a:cubicBezTo>
                    <a:pt x="21741" y="18163"/>
                    <a:pt x="22069" y="18035"/>
                    <a:pt x="22395" y="17955"/>
                  </a:cubicBezTo>
                  <a:cubicBezTo>
                    <a:pt x="22441" y="17944"/>
                    <a:pt x="22499" y="17924"/>
                    <a:pt x="22544" y="17924"/>
                  </a:cubicBezTo>
                  <a:cubicBezTo>
                    <a:pt x="22561" y="17924"/>
                    <a:pt x="22577" y="17927"/>
                    <a:pt x="22588" y="17935"/>
                  </a:cubicBezTo>
                  <a:cubicBezTo>
                    <a:pt x="22795" y="18076"/>
                    <a:pt x="23007" y="18118"/>
                    <a:pt x="23221" y="18118"/>
                  </a:cubicBezTo>
                  <a:cubicBezTo>
                    <a:pt x="23537" y="18118"/>
                    <a:pt x="23857" y="18026"/>
                    <a:pt x="24171" y="18026"/>
                  </a:cubicBezTo>
                  <a:cubicBezTo>
                    <a:pt x="24228" y="18026"/>
                    <a:pt x="24285" y="18029"/>
                    <a:pt x="24342" y="18036"/>
                  </a:cubicBezTo>
                  <a:cubicBezTo>
                    <a:pt x="24471" y="18053"/>
                    <a:pt x="24600" y="18060"/>
                    <a:pt x="24728" y="18060"/>
                  </a:cubicBezTo>
                  <a:cubicBezTo>
                    <a:pt x="25506" y="18060"/>
                    <a:pt x="26262" y="17802"/>
                    <a:pt x="27042" y="17802"/>
                  </a:cubicBezTo>
                  <a:cubicBezTo>
                    <a:pt x="27174" y="17802"/>
                    <a:pt x="27306" y="17809"/>
                    <a:pt x="27439" y="17826"/>
                  </a:cubicBezTo>
                  <a:cubicBezTo>
                    <a:pt x="27536" y="17839"/>
                    <a:pt x="27635" y="17844"/>
                    <a:pt x="27734" y="17844"/>
                  </a:cubicBezTo>
                  <a:cubicBezTo>
                    <a:pt x="28119" y="17844"/>
                    <a:pt x="28516" y="17765"/>
                    <a:pt x="28904" y="17732"/>
                  </a:cubicBezTo>
                  <a:cubicBezTo>
                    <a:pt x="29889" y="17648"/>
                    <a:pt x="30874" y="17572"/>
                    <a:pt x="31857" y="17467"/>
                  </a:cubicBezTo>
                  <a:cubicBezTo>
                    <a:pt x="32506" y="17398"/>
                    <a:pt x="33172" y="17202"/>
                    <a:pt x="33795" y="17202"/>
                  </a:cubicBezTo>
                  <a:cubicBezTo>
                    <a:pt x="33817" y="17202"/>
                    <a:pt x="33839" y="17202"/>
                    <a:pt x="33860" y="17202"/>
                  </a:cubicBezTo>
                  <a:cubicBezTo>
                    <a:pt x="33922" y="17204"/>
                    <a:pt x="33984" y="17204"/>
                    <a:pt x="34045" y="17204"/>
                  </a:cubicBezTo>
                  <a:cubicBezTo>
                    <a:pt x="34818" y="17204"/>
                    <a:pt x="35572" y="17104"/>
                    <a:pt x="36332" y="17045"/>
                  </a:cubicBezTo>
                  <a:cubicBezTo>
                    <a:pt x="36944" y="16998"/>
                    <a:pt x="37728" y="16983"/>
                    <a:pt x="38103" y="16614"/>
                  </a:cubicBezTo>
                  <a:cubicBezTo>
                    <a:pt x="38611" y="16114"/>
                    <a:pt x="39274" y="15948"/>
                    <a:pt x="39788" y="15489"/>
                  </a:cubicBezTo>
                  <a:cubicBezTo>
                    <a:pt x="40289" y="15042"/>
                    <a:pt x="40619" y="14495"/>
                    <a:pt x="40959" y="13971"/>
                  </a:cubicBezTo>
                  <a:cubicBezTo>
                    <a:pt x="41423" y="13258"/>
                    <a:pt x="41108" y="12313"/>
                    <a:pt x="41487" y="11504"/>
                  </a:cubicBezTo>
                  <a:cubicBezTo>
                    <a:pt x="41572" y="11321"/>
                    <a:pt x="41671" y="10862"/>
                    <a:pt x="41683" y="10505"/>
                  </a:cubicBezTo>
                  <a:cubicBezTo>
                    <a:pt x="41708" y="9851"/>
                    <a:pt x="41415" y="9215"/>
                    <a:pt x="41548" y="8584"/>
                  </a:cubicBezTo>
                  <a:cubicBezTo>
                    <a:pt x="41776" y="7498"/>
                    <a:pt x="41682" y="6447"/>
                    <a:pt x="41432" y="5383"/>
                  </a:cubicBezTo>
                  <a:cubicBezTo>
                    <a:pt x="41227" y="4511"/>
                    <a:pt x="41029" y="3644"/>
                    <a:pt x="40466" y="2913"/>
                  </a:cubicBezTo>
                  <a:cubicBezTo>
                    <a:pt x="40373" y="2792"/>
                    <a:pt x="40273" y="2653"/>
                    <a:pt x="40244" y="2508"/>
                  </a:cubicBezTo>
                  <a:cubicBezTo>
                    <a:pt x="40030" y="1463"/>
                    <a:pt x="39175" y="917"/>
                    <a:pt x="38351" y="663"/>
                  </a:cubicBezTo>
                  <a:cubicBezTo>
                    <a:pt x="37116" y="283"/>
                    <a:pt x="35785" y="149"/>
                    <a:pt x="34486" y="83"/>
                  </a:cubicBezTo>
                  <a:cubicBezTo>
                    <a:pt x="34120" y="65"/>
                    <a:pt x="33746" y="1"/>
                    <a:pt x="3336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" name="Google Shape;1324;p42">
            <a:extLst>
              <a:ext uri="{FF2B5EF4-FFF2-40B4-BE49-F238E27FC236}">
                <a16:creationId xmlns:a16="http://schemas.microsoft.com/office/drawing/2014/main" id="{A2F5D1CB-4287-4976-6DFB-82D1E747E19F}"/>
              </a:ext>
            </a:extLst>
          </p:cNvPr>
          <p:cNvSpPr/>
          <p:nvPr/>
        </p:nvSpPr>
        <p:spPr>
          <a:xfrm>
            <a:off x="5735430" y="986935"/>
            <a:ext cx="5190619" cy="614734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Stress in __________________</a:t>
            </a:r>
          </a:p>
        </p:txBody>
      </p:sp>
      <p:sp>
        <p:nvSpPr>
          <p:cNvPr id="70" name="Google Shape;1221;p40">
            <a:extLst>
              <a:ext uri="{FF2B5EF4-FFF2-40B4-BE49-F238E27FC236}">
                <a16:creationId xmlns:a16="http://schemas.microsoft.com/office/drawing/2014/main" id="{C194CB6A-87A1-355E-72C0-198571B4562E}"/>
              </a:ext>
            </a:extLst>
          </p:cNvPr>
          <p:cNvSpPr/>
          <p:nvPr/>
        </p:nvSpPr>
        <p:spPr>
          <a:xfrm rot="19145231" flipV="1">
            <a:off x="1350940" y="2778915"/>
            <a:ext cx="1741334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221;p40">
            <a:extLst>
              <a:ext uri="{FF2B5EF4-FFF2-40B4-BE49-F238E27FC236}">
                <a16:creationId xmlns:a16="http://schemas.microsoft.com/office/drawing/2014/main" id="{E48A3BB7-ED75-43E0-9E6E-5645E5B2C377}"/>
              </a:ext>
            </a:extLst>
          </p:cNvPr>
          <p:cNvSpPr/>
          <p:nvPr/>
        </p:nvSpPr>
        <p:spPr>
          <a:xfrm rot="2034405" flipV="1">
            <a:off x="1511784" y="4977499"/>
            <a:ext cx="1636682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221;p40">
            <a:extLst>
              <a:ext uri="{FF2B5EF4-FFF2-40B4-BE49-F238E27FC236}">
                <a16:creationId xmlns:a16="http://schemas.microsoft.com/office/drawing/2014/main" id="{1A3EDDE4-123D-4F82-ACDD-D279A70E94AA}"/>
              </a:ext>
            </a:extLst>
          </p:cNvPr>
          <p:cNvSpPr/>
          <p:nvPr/>
        </p:nvSpPr>
        <p:spPr>
          <a:xfrm rot="20365531">
            <a:off x="4777519" y="1451573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221;p40">
            <a:extLst>
              <a:ext uri="{FF2B5EF4-FFF2-40B4-BE49-F238E27FC236}">
                <a16:creationId xmlns:a16="http://schemas.microsoft.com/office/drawing/2014/main" id="{13A3D66F-9DEC-A0AE-E360-0D996F383CD9}"/>
              </a:ext>
            </a:extLst>
          </p:cNvPr>
          <p:cNvSpPr/>
          <p:nvPr/>
        </p:nvSpPr>
        <p:spPr>
          <a:xfrm rot="188093">
            <a:off x="4841677" y="1938530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221;p40">
            <a:extLst>
              <a:ext uri="{FF2B5EF4-FFF2-40B4-BE49-F238E27FC236}">
                <a16:creationId xmlns:a16="http://schemas.microsoft.com/office/drawing/2014/main" id="{4CE2F36A-82BA-B8BF-ED46-04D65C7D7372}"/>
              </a:ext>
            </a:extLst>
          </p:cNvPr>
          <p:cNvSpPr/>
          <p:nvPr/>
        </p:nvSpPr>
        <p:spPr>
          <a:xfrm rot="2000784">
            <a:off x="4757576" y="2315079"/>
            <a:ext cx="1037399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221;p40">
            <a:extLst>
              <a:ext uri="{FF2B5EF4-FFF2-40B4-BE49-F238E27FC236}">
                <a16:creationId xmlns:a16="http://schemas.microsoft.com/office/drawing/2014/main" id="{AC852263-A94B-9E47-7959-F0994FE82315}"/>
              </a:ext>
            </a:extLst>
          </p:cNvPr>
          <p:cNvSpPr/>
          <p:nvPr/>
        </p:nvSpPr>
        <p:spPr>
          <a:xfrm rot="20860169">
            <a:off x="4792521" y="3501513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221;p40">
            <a:extLst>
              <a:ext uri="{FF2B5EF4-FFF2-40B4-BE49-F238E27FC236}">
                <a16:creationId xmlns:a16="http://schemas.microsoft.com/office/drawing/2014/main" id="{B11770D1-BBF6-F974-E5E8-67AAE89B6346}"/>
              </a:ext>
            </a:extLst>
          </p:cNvPr>
          <p:cNvSpPr/>
          <p:nvPr/>
        </p:nvSpPr>
        <p:spPr>
          <a:xfrm rot="213572">
            <a:off x="4882689" y="3850484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221;p40">
            <a:extLst>
              <a:ext uri="{FF2B5EF4-FFF2-40B4-BE49-F238E27FC236}">
                <a16:creationId xmlns:a16="http://schemas.microsoft.com/office/drawing/2014/main" id="{76A03119-22B3-D80A-D6EA-058FBF5D471E}"/>
              </a:ext>
            </a:extLst>
          </p:cNvPr>
          <p:cNvSpPr/>
          <p:nvPr/>
        </p:nvSpPr>
        <p:spPr>
          <a:xfrm rot="982045">
            <a:off x="4790804" y="4227216"/>
            <a:ext cx="956036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221;p40">
            <a:extLst>
              <a:ext uri="{FF2B5EF4-FFF2-40B4-BE49-F238E27FC236}">
                <a16:creationId xmlns:a16="http://schemas.microsoft.com/office/drawing/2014/main" id="{7E0206DC-CCC0-8B90-6625-EE0B620AD009}"/>
              </a:ext>
            </a:extLst>
          </p:cNvPr>
          <p:cNvSpPr/>
          <p:nvPr/>
        </p:nvSpPr>
        <p:spPr>
          <a:xfrm rot="20365531">
            <a:off x="4752138" y="5307460"/>
            <a:ext cx="1048275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221;p40">
            <a:extLst>
              <a:ext uri="{FF2B5EF4-FFF2-40B4-BE49-F238E27FC236}">
                <a16:creationId xmlns:a16="http://schemas.microsoft.com/office/drawing/2014/main" id="{7E62F3ED-29EA-5882-B10A-88191861A370}"/>
              </a:ext>
            </a:extLst>
          </p:cNvPr>
          <p:cNvSpPr/>
          <p:nvPr/>
        </p:nvSpPr>
        <p:spPr>
          <a:xfrm>
            <a:off x="4816541" y="5847116"/>
            <a:ext cx="891767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221;p40">
            <a:extLst>
              <a:ext uri="{FF2B5EF4-FFF2-40B4-BE49-F238E27FC236}">
                <a16:creationId xmlns:a16="http://schemas.microsoft.com/office/drawing/2014/main" id="{FD87C99E-52FE-32C4-4A78-3885BACCB805}"/>
              </a:ext>
            </a:extLst>
          </p:cNvPr>
          <p:cNvSpPr/>
          <p:nvPr/>
        </p:nvSpPr>
        <p:spPr>
          <a:xfrm rot="1813610" flipV="1">
            <a:off x="4717828" y="6272930"/>
            <a:ext cx="971192" cy="45719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AFC682-B7B8-A00E-FACC-7313DD802AEC}"/>
              </a:ext>
            </a:extLst>
          </p:cNvPr>
          <p:cNvSpPr txBox="1"/>
          <p:nvPr/>
        </p:nvSpPr>
        <p:spPr>
          <a:xfrm>
            <a:off x="7486234" y="1064416"/>
            <a:ext cx="3409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two-syllable words</a:t>
            </a:r>
          </a:p>
        </p:txBody>
      </p:sp>
      <p:sp>
        <p:nvSpPr>
          <p:cNvPr id="5" name="Google Shape;1324;p42">
            <a:extLst>
              <a:ext uri="{FF2B5EF4-FFF2-40B4-BE49-F238E27FC236}">
                <a16:creationId xmlns:a16="http://schemas.microsoft.com/office/drawing/2014/main" id="{6E2C0785-6312-05E4-BF65-2EB621FEFDF8}"/>
              </a:ext>
            </a:extLst>
          </p:cNvPr>
          <p:cNvSpPr/>
          <p:nvPr/>
        </p:nvSpPr>
        <p:spPr>
          <a:xfrm>
            <a:off x="5739371" y="1729561"/>
            <a:ext cx="5190619" cy="513862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___________ in sentences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5DE80A-B70A-FDCC-24D2-637F4B9DCD09}"/>
              </a:ext>
            </a:extLst>
          </p:cNvPr>
          <p:cNvSpPr txBox="1"/>
          <p:nvPr/>
        </p:nvSpPr>
        <p:spPr>
          <a:xfrm>
            <a:off x="6679143" y="1732321"/>
            <a:ext cx="146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Rhythm</a:t>
            </a:r>
          </a:p>
        </p:txBody>
      </p:sp>
      <p:sp>
        <p:nvSpPr>
          <p:cNvPr id="34" name="Google Shape;1324;p42">
            <a:extLst>
              <a:ext uri="{FF2B5EF4-FFF2-40B4-BE49-F238E27FC236}">
                <a16:creationId xmlns:a16="http://schemas.microsoft.com/office/drawing/2014/main" id="{8F63463C-DCBA-266B-3056-333212AB78E1}"/>
              </a:ext>
            </a:extLst>
          </p:cNvPr>
          <p:cNvSpPr/>
          <p:nvPr/>
        </p:nvSpPr>
        <p:spPr>
          <a:xfrm>
            <a:off x="5678315" y="2323186"/>
            <a:ext cx="5190619" cy="465034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___________ in statements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DCAEEF8-B50B-899F-61A9-1B0FCDE2B841}"/>
              </a:ext>
            </a:extLst>
          </p:cNvPr>
          <p:cNvSpPr txBox="1"/>
          <p:nvPr/>
        </p:nvSpPr>
        <p:spPr>
          <a:xfrm>
            <a:off x="6320095" y="2314083"/>
            <a:ext cx="2184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Falling tone</a:t>
            </a:r>
          </a:p>
        </p:txBody>
      </p:sp>
      <p:sp>
        <p:nvSpPr>
          <p:cNvPr id="37" name="Google Shape;1324;p42">
            <a:extLst>
              <a:ext uri="{FF2B5EF4-FFF2-40B4-BE49-F238E27FC236}">
                <a16:creationId xmlns:a16="http://schemas.microsoft.com/office/drawing/2014/main" id="{3C8F21DD-B366-DDB7-1B69-D18936725F1A}"/>
              </a:ext>
            </a:extLst>
          </p:cNvPr>
          <p:cNvSpPr/>
          <p:nvPr/>
        </p:nvSpPr>
        <p:spPr>
          <a:xfrm>
            <a:off x="5550066" y="3004751"/>
            <a:ext cx="6239052" cy="552261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Types of ________________________</a:t>
            </a:r>
          </a:p>
        </p:txBody>
      </p:sp>
      <p:sp>
        <p:nvSpPr>
          <p:cNvPr id="39" name="Google Shape;1324;p42">
            <a:extLst>
              <a:ext uri="{FF2B5EF4-FFF2-40B4-BE49-F238E27FC236}">
                <a16:creationId xmlns:a16="http://schemas.microsoft.com/office/drawing/2014/main" id="{520043C0-271E-3608-7C16-9451679563D5}"/>
              </a:ext>
            </a:extLst>
          </p:cNvPr>
          <p:cNvSpPr/>
          <p:nvPr/>
        </p:nvSpPr>
        <p:spPr>
          <a:xfrm>
            <a:off x="5709690" y="3612850"/>
            <a:ext cx="6239052" cy="552261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Things can be ____________________</a:t>
            </a:r>
          </a:p>
        </p:txBody>
      </p:sp>
      <p:sp>
        <p:nvSpPr>
          <p:cNvPr id="40" name="Google Shape;1324;p42">
            <a:extLst>
              <a:ext uri="{FF2B5EF4-FFF2-40B4-BE49-F238E27FC236}">
                <a16:creationId xmlns:a16="http://schemas.microsoft.com/office/drawing/2014/main" id="{4B2AD0EE-2838-19C9-624A-D515B7C6A55F}"/>
              </a:ext>
            </a:extLst>
          </p:cNvPr>
          <p:cNvSpPr/>
          <p:nvPr/>
        </p:nvSpPr>
        <p:spPr>
          <a:xfrm>
            <a:off x="5701983" y="4200007"/>
            <a:ext cx="5190619" cy="454536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__________ activities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45BE16-37E8-D7AE-B560-9327A04716C4}"/>
              </a:ext>
            </a:extLst>
          </p:cNvPr>
          <p:cNvSpPr txBox="1"/>
          <p:nvPr/>
        </p:nvSpPr>
        <p:spPr>
          <a:xfrm>
            <a:off x="7601958" y="3031676"/>
            <a:ext cx="3769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houses and appliances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533FCD-AE55-BC25-549D-400F8F6F2621}"/>
              </a:ext>
            </a:extLst>
          </p:cNvPr>
          <p:cNvSpPr txBox="1"/>
          <p:nvPr/>
        </p:nvSpPr>
        <p:spPr>
          <a:xfrm>
            <a:off x="7975584" y="3623503"/>
            <a:ext cx="3973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reduced, reused, recycled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E7A6D23-D7C4-0AD3-829B-CE06EDC7FA85}"/>
              </a:ext>
            </a:extLst>
          </p:cNvPr>
          <p:cNvSpPr txBox="1"/>
          <p:nvPr/>
        </p:nvSpPr>
        <p:spPr>
          <a:xfrm>
            <a:off x="7285948" y="4184603"/>
            <a:ext cx="146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Daily</a:t>
            </a:r>
          </a:p>
        </p:txBody>
      </p:sp>
      <p:sp>
        <p:nvSpPr>
          <p:cNvPr id="45" name="Google Shape;1324;p42">
            <a:extLst>
              <a:ext uri="{FF2B5EF4-FFF2-40B4-BE49-F238E27FC236}">
                <a16:creationId xmlns:a16="http://schemas.microsoft.com/office/drawing/2014/main" id="{244336E1-AF10-9819-829F-FA5DBBA53A3D}"/>
              </a:ext>
            </a:extLst>
          </p:cNvPr>
          <p:cNvSpPr/>
          <p:nvPr/>
        </p:nvSpPr>
        <p:spPr>
          <a:xfrm>
            <a:off x="5701983" y="4689439"/>
            <a:ext cx="4844116" cy="838877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________ simple</a:t>
            </a:r>
          </a:p>
          <a:p>
            <a:pPr marL="45720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________ for possibility</a:t>
            </a:r>
          </a:p>
        </p:txBody>
      </p:sp>
      <p:sp>
        <p:nvSpPr>
          <p:cNvPr id="48" name="Google Shape;1324;p42">
            <a:extLst>
              <a:ext uri="{FF2B5EF4-FFF2-40B4-BE49-F238E27FC236}">
                <a16:creationId xmlns:a16="http://schemas.microsoft.com/office/drawing/2014/main" id="{D9653210-21AF-3DE9-BDFB-74900E37E1D9}"/>
              </a:ext>
            </a:extLst>
          </p:cNvPr>
          <p:cNvSpPr/>
          <p:nvPr/>
        </p:nvSpPr>
        <p:spPr>
          <a:xfrm>
            <a:off x="5701983" y="5493521"/>
            <a:ext cx="4844116" cy="838877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Articles</a:t>
            </a:r>
          </a:p>
          <a:p>
            <a:pPr marL="457200" indent="-4572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________ conditional</a:t>
            </a:r>
          </a:p>
        </p:txBody>
      </p:sp>
      <p:sp>
        <p:nvSpPr>
          <p:cNvPr id="49" name="Google Shape;1324;p42">
            <a:extLst>
              <a:ext uri="{FF2B5EF4-FFF2-40B4-BE49-F238E27FC236}">
                <a16:creationId xmlns:a16="http://schemas.microsoft.com/office/drawing/2014/main" id="{25318830-95BD-7D25-2748-BF0E2FA2C91A}"/>
              </a:ext>
            </a:extLst>
          </p:cNvPr>
          <p:cNvSpPr/>
          <p:nvPr/>
        </p:nvSpPr>
        <p:spPr>
          <a:xfrm>
            <a:off x="5550066" y="6373522"/>
            <a:ext cx="4552579" cy="454536"/>
          </a:xfrm>
          <a:custGeom>
            <a:avLst/>
            <a:gdLst/>
            <a:ahLst/>
            <a:cxnLst/>
            <a:rect l="l" t="t" r="r" b="b"/>
            <a:pathLst>
              <a:path w="41777" h="18283" extrusionOk="0">
                <a:moveTo>
                  <a:pt x="33366" y="1"/>
                </a:moveTo>
                <a:cubicBezTo>
                  <a:pt x="33266" y="1"/>
                  <a:pt x="33167" y="5"/>
                  <a:pt x="33066" y="16"/>
                </a:cubicBezTo>
                <a:cubicBezTo>
                  <a:pt x="32700" y="54"/>
                  <a:pt x="32331" y="62"/>
                  <a:pt x="31961" y="62"/>
                </a:cubicBezTo>
                <a:cubicBezTo>
                  <a:pt x="31645" y="62"/>
                  <a:pt x="31328" y="56"/>
                  <a:pt x="31012" y="56"/>
                </a:cubicBezTo>
                <a:cubicBezTo>
                  <a:pt x="30932" y="56"/>
                  <a:pt x="30852" y="56"/>
                  <a:pt x="30772" y="57"/>
                </a:cubicBezTo>
                <a:cubicBezTo>
                  <a:pt x="29856" y="68"/>
                  <a:pt x="28939" y="57"/>
                  <a:pt x="28024" y="103"/>
                </a:cubicBezTo>
                <a:cubicBezTo>
                  <a:pt x="27336" y="137"/>
                  <a:pt x="26634" y="316"/>
                  <a:pt x="25957" y="316"/>
                </a:cubicBezTo>
                <a:cubicBezTo>
                  <a:pt x="25806" y="316"/>
                  <a:pt x="25656" y="307"/>
                  <a:pt x="25508" y="286"/>
                </a:cubicBezTo>
                <a:cubicBezTo>
                  <a:pt x="24545" y="148"/>
                  <a:pt x="23576" y="191"/>
                  <a:pt x="22630" y="171"/>
                </a:cubicBezTo>
                <a:cubicBezTo>
                  <a:pt x="22114" y="161"/>
                  <a:pt x="21590" y="90"/>
                  <a:pt x="21062" y="90"/>
                </a:cubicBezTo>
                <a:cubicBezTo>
                  <a:pt x="20801" y="90"/>
                  <a:pt x="20540" y="107"/>
                  <a:pt x="20278" y="158"/>
                </a:cubicBezTo>
                <a:cubicBezTo>
                  <a:pt x="20070" y="198"/>
                  <a:pt x="19859" y="210"/>
                  <a:pt x="19646" y="210"/>
                </a:cubicBezTo>
                <a:cubicBezTo>
                  <a:pt x="19322" y="210"/>
                  <a:pt x="18993" y="181"/>
                  <a:pt x="18664" y="181"/>
                </a:cubicBezTo>
                <a:cubicBezTo>
                  <a:pt x="18452" y="181"/>
                  <a:pt x="18239" y="193"/>
                  <a:pt x="18028" y="232"/>
                </a:cubicBezTo>
                <a:cubicBezTo>
                  <a:pt x="17432" y="341"/>
                  <a:pt x="16798" y="409"/>
                  <a:pt x="16195" y="409"/>
                </a:cubicBezTo>
                <a:cubicBezTo>
                  <a:pt x="15835" y="409"/>
                  <a:pt x="15487" y="385"/>
                  <a:pt x="15162" y="331"/>
                </a:cubicBezTo>
                <a:cubicBezTo>
                  <a:pt x="14931" y="293"/>
                  <a:pt x="14705" y="278"/>
                  <a:pt x="14481" y="278"/>
                </a:cubicBezTo>
                <a:cubicBezTo>
                  <a:pt x="13635" y="278"/>
                  <a:pt x="12829" y="493"/>
                  <a:pt x="11989" y="493"/>
                </a:cubicBezTo>
                <a:cubicBezTo>
                  <a:pt x="11870" y="493"/>
                  <a:pt x="11750" y="489"/>
                  <a:pt x="11630" y="479"/>
                </a:cubicBezTo>
                <a:cubicBezTo>
                  <a:pt x="11485" y="467"/>
                  <a:pt x="11340" y="461"/>
                  <a:pt x="11194" y="461"/>
                </a:cubicBezTo>
                <a:cubicBezTo>
                  <a:pt x="10036" y="461"/>
                  <a:pt x="8838" y="806"/>
                  <a:pt x="7690" y="1092"/>
                </a:cubicBezTo>
                <a:cubicBezTo>
                  <a:pt x="6745" y="1327"/>
                  <a:pt x="5786" y="1114"/>
                  <a:pt x="4948" y="1395"/>
                </a:cubicBezTo>
                <a:cubicBezTo>
                  <a:pt x="4894" y="1391"/>
                  <a:pt x="4840" y="1390"/>
                  <a:pt x="4788" y="1390"/>
                </a:cubicBezTo>
                <a:cubicBezTo>
                  <a:pt x="3957" y="1390"/>
                  <a:pt x="3269" y="1784"/>
                  <a:pt x="2716" y="2146"/>
                </a:cubicBezTo>
                <a:cubicBezTo>
                  <a:pt x="1880" y="2692"/>
                  <a:pt x="967" y="3343"/>
                  <a:pt x="615" y="4388"/>
                </a:cubicBezTo>
                <a:cubicBezTo>
                  <a:pt x="363" y="5137"/>
                  <a:pt x="119" y="5891"/>
                  <a:pt x="60" y="6700"/>
                </a:cubicBezTo>
                <a:cubicBezTo>
                  <a:pt x="0" y="7520"/>
                  <a:pt x="164" y="8324"/>
                  <a:pt x="115" y="9148"/>
                </a:cubicBezTo>
                <a:cubicBezTo>
                  <a:pt x="72" y="9871"/>
                  <a:pt x="85" y="10649"/>
                  <a:pt x="230" y="11351"/>
                </a:cubicBezTo>
                <a:cubicBezTo>
                  <a:pt x="352" y="11945"/>
                  <a:pt x="418" y="12557"/>
                  <a:pt x="573" y="13149"/>
                </a:cubicBezTo>
                <a:cubicBezTo>
                  <a:pt x="828" y="14118"/>
                  <a:pt x="1215" y="15029"/>
                  <a:pt x="1923" y="15736"/>
                </a:cubicBezTo>
                <a:cubicBezTo>
                  <a:pt x="2786" y="16598"/>
                  <a:pt x="3851" y="17143"/>
                  <a:pt x="5076" y="17282"/>
                </a:cubicBezTo>
                <a:cubicBezTo>
                  <a:pt x="6489" y="17442"/>
                  <a:pt x="7909" y="17580"/>
                  <a:pt x="9312" y="17754"/>
                </a:cubicBezTo>
                <a:cubicBezTo>
                  <a:pt x="10653" y="17922"/>
                  <a:pt x="12003" y="17823"/>
                  <a:pt x="13329" y="18060"/>
                </a:cubicBezTo>
                <a:cubicBezTo>
                  <a:pt x="13635" y="18115"/>
                  <a:pt x="13950" y="18126"/>
                  <a:pt x="14262" y="18134"/>
                </a:cubicBezTo>
                <a:cubicBezTo>
                  <a:pt x="15593" y="18174"/>
                  <a:pt x="16927" y="18091"/>
                  <a:pt x="18255" y="18264"/>
                </a:cubicBezTo>
                <a:cubicBezTo>
                  <a:pt x="18294" y="18269"/>
                  <a:pt x="18335" y="18272"/>
                  <a:pt x="18377" y="18272"/>
                </a:cubicBezTo>
                <a:cubicBezTo>
                  <a:pt x="18508" y="18272"/>
                  <a:pt x="18644" y="18237"/>
                  <a:pt x="18730" y="18098"/>
                </a:cubicBezTo>
                <a:cubicBezTo>
                  <a:pt x="18775" y="18025"/>
                  <a:pt x="18856" y="17949"/>
                  <a:pt x="18922" y="17949"/>
                </a:cubicBezTo>
                <a:cubicBezTo>
                  <a:pt x="18949" y="17949"/>
                  <a:pt x="18973" y="17962"/>
                  <a:pt x="18990" y="17993"/>
                </a:cubicBezTo>
                <a:cubicBezTo>
                  <a:pt x="19121" y="18222"/>
                  <a:pt x="19280" y="18283"/>
                  <a:pt x="19450" y="18283"/>
                </a:cubicBezTo>
                <a:cubicBezTo>
                  <a:pt x="19640" y="18283"/>
                  <a:pt x="19842" y="18207"/>
                  <a:pt x="20030" y="18207"/>
                </a:cubicBezTo>
                <a:cubicBezTo>
                  <a:pt x="20040" y="18207"/>
                  <a:pt x="20050" y="18207"/>
                  <a:pt x="20059" y="18207"/>
                </a:cubicBezTo>
                <a:cubicBezTo>
                  <a:pt x="20116" y="18210"/>
                  <a:pt x="20173" y="18213"/>
                  <a:pt x="20230" y="18213"/>
                </a:cubicBezTo>
                <a:cubicBezTo>
                  <a:pt x="20441" y="18213"/>
                  <a:pt x="20640" y="18173"/>
                  <a:pt x="20758" y="17933"/>
                </a:cubicBezTo>
                <a:cubicBezTo>
                  <a:pt x="20976" y="18104"/>
                  <a:pt x="21195" y="18163"/>
                  <a:pt x="21416" y="18163"/>
                </a:cubicBezTo>
                <a:cubicBezTo>
                  <a:pt x="21741" y="18163"/>
                  <a:pt x="22069" y="18035"/>
                  <a:pt x="22395" y="17955"/>
                </a:cubicBezTo>
                <a:cubicBezTo>
                  <a:pt x="22441" y="17944"/>
                  <a:pt x="22499" y="17924"/>
                  <a:pt x="22544" y="17924"/>
                </a:cubicBezTo>
                <a:cubicBezTo>
                  <a:pt x="22561" y="17924"/>
                  <a:pt x="22577" y="17927"/>
                  <a:pt x="22588" y="17935"/>
                </a:cubicBezTo>
                <a:cubicBezTo>
                  <a:pt x="22795" y="18076"/>
                  <a:pt x="23007" y="18118"/>
                  <a:pt x="23221" y="18118"/>
                </a:cubicBezTo>
                <a:cubicBezTo>
                  <a:pt x="23537" y="18118"/>
                  <a:pt x="23857" y="18026"/>
                  <a:pt x="24171" y="18026"/>
                </a:cubicBezTo>
                <a:cubicBezTo>
                  <a:pt x="24228" y="18026"/>
                  <a:pt x="24285" y="18029"/>
                  <a:pt x="24342" y="18036"/>
                </a:cubicBezTo>
                <a:cubicBezTo>
                  <a:pt x="24471" y="18053"/>
                  <a:pt x="24600" y="18060"/>
                  <a:pt x="24728" y="18060"/>
                </a:cubicBezTo>
                <a:cubicBezTo>
                  <a:pt x="25506" y="18060"/>
                  <a:pt x="26262" y="17802"/>
                  <a:pt x="27042" y="17802"/>
                </a:cubicBezTo>
                <a:cubicBezTo>
                  <a:pt x="27174" y="17802"/>
                  <a:pt x="27306" y="17809"/>
                  <a:pt x="27439" y="17826"/>
                </a:cubicBezTo>
                <a:cubicBezTo>
                  <a:pt x="27536" y="17839"/>
                  <a:pt x="27635" y="17844"/>
                  <a:pt x="27734" y="17844"/>
                </a:cubicBezTo>
                <a:cubicBezTo>
                  <a:pt x="28119" y="17844"/>
                  <a:pt x="28516" y="17765"/>
                  <a:pt x="28904" y="17732"/>
                </a:cubicBezTo>
                <a:cubicBezTo>
                  <a:pt x="29889" y="17648"/>
                  <a:pt x="30874" y="17572"/>
                  <a:pt x="31857" y="17467"/>
                </a:cubicBezTo>
                <a:cubicBezTo>
                  <a:pt x="32506" y="17398"/>
                  <a:pt x="33172" y="17202"/>
                  <a:pt x="33795" y="17202"/>
                </a:cubicBezTo>
                <a:cubicBezTo>
                  <a:pt x="33817" y="17202"/>
                  <a:pt x="33839" y="17202"/>
                  <a:pt x="33860" y="17202"/>
                </a:cubicBezTo>
                <a:cubicBezTo>
                  <a:pt x="33922" y="17204"/>
                  <a:pt x="33984" y="17204"/>
                  <a:pt x="34045" y="17204"/>
                </a:cubicBezTo>
                <a:cubicBezTo>
                  <a:pt x="34818" y="17204"/>
                  <a:pt x="35572" y="17104"/>
                  <a:pt x="36332" y="17045"/>
                </a:cubicBezTo>
                <a:cubicBezTo>
                  <a:pt x="36944" y="16998"/>
                  <a:pt x="37728" y="16983"/>
                  <a:pt x="38103" y="16614"/>
                </a:cubicBezTo>
                <a:cubicBezTo>
                  <a:pt x="38611" y="16114"/>
                  <a:pt x="39274" y="15948"/>
                  <a:pt x="39788" y="15489"/>
                </a:cubicBezTo>
                <a:cubicBezTo>
                  <a:pt x="40289" y="15042"/>
                  <a:pt x="40619" y="14495"/>
                  <a:pt x="40959" y="13971"/>
                </a:cubicBezTo>
                <a:cubicBezTo>
                  <a:pt x="41423" y="13258"/>
                  <a:pt x="41108" y="12313"/>
                  <a:pt x="41487" y="11504"/>
                </a:cubicBezTo>
                <a:cubicBezTo>
                  <a:pt x="41572" y="11321"/>
                  <a:pt x="41671" y="10862"/>
                  <a:pt x="41683" y="10505"/>
                </a:cubicBezTo>
                <a:cubicBezTo>
                  <a:pt x="41708" y="9851"/>
                  <a:pt x="41415" y="9215"/>
                  <a:pt x="41548" y="8584"/>
                </a:cubicBezTo>
                <a:cubicBezTo>
                  <a:pt x="41776" y="7498"/>
                  <a:pt x="41682" y="6447"/>
                  <a:pt x="41432" y="5383"/>
                </a:cubicBezTo>
                <a:cubicBezTo>
                  <a:pt x="41227" y="4511"/>
                  <a:pt x="41029" y="3644"/>
                  <a:pt x="40466" y="2913"/>
                </a:cubicBezTo>
                <a:cubicBezTo>
                  <a:pt x="40373" y="2792"/>
                  <a:pt x="40273" y="2653"/>
                  <a:pt x="40244" y="2508"/>
                </a:cubicBezTo>
                <a:cubicBezTo>
                  <a:pt x="40030" y="1463"/>
                  <a:pt x="39175" y="917"/>
                  <a:pt x="38351" y="663"/>
                </a:cubicBezTo>
                <a:cubicBezTo>
                  <a:pt x="37116" y="283"/>
                  <a:pt x="35785" y="149"/>
                  <a:pt x="34486" y="83"/>
                </a:cubicBezTo>
                <a:cubicBezTo>
                  <a:pt x="34120" y="65"/>
                  <a:pt x="33746" y="1"/>
                  <a:pt x="33366" y="1"/>
                </a:cubicBezTo>
                <a:close/>
              </a:path>
            </a:pathLst>
          </a:custGeom>
          <a:solidFill>
            <a:srgbClr val="FED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kern="0" dirty="0">
                <a:solidFill>
                  <a:srgbClr val="000000"/>
                </a:solidFill>
                <a:cs typeface="Arial"/>
                <a:sym typeface="Arial"/>
              </a:rPr>
              <a:t>__________ adjectives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BB89582-1A7B-F9CC-BC16-AD6F1AE728D8}"/>
              </a:ext>
            </a:extLst>
          </p:cNvPr>
          <p:cNvSpPr txBox="1"/>
          <p:nvPr/>
        </p:nvSpPr>
        <p:spPr>
          <a:xfrm>
            <a:off x="6509351" y="4645798"/>
            <a:ext cx="146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Future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25BF5E2-29C6-D6B7-F325-CD2D3A069FF1}"/>
              </a:ext>
            </a:extLst>
          </p:cNvPr>
          <p:cNvSpPr txBox="1"/>
          <p:nvPr/>
        </p:nvSpPr>
        <p:spPr>
          <a:xfrm>
            <a:off x="6509351" y="5060938"/>
            <a:ext cx="146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Might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ADE38DE-91D9-4187-3FD0-2B8A5465BA4B}"/>
              </a:ext>
            </a:extLst>
          </p:cNvPr>
          <p:cNvSpPr txBox="1"/>
          <p:nvPr/>
        </p:nvSpPr>
        <p:spPr>
          <a:xfrm>
            <a:off x="6502320" y="5881431"/>
            <a:ext cx="14662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First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B33CA0F-6CD0-E09C-7647-FFC82B959479}"/>
              </a:ext>
            </a:extLst>
          </p:cNvPr>
          <p:cNvSpPr txBox="1"/>
          <p:nvPr/>
        </p:nvSpPr>
        <p:spPr>
          <a:xfrm>
            <a:off x="6096001" y="6354745"/>
            <a:ext cx="1883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Superlative</a:t>
            </a:r>
          </a:p>
        </p:txBody>
      </p:sp>
    </p:spTree>
    <p:extLst>
      <p:ext uri="{BB962C8B-B14F-4D97-AF65-F5344CB8AC3E}">
        <p14:creationId xmlns:p14="http://schemas.microsoft.com/office/powerpoint/2010/main" val="366860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6" grpId="0"/>
      <p:bldP spid="42" grpId="0"/>
      <p:bldP spid="43" grpId="0"/>
      <p:bldP spid="44" grpId="0"/>
      <p:bldP spid="51" grpId="0"/>
      <p:bldP spid="52" grpId="0"/>
      <p:bldP spid="54" grpId="0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19" y="1287779"/>
            <a:ext cx="782762" cy="8506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32940" y="1411605"/>
            <a:ext cx="9420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a. Circle the word with the different stress pattern.</a:t>
            </a:r>
          </a:p>
        </p:txBody>
      </p:sp>
      <p:sp>
        <p:nvSpPr>
          <p:cNvPr id="22" name="TextBox 25"/>
          <p:cNvSpPr txBox="1"/>
          <p:nvPr/>
        </p:nvSpPr>
        <p:spPr>
          <a:xfrm>
            <a:off x="2198370" y="2209165"/>
            <a:ext cx="227393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A. picture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1470025" y="2208900"/>
            <a:ext cx="5053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4" name="TextBox 25"/>
          <p:cNvSpPr txBox="1"/>
          <p:nvPr/>
        </p:nvSpPr>
        <p:spPr>
          <a:xfrm>
            <a:off x="5210493" y="2209165"/>
            <a:ext cx="2481580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B. village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265478" y="2258695"/>
            <a:ext cx="2442210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C. reuse</a:t>
            </a:r>
          </a:p>
        </p:txBody>
      </p:sp>
      <p:sp>
        <p:nvSpPr>
          <p:cNvPr id="33" name="TextBox 15"/>
          <p:cNvSpPr txBox="1"/>
          <p:nvPr/>
        </p:nvSpPr>
        <p:spPr>
          <a:xfrm>
            <a:off x="1470025" y="3097900"/>
            <a:ext cx="5053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3" name="TextBox 25"/>
          <p:cNvSpPr txBox="1"/>
          <p:nvPr/>
        </p:nvSpPr>
        <p:spPr>
          <a:xfrm>
            <a:off x="2198370" y="3098165"/>
            <a:ext cx="227393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A. robot</a:t>
            </a:r>
          </a:p>
        </p:txBody>
      </p:sp>
      <p:sp>
        <p:nvSpPr>
          <p:cNvPr id="63" name="TextBox 25"/>
          <p:cNvSpPr txBox="1"/>
          <p:nvPr/>
        </p:nvSpPr>
        <p:spPr>
          <a:xfrm>
            <a:off x="5183505" y="3098165"/>
            <a:ext cx="253555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B. exam</a:t>
            </a:r>
          </a:p>
        </p:txBody>
      </p:sp>
      <p:sp>
        <p:nvSpPr>
          <p:cNvPr id="78" name="TextBox 25"/>
          <p:cNvSpPr txBox="1"/>
          <p:nvPr/>
        </p:nvSpPr>
        <p:spPr>
          <a:xfrm>
            <a:off x="8251190" y="3147695"/>
            <a:ext cx="247078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C. rubbish</a:t>
            </a:r>
          </a:p>
        </p:txBody>
      </p:sp>
      <p:sp>
        <p:nvSpPr>
          <p:cNvPr id="79" name="TextBox 15"/>
          <p:cNvSpPr txBox="1"/>
          <p:nvPr/>
        </p:nvSpPr>
        <p:spPr>
          <a:xfrm>
            <a:off x="1470025" y="3885935"/>
            <a:ext cx="5053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80" name="TextBox 25"/>
          <p:cNvSpPr txBox="1"/>
          <p:nvPr/>
        </p:nvSpPr>
        <p:spPr>
          <a:xfrm>
            <a:off x="2198370" y="3886835"/>
            <a:ext cx="227393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A. control</a:t>
            </a:r>
          </a:p>
        </p:txBody>
      </p:sp>
      <p:sp>
        <p:nvSpPr>
          <p:cNvPr id="82" name="TextBox 25"/>
          <p:cNvSpPr txBox="1"/>
          <p:nvPr/>
        </p:nvSpPr>
        <p:spPr>
          <a:xfrm>
            <a:off x="5210493" y="3886200"/>
            <a:ext cx="2481580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B. water</a:t>
            </a:r>
          </a:p>
        </p:txBody>
      </p:sp>
      <p:sp>
        <p:nvSpPr>
          <p:cNvPr id="83" name="TextBox 25"/>
          <p:cNvSpPr txBox="1"/>
          <p:nvPr/>
        </p:nvSpPr>
        <p:spPr>
          <a:xfrm>
            <a:off x="8265160" y="3994150"/>
            <a:ext cx="244284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C. paper</a:t>
            </a:r>
          </a:p>
        </p:txBody>
      </p:sp>
      <p:sp>
        <p:nvSpPr>
          <p:cNvPr id="84" name="TextBox 15"/>
          <p:cNvSpPr txBox="1"/>
          <p:nvPr/>
        </p:nvSpPr>
        <p:spPr>
          <a:xfrm>
            <a:off x="1470025" y="4808590"/>
            <a:ext cx="5053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5" name="TextBox 25"/>
          <p:cNvSpPr txBox="1"/>
          <p:nvPr/>
        </p:nvSpPr>
        <p:spPr>
          <a:xfrm>
            <a:off x="2198370" y="4742180"/>
            <a:ext cx="227393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A. mountain</a:t>
            </a:r>
          </a:p>
        </p:txBody>
      </p:sp>
      <p:sp>
        <p:nvSpPr>
          <p:cNvPr id="86" name="TextBox 25"/>
          <p:cNvSpPr txBox="1"/>
          <p:nvPr/>
        </p:nvSpPr>
        <p:spPr>
          <a:xfrm>
            <a:off x="5182870" y="4742180"/>
            <a:ext cx="253682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B. housework</a:t>
            </a:r>
          </a:p>
        </p:txBody>
      </p:sp>
      <p:sp>
        <p:nvSpPr>
          <p:cNvPr id="87" name="TextBox 25"/>
          <p:cNvSpPr txBox="1"/>
          <p:nvPr/>
        </p:nvSpPr>
        <p:spPr>
          <a:xfrm>
            <a:off x="8251190" y="4730750"/>
            <a:ext cx="247078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C. reduce</a:t>
            </a:r>
          </a:p>
        </p:txBody>
      </p:sp>
      <p:sp>
        <p:nvSpPr>
          <p:cNvPr id="88" name="TextBox 15"/>
          <p:cNvSpPr txBox="1"/>
          <p:nvPr/>
        </p:nvSpPr>
        <p:spPr>
          <a:xfrm>
            <a:off x="1470025" y="5562970"/>
            <a:ext cx="5053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9" name="TextBox 25"/>
          <p:cNvSpPr txBox="1"/>
          <p:nvPr/>
        </p:nvSpPr>
        <p:spPr>
          <a:xfrm>
            <a:off x="2198370" y="5495925"/>
            <a:ext cx="227393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A. repair</a:t>
            </a:r>
          </a:p>
        </p:txBody>
      </p:sp>
      <p:sp>
        <p:nvSpPr>
          <p:cNvPr id="90" name="TextBox 25"/>
          <p:cNvSpPr txBox="1"/>
          <p:nvPr/>
        </p:nvSpPr>
        <p:spPr>
          <a:xfrm>
            <a:off x="5182870" y="5554980"/>
            <a:ext cx="253682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B. bottle</a:t>
            </a:r>
          </a:p>
        </p:txBody>
      </p:sp>
      <p:sp>
        <p:nvSpPr>
          <p:cNvPr id="91" name="TextBox 25"/>
          <p:cNvSpPr txBox="1"/>
          <p:nvPr/>
        </p:nvSpPr>
        <p:spPr>
          <a:xfrm>
            <a:off x="8250555" y="5545455"/>
            <a:ext cx="2472055" cy="583565"/>
          </a:xfrm>
          <a:prstGeom prst="rect">
            <a:avLst/>
          </a:prstGeom>
          <a:solidFill>
            <a:srgbClr val="FFC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/>
              <a:t>C. doctor</a:t>
            </a:r>
          </a:p>
        </p:txBody>
      </p:sp>
      <p:pic>
        <p:nvPicPr>
          <p:cNvPr id="92" name="B2_45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08005" y="1411605"/>
            <a:ext cx="736600" cy="736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44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24FF1F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11" y="1264286"/>
            <a:ext cx="798636" cy="8678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31645" y="1469070"/>
            <a:ext cx="94208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b. Listen and repeat the sentences.</a:t>
            </a:r>
          </a:p>
        </p:txBody>
      </p:sp>
      <p:pic>
        <p:nvPicPr>
          <p:cNvPr id="3" name="B2_4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05265" y="1434941"/>
            <a:ext cx="697230" cy="6972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7067" y="2898935"/>
            <a:ext cx="840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7067" y="3822860"/>
            <a:ext cx="840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7067" y="4727735"/>
            <a:ext cx="840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49347" y="2889410"/>
            <a:ext cx="10824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My </a:t>
            </a:r>
            <a:r>
              <a:rPr lang="en-US" sz="4400" b="1"/>
              <a:t>ro</a:t>
            </a:r>
            <a:r>
              <a:rPr lang="en-US" sz="4400"/>
              <a:t>bot </a:t>
            </a:r>
            <a:r>
              <a:rPr lang="en-US" sz="4400" b="1"/>
              <a:t>helped</a:t>
            </a:r>
            <a:r>
              <a:rPr lang="en-US" sz="4400"/>
              <a:t> me re</a:t>
            </a:r>
            <a:r>
              <a:rPr lang="en-US" sz="4400" b="1"/>
              <a:t>pair</a:t>
            </a:r>
            <a:r>
              <a:rPr lang="en-US" sz="4400"/>
              <a:t> the </a:t>
            </a:r>
            <a:r>
              <a:rPr lang="en-US" sz="4400" b="1"/>
              <a:t>bro</a:t>
            </a:r>
            <a:r>
              <a:rPr lang="en-US" sz="4400"/>
              <a:t>ken </a:t>
            </a:r>
            <a:r>
              <a:rPr lang="en-US" sz="4400" b="1"/>
              <a:t>coo</a:t>
            </a:r>
            <a:r>
              <a:rPr lang="en-US" sz="4400"/>
              <a:t>ker.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49347" y="3806350"/>
            <a:ext cx="10824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It’s </a:t>
            </a:r>
            <a:r>
              <a:rPr lang="en-US" sz="4400" b="1"/>
              <a:t>bet</a:t>
            </a:r>
            <a:r>
              <a:rPr lang="en-US" sz="4400"/>
              <a:t>ter to re</a:t>
            </a:r>
            <a:r>
              <a:rPr lang="en-US" sz="4400" b="1"/>
              <a:t>use</a:t>
            </a:r>
            <a:r>
              <a:rPr lang="en-US" sz="4400"/>
              <a:t> these </a:t>
            </a:r>
            <a:r>
              <a:rPr lang="en-US" sz="4400" b="1"/>
              <a:t>shop</a:t>
            </a:r>
            <a:r>
              <a:rPr lang="en-US" sz="4400"/>
              <a:t>ping </a:t>
            </a:r>
            <a:r>
              <a:rPr lang="en-US" sz="4400" b="1"/>
              <a:t>bags</a:t>
            </a:r>
            <a:r>
              <a:rPr lang="en-US" sz="4400"/>
              <a:t>.</a:t>
            </a:r>
            <a:endParaRPr lang="en-US" sz="4400" u="sng"/>
          </a:p>
        </p:txBody>
      </p:sp>
      <p:sp>
        <p:nvSpPr>
          <p:cNvPr id="52" name="TextBox 51"/>
          <p:cNvSpPr txBox="1"/>
          <p:nvPr/>
        </p:nvSpPr>
        <p:spPr>
          <a:xfrm>
            <a:off x="949347" y="4725830"/>
            <a:ext cx="9420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My </a:t>
            </a:r>
            <a:r>
              <a:rPr lang="en-US" sz="4400" b="1" dirty="0"/>
              <a:t>fu</a:t>
            </a:r>
            <a:r>
              <a:rPr lang="en-US" sz="4400" dirty="0"/>
              <a:t>ture </a:t>
            </a:r>
            <a:r>
              <a:rPr lang="en-US" sz="4400" b="1" dirty="0"/>
              <a:t>house</a:t>
            </a:r>
            <a:r>
              <a:rPr lang="en-US" sz="4400" dirty="0"/>
              <a:t> will </a:t>
            </a:r>
            <a:r>
              <a:rPr lang="en-US" sz="4400" b="1" dirty="0"/>
              <a:t>have</a:t>
            </a:r>
            <a:r>
              <a:rPr lang="en-US" sz="4400" dirty="0"/>
              <a:t> </a:t>
            </a:r>
            <a:r>
              <a:rPr lang="en-US" sz="4400" b="1" dirty="0"/>
              <a:t>so</a:t>
            </a:r>
            <a:r>
              <a:rPr lang="en-US" sz="4400" dirty="0"/>
              <a:t>lar </a:t>
            </a:r>
            <a:r>
              <a:rPr lang="en-US" sz="4400" b="1" dirty="0"/>
              <a:t>en</a:t>
            </a:r>
            <a:r>
              <a:rPr lang="en-US" sz="4400" dirty="0"/>
              <a:t>ergy.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57280" y="1260821"/>
            <a:ext cx="8168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Complete each sentence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34" y="1117571"/>
            <a:ext cx="863600" cy="855980"/>
          </a:xfrm>
          <a:prstGeom prst="rect">
            <a:avLst/>
          </a:prstGeom>
        </p:spPr>
      </p:pic>
      <p:sp>
        <p:nvSpPr>
          <p:cNvPr id="108" name="Rounded Rectangle 107"/>
          <p:cNvSpPr/>
          <p:nvPr/>
        </p:nvSpPr>
        <p:spPr>
          <a:xfrm>
            <a:off x="2290445" y="1955214"/>
            <a:ext cx="7543800" cy="118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/>
          </a:p>
        </p:txBody>
      </p:sp>
      <p:sp>
        <p:nvSpPr>
          <p:cNvPr id="109" name="TextBox 108"/>
          <p:cNvSpPr txBox="1"/>
          <p:nvPr/>
        </p:nvSpPr>
        <p:spPr>
          <a:xfrm>
            <a:off x="2504123" y="1966328"/>
            <a:ext cx="1650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surf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138799" y="1966328"/>
            <a:ext cx="1661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reduce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7599491" y="1966327"/>
            <a:ext cx="1634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reuse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2589487" y="2428645"/>
            <a:ext cx="170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recycle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689253" y="2431339"/>
            <a:ext cx="25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receive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A13811-059B-0795-7320-D8FC5CAEE66A}"/>
              </a:ext>
            </a:extLst>
          </p:cNvPr>
          <p:cNvSpPr txBox="1"/>
          <p:nvPr/>
        </p:nvSpPr>
        <p:spPr>
          <a:xfrm>
            <a:off x="442534" y="3411698"/>
            <a:ext cx="1142963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How much household waste do we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every day?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My robot sends and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emails for me.</a:t>
            </a:r>
          </a:p>
          <a:p>
            <a:r>
              <a:rPr lang="en-US" sz="4000" b="1" i="0" dirty="0">
                <a:solidFill>
                  <a:srgbClr val="2D77BB"/>
                </a:solidFill>
                <a:effectLst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I’m </a:t>
            </a:r>
            <a:r>
              <a:rPr lang="en-US" sz="4000" b="0" i="0" dirty="0">
                <a:solidFill>
                  <a:srgbClr val="949599"/>
                </a:solidFill>
                <a:effectLst/>
              </a:rPr>
              <a:t>_______ </a:t>
            </a:r>
            <a:r>
              <a:rPr lang="en-US" sz="4000" b="0" i="0" dirty="0">
                <a:solidFill>
                  <a:srgbClr val="242021"/>
                </a:solidFill>
                <a:effectLst/>
              </a:rPr>
              <a:t>the internet to look for information on Vietnamese music.</a:t>
            </a:r>
            <a:r>
              <a:rPr lang="en-US" sz="40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86427C-5D65-7471-8934-D0F724E86F6E}"/>
              </a:ext>
            </a:extLst>
          </p:cNvPr>
          <p:cNvSpPr txBox="1"/>
          <p:nvPr/>
        </p:nvSpPr>
        <p:spPr>
          <a:xfrm>
            <a:off x="4848225" y="4642804"/>
            <a:ext cx="25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receives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5BF57-7CA3-8D20-7491-43B64FD13F3A}"/>
              </a:ext>
            </a:extLst>
          </p:cNvPr>
          <p:cNvSpPr txBox="1"/>
          <p:nvPr/>
        </p:nvSpPr>
        <p:spPr>
          <a:xfrm>
            <a:off x="7978586" y="3455713"/>
            <a:ext cx="25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recycle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B9208A-E737-18B2-0E8E-FD9562602B86}"/>
              </a:ext>
            </a:extLst>
          </p:cNvPr>
          <p:cNvSpPr txBox="1"/>
          <p:nvPr/>
        </p:nvSpPr>
        <p:spPr>
          <a:xfrm>
            <a:off x="1431301" y="5243236"/>
            <a:ext cx="251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B050"/>
                </a:solidFill>
              </a:rPr>
              <a:t>surfing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07" grpId="0"/>
      <p:bldP spid="60" grpId="0"/>
      <p:bldP spid="6" grpId="0"/>
      <p:bldP spid="10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150</TotalTime>
  <Words>723</Words>
  <PresentationFormat>Widescreen</PresentationFormat>
  <Paragraphs>164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2020-12-09T02:04:00Z</dcterms:created>
  <dcterms:modified xsi:type="dcterms:W3CDTF">2024-06-05T09:17:56Z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D5114F30218D4FB197E3474EB4478C97</vt:lpwstr>
  </property>
  <property fmtid="{D5CDD505-2E9C-101B-9397-08002B2CF9AE}" pid="3" name="KSOProductBuildVer">
    <vt:lpwstr>1033-11.2.0.11537</vt:lpwstr>
  </property>
</Properties>
</file>