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4.xml"/><Relationship Id="rId18" Type="http://schemas.openxmlformats.org/officeDocument/2006/relationships/slide" Target="slide9.xml"/><Relationship Id="rId3" Type="http://schemas.openxmlformats.org/officeDocument/2006/relationships/slide" Target="slide10.xml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17" Type="http://schemas.openxmlformats.org/officeDocument/2006/relationships/slide" Target="slide8.xml"/><Relationship Id="rId2" Type="http://schemas.openxmlformats.org/officeDocument/2006/relationships/image" Target="../media/image12.jpg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Khám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Tê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Ngựa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Sư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Hươu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cao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87</Words>
  <PresentationFormat>Widescreen</PresentationFormat>
  <Paragraphs>23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2018-05-30T02:40:42Z</dcterms:created>
  <dcterms:modified xsi:type="dcterms:W3CDTF">2018-06-10T01:23:41Z</dcterms:modified>
</cp:coreProperties>
</file>