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425" r:id="rId14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984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0887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779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2746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0904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3622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5415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197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5561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5857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726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7B1AB-F376-4A0E-9782-9EAB12EBFF38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489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6050" y="85723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S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7554" y="85723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7" name="Rectangle 6"/>
          <p:cNvSpPr/>
          <p:nvPr/>
        </p:nvSpPr>
        <p:spPr>
          <a:xfrm>
            <a:off x="5072066" y="85723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8" name="Rectangle 7"/>
          <p:cNvSpPr/>
          <p:nvPr/>
        </p:nvSpPr>
        <p:spPr>
          <a:xfrm>
            <a:off x="5643570" y="85723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N</a:t>
            </a:r>
          </a:p>
        </p:txBody>
      </p:sp>
      <p:sp>
        <p:nvSpPr>
          <p:cNvPr id="9" name="Rectangle 8"/>
          <p:cNvSpPr/>
          <p:nvPr/>
        </p:nvSpPr>
        <p:spPr>
          <a:xfrm>
            <a:off x="6215074" y="85723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29058" y="85723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00562" y="85723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14546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86050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00562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29058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57554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43570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15074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72066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43042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546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86050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57554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C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929058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I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43570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I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72066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00562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786578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Y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215074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786050" y="235743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F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786578" y="235743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215074" y="235743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43570" y="235743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I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072066" y="235743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500562" y="235743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O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929058" y="235743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V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357554" y="235743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357554" y="285749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929058" y="285749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643570" y="285749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H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072066" y="285749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00562" y="285749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215074" y="285749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786578" y="285749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357554" y="335756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072066" y="335756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643570" y="335756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I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500562" y="335756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929058" y="335756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R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500562" y="38576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929058" y="38576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357554" y="38576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786050" y="38576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L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14546" y="38576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C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929058" y="43576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I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500562" y="43576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N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357554" y="43576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L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643042" y="43576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R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786050" y="43576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L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14546" y="43576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O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072066" y="43576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G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29058" y="48577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786050" y="48577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N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357554" y="48577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G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643042" y="48577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O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214546" y="48577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U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071538" y="48577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Y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500562" y="48577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072066" y="48577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R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929058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Y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357554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H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500562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S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786050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072066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I</a:t>
            </a:r>
          </a:p>
        </p:txBody>
      </p:sp>
      <p:sp>
        <p:nvSpPr>
          <p:cNvPr id="76" name="Rectangle 75"/>
          <p:cNvSpPr/>
          <p:nvPr/>
        </p:nvSpPr>
        <p:spPr>
          <a:xfrm>
            <a:off x="5643570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15074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643042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V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215074" y="335756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786578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L</a:t>
            </a:r>
          </a:p>
        </p:txBody>
      </p:sp>
      <p:grpSp>
        <p:nvGrpSpPr>
          <p:cNvPr id="104" name="Group 103"/>
          <p:cNvGrpSpPr/>
          <p:nvPr/>
        </p:nvGrpSpPr>
        <p:grpSpPr>
          <a:xfrm>
            <a:off x="2786050" y="857232"/>
            <a:ext cx="4000528" cy="500066"/>
            <a:chOff x="2786050" y="857232"/>
            <a:chExt cx="4000528" cy="500066"/>
          </a:xfrm>
        </p:grpSpPr>
        <p:sp>
          <p:nvSpPr>
            <p:cNvPr id="97" name="Rectangle 96"/>
            <p:cNvSpPr/>
            <p:nvPr/>
          </p:nvSpPr>
          <p:spPr>
            <a:xfrm>
              <a:off x="2786050" y="85723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357554" y="85723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072066" y="85723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643570" y="85723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929058" y="85723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500562" y="85723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215074" y="85723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643042" y="1357298"/>
            <a:ext cx="5143536" cy="500066"/>
            <a:chOff x="1643042" y="1357298"/>
            <a:chExt cx="5143536" cy="500066"/>
          </a:xfrm>
        </p:grpSpPr>
        <p:sp>
          <p:nvSpPr>
            <p:cNvPr id="107" name="Rectangle 106"/>
            <p:cNvSpPr/>
            <p:nvPr/>
          </p:nvSpPr>
          <p:spPr>
            <a:xfrm>
              <a:off x="1643042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14546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929058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500562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786050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357554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072066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643570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215074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643042" y="1857364"/>
            <a:ext cx="5715040" cy="500066"/>
            <a:chOff x="1643042" y="1857364"/>
            <a:chExt cx="5715040" cy="500066"/>
          </a:xfrm>
        </p:grpSpPr>
        <p:sp>
          <p:nvSpPr>
            <p:cNvPr id="84" name="Rectangle 83"/>
            <p:cNvSpPr/>
            <p:nvPr/>
          </p:nvSpPr>
          <p:spPr>
            <a:xfrm>
              <a:off x="2214546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786050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500562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072066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357554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929058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643570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215074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786578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643042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786050" y="2357430"/>
            <a:ext cx="4572032" cy="500066"/>
            <a:chOff x="2786050" y="2357430"/>
            <a:chExt cx="4572032" cy="500066"/>
          </a:xfrm>
        </p:grpSpPr>
        <p:sp>
          <p:nvSpPr>
            <p:cNvPr id="119" name="Rectangle 118"/>
            <p:cNvSpPr/>
            <p:nvPr/>
          </p:nvSpPr>
          <p:spPr>
            <a:xfrm>
              <a:off x="3357554" y="235743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929058" y="235743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500562" y="235743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786050" y="235743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786578" y="235743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643570" y="235743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072066" y="235743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6215074" y="235743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357554" y="2857496"/>
            <a:ext cx="4000528" cy="500066"/>
            <a:chOff x="3357554" y="2857496"/>
            <a:chExt cx="4000528" cy="500066"/>
          </a:xfrm>
        </p:grpSpPr>
        <p:sp>
          <p:nvSpPr>
            <p:cNvPr id="134" name="Rectangle 133"/>
            <p:cNvSpPr/>
            <p:nvPr/>
          </p:nvSpPr>
          <p:spPr>
            <a:xfrm>
              <a:off x="3929058" y="285749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500562" y="285749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786578" y="285749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072066" y="285749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643570" y="285749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215074" y="285749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357554" y="285749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sp>
        <p:nvSpPr>
          <p:cNvPr id="147" name="Rectangle 146"/>
          <p:cNvSpPr/>
          <p:nvPr/>
        </p:nvSpPr>
        <p:spPr>
          <a:xfrm>
            <a:off x="3357554" y="38576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grpSp>
        <p:nvGrpSpPr>
          <p:cNvPr id="156" name="Group 155"/>
          <p:cNvGrpSpPr/>
          <p:nvPr/>
        </p:nvGrpSpPr>
        <p:grpSpPr>
          <a:xfrm>
            <a:off x="2214546" y="3857628"/>
            <a:ext cx="2857520" cy="500066"/>
            <a:chOff x="2214546" y="3857628"/>
            <a:chExt cx="2857520" cy="500066"/>
          </a:xfrm>
        </p:grpSpPr>
        <p:sp>
          <p:nvSpPr>
            <p:cNvPr id="143" name="Rectangle 142"/>
            <p:cNvSpPr/>
            <p:nvPr/>
          </p:nvSpPr>
          <p:spPr>
            <a:xfrm>
              <a:off x="2214546" y="385762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500562" y="385762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929058" y="385762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786050" y="385762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357554" y="3357562"/>
            <a:ext cx="3429024" cy="500066"/>
            <a:chOff x="3357554" y="3357562"/>
            <a:chExt cx="3429024" cy="500066"/>
          </a:xfrm>
        </p:grpSpPr>
        <p:sp>
          <p:nvSpPr>
            <p:cNvPr id="149" name="Rectangle 148"/>
            <p:cNvSpPr/>
            <p:nvPr/>
          </p:nvSpPr>
          <p:spPr>
            <a:xfrm>
              <a:off x="3357554" y="335756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6215074" y="335756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643570" y="335756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072066" y="335756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4500562" y="335756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929058" y="335756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1643042" y="4357694"/>
            <a:ext cx="4000528" cy="500066"/>
            <a:chOff x="1643042" y="4357694"/>
            <a:chExt cx="4000528" cy="500066"/>
          </a:xfrm>
        </p:grpSpPr>
        <p:sp>
          <p:nvSpPr>
            <p:cNvPr id="144" name="Rectangle 143"/>
            <p:cNvSpPr/>
            <p:nvPr/>
          </p:nvSpPr>
          <p:spPr>
            <a:xfrm>
              <a:off x="5072066" y="435769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643042" y="435769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214546" y="435769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2786050" y="435769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3357554" y="435769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929058" y="435769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500562" y="435769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1071538" y="4857760"/>
            <a:ext cx="4572032" cy="500066"/>
            <a:chOff x="1071538" y="4857760"/>
            <a:chExt cx="4572032" cy="500066"/>
          </a:xfrm>
        </p:grpSpPr>
        <p:sp>
          <p:nvSpPr>
            <p:cNvPr id="164" name="Rectangle 163"/>
            <p:cNvSpPr/>
            <p:nvPr/>
          </p:nvSpPr>
          <p:spPr>
            <a:xfrm>
              <a:off x="4500562" y="485776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929058" y="485776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3357554" y="485776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2786050" y="485776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214546" y="485776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43042" y="485776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071538" y="485776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5072066" y="485776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786050" y="5357826"/>
            <a:ext cx="4572032" cy="500066"/>
            <a:chOff x="2786050" y="5357826"/>
            <a:chExt cx="4572032" cy="500066"/>
          </a:xfrm>
        </p:grpSpPr>
        <p:sp>
          <p:nvSpPr>
            <p:cNvPr id="172" name="Rectangle 171"/>
            <p:cNvSpPr/>
            <p:nvPr/>
          </p:nvSpPr>
          <p:spPr>
            <a:xfrm>
              <a:off x="6786578" y="535782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6215074" y="535782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5643570" y="535782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5072066" y="535782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4500562" y="535782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929058" y="535782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3357554" y="535782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2786050" y="535782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sp>
        <p:nvSpPr>
          <p:cNvPr id="182" name="Oval 181"/>
          <p:cNvSpPr/>
          <p:nvPr/>
        </p:nvSpPr>
        <p:spPr>
          <a:xfrm>
            <a:off x="428596" y="9286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1</a:t>
            </a:r>
          </a:p>
        </p:txBody>
      </p:sp>
      <p:sp>
        <p:nvSpPr>
          <p:cNvPr id="183" name="Oval 182"/>
          <p:cNvSpPr/>
          <p:nvPr/>
        </p:nvSpPr>
        <p:spPr>
          <a:xfrm>
            <a:off x="428596" y="142873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2</a:t>
            </a:r>
          </a:p>
        </p:txBody>
      </p:sp>
      <p:sp>
        <p:nvSpPr>
          <p:cNvPr id="184" name="Oval 183"/>
          <p:cNvSpPr/>
          <p:nvPr/>
        </p:nvSpPr>
        <p:spPr>
          <a:xfrm>
            <a:off x="428596" y="192880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3</a:t>
            </a:r>
          </a:p>
        </p:txBody>
      </p:sp>
      <p:sp>
        <p:nvSpPr>
          <p:cNvPr id="185" name="Oval 184"/>
          <p:cNvSpPr/>
          <p:nvPr/>
        </p:nvSpPr>
        <p:spPr>
          <a:xfrm>
            <a:off x="428596" y="242886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4</a:t>
            </a:r>
          </a:p>
        </p:txBody>
      </p:sp>
      <p:sp>
        <p:nvSpPr>
          <p:cNvPr id="186" name="Oval 185"/>
          <p:cNvSpPr/>
          <p:nvPr/>
        </p:nvSpPr>
        <p:spPr>
          <a:xfrm>
            <a:off x="428596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5</a:t>
            </a:r>
          </a:p>
        </p:txBody>
      </p:sp>
      <p:sp>
        <p:nvSpPr>
          <p:cNvPr id="187" name="Oval 186"/>
          <p:cNvSpPr/>
          <p:nvPr/>
        </p:nvSpPr>
        <p:spPr>
          <a:xfrm>
            <a:off x="428596" y="342900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6</a:t>
            </a:r>
          </a:p>
        </p:txBody>
      </p:sp>
      <p:sp>
        <p:nvSpPr>
          <p:cNvPr id="188" name="Oval 187"/>
          <p:cNvSpPr/>
          <p:nvPr/>
        </p:nvSpPr>
        <p:spPr>
          <a:xfrm>
            <a:off x="428596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7</a:t>
            </a:r>
          </a:p>
        </p:txBody>
      </p:sp>
      <p:sp>
        <p:nvSpPr>
          <p:cNvPr id="189" name="Oval 188"/>
          <p:cNvSpPr/>
          <p:nvPr/>
        </p:nvSpPr>
        <p:spPr>
          <a:xfrm>
            <a:off x="428596" y="442913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8</a:t>
            </a:r>
          </a:p>
        </p:txBody>
      </p:sp>
      <p:sp>
        <p:nvSpPr>
          <p:cNvPr id="190" name="Oval 189"/>
          <p:cNvSpPr/>
          <p:nvPr/>
        </p:nvSpPr>
        <p:spPr>
          <a:xfrm>
            <a:off x="4285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9</a:t>
            </a:r>
          </a:p>
        </p:txBody>
      </p:sp>
      <p:sp>
        <p:nvSpPr>
          <p:cNvPr id="191" name="Oval 190"/>
          <p:cNvSpPr/>
          <p:nvPr/>
        </p:nvSpPr>
        <p:spPr>
          <a:xfrm>
            <a:off x="428596" y="54292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600" dirty="0"/>
              <a:t>10</a:t>
            </a:r>
          </a:p>
        </p:txBody>
      </p:sp>
      <p:sp>
        <p:nvSpPr>
          <p:cNvPr id="193" name="Oval 192">
            <a:hlinkClick r:id="rId2" action="ppaction://hlinksldjump"/>
          </p:cNvPr>
          <p:cNvSpPr/>
          <p:nvPr/>
        </p:nvSpPr>
        <p:spPr>
          <a:xfrm>
            <a:off x="8143900" y="9286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4" name="Oval 193">
            <a:hlinkClick r:id="rId3" action="ppaction://hlinksldjump"/>
          </p:cNvPr>
          <p:cNvSpPr/>
          <p:nvPr/>
        </p:nvSpPr>
        <p:spPr>
          <a:xfrm>
            <a:off x="8143900" y="142873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5" name="Oval 194">
            <a:hlinkClick r:id="rId4" action="ppaction://hlinksldjump"/>
          </p:cNvPr>
          <p:cNvSpPr/>
          <p:nvPr/>
        </p:nvSpPr>
        <p:spPr>
          <a:xfrm>
            <a:off x="8143900" y="192880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6" name="Oval 195">
            <a:hlinkClick r:id="rId5" action="ppaction://hlinksldjump"/>
          </p:cNvPr>
          <p:cNvSpPr/>
          <p:nvPr/>
        </p:nvSpPr>
        <p:spPr>
          <a:xfrm>
            <a:off x="8143900" y="242886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7" name="Oval 196">
            <a:hlinkClick r:id="rId6" action="ppaction://hlinksldjump"/>
          </p:cNvPr>
          <p:cNvSpPr/>
          <p:nvPr/>
        </p:nvSpPr>
        <p:spPr>
          <a:xfrm>
            <a:off x="8143900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8" name="Oval 197">
            <a:hlinkClick r:id="rId7" action="ppaction://hlinksldjump"/>
          </p:cNvPr>
          <p:cNvSpPr/>
          <p:nvPr/>
        </p:nvSpPr>
        <p:spPr>
          <a:xfrm>
            <a:off x="8143900" y="342900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9" name="Oval 198">
            <a:hlinkClick r:id="rId8" action="ppaction://hlinksldjump"/>
          </p:cNvPr>
          <p:cNvSpPr/>
          <p:nvPr/>
        </p:nvSpPr>
        <p:spPr>
          <a:xfrm>
            <a:off x="8143900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0" name="Oval 199">
            <a:hlinkClick r:id="rId9" action="ppaction://hlinksldjump"/>
          </p:cNvPr>
          <p:cNvSpPr/>
          <p:nvPr/>
        </p:nvSpPr>
        <p:spPr>
          <a:xfrm rot="405504">
            <a:off x="8143900" y="442913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1" name="Oval 200">
            <a:hlinkClick r:id="rId10" action="ppaction://hlinksldjump"/>
          </p:cNvPr>
          <p:cNvSpPr/>
          <p:nvPr/>
        </p:nvSpPr>
        <p:spPr>
          <a:xfrm>
            <a:off x="814390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2" name="Oval 201">
            <a:hlinkClick r:id="rId11" action="ppaction://hlinksldjump"/>
          </p:cNvPr>
          <p:cNvSpPr/>
          <p:nvPr/>
        </p:nvSpPr>
        <p:spPr>
          <a:xfrm>
            <a:off x="8143900" y="54292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Ages 17 onwards have been called ...</a:t>
            </a:r>
            <a:endParaRPr lang="vi-VN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Back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subject is best for human health</a:t>
            </a:r>
            <a:endParaRPr lang="vi-VN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Back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dirty="0"/>
              <a:t>Who do you teach?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Back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dirty="0"/>
              <a:t>A person or group of people use the time to help the community</a:t>
            </a:r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Back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subject you love when you enter college</a:t>
            </a:r>
            <a:endParaRPr lang="vi-VN" dirty="0"/>
          </a:p>
        </p:txBody>
      </p:sp>
      <p:sp>
        <p:nvSpPr>
          <p:cNvPr id="5" name="Right Arrow 4"/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hlinkClick r:id="rId2" action="ppaction://hlinksldjump"/>
              </a:rPr>
              <a:t>Back</a:t>
            </a:r>
            <a:endParaRPr lang="vi-V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Opposite to hate</a:t>
            </a:r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Back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communicator of knowledge for students</a:t>
            </a:r>
            <a:endParaRPr lang="vi-VN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Back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College subjects are registered under</a:t>
            </a:r>
            <a:endParaRPr lang="vi-VN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Back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A collective at school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Back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parent has a responsible parent to contact the teacher</a:t>
            </a:r>
            <a:endParaRPr lang="vi-VN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Back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205</Words>
  <PresentationFormat>Trình chiếu Trên màn hình (4:3)</PresentationFormat>
  <Paragraphs>108</Paragraphs>
  <Slides>12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2017-09-19T08:19:00Z</dcterms:created>
  <dcterms:modified xsi:type="dcterms:W3CDTF">2023-09-16T11:45:02Z</dcterms:modified>
</cp:coreProperties>
</file>