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425" r:id="rId1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98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088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779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2746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0904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3622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5415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97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5561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5857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72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7B1AB-F376-4A0E-9782-9EAB12EBFF38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489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6050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7554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5072066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8" name="Rectangle 7"/>
          <p:cNvSpPr/>
          <p:nvPr/>
        </p:nvSpPr>
        <p:spPr>
          <a:xfrm>
            <a:off x="5643570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9" name="Rectangle 8"/>
          <p:cNvSpPr/>
          <p:nvPr/>
        </p:nvSpPr>
        <p:spPr>
          <a:xfrm>
            <a:off x="6215074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29058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562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14546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86050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0562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29058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57554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643570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15074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72066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643042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4546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86050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57554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29058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43570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72066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00562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786578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15074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786050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F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786578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15074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43570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072066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500562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929058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V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357554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57554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929058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43570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72066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500562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215074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786578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357554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72066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43570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500562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929058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500562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929058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57554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786050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14546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929058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500562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357554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643042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786050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14546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72066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G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29058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786050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357554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G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643042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14546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071538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500562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72066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29058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Y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57554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500562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786050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072066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I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643570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15074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A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643042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V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215074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786578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2786050" y="857232"/>
            <a:ext cx="4000528" cy="500066"/>
            <a:chOff x="2786050" y="857232"/>
            <a:chExt cx="4000528" cy="500066"/>
          </a:xfrm>
        </p:grpSpPr>
        <p:sp>
          <p:nvSpPr>
            <p:cNvPr id="97" name="Rectangle 96"/>
            <p:cNvSpPr/>
            <p:nvPr/>
          </p:nvSpPr>
          <p:spPr>
            <a:xfrm>
              <a:off x="2786050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357554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072066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643570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929058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500562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215074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643042" y="1357298"/>
            <a:ext cx="5143536" cy="500066"/>
            <a:chOff x="1643042" y="1357298"/>
            <a:chExt cx="5143536" cy="500066"/>
          </a:xfrm>
        </p:grpSpPr>
        <p:sp>
          <p:nvSpPr>
            <p:cNvPr id="107" name="Rectangle 106"/>
            <p:cNvSpPr/>
            <p:nvPr/>
          </p:nvSpPr>
          <p:spPr>
            <a:xfrm>
              <a:off x="1643042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14546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929058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500562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786050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57554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072066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643570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215074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643042" y="1857364"/>
            <a:ext cx="5715040" cy="500066"/>
            <a:chOff x="1643042" y="1857364"/>
            <a:chExt cx="5715040" cy="500066"/>
          </a:xfrm>
        </p:grpSpPr>
        <p:sp>
          <p:nvSpPr>
            <p:cNvPr id="84" name="Rectangle 83"/>
            <p:cNvSpPr/>
            <p:nvPr/>
          </p:nvSpPr>
          <p:spPr>
            <a:xfrm>
              <a:off x="2214546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786050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500562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072066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357554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929058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643570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215074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786578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643042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786050" y="2357430"/>
            <a:ext cx="4572032" cy="500066"/>
            <a:chOff x="2786050" y="2357430"/>
            <a:chExt cx="4572032" cy="500066"/>
          </a:xfrm>
        </p:grpSpPr>
        <p:sp>
          <p:nvSpPr>
            <p:cNvPr id="119" name="Rectangle 118"/>
            <p:cNvSpPr/>
            <p:nvPr/>
          </p:nvSpPr>
          <p:spPr>
            <a:xfrm>
              <a:off x="3357554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929058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00562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786050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786578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643570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072066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215074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357554" y="2857496"/>
            <a:ext cx="4000528" cy="500066"/>
            <a:chOff x="3357554" y="2857496"/>
            <a:chExt cx="4000528" cy="500066"/>
          </a:xfrm>
        </p:grpSpPr>
        <p:sp>
          <p:nvSpPr>
            <p:cNvPr id="134" name="Rectangle 133"/>
            <p:cNvSpPr/>
            <p:nvPr/>
          </p:nvSpPr>
          <p:spPr>
            <a:xfrm>
              <a:off x="3929058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500562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786578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072066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643570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215074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357554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3357554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grpSp>
        <p:nvGrpSpPr>
          <p:cNvPr id="156" name="Group 155"/>
          <p:cNvGrpSpPr/>
          <p:nvPr/>
        </p:nvGrpSpPr>
        <p:grpSpPr>
          <a:xfrm>
            <a:off x="2214546" y="3857628"/>
            <a:ext cx="2857520" cy="500066"/>
            <a:chOff x="2214546" y="3857628"/>
            <a:chExt cx="2857520" cy="500066"/>
          </a:xfrm>
        </p:grpSpPr>
        <p:sp>
          <p:nvSpPr>
            <p:cNvPr id="143" name="Rectangle 142"/>
            <p:cNvSpPr/>
            <p:nvPr/>
          </p:nvSpPr>
          <p:spPr>
            <a:xfrm>
              <a:off x="2214546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500562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929058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786050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357554" y="3357562"/>
            <a:ext cx="3429024" cy="500066"/>
            <a:chOff x="3357554" y="3357562"/>
            <a:chExt cx="3429024" cy="500066"/>
          </a:xfrm>
        </p:grpSpPr>
        <p:sp>
          <p:nvSpPr>
            <p:cNvPr id="149" name="Rectangle 148"/>
            <p:cNvSpPr/>
            <p:nvPr/>
          </p:nvSpPr>
          <p:spPr>
            <a:xfrm>
              <a:off x="3357554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215074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643570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72066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4500562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929058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643042" y="4357694"/>
            <a:ext cx="4000528" cy="500066"/>
            <a:chOff x="1643042" y="4357694"/>
            <a:chExt cx="4000528" cy="500066"/>
          </a:xfrm>
        </p:grpSpPr>
        <p:sp>
          <p:nvSpPr>
            <p:cNvPr id="144" name="Rectangle 143"/>
            <p:cNvSpPr/>
            <p:nvPr/>
          </p:nvSpPr>
          <p:spPr>
            <a:xfrm>
              <a:off x="5072066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643042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214546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786050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357554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929058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500562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1071538" y="4857760"/>
            <a:ext cx="4572032" cy="500066"/>
            <a:chOff x="1071538" y="4857760"/>
            <a:chExt cx="4572032" cy="500066"/>
          </a:xfrm>
        </p:grpSpPr>
        <p:sp>
          <p:nvSpPr>
            <p:cNvPr id="164" name="Rectangle 163"/>
            <p:cNvSpPr/>
            <p:nvPr/>
          </p:nvSpPr>
          <p:spPr>
            <a:xfrm>
              <a:off x="4500562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3929058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357554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786050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214546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643042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071538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5072066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786050" y="5357826"/>
            <a:ext cx="4572032" cy="500066"/>
            <a:chOff x="2786050" y="5357826"/>
            <a:chExt cx="4572032" cy="500066"/>
          </a:xfrm>
        </p:grpSpPr>
        <p:sp>
          <p:nvSpPr>
            <p:cNvPr id="172" name="Rectangle 171"/>
            <p:cNvSpPr/>
            <p:nvPr/>
          </p:nvSpPr>
          <p:spPr>
            <a:xfrm>
              <a:off x="6786578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6215074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5643570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072066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4500562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929058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3357554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2786050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182" name="Oval 181"/>
          <p:cNvSpPr/>
          <p:nvPr/>
        </p:nvSpPr>
        <p:spPr>
          <a:xfrm>
            <a:off x="428596" y="9286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1</a:t>
            </a:r>
          </a:p>
        </p:txBody>
      </p:sp>
      <p:sp>
        <p:nvSpPr>
          <p:cNvPr id="183" name="Oval 182"/>
          <p:cNvSpPr/>
          <p:nvPr/>
        </p:nvSpPr>
        <p:spPr>
          <a:xfrm>
            <a:off x="428596" y="14287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2</a:t>
            </a:r>
          </a:p>
        </p:txBody>
      </p:sp>
      <p:sp>
        <p:nvSpPr>
          <p:cNvPr id="184" name="Oval 183"/>
          <p:cNvSpPr/>
          <p:nvPr/>
        </p:nvSpPr>
        <p:spPr>
          <a:xfrm>
            <a:off x="428596" y="192880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3</a:t>
            </a:r>
          </a:p>
        </p:txBody>
      </p:sp>
      <p:sp>
        <p:nvSpPr>
          <p:cNvPr id="185" name="Oval 184"/>
          <p:cNvSpPr/>
          <p:nvPr/>
        </p:nvSpPr>
        <p:spPr>
          <a:xfrm>
            <a:off x="428596" y="242886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4</a:t>
            </a:r>
          </a:p>
        </p:txBody>
      </p:sp>
      <p:sp>
        <p:nvSpPr>
          <p:cNvPr id="186" name="Oval 185"/>
          <p:cNvSpPr/>
          <p:nvPr/>
        </p:nvSpPr>
        <p:spPr>
          <a:xfrm>
            <a:off x="428596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5</a:t>
            </a:r>
          </a:p>
        </p:txBody>
      </p:sp>
      <p:sp>
        <p:nvSpPr>
          <p:cNvPr id="187" name="Oval 186"/>
          <p:cNvSpPr/>
          <p:nvPr/>
        </p:nvSpPr>
        <p:spPr>
          <a:xfrm>
            <a:off x="428596" y="342900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6</a:t>
            </a:r>
          </a:p>
        </p:txBody>
      </p:sp>
      <p:sp>
        <p:nvSpPr>
          <p:cNvPr id="188" name="Oval 187"/>
          <p:cNvSpPr/>
          <p:nvPr/>
        </p:nvSpPr>
        <p:spPr>
          <a:xfrm>
            <a:off x="428596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7</a:t>
            </a:r>
          </a:p>
        </p:txBody>
      </p:sp>
      <p:sp>
        <p:nvSpPr>
          <p:cNvPr id="189" name="Oval 188"/>
          <p:cNvSpPr/>
          <p:nvPr/>
        </p:nvSpPr>
        <p:spPr>
          <a:xfrm>
            <a:off x="428596" y="442913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8</a:t>
            </a:r>
          </a:p>
        </p:txBody>
      </p:sp>
      <p:sp>
        <p:nvSpPr>
          <p:cNvPr id="190" name="Oval 189"/>
          <p:cNvSpPr/>
          <p:nvPr/>
        </p:nvSpPr>
        <p:spPr>
          <a:xfrm>
            <a:off x="428596" y="492919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9</a:t>
            </a:r>
          </a:p>
        </p:txBody>
      </p:sp>
      <p:sp>
        <p:nvSpPr>
          <p:cNvPr id="191" name="Oval 190"/>
          <p:cNvSpPr/>
          <p:nvPr/>
        </p:nvSpPr>
        <p:spPr>
          <a:xfrm>
            <a:off x="428596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600" dirty="0"/>
              <a:t>10</a:t>
            </a:r>
          </a:p>
        </p:txBody>
      </p:sp>
      <p:sp>
        <p:nvSpPr>
          <p:cNvPr id="193" name="Oval 192">
            <a:hlinkClick r:id="rId2" action="ppaction://hlinksldjump"/>
          </p:cNvPr>
          <p:cNvSpPr/>
          <p:nvPr/>
        </p:nvSpPr>
        <p:spPr>
          <a:xfrm>
            <a:off x="8143900" y="9286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Oval 193">
            <a:hlinkClick r:id="rId3" action="ppaction://hlinksldjump"/>
          </p:cNvPr>
          <p:cNvSpPr/>
          <p:nvPr/>
        </p:nvSpPr>
        <p:spPr>
          <a:xfrm>
            <a:off x="8143900" y="14287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Oval 194">
            <a:hlinkClick r:id="rId4" action="ppaction://hlinksldjump"/>
          </p:cNvPr>
          <p:cNvSpPr/>
          <p:nvPr/>
        </p:nvSpPr>
        <p:spPr>
          <a:xfrm>
            <a:off x="8143900" y="192880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Oval 195">
            <a:hlinkClick r:id="rId5" action="ppaction://hlinksldjump"/>
          </p:cNvPr>
          <p:cNvSpPr/>
          <p:nvPr/>
        </p:nvSpPr>
        <p:spPr>
          <a:xfrm>
            <a:off x="8143900" y="242886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Oval 196">
            <a:hlinkClick r:id="rId6" action="ppaction://hlinksldjump"/>
          </p:cNvPr>
          <p:cNvSpPr/>
          <p:nvPr/>
        </p:nvSpPr>
        <p:spPr>
          <a:xfrm>
            <a:off x="814390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Oval 197">
            <a:hlinkClick r:id="rId7" action="ppaction://hlinksldjump"/>
          </p:cNvPr>
          <p:cNvSpPr/>
          <p:nvPr/>
        </p:nvSpPr>
        <p:spPr>
          <a:xfrm>
            <a:off x="8143900" y="342900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Oval 198">
            <a:hlinkClick r:id="rId8" action="ppaction://hlinksldjump"/>
          </p:cNvPr>
          <p:cNvSpPr/>
          <p:nvPr/>
        </p:nvSpPr>
        <p:spPr>
          <a:xfrm>
            <a:off x="8143900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Oval 199">
            <a:hlinkClick r:id="rId9" action="ppaction://hlinksldjump"/>
          </p:cNvPr>
          <p:cNvSpPr/>
          <p:nvPr/>
        </p:nvSpPr>
        <p:spPr>
          <a:xfrm rot="405504">
            <a:off x="8143900" y="442913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1" name="Oval 200">
            <a:hlinkClick r:id="rId10" action="ppaction://hlinksldjump"/>
          </p:cNvPr>
          <p:cNvSpPr/>
          <p:nvPr/>
        </p:nvSpPr>
        <p:spPr>
          <a:xfrm>
            <a:off x="8143900" y="492919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2" name="Oval 201">
            <a:hlinkClick r:id="rId11" action="ppaction://hlinksldjump"/>
          </p:cNvPr>
          <p:cNvSpPr/>
          <p:nvPr/>
        </p:nvSpPr>
        <p:spPr>
          <a:xfrm>
            <a:off x="8143900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Ages 17 onwards have been called ...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subject is best for human health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/>
              <a:t>Who do you teach?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/>
              <a:t>A person or group of people use the time to help the community</a:t>
            </a:r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subject you love when you enter college</a:t>
            </a:r>
            <a:endParaRPr lang="vi-VN" dirty="0"/>
          </a:p>
        </p:txBody>
      </p:sp>
      <p:sp>
        <p:nvSpPr>
          <p:cNvPr id="5" name="Right Arrow 4"/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Opposite to hate</a:t>
            </a:r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communicator of knowledge for students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 subjects are registered under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A collective at school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parent has a responsible parent to contact the teacher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Back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205</Words>
  <PresentationFormat>Trình chiếu Trên màn hình (4:3)</PresentationFormat>
  <Paragraphs>108</Paragraphs>
  <Slides>12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2017-09-19T08:19:00Z</dcterms:created>
  <dcterms:modified xsi:type="dcterms:W3CDTF">2023-09-16T11:45:02Z</dcterms:modified>
</cp:coreProperties>
</file>